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3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92" r:id="rId20"/>
    <p:sldId id="293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HY견고딕" panose="02030600000101010101" pitchFamily="18" charset="-127"/>
      <p:regular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한컴 고딕" panose="02000500000000000000" pitchFamily="2" charset="-127"/>
      <p:regular r:id="rId47"/>
      <p:bold r:id="rId48"/>
    </p:embeddedFont>
    <p:embeddedFont>
      <p:font typeface="한컴산뜻돋움" panose="02000000000000000000" pitchFamily="2" charset="-127"/>
      <p:regular r:id="rId49"/>
      <p:bold r:id="rId50"/>
    </p:embeddedFont>
    <p:embeddedFont>
      <p:font typeface="함초롬바탕 확장B" panose="02020603000000000000" pitchFamily="18" charset="-127"/>
      <p:regular r:id="rId51"/>
      <p:bold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0D222E-F566-48FD-BDD5-78F29F0C1B97}" v="2" dt="2022-05-15T23:03:14.477"/>
  </p1510:revLst>
</p1510:revInfo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5214" autoAdjust="0"/>
  </p:normalViewPr>
  <p:slideViewPr>
    <p:cSldViewPr snapToGrid="0">
      <p:cViewPr varScale="1">
        <p:scale>
          <a:sx n="85" d="100"/>
          <a:sy n="85" d="100"/>
        </p:scale>
        <p:origin x="11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 Seokil" userId="55e21934b449b532" providerId="LiveId" clId="{AFC5D29D-B9DF-4D1F-8F70-D518ED8C142C}"/>
    <pc:docChg chg="custSel addSld delSld modSld">
      <pc:chgData name="Song Seokil" userId="55e21934b449b532" providerId="LiveId" clId="{AFC5D29D-B9DF-4D1F-8F70-D518ED8C142C}" dt="2022-04-17T21:54:48.257" v="149" actId="2711"/>
      <pc:docMkLst>
        <pc:docMk/>
      </pc:docMkLst>
      <pc:sldChg chg="modSp mod">
        <pc:chgData name="Song Seokil" userId="55e21934b449b532" providerId="LiveId" clId="{AFC5D29D-B9DF-4D1F-8F70-D518ED8C142C}" dt="2022-04-17T20:29:09.760" v="1" actId="20577"/>
        <pc:sldMkLst>
          <pc:docMk/>
          <pc:sldMk cId="1202290180" sldId="256"/>
        </pc:sldMkLst>
        <pc:spChg chg="mod">
          <ac:chgData name="Song Seokil" userId="55e21934b449b532" providerId="LiveId" clId="{AFC5D29D-B9DF-4D1F-8F70-D518ED8C142C}" dt="2022-04-17T20:29:09.760" v="1" actId="20577"/>
          <ac:spMkLst>
            <pc:docMk/>
            <pc:sldMk cId="1202290180" sldId="256"/>
            <ac:spMk id="2" creationId="{00000000-0000-0000-0000-000000000000}"/>
          </ac:spMkLst>
        </pc:spChg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290"/>
        </pc:sldMkLst>
      </pc:sldChg>
      <pc:sldChg chg="modSp add del">
        <pc:chgData name="Song Seokil" userId="55e21934b449b532" providerId="LiveId" clId="{AFC5D29D-B9DF-4D1F-8F70-D518ED8C142C}" dt="2022-04-17T20:30:09.528" v="9" actId="403"/>
        <pc:sldMkLst>
          <pc:docMk/>
          <pc:sldMk cId="0" sldId="291"/>
        </pc:sldMkLst>
        <pc:spChg chg="mod">
          <ac:chgData name="Song Seokil" userId="55e21934b449b532" providerId="LiveId" clId="{AFC5D29D-B9DF-4D1F-8F70-D518ED8C142C}" dt="2022-04-17T20:30:09.528" v="9" actId="403"/>
          <ac:spMkLst>
            <pc:docMk/>
            <pc:sldMk cId="0" sldId="291"/>
            <ac:spMk id="5125" creationId="{00000000-0000-0000-0000-000000000000}"/>
          </ac:spMkLst>
        </pc:spChg>
        <pc:spChg chg="mod">
          <ac:chgData name="Song Seokil" userId="55e21934b449b532" providerId="LiveId" clId="{AFC5D29D-B9DF-4D1F-8F70-D518ED8C142C}" dt="2022-04-17T20:30:09.528" v="9" actId="403"/>
          <ac:spMkLst>
            <pc:docMk/>
            <pc:sldMk cId="0" sldId="291"/>
            <ac:spMk id="5126" creationId="{00000000-0000-0000-0000-000000000000}"/>
          </ac:spMkLst>
        </pc:spChg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292"/>
        </pc:sldMkLst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293"/>
        </pc:sldMkLst>
      </pc:sldChg>
      <pc:sldChg chg="modSp add del mod">
        <pc:chgData name="Song Seokil" userId="55e21934b449b532" providerId="LiveId" clId="{AFC5D29D-B9DF-4D1F-8F70-D518ED8C142C}" dt="2022-04-17T20:30:24.257" v="11" actId="1076"/>
        <pc:sldMkLst>
          <pc:docMk/>
          <pc:sldMk cId="0" sldId="294"/>
        </pc:sldMkLst>
        <pc:graphicFrameChg chg="mod">
          <ac:chgData name="Song Seokil" userId="55e21934b449b532" providerId="LiveId" clId="{AFC5D29D-B9DF-4D1F-8F70-D518ED8C142C}" dt="2022-04-17T20:30:24.257" v="11" actId="1076"/>
          <ac:graphicFrameMkLst>
            <pc:docMk/>
            <pc:sldMk cId="0" sldId="294"/>
            <ac:graphicFrameMk id="9" creationId="{00000000-0000-0000-0000-000000000000}"/>
          </ac:graphicFrameMkLst>
        </pc:graphicFrameChg>
      </pc:sldChg>
      <pc:sldChg chg="delSp modSp add del mod modClrScheme chgLayout">
        <pc:chgData name="Song Seokil" userId="55e21934b449b532" providerId="LiveId" clId="{AFC5D29D-B9DF-4D1F-8F70-D518ED8C142C}" dt="2022-04-17T21:39:05.855" v="70" actId="2711"/>
        <pc:sldMkLst>
          <pc:docMk/>
          <pc:sldMk cId="0" sldId="295"/>
        </pc:sldMkLst>
        <pc:spChg chg="del">
          <ac:chgData name="Song Seokil" userId="55e21934b449b532" providerId="LiveId" clId="{AFC5D29D-B9DF-4D1F-8F70-D518ED8C142C}" dt="2022-04-17T21:38:38.512" v="67" actId="700"/>
          <ac:spMkLst>
            <pc:docMk/>
            <pc:sldMk cId="0" sldId="295"/>
            <ac:spMk id="8194" creationId="{00000000-0000-0000-0000-000000000000}"/>
          </ac:spMkLst>
        </pc:spChg>
        <pc:spChg chg="mod ord">
          <ac:chgData name="Song Seokil" userId="55e21934b449b532" providerId="LiveId" clId="{AFC5D29D-B9DF-4D1F-8F70-D518ED8C142C}" dt="2022-04-17T21:38:38.512" v="67" actId="700"/>
          <ac:spMkLst>
            <pc:docMk/>
            <pc:sldMk cId="0" sldId="295"/>
            <ac:spMk id="8195" creationId="{00000000-0000-0000-0000-000000000000}"/>
          </ac:spMkLst>
        </pc:spChg>
        <pc:spChg chg="mod ord">
          <ac:chgData name="Song Seokil" userId="55e21934b449b532" providerId="LiveId" clId="{AFC5D29D-B9DF-4D1F-8F70-D518ED8C142C}" dt="2022-04-17T21:38:38.512" v="67" actId="700"/>
          <ac:spMkLst>
            <pc:docMk/>
            <pc:sldMk cId="0" sldId="295"/>
            <ac:spMk id="8196" creationId="{00000000-0000-0000-0000-000000000000}"/>
          </ac:spMkLst>
        </pc:spChg>
        <pc:spChg chg="mod ord">
          <ac:chgData name="Song Seokil" userId="55e21934b449b532" providerId="LiveId" clId="{AFC5D29D-B9DF-4D1F-8F70-D518ED8C142C}" dt="2022-04-17T21:38:38.512" v="67" actId="700"/>
          <ac:spMkLst>
            <pc:docMk/>
            <pc:sldMk cId="0" sldId="295"/>
            <ac:spMk id="8197" creationId="{00000000-0000-0000-0000-000000000000}"/>
          </ac:spMkLst>
        </pc:spChg>
        <pc:spChg chg="mod">
          <ac:chgData name="Song Seokil" userId="55e21934b449b532" providerId="LiveId" clId="{AFC5D29D-B9DF-4D1F-8F70-D518ED8C142C}" dt="2022-04-17T21:39:05.855" v="70" actId="2711"/>
          <ac:spMkLst>
            <pc:docMk/>
            <pc:sldMk cId="0" sldId="295"/>
            <ac:spMk id="8198" creationId="{00000000-0000-0000-0000-000000000000}"/>
          </ac:spMkLst>
        </pc:spChg>
        <pc:spChg chg="mod">
          <ac:chgData name="Song Seokil" userId="55e21934b449b532" providerId="LiveId" clId="{AFC5D29D-B9DF-4D1F-8F70-D518ED8C142C}" dt="2022-04-17T21:38:56.394" v="69" actId="2711"/>
          <ac:spMkLst>
            <pc:docMk/>
            <pc:sldMk cId="0" sldId="295"/>
            <ac:spMk id="8199" creationId="{00000000-0000-0000-0000-000000000000}"/>
          </ac:spMkLst>
        </pc:spChg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296"/>
        </pc:sldMkLst>
      </pc:sldChg>
      <pc:sldChg chg="modSp add del mod">
        <pc:chgData name="Song Seokil" userId="55e21934b449b532" providerId="LiveId" clId="{AFC5D29D-B9DF-4D1F-8F70-D518ED8C142C}" dt="2022-04-17T21:39:37.914" v="71" actId="15"/>
        <pc:sldMkLst>
          <pc:docMk/>
          <pc:sldMk cId="0" sldId="297"/>
        </pc:sldMkLst>
        <pc:spChg chg="mod">
          <ac:chgData name="Song Seokil" userId="55e21934b449b532" providerId="LiveId" clId="{AFC5D29D-B9DF-4D1F-8F70-D518ED8C142C}" dt="2022-04-17T21:39:37.914" v="71" actId="15"/>
          <ac:spMkLst>
            <pc:docMk/>
            <pc:sldMk cId="0" sldId="297"/>
            <ac:spMk id="10243" creationId="{00000000-0000-0000-0000-000000000000}"/>
          </ac:spMkLst>
        </pc:spChg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298"/>
        </pc:sldMkLst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299"/>
        </pc:sldMkLst>
      </pc:sldChg>
      <pc:sldChg chg="modSp add del mod">
        <pc:chgData name="Song Seokil" userId="55e21934b449b532" providerId="LiveId" clId="{AFC5D29D-B9DF-4D1F-8F70-D518ED8C142C}" dt="2022-04-17T20:31:20.750" v="24" actId="1076"/>
        <pc:sldMkLst>
          <pc:docMk/>
          <pc:sldMk cId="0" sldId="300"/>
        </pc:sldMkLst>
        <pc:spChg chg="mod">
          <ac:chgData name="Song Seokil" userId="55e21934b449b532" providerId="LiveId" clId="{AFC5D29D-B9DF-4D1F-8F70-D518ED8C142C}" dt="2022-04-17T20:31:07.924" v="22" actId="404"/>
          <ac:spMkLst>
            <pc:docMk/>
            <pc:sldMk cId="0" sldId="300"/>
            <ac:spMk id="13315" creationId="{00000000-0000-0000-0000-000000000000}"/>
          </ac:spMkLst>
        </pc:spChg>
        <pc:spChg chg="mod">
          <ac:chgData name="Song Seokil" userId="55e21934b449b532" providerId="LiveId" clId="{AFC5D29D-B9DF-4D1F-8F70-D518ED8C142C}" dt="2022-04-17T20:31:20.750" v="24" actId="1076"/>
          <ac:spMkLst>
            <pc:docMk/>
            <pc:sldMk cId="0" sldId="300"/>
            <ac:spMk id="13319" creationId="{00000000-0000-0000-0000-000000000000}"/>
          </ac:spMkLst>
        </pc:spChg>
        <pc:spChg chg="mod">
          <ac:chgData name="Song Seokil" userId="55e21934b449b532" providerId="LiveId" clId="{AFC5D29D-B9DF-4D1F-8F70-D518ED8C142C}" dt="2022-04-17T20:31:16.979" v="23" actId="1076"/>
          <ac:spMkLst>
            <pc:docMk/>
            <pc:sldMk cId="0" sldId="300"/>
            <ac:spMk id="13379" creationId="{00000000-0000-0000-0000-000000000000}"/>
          </ac:spMkLst>
        </pc:spChg>
        <pc:spChg chg="mod">
          <ac:chgData name="Song Seokil" userId="55e21934b449b532" providerId="LiveId" clId="{AFC5D29D-B9DF-4D1F-8F70-D518ED8C142C}" dt="2022-04-17T20:31:16.979" v="23" actId="1076"/>
          <ac:spMkLst>
            <pc:docMk/>
            <pc:sldMk cId="0" sldId="300"/>
            <ac:spMk id="13380" creationId="{00000000-0000-0000-0000-000000000000}"/>
          </ac:spMkLst>
        </pc:spChg>
        <pc:spChg chg="mod">
          <ac:chgData name="Song Seokil" userId="55e21934b449b532" providerId="LiveId" clId="{AFC5D29D-B9DF-4D1F-8F70-D518ED8C142C}" dt="2022-04-17T20:31:16.979" v="23" actId="1076"/>
          <ac:spMkLst>
            <pc:docMk/>
            <pc:sldMk cId="0" sldId="300"/>
            <ac:spMk id="13381" creationId="{00000000-0000-0000-0000-000000000000}"/>
          </ac:spMkLst>
        </pc:spChg>
        <pc:graphicFrameChg chg="mod">
          <ac:chgData name="Song Seokil" userId="55e21934b449b532" providerId="LiveId" clId="{AFC5D29D-B9DF-4D1F-8F70-D518ED8C142C}" dt="2022-04-17T20:31:16.979" v="23" actId="1076"/>
          <ac:graphicFrameMkLst>
            <pc:docMk/>
            <pc:sldMk cId="0" sldId="300"/>
            <ac:graphicFrameMk id="8" creationId="{00000000-0000-0000-0000-000000000000}"/>
          </ac:graphicFrameMkLst>
        </pc:graphicFrameChg>
        <pc:cxnChg chg="mod">
          <ac:chgData name="Song Seokil" userId="55e21934b449b532" providerId="LiveId" clId="{AFC5D29D-B9DF-4D1F-8F70-D518ED8C142C}" dt="2022-04-17T20:31:16.979" v="23" actId="1076"/>
          <ac:cxnSpMkLst>
            <pc:docMk/>
            <pc:sldMk cId="0" sldId="300"/>
            <ac:cxnSpMk id="13382" creationId="{00000000-0000-0000-0000-000000000000}"/>
          </ac:cxnSpMkLst>
        </pc:cxnChg>
        <pc:cxnChg chg="mod">
          <ac:chgData name="Song Seokil" userId="55e21934b449b532" providerId="LiveId" clId="{AFC5D29D-B9DF-4D1F-8F70-D518ED8C142C}" dt="2022-04-17T20:31:16.979" v="23" actId="1076"/>
          <ac:cxnSpMkLst>
            <pc:docMk/>
            <pc:sldMk cId="0" sldId="300"/>
            <ac:cxnSpMk id="13383" creationId="{00000000-0000-0000-0000-000000000000}"/>
          </ac:cxnSpMkLst>
        </pc:cxnChg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301"/>
        </pc:sldMkLst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302"/>
        </pc:sldMkLst>
      </pc:sldChg>
      <pc:sldChg chg="modSp add del">
        <pc:chgData name="Song Seokil" userId="55e21934b449b532" providerId="LiveId" clId="{AFC5D29D-B9DF-4D1F-8F70-D518ED8C142C}" dt="2022-04-17T21:54:48.257" v="149" actId="2711"/>
        <pc:sldMkLst>
          <pc:docMk/>
          <pc:sldMk cId="0" sldId="303"/>
        </pc:sldMkLst>
        <pc:spChg chg="mod">
          <ac:chgData name="Song Seokil" userId="55e21934b449b532" providerId="LiveId" clId="{AFC5D29D-B9DF-4D1F-8F70-D518ED8C142C}" dt="2022-04-17T21:54:48.257" v="149" actId="2711"/>
          <ac:spMkLst>
            <pc:docMk/>
            <pc:sldMk cId="0" sldId="303"/>
            <ac:spMk id="16389" creationId="{00000000-0000-0000-0000-000000000000}"/>
          </ac:spMkLst>
        </pc:spChg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304"/>
        </pc:sldMkLst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305"/>
        </pc:sldMkLst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306"/>
        </pc:sldMkLst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307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2470415538" sldId="308"/>
        </pc:sldMkLst>
        <pc:spChg chg="mod">
          <ac:chgData name="Song Seokil" userId="55e21934b449b532" providerId="LiveId" clId="{AFC5D29D-B9DF-4D1F-8F70-D518ED8C142C}" dt="2022-04-17T20:32:16.322" v="66" actId="1076"/>
          <ac:spMkLst>
            <pc:docMk/>
            <pc:sldMk cId="2470415538" sldId="308"/>
            <ac:spMk id="5" creationId="{00000000-0000-0000-0000-000000000000}"/>
          </ac:spMkLst>
        </pc:spChg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09"/>
        </pc:sldMkLst>
      </pc:sldChg>
      <pc:sldChg chg="addSp delSp modSp new del mod modClrScheme chgLayout">
        <pc:chgData name="Song Seokil" userId="55e21934b449b532" providerId="LiveId" clId="{AFC5D29D-B9DF-4D1F-8F70-D518ED8C142C}" dt="2022-04-17T21:53:41.072" v="148" actId="47"/>
        <pc:sldMkLst>
          <pc:docMk/>
          <pc:sldMk cId="2665818890" sldId="309"/>
        </pc:sldMkLst>
        <pc:spChg chg="del">
          <ac:chgData name="Song Seokil" userId="55e21934b449b532" providerId="LiveId" clId="{AFC5D29D-B9DF-4D1F-8F70-D518ED8C142C}" dt="2022-04-17T21:41:11.636" v="73" actId="700"/>
          <ac:spMkLst>
            <pc:docMk/>
            <pc:sldMk cId="2665818890" sldId="309"/>
            <ac:spMk id="2" creationId="{896BA571-B699-4575-88C1-B08779E1BE06}"/>
          </ac:spMkLst>
        </pc:spChg>
        <pc:spChg chg="del">
          <ac:chgData name="Song Seokil" userId="55e21934b449b532" providerId="LiveId" clId="{AFC5D29D-B9DF-4D1F-8F70-D518ED8C142C}" dt="2022-04-17T21:41:11.636" v="73" actId="700"/>
          <ac:spMkLst>
            <pc:docMk/>
            <pc:sldMk cId="2665818890" sldId="309"/>
            <ac:spMk id="3" creationId="{FD8F7AEE-38C3-496D-8138-505E6A0FA0FF}"/>
          </ac:spMkLst>
        </pc:spChg>
        <pc:spChg chg="mod ord">
          <ac:chgData name="Song Seokil" userId="55e21934b449b532" providerId="LiveId" clId="{AFC5D29D-B9DF-4D1F-8F70-D518ED8C142C}" dt="2022-04-17T21:41:11.636" v="73" actId="700"/>
          <ac:spMkLst>
            <pc:docMk/>
            <pc:sldMk cId="2665818890" sldId="309"/>
            <ac:spMk id="4" creationId="{3B61FA78-54C6-409C-BA5A-4F4C6463F1E1}"/>
          </ac:spMkLst>
        </pc:spChg>
        <pc:spChg chg="add mod">
          <ac:chgData name="Song Seokil" userId="55e21934b449b532" providerId="LiveId" clId="{AFC5D29D-B9DF-4D1F-8F70-D518ED8C142C}" dt="2022-04-17T21:53:00.539" v="147" actId="6549"/>
          <ac:spMkLst>
            <pc:docMk/>
            <pc:sldMk cId="2665818890" sldId="309"/>
            <ac:spMk id="6" creationId="{CFBC6711-C34E-4BB8-8C29-772E9CAAF198}"/>
          </ac:spMkLst>
        </pc:spChg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0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1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2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3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4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5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6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7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8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9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20"/>
        </pc:sldMkLst>
      </pc:sldChg>
    </pc:docChg>
  </pc:docChgLst>
  <pc:docChgLst>
    <pc:chgData name="Song Seokil" userId="55e21934b449b532" providerId="LiveId" clId="{9A6F2701-4B67-408D-A07C-E2890BD4D24C}"/>
    <pc:docChg chg="custSel addSld delSld modSld">
      <pc:chgData name="Song Seokil" userId="55e21934b449b532" providerId="LiveId" clId="{9A6F2701-4B67-408D-A07C-E2890BD4D24C}" dt="2022-04-03T23:28:47.687" v="33" actId="6549"/>
      <pc:docMkLst>
        <pc:docMk/>
      </pc:docMkLst>
      <pc:sldChg chg="modSp mod">
        <pc:chgData name="Song Seokil" userId="55e21934b449b532" providerId="LiveId" clId="{9A6F2701-4B67-408D-A07C-E2890BD4D24C}" dt="2022-03-27T19:25:50.324" v="7" actId="20577"/>
        <pc:sldMkLst>
          <pc:docMk/>
          <pc:sldMk cId="1202290180" sldId="256"/>
        </pc:sldMkLst>
        <pc:spChg chg="mod">
          <ac:chgData name="Song Seokil" userId="55e21934b449b532" providerId="LiveId" clId="{9A6F2701-4B67-408D-A07C-E2890BD4D24C}" dt="2022-03-27T19:25:50.324" v="7" actId="20577"/>
          <ac:spMkLst>
            <pc:docMk/>
            <pc:sldMk cId="1202290180" sldId="256"/>
            <ac:spMk id="2" creationId="{00000000-0000-0000-0000-000000000000}"/>
          </ac:spMkLst>
        </pc:spChg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258"/>
        </pc:sldMkLst>
      </pc:sldChg>
      <pc:sldChg chg="modSp add mod">
        <pc:chgData name="Song Seokil" userId="55e21934b449b532" providerId="LiveId" clId="{9A6F2701-4B67-408D-A07C-E2890BD4D24C}" dt="2022-03-27T19:26:09.619" v="9" actId="115"/>
        <pc:sldMkLst>
          <pc:docMk/>
          <pc:sldMk cId="0" sldId="259"/>
        </pc:sldMkLst>
        <pc:spChg chg="mod">
          <ac:chgData name="Song Seokil" userId="55e21934b449b532" providerId="LiveId" clId="{9A6F2701-4B67-408D-A07C-E2890BD4D24C}" dt="2022-03-27T19:26:09.619" v="9" actId="115"/>
          <ac:spMkLst>
            <pc:docMk/>
            <pc:sldMk cId="0" sldId="259"/>
            <ac:spMk id="5122" creationId="{00000000-0000-0000-0000-000000000000}"/>
          </ac:spMkLst>
        </pc:spChg>
      </pc:sldChg>
      <pc:sldChg chg="modSp add mod">
        <pc:chgData name="Song Seokil" userId="55e21934b449b532" providerId="LiveId" clId="{9A6F2701-4B67-408D-A07C-E2890BD4D24C}" dt="2022-03-27T19:26:15.962" v="11" actId="115"/>
        <pc:sldMkLst>
          <pc:docMk/>
          <pc:sldMk cId="0" sldId="260"/>
        </pc:sldMkLst>
        <pc:spChg chg="mod">
          <ac:chgData name="Song Seokil" userId="55e21934b449b532" providerId="LiveId" clId="{9A6F2701-4B67-408D-A07C-E2890BD4D24C}" dt="2022-03-27T19:26:15.962" v="11" actId="115"/>
          <ac:spMkLst>
            <pc:docMk/>
            <pc:sldMk cId="0" sldId="260"/>
            <ac:spMk id="6146" creationId="{00000000-0000-0000-0000-000000000000}"/>
          </ac:spMkLst>
        </pc:spChg>
      </pc:sldChg>
      <pc:sldChg chg="modSp add mod">
        <pc:chgData name="Song Seokil" userId="55e21934b449b532" providerId="LiveId" clId="{9A6F2701-4B67-408D-A07C-E2890BD4D24C}" dt="2022-03-27T19:27:22.787" v="24" actId="6549"/>
        <pc:sldMkLst>
          <pc:docMk/>
          <pc:sldMk cId="0" sldId="261"/>
        </pc:sldMkLst>
        <pc:spChg chg="mod">
          <ac:chgData name="Song Seokil" userId="55e21934b449b532" providerId="LiveId" clId="{9A6F2701-4B67-408D-A07C-E2890BD4D24C}" dt="2022-03-27T19:26:34.842" v="13" actId="12"/>
          <ac:spMkLst>
            <pc:docMk/>
            <pc:sldMk cId="0" sldId="261"/>
            <ac:spMk id="7170" creationId="{00000000-0000-0000-0000-000000000000}"/>
          </ac:spMkLst>
        </pc:spChg>
        <pc:spChg chg="mod">
          <ac:chgData name="Song Seokil" userId="55e21934b449b532" providerId="LiveId" clId="{9A6F2701-4B67-408D-A07C-E2890BD4D24C}" dt="2022-03-27T19:26:45.871" v="15" actId="6549"/>
          <ac:spMkLst>
            <pc:docMk/>
            <pc:sldMk cId="0" sldId="261"/>
            <ac:spMk id="7171" creationId="{00000000-0000-0000-0000-000000000000}"/>
          </ac:spMkLst>
        </pc:spChg>
        <pc:spChg chg="mod">
          <ac:chgData name="Song Seokil" userId="55e21934b449b532" providerId="LiveId" clId="{9A6F2701-4B67-408D-A07C-E2890BD4D24C}" dt="2022-03-27T19:27:22.787" v="24" actId="6549"/>
          <ac:spMkLst>
            <pc:docMk/>
            <pc:sldMk cId="0" sldId="261"/>
            <ac:spMk id="7172" creationId="{00000000-0000-0000-0000-000000000000}"/>
          </ac:spMkLst>
        </pc:spChg>
      </pc:sldChg>
      <pc:sldChg chg="modSp add mod">
        <pc:chgData name="Song Seokil" userId="55e21934b449b532" providerId="LiveId" clId="{9A6F2701-4B67-408D-A07C-E2890BD4D24C}" dt="2022-03-27T19:27:49.277" v="27" actId="207"/>
        <pc:sldMkLst>
          <pc:docMk/>
          <pc:sldMk cId="0" sldId="262"/>
        </pc:sldMkLst>
        <pc:spChg chg="mod">
          <ac:chgData name="Song Seokil" userId="55e21934b449b532" providerId="LiveId" clId="{9A6F2701-4B67-408D-A07C-E2890BD4D24C}" dt="2022-03-27T19:27:49.277" v="27" actId="207"/>
          <ac:spMkLst>
            <pc:docMk/>
            <pc:sldMk cId="0" sldId="262"/>
            <ac:spMk id="8195" creationId="{00000000-0000-0000-0000-000000000000}"/>
          </ac:spMkLst>
        </pc:spChg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63"/>
        </pc:sldMkLst>
      </pc:sldChg>
      <pc:sldChg chg="modSp add">
        <pc:chgData name="Song Seokil" userId="55e21934b449b532" providerId="LiveId" clId="{9A6F2701-4B67-408D-A07C-E2890BD4D24C}" dt="2022-03-27T19:28:12.204" v="29" actId="1076"/>
        <pc:sldMkLst>
          <pc:docMk/>
          <pc:sldMk cId="0" sldId="264"/>
        </pc:sldMkLst>
        <pc:picChg chg="mod">
          <ac:chgData name="Song Seokil" userId="55e21934b449b532" providerId="LiveId" clId="{9A6F2701-4B67-408D-A07C-E2890BD4D24C}" dt="2022-03-27T19:28:12.204" v="29" actId="1076"/>
          <ac:picMkLst>
            <pc:docMk/>
            <pc:sldMk cId="0" sldId="264"/>
            <ac:picMk id="11270" creationId="{00000000-0000-0000-0000-000000000000}"/>
          </ac:picMkLst>
        </pc:picChg>
      </pc:sldChg>
      <pc:sldChg chg="modSp add mod">
        <pc:chgData name="Song Seokil" userId="55e21934b449b532" providerId="LiveId" clId="{9A6F2701-4B67-408D-A07C-E2890BD4D24C}" dt="2022-03-27T19:25:23.824" v="4" actId="27636"/>
        <pc:sldMkLst>
          <pc:docMk/>
          <pc:sldMk cId="0" sldId="265"/>
        </pc:sldMkLst>
        <pc:spChg chg="mod">
          <ac:chgData name="Song Seokil" userId="55e21934b449b532" providerId="LiveId" clId="{9A6F2701-4B67-408D-A07C-E2890BD4D24C}" dt="2022-03-27T19:25:23.824" v="4" actId="27636"/>
          <ac:spMkLst>
            <pc:docMk/>
            <pc:sldMk cId="0" sldId="265"/>
            <ac:spMk id="12291" creationId="{00000000-0000-0000-0000-000000000000}"/>
          </ac:spMkLst>
        </pc:spChg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66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67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68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69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0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1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2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3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4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5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6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7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8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9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0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1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2"/>
        </pc:sldMkLst>
      </pc:sldChg>
      <pc:sldChg chg="modSp add mod">
        <pc:chgData name="Song Seokil" userId="55e21934b449b532" providerId="LiveId" clId="{9A6F2701-4B67-408D-A07C-E2890BD4D24C}" dt="2022-03-27T19:25:23.861" v="5" actId="27636"/>
        <pc:sldMkLst>
          <pc:docMk/>
          <pc:sldMk cId="0" sldId="283"/>
        </pc:sldMkLst>
        <pc:spChg chg="mod">
          <ac:chgData name="Song Seokil" userId="55e21934b449b532" providerId="LiveId" clId="{9A6F2701-4B67-408D-A07C-E2890BD4D24C}" dt="2022-03-27T19:25:23.861" v="5" actId="27636"/>
          <ac:spMkLst>
            <pc:docMk/>
            <pc:sldMk cId="0" sldId="283"/>
            <ac:spMk id="30723" creationId="{00000000-0000-0000-0000-000000000000}"/>
          </ac:spMkLst>
        </pc:spChg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4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5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6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7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8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9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90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91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3689378304" sldId="292"/>
        </pc:sldMkLst>
        <pc:spChg chg="mod">
          <ac:chgData name="Song Seokil" userId="55e21934b449b532" providerId="LiveId" clId="{9A6F2701-4B67-408D-A07C-E2890BD4D24C}" dt="2022-04-03T23:28:47.687" v="33" actId="6549"/>
          <ac:spMkLst>
            <pc:docMk/>
            <pc:sldMk cId="3689378304" sldId="292"/>
            <ac:spMk id="11" creationId="{00000000-0000-0000-0000-000000000000}"/>
          </ac:spMkLst>
        </pc:spChg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293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294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295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296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297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2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3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4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6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7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8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9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0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1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2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3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4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5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6"/>
        </pc:sldMkLst>
      </pc:sldChg>
    </pc:docChg>
  </pc:docChgLst>
  <pc:docChgLst>
    <pc:chgData name="Song Seokil" userId="55e21934b449b532" providerId="LiveId" clId="{5535B22C-6147-4D08-B0F6-FB72B6DB5F23}"/>
    <pc:docChg chg="modSld sldOrd">
      <pc:chgData name="Song Seokil" userId="55e21934b449b532" providerId="LiveId" clId="{5535B22C-6147-4D08-B0F6-FB72B6DB5F23}" dt="2022-03-27T19:02:25.160" v="3"/>
      <pc:docMkLst>
        <pc:docMk/>
      </pc:docMkLst>
      <pc:sldChg chg="modSp ord">
        <pc:chgData name="Song Seokil" userId="55e21934b449b532" providerId="LiveId" clId="{5535B22C-6147-4D08-B0F6-FB72B6DB5F23}" dt="2022-03-27T19:02:25.160" v="3"/>
        <pc:sldMkLst>
          <pc:docMk/>
          <pc:sldMk cId="0" sldId="322"/>
        </pc:sldMkLst>
        <pc:spChg chg="mod">
          <ac:chgData name="Song Seokil" userId="55e21934b449b532" providerId="LiveId" clId="{5535B22C-6147-4D08-B0F6-FB72B6DB5F23}" dt="2022-03-27T19:02:20.087" v="1" actId="1035"/>
          <ac:spMkLst>
            <pc:docMk/>
            <pc:sldMk cId="0" sldId="322"/>
            <ac:spMk id="20487" creationId="{00000000-0000-0000-0000-000000000000}"/>
          </ac:spMkLst>
        </pc:spChg>
      </pc:sldChg>
    </pc:docChg>
  </pc:docChgLst>
  <pc:docChgLst>
    <pc:chgData name="Song Seokil" userId="55e21934b449b532" providerId="LiveId" clId="{24505C7A-83C3-43CB-8CC5-130891F83722}"/>
    <pc:docChg chg="undo custSel addSld modSld">
      <pc:chgData name="Song Seokil" userId="55e21934b449b532" providerId="LiveId" clId="{24505C7A-83C3-43CB-8CC5-130891F83722}" dt="2022-03-13T15:39:37.177" v="156"/>
      <pc:docMkLst>
        <pc:docMk/>
      </pc:docMkLst>
      <pc:sldChg chg="modSp mod">
        <pc:chgData name="Song Seokil" userId="55e21934b449b532" providerId="LiveId" clId="{24505C7A-83C3-43CB-8CC5-130891F83722}" dt="2022-03-13T15:07:00.894" v="3" actId="6549"/>
        <pc:sldMkLst>
          <pc:docMk/>
          <pc:sldMk cId="1202290180" sldId="256"/>
        </pc:sldMkLst>
        <pc:spChg chg="mod">
          <ac:chgData name="Song Seokil" userId="55e21934b449b532" providerId="LiveId" clId="{24505C7A-83C3-43CB-8CC5-130891F83722}" dt="2022-03-13T15:07:00.894" v="3" actId="6549"/>
          <ac:spMkLst>
            <pc:docMk/>
            <pc:sldMk cId="1202290180" sldId="256"/>
            <ac:spMk id="2" creationId="{00000000-0000-0000-0000-000000000000}"/>
          </ac:spMkLst>
        </pc:spChg>
      </pc:sldChg>
      <pc:sldChg chg="modSp new mod">
        <pc:chgData name="Song Seokil" userId="55e21934b449b532" providerId="LiveId" clId="{24505C7A-83C3-43CB-8CC5-130891F83722}" dt="2022-03-13T14:41:26.523" v="2" actId="27636"/>
        <pc:sldMkLst>
          <pc:docMk/>
          <pc:sldMk cId="3062426974" sldId="259"/>
        </pc:sldMkLst>
        <pc:spChg chg="mod">
          <ac:chgData name="Song Seokil" userId="55e21934b449b532" providerId="LiveId" clId="{24505C7A-83C3-43CB-8CC5-130891F83722}" dt="2022-03-13T14:41:26.523" v="2" actId="27636"/>
          <ac:spMkLst>
            <pc:docMk/>
            <pc:sldMk cId="3062426974" sldId="259"/>
            <ac:spMk id="3" creationId="{96F0F4F8-C3AB-4BAC-8A45-8CA100906B96}"/>
          </ac:spMkLst>
        </pc:spChg>
      </pc:sldChg>
      <pc:sldChg chg="addSp delSp modSp new mod modClrScheme chgLayout">
        <pc:chgData name="Song Seokil" userId="55e21934b449b532" providerId="LiveId" clId="{24505C7A-83C3-43CB-8CC5-130891F83722}" dt="2022-03-13T15:08:20.992" v="56" actId="20577"/>
        <pc:sldMkLst>
          <pc:docMk/>
          <pc:sldMk cId="2308131256" sldId="260"/>
        </pc:sldMkLst>
        <pc:spChg chg="del mod ord">
          <ac:chgData name="Song Seokil" userId="55e21934b449b532" providerId="LiveId" clId="{24505C7A-83C3-43CB-8CC5-130891F83722}" dt="2022-03-13T15:07:16.134" v="5" actId="700"/>
          <ac:spMkLst>
            <pc:docMk/>
            <pc:sldMk cId="2308131256" sldId="260"/>
            <ac:spMk id="2" creationId="{D980C926-97B3-491E-8DDF-82D43A1EBFD3}"/>
          </ac:spMkLst>
        </pc:spChg>
        <pc:spChg chg="del mod ord">
          <ac:chgData name="Song Seokil" userId="55e21934b449b532" providerId="LiveId" clId="{24505C7A-83C3-43CB-8CC5-130891F83722}" dt="2022-03-13T15:07:16.134" v="5" actId="700"/>
          <ac:spMkLst>
            <pc:docMk/>
            <pc:sldMk cId="2308131256" sldId="260"/>
            <ac:spMk id="3" creationId="{3BCDA542-0ADC-41B1-AC62-2951598CB2A2}"/>
          </ac:spMkLst>
        </pc:spChg>
        <pc:spChg chg="mod ord">
          <ac:chgData name="Song Seokil" userId="55e21934b449b532" providerId="LiveId" clId="{24505C7A-83C3-43CB-8CC5-130891F83722}" dt="2022-03-13T15:07:16.134" v="5" actId="700"/>
          <ac:spMkLst>
            <pc:docMk/>
            <pc:sldMk cId="2308131256" sldId="260"/>
            <ac:spMk id="4" creationId="{55DE0B52-BD77-4D82-B5D9-0BC73A36F3AD}"/>
          </ac:spMkLst>
        </pc:spChg>
        <pc:spChg chg="add mod ord">
          <ac:chgData name="Song Seokil" userId="55e21934b449b532" providerId="LiveId" clId="{24505C7A-83C3-43CB-8CC5-130891F83722}" dt="2022-03-13T15:07:34.839" v="6"/>
          <ac:spMkLst>
            <pc:docMk/>
            <pc:sldMk cId="2308131256" sldId="260"/>
            <ac:spMk id="5" creationId="{D55DEC41-F5EC-428F-8BC9-6F0CD08E0CB3}"/>
          </ac:spMkLst>
        </pc:spChg>
        <pc:spChg chg="add mod ord">
          <ac:chgData name="Song Seokil" userId="55e21934b449b532" providerId="LiveId" clId="{24505C7A-83C3-43CB-8CC5-130891F83722}" dt="2022-03-13T15:08:20.992" v="56" actId="20577"/>
          <ac:spMkLst>
            <pc:docMk/>
            <pc:sldMk cId="2308131256" sldId="260"/>
            <ac:spMk id="6" creationId="{5D968CDF-997E-4E54-A782-B8FF98CD0BC0}"/>
          </ac:spMkLst>
        </pc:spChg>
      </pc:sldChg>
      <pc:sldChg chg="addSp delSp modSp add mod">
        <pc:chgData name="Song Seokil" userId="55e21934b449b532" providerId="LiveId" clId="{24505C7A-83C3-43CB-8CC5-130891F83722}" dt="2022-03-13T15:10:39.575" v="144"/>
        <pc:sldMkLst>
          <pc:docMk/>
          <pc:sldMk cId="2184688772" sldId="261"/>
        </pc:sldMkLst>
        <pc:spChg chg="add del mod">
          <ac:chgData name="Song Seokil" userId="55e21934b449b532" providerId="LiveId" clId="{24505C7A-83C3-43CB-8CC5-130891F83722}" dt="2022-03-13T15:10:39.575" v="144"/>
          <ac:spMkLst>
            <pc:docMk/>
            <pc:sldMk cId="2184688772" sldId="261"/>
            <ac:spMk id="2" creationId="{2AC9B4A1-37D6-4F93-810E-C5C1F19F87A9}"/>
          </ac:spMkLst>
        </pc:spChg>
        <pc:spChg chg="add del mod">
          <ac:chgData name="Song Seokil" userId="55e21934b449b532" providerId="LiveId" clId="{24505C7A-83C3-43CB-8CC5-130891F83722}" dt="2022-03-13T15:10:39.575" v="144"/>
          <ac:spMkLst>
            <pc:docMk/>
            <pc:sldMk cId="2184688772" sldId="261"/>
            <ac:spMk id="3" creationId="{42726411-9F2A-4DB3-83C7-4D14AF6478F3}"/>
          </ac:spMkLst>
        </pc:spChg>
        <pc:spChg chg="mod">
          <ac:chgData name="Song Seokil" userId="55e21934b449b532" providerId="LiveId" clId="{24505C7A-83C3-43CB-8CC5-130891F83722}" dt="2022-03-13T15:10:39.575" v="144"/>
          <ac:spMkLst>
            <pc:docMk/>
            <pc:sldMk cId="2184688772" sldId="261"/>
            <ac:spMk id="4" creationId="{55DE0B52-BD77-4D82-B5D9-0BC73A36F3AD}"/>
          </ac:spMkLst>
        </pc:spChg>
        <pc:spChg chg="mod">
          <ac:chgData name="Song Seokil" userId="55e21934b449b532" providerId="LiveId" clId="{24505C7A-83C3-43CB-8CC5-130891F83722}" dt="2022-03-13T15:10:39.575" v="144"/>
          <ac:spMkLst>
            <pc:docMk/>
            <pc:sldMk cId="2184688772" sldId="261"/>
            <ac:spMk id="5" creationId="{D55DEC41-F5EC-428F-8BC9-6F0CD08E0CB3}"/>
          </ac:spMkLst>
        </pc:spChg>
        <pc:spChg chg="mod">
          <ac:chgData name="Song Seokil" userId="55e21934b449b532" providerId="LiveId" clId="{24505C7A-83C3-43CB-8CC5-130891F83722}" dt="2022-03-13T15:10:39.575" v="144"/>
          <ac:spMkLst>
            <pc:docMk/>
            <pc:sldMk cId="2184688772" sldId="261"/>
            <ac:spMk id="6" creationId="{5D968CDF-997E-4E54-A782-B8FF98CD0BC0}"/>
          </ac:spMkLst>
        </pc:spChg>
        <pc:spChg chg="add del mod">
          <ac:chgData name="Song Seokil" userId="55e21934b449b532" providerId="LiveId" clId="{24505C7A-83C3-43CB-8CC5-130891F83722}" dt="2022-03-13T15:10:39.575" v="144"/>
          <ac:spMkLst>
            <pc:docMk/>
            <pc:sldMk cId="2184688772" sldId="261"/>
            <ac:spMk id="7" creationId="{9F4C654D-7DA6-4096-8FF9-9375BF5E21DE}"/>
          </ac:spMkLst>
        </pc:spChg>
      </pc:sldChg>
      <pc:sldChg chg="addSp delSp modSp add mod">
        <pc:chgData name="Song Seokil" userId="55e21934b449b532" providerId="LiveId" clId="{24505C7A-83C3-43CB-8CC5-130891F83722}" dt="2022-03-13T15:10:34.331" v="143"/>
        <pc:sldMkLst>
          <pc:docMk/>
          <pc:sldMk cId="0" sldId="262"/>
        </pc:sldMkLst>
        <pc:spChg chg="add del 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2" creationId="{4FEC712A-5E84-4CD3-AC25-17D16C9D7A81}"/>
          </ac:spMkLst>
        </pc:spChg>
        <pc:spChg chg="add del 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3" creationId="{64EE1949-BB94-4B30-8AB0-9D9249C0BDF5}"/>
          </ac:spMkLst>
        </pc:spChg>
        <pc:spChg chg="add del 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4" creationId="{843F0B78-39E7-4880-BD29-6F2C34C0E747}"/>
          </ac:spMkLst>
        </pc:spChg>
        <pc:spChg chg="add del 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5" creationId="{3AED15CF-6F38-479B-BB1C-1A96034DFAC4}"/>
          </ac:spMkLst>
        </pc:spChg>
        <pc:spChg chg="add del 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6" creationId="{99E9DE8A-C93D-46F6-BEBA-EA9E9CC85C47}"/>
          </ac:spMkLst>
        </pc:spChg>
        <pc:spChg chg="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3074" creationId="{3200EE44-2094-4757-9420-A3AC643E8E1C}"/>
          </ac:spMkLst>
        </pc:spChg>
        <pc:spChg chg="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3075" creationId="{4BA5A857-1B18-42E1-B690-E7ABC4E1CBE4}"/>
          </ac:spMkLst>
        </pc:spChg>
        <pc:spChg chg="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3076" creationId="{9EF5823C-EB97-425D-AA46-10FDC4CEC905}"/>
          </ac:spMkLst>
        </pc:spChg>
        <pc:spChg chg="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3077" creationId="{11BBD620-5E8F-4F52-B482-F616BF78E380}"/>
          </ac:spMkLst>
        </pc:spChg>
        <pc:spChg chg="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3078" creationId="{A67DFCA4-3239-4AAE-A84E-0F7A8A0274EA}"/>
          </ac:spMkLst>
        </pc:spChg>
      </pc:sldChg>
      <pc:sldChg chg="addSp delSp modSp add">
        <pc:chgData name="Song Seokil" userId="55e21934b449b532" providerId="LiveId" clId="{24505C7A-83C3-43CB-8CC5-130891F83722}" dt="2022-03-13T15:10:44.501" v="145"/>
        <pc:sldMkLst>
          <pc:docMk/>
          <pc:sldMk cId="0" sldId="263"/>
        </pc:sldMkLst>
        <pc:spChg chg="add del mod">
          <ac:chgData name="Song Seokil" userId="55e21934b449b532" providerId="LiveId" clId="{24505C7A-83C3-43CB-8CC5-130891F83722}" dt="2022-03-13T15:10:02.192" v="137"/>
          <ac:spMkLst>
            <pc:docMk/>
            <pc:sldMk cId="0" sldId="263"/>
            <ac:spMk id="2" creationId="{2FF669BD-1681-43C1-9923-271A2BA1128C}"/>
          </ac:spMkLst>
        </pc:spChg>
        <pc:spChg chg="add del mod">
          <ac:chgData name="Song Seokil" userId="55e21934b449b532" providerId="LiveId" clId="{24505C7A-83C3-43CB-8CC5-130891F83722}" dt="2022-03-13T15:10:02.192" v="137"/>
          <ac:spMkLst>
            <pc:docMk/>
            <pc:sldMk cId="0" sldId="263"/>
            <ac:spMk id="3" creationId="{6CE8CA4E-84F4-4094-AE47-D26504258732}"/>
          </ac:spMkLst>
        </pc:spChg>
        <pc:spChg chg="add del mod">
          <ac:chgData name="Song Seokil" userId="55e21934b449b532" providerId="LiveId" clId="{24505C7A-83C3-43CB-8CC5-130891F83722}" dt="2022-03-13T15:10:02.192" v="137"/>
          <ac:spMkLst>
            <pc:docMk/>
            <pc:sldMk cId="0" sldId="263"/>
            <ac:spMk id="4" creationId="{47659E6D-29A6-4394-9123-9F0E06FC5266}"/>
          </ac:spMkLst>
        </pc:spChg>
        <pc:spChg chg="add del mod">
          <ac:chgData name="Song Seokil" userId="55e21934b449b532" providerId="LiveId" clId="{24505C7A-83C3-43CB-8CC5-130891F83722}" dt="2022-03-13T15:10:02.192" v="137"/>
          <ac:spMkLst>
            <pc:docMk/>
            <pc:sldMk cId="0" sldId="263"/>
            <ac:spMk id="5" creationId="{995B4052-C94C-4AC8-A431-5D364F1AEE0D}"/>
          </ac:spMkLst>
        </pc:spChg>
        <pc:spChg chg="add del mod">
          <ac:chgData name="Song Seokil" userId="55e21934b449b532" providerId="LiveId" clId="{24505C7A-83C3-43CB-8CC5-130891F83722}" dt="2022-03-13T15:10:02.192" v="137"/>
          <ac:spMkLst>
            <pc:docMk/>
            <pc:sldMk cId="0" sldId="263"/>
            <ac:spMk id="6" creationId="{7BFD2756-A403-44CE-A983-2F15E3A19CE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3"/>
            <ac:spMk id="7" creationId="{B09009A1-49AC-48A9-94E5-35C86B69967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3"/>
            <ac:spMk id="8" creationId="{B9CA64CC-155D-428F-8A21-9289EF171B7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3"/>
            <ac:spMk id="9" creationId="{43D34FFC-7B7E-4615-8A3F-AC7EA23D2BA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3"/>
            <ac:spMk id="10" creationId="{3FA7ABC9-2D31-4002-AD54-6D3A78DF2521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3"/>
            <ac:spMk id="11" creationId="{410C7034-2130-4C03-A782-A84DDA795461}"/>
          </ac:spMkLst>
        </pc:spChg>
        <pc:spChg chg="add del 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12" creationId="{9B2C5F87-7B3F-41F9-9F39-EEBB90FCE803}"/>
          </ac:spMkLst>
        </pc:spChg>
        <pc:spChg chg="add del 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13" creationId="{74542F33-1BA9-493F-87F2-546248BAF495}"/>
          </ac:spMkLst>
        </pc:spChg>
        <pc:spChg chg="add del 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14" creationId="{93E072CE-2C08-461B-81DB-97712A576D3B}"/>
          </ac:spMkLst>
        </pc:spChg>
        <pc:spChg chg="add del 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15" creationId="{981FF5B0-1207-4F82-85C6-FCD5A9A30C63}"/>
          </ac:spMkLst>
        </pc:spChg>
        <pc:spChg chg="add del 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16" creationId="{131F6709-238B-4FCD-85B6-53623019BA1F}"/>
          </ac:spMkLst>
        </pc:spChg>
        <pc:spChg chg="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4098" creationId="{65389A47-BF59-4E85-A3F0-EA71996375A9}"/>
          </ac:spMkLst>
        </pc:spChg>
        <pc:spChg chg="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4099" creationId="{A964D313-B099-43F2-875F-DF09276E2EEF}"/>
          </ac:spMkLst>
        </pc:spChg>
        <pc:spChg chg="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4100" creationId="{9AA2349B-9DA1-4B82-9157-38CA4C544CF9}"/>
          </ac:spMkLst>
        </pc:spChg>
        <pc:spChg chg="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4101" creationId="{1E0E79A0-E4FC-4B07-AF3F-AEBDC3C54EF6}"/>
          </ac:spMkLst>
        </pc:spChg>
        <pc:spChg chg="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4102" creationId="{7105788B-9DFF-47E2-9655-46B80AE5C0EE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64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2" creationId="{38CEA7F8-A322-4082-94BF-CA2430A613B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3" creationId="{FF216A9B-C88C-4302-B650-F3B98D8993D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4" creationId="{58111C24-AFCC-49E2-9834-79A9E8B90D9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5" creationId="{A19314C2-6D02-41FE-BF98-584FDC98849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6" creationId="{8AD725B8-4E5D-4FDE-9742-D5E6399BFFC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5122" creationId="{49022A22-88F5-4236-9935-1995F389658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5123" creationId="{BFE0BB71-D9F6-41BE-BB05-80508A16BF6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5124" creationId="{42990047-2C51-4A73-8913-12F6CCFA503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5125" creationId="{A5F1ABF2-5C43-4113-A747-6AECD429D6A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5126" creationId="{297780A9-023E-4E73-97BC-B0C8F0AAB6C3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65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2" creationId="{B79539CF-07E0-47B1-9C52-C4737912B96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3" creationId="{39102C2F-8A0B-4D3A-A3CA-5528C7D94C5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4" creationId="{D620DFE6-502B-46DB-87C5-A4122159509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5" creationId="{A823AEE8-7C7F-4FD6-BE68-CF6E3A7C39F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6" creationId="{F50C608C-C3C3-4A1A-BAED-CB1A635DC2A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6146" creationId="{4B485BD3-C456-4B59-B120-F87AA06B6DA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6147" creationId="{B7A50406-62ED-42BE-B687-B34D2D0173E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6148" creationId="{99607569-8024-4431-9407-3EF843049AD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6149" creationId="{C799B740-2D0C-43A5-8663-876AC7C4195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6150" creationId="{233FA209-A7FA-4C7E-A423-CD8D0CD1E66C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66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2" creationId="{33851385-81F2-4776-AC26-B691BC8D7A51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3" creationId="{87239773-AA7C-40ED-AD49-C62F1ABE4C5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4" creationId="{D1D1AC2B-4416-465A-BAF3-627373924FC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5" creationId="{11840156-662C-48B8-8741-DB39F52FC94A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6" creationId="{A437F5F3-E275-49E1-BAA8-5600BE168C3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7170" creationId="{6C098E5B-8549-42A0-A3D1-65DD9584946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7171" creationId="{22D3F894-42BD-4210-B810-B79A45A3522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7172" creationId="{FB7189ED-FD65-47F4-9AB2-64D64B8B26B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7173" creationId="{9CC29E1D-9E13-4AE0-BAAA-CEF58252396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7174" creationId="{9778C1CF-DA57-4F30-B58D-31559440BBAF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67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2" creationId="{E8E54D4D-40DE-42B1-AEE5-393AFED2968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3" creationId="{125FD311-D3EE-45B3-87A0-689176B22B0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4" creationId="{A15873F7-F9E7-4E4A-9FDC-6AA0D28A94B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5" creationId="{2E23BC70-097B-4C22-9254-3D5ADEC4AF5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6" creationId="{68631652-5B63-456B-835C-F5036EC468E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8194" creationId="{73C09D85-51B4-4593-A905-1FF3149319E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8195" creationId="{7264EBDB-9BE9-4542-A6F3-61B49D8C96A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8196" creationId="{4F11DD33-5C20-4D8B-8B79-E62631BD517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8197" creationId="{DB36B421-92A2-475D-9CF2-3C28E875722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8198" creationId="{B5FE7031-3864-49E1-98DE-201BD0D707BB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68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2" creationId="{92F55337-EA95-497C-8DD8-CDDFA48FC85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3" creationId="{D926CFDF-F01F-4CCF-BA9B-446D74187D0A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4" creationId="{765E5AE5-E8B7-431C-8C62-9A8C8D07ED1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5" creationId="{FD6EC952-1140-47F6-BA3F-0DFAE568587E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6" creationId="{75CAC89C-D3F8-483B-A634-85400BFB152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13314" creationId="{57DB9657-06B8-48EA-9ABF-229C3B5B41C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13315" creationId="{7B4F8B56-32CD-457E-8DF0-667E86D67FC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13316" creationId="{1F799678-52D9-4017-9FEB-57AA82A95FC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13317" creationId="{6D89FBBA-15BE-4022-AB0A-88B608D56EA2}"/>
          </ac:spMkLst>
        </pc:spChg>
        <pc:graphicFrameChg chg="mod">
          <ac:chgData name="Song Seokil" userId="55e21934b449b532" providerId="LiveId" clId="{24505C7A-83C3-43CB-8CC5-130891F83722}" dt="2022-03-13T15:10:25.029" v="138"/>
          <ac:graphicFrameMkLst>
            <pc:docMk/>
            <pc:sldMk cId="0" sldId="268"/>
            <ac:graphicFrameMk id="902554" creationId="{93DBD05D-5CDB-4A58-8308-81EB23B35E54}"/>
          </ac:graphicFrameMkLst>
        </pc:graphicFrame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69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2" creationId="{4B6412A7-56A5-49CD-BAB5-B323998945A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3" creationId="{32132653-F663-493A-90CA-0F431199E4F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4" creationId="{CCFF3D90-2461-4EB5-9EAF-CF1274FBE7D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5" creationId="{BBD07A8D-6EE4-447F-8B5C-093C430E707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14338" creationId="{19742BE5-C210-4570-9BBB-0600AFF0163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14339" creationId="{C3CC5EF1-6754-46A3-848A-3D031D96607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14340" creationId="{CA1863FE-8AAC-4B36-BEA7-2EAC9C5F51F1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14341" creationId="{636E7590-B933-47DC-8B19-1E5A3B276E8C}"/>
          </ac:spMkLst>
        </pc:spChg>
      </pc:sldChg>
      <pc:sldChg chg="addSp delSp modSp add mod">
        <pc:chgData name="Song Seokil" userId="55e21934b449b532" providerId="LiveId" clId="{24505C7A-83C3-43CB-8CC5-130891F83722}" dt="2022-03-13T15:10:25.160" v="140" actId="27636"/>
        <pc:sldMkLst>
          <pc:docMk/>
          <pc:sldMk cId="0" sldId="270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2" creationId="{13A92219-11AD-48C5-807C-6B9D78D6DB3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3" creationId="{4B05B8F0-6E49-4736-B8E6-1E6530C2EA3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4" creationId="{32768899-8F86-4B06-9D18-0EA2F647D8E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5" creationId="{36E4314D-A059-41B0-9C7E-F8B4295E50A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6" creationId="{81045C85-92C4-4171-B408-58F3CCE4B1F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15362" creationId="{409D6C44-3946-40ED-A065-E9D571A4E63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15363" creationId="{368DCB12-BF7C-46A5-B985-C73F665409C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15364" creationId="{9EBE2C91-D08B-4AF9-AEF0-7DBCBC79290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15365" creationId="{C716708A-F7F3-42B6-8740-00ED3C68B46D}"/>
          </ac:spMkLst>
        </pc:spChg>
        <pc:spChg chg="mod">
          <ac:chgData name="Song Seokil" userId="55e21934b449b532" providerId="LiveId" clId="{24505C7A-83C3-43CB-8CC5-130891F83722}" dt="2022-03-13T15:10:25.160" v="140" actId="27636"/>
          <ac:spMkLst>
            <pc:docMk/>
            <pc:sldMk cId="0" sldId="270"/>
            <ac:spMk id="15366" creationId="{149C19A0-836A-495E-AB58-412311F53912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1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2" creationId="{F21EBE23-A615-48D5-BA92-DBA0553EE9E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3" creationId="{EB91DF07-6DDA-40A8-89E6-93D310BC667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4" creationId="{265FE2E6-9B3C-4A40-A7FA-44B3E6C1D32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5" creationId="{80A18769-EB40-4411-8C2A-25216F54DDF1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16386" creationId="{93228FBC-0945-44CE-8F20-4B4B3F7A88B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16387" creationId="{204E7FBC-BAA8-4941-A49C-A4E85C5EC9C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16388" creationId="{E257AE5C-AAEF-49D7-B997-46F00D7F31D1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16389" creationId="{A5F88B69-704E-467A-843A-866D438004A8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2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2" creationId="{C70BBAC5-F1EA-4B89-9EE1-8272CD4801C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3" creationId="{6E98CE38-54AE-495F-A309-2F08C8ACB21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4" creationId="{87AB2A7A-F6DC-4FAD-B1DF-A1567ED66E5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5" creationId="{88D15536-B5AF-498B-B3BC-0F656C114A5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6" creationId="{2F32261A-0480-4ECD-A853-74359E74CE0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17410" creationId="{337E7DB2-F4E2-4E56-B06E-65290DC0832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17411" creationId="{5E498E38-9672-468D-BCFB-1C8ADFE4BE0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17412" creationId="{218B99D4-9C16-424B-A16D-AC6B231D5D3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17413" creationId="{6E7B87CB-9EB5-4E74-980B-03E59A770BD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17414" creationId="{2A7220AA-BEAA-4266-93AA-FD9F7AF1E446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3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2" creationId="{71BE4054-1222-40D2-945C-39861F0185B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3" creationId="{503731D2-F042-4A8E-B833-C6F592C5BE16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4" creationId="{D7258D0E-4EC3-494A-BE01-B3978F23843E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5" creationId="{D4D7807B-7476-4E59-A4F4-1AA05E25009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6" creationId="{CF261481-734E-46E9-8D4C-CC2B304E919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18434" creationId="{94F043C6-1BBA-47C7-BD26-69503A86657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18435" creationId="{DADE2FFE-ACA6-457B-9D51-F679999352E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18436" creationId="{73A5F42B-D695-4ED6-966C-AA9A30B87AF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18437" creationId="{C1DE903E-E235-457B-B7A0-3CD0D61657A3}"/>
          </ac:spMkLst>
        </pc:spChg>
        <pc:graphicFrameChg chg="mod">
          <ac:chgData name="Song Seokil" userId="55e21934b449b532" providerId="LiveId" clId="{24505C7A-83C3-43CB-8CC5-130891F83722}" dt="2022-03-13T15:10:25.029" v="138"/>
          <ac:graphicFrameMkLst>
            <pc:docMk/>
            <pc:sldMk cId="0" sldId="273"/>
            <ac:graphicFrameMk id="908430" creationId="{0B8F3FB8-A877-47B0-9DD5-DC3AFD44781A}"/>
          </ac:graphicFrameMkLst>
        </pc:graphicFrame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4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2" creationId="{0F6957C4-B946-4697-82B0-E18340E79A21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3" creationId="{6A130187-3D5B-403D-B632-E277D6AC9C8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4" creationId="{2D42670B-2FA8-455A-9EFC-D3CBD0CE92F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5" creationId="{3085812F-6CB2-4EB0-AD7C-CBD26BA600F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6" creationId="{8255798C-1785-4962-A64E-1091EF5C783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19458" creationId="{3A5F8FAA-D15D-42C1-B7F5-A27A0401D12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19459" creationId="{B90D6D08-4369-43F1-A7B0-31B6E066DFC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19460" creationId="{9980B348-A567-4FBE-AF3F-050A08B12DB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19461" creationId="{3E883C75-601B-4F25-8620-6649706B6EB9}"/>
          </ac:spMkLst>
        </pc:spChg>
        <pc:graphicFrameChg chg="mod">
          <ac:chgData name="Song Seokil" userId="55e21934b449b532" providerId="LiveId" clId="{24505C7A-83C3-43CB-8CC5-130891F83722}" dt="2022-03-13T15:10:25.029" v="138"/>
          <ac:graphicFrameMkLst>
            <pc:docMk/>
            <pc:sldMk cId="0" sldId="274"/>
            <ac:graphicFrameMk id="911500" creationId="{02F8F316-4DF9-4709-BB75-EB075B76ED15}"/>
          </ac:graphicFrameMkLst>
        </pc:graphicFrame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5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2" creationId="{2D703587-EB9F-4F70-AB77-B16037383EF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3" creationId="{16FE34AC-129B-4223-B2CC-53C40E26CEE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4" creationId="{3487F12B-4730-4457-A89B-44D3510E0B0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5" creationId="{C0EF6D77-523E-4665-881C-C8BDFC79484A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6" creationId="{44E0D4BF-AE53-414E-B11F-768B1A47581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20482" creationId="{D56993E4-2737-48D5-8E0B-47D97405F19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20483" creationId="{22AECFA4-05A0-4EC5-A7BD-FFBD35C7B05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20484" creationId="{972D58AD-BE11-4463-984B-829676123FA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20485" creationId="{C13F2E59-3A21-4280-BC03-49ACFAA5F7A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20486" creationId="{A196DCA7-67CB-4A02-8867-F7A7EBCFCCA3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6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2" creationId="{71DB2C94-70D5-447F-BCCB-7643C0F157BE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3" creationId="{D8D4EBB9-9EF0-47E1-BA80-3250A0CD186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4" creationId="{C5041207-049F-4EB2-AF26-F7377510C39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5" creationId="{141A8A58-E14B-4257-A3A2-A05BFE59110A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6" creationId="{566320EC-A363-47D7-8C0F-85E61733E4B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21506" creationId="{45554626-1E96-423A-8B28-4B8BD62FC37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21507" creationId="{CE144429-1AAC-4942-960D-65ACA7E51C6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21508" creationId="{ADFB31F2-B15E-43F5-99ED-20D5CEA67FF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21509" creationId="{F5678013-A196-45BB-8C3A-E956B5A8F8D7}"/>
          </ac:spMkLst>
        </pc:spChg>
        <pc:graphicFrameChg chg="mod">
          <ac:chgData name="Song Seokil" userId="55e21934b449b532" providerId="LiveId" clId="{24505C7A-83C3-43CB-8CC5-130891F83722}" dt="2022-03-13T15:10:25.029" v="138"/>
          <ac:graphicFrameMkLst>
            <pc:docMk/>
            <pc:sldMk cId="0" sldId="276"/>
            <ac:graphicFrameMk id="914590" creationId="{A7A2D629-6589-4DD4-AB55-8EC6E74F2B42}"/>
          </ac:graphicFrameMkLst>
        </pc:graphicFrame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7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2" creationId="{01F5BA05-F229-46B4-A5B4-BA10D1CCA00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3" creationId="{48B8F75C-EFC8-4A3A-82B0-A461B0B2D98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4" creationId="{A81E3B01-1936-4DEE-8606-6D8D11F66B0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5" creationId="{29F1EE09-B501-4CBA-B2DC-EF2FB691EBC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6" creationId="{2BA6321E-1171-4F72-BE0C-3FD82C22DC2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22530" creationId="{C399184F-1037-4F42-9D7D-8BA5D1798E2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22531" creationId="{A1DEA2A8-9AEF-4EAB-88B6-84EC8B31B7E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22532" creationId="{813A4850-A395-46B9-81D2-8ED95904121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22533" creationId="{9ECD25D1-75C8-40B9-B630-428696D8782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22534" creationId="{67BDE5D1-B361-45B3-A9DD-3C45598A5E74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8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2" creationId="{862F36C1-83FE-4B49-B318-F5D5FB94485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3" creationId="{14387A16-DCF0-4597-9BCB-262787B34B8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4" creationId="{9BDEC0D9-65EF-489B-9EF3-E8EEEB08BB3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5" creationId="{B5B12467-7FAF-4A0A-B7F4-2011323D9D7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23554" creationId="{E82BBE47-3155-42EC-B44D-04F976C0437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23555" creationId="{FB525662-3116-4A3C-976D-70A3B5310D1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23556" creationId="{791704F4-EAEF-4515-815B-566A2AEB234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23557" creationId="{30D86E3B-AC40-4DB7-A945-9942ADCA485C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9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2" creationId="{94907D38-5A2D-483B-8E48-113A648B4DF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3" creationId="{86AC1AE8-C84E-45A3-92D2-ACD2114FEE6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4" creationId="{CF2AD613-9B7E-4162-A9F3-B8A5BECF511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5" creationId="{9D99BED9-0912-45F0-BF1A-2FD9E64382D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24578" creationId="{FAE13BE0-DF94-41B8-A30E-4826103277B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24579" creationId="{B951E638-A1CB-49A1-BDAF-2F809948C97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24580" creationId="{6E29190E-F7D7-448F-AE01-554B320E6F4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24581" creationId="{C1B02273-78B6-4B12-8004-37C157E84BCB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0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2" creationId="{314298B0-B4DB-48F3-97E5-29DD4AC4D8D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3" creationId="{B191B7A9-74CF-4A65-B8B6-D28B6A512B7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4" creationId="{C1CD1EEA-3159-4CA7-882E-1E674CA3995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5" creationId="{CE65E282-DCAC-4EEA-AD25-F5A871C0412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25602" creationId="{4FB91DFB-DED5-4F83-B6F9-C240049A2E77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25603" creationId="{32429B15-EAFB-4BF7-980A-3D779310DC3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25604" creationId="{91C78C97-E7E9-4639-8C2D-566B357F338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25605" creationId="{AB61C49B-CA8C-4EB1-9015-C51F6D75542A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1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2" creationId="{7CA1E083-03B6-4E6F-82E2-1EB5970C8DE6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3" creationId="{867B6944-0962-4F45-ACE4-0146AEE4C4D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4" creationId="{BC9898C9-07A5-4A98-A610-632002E43C4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5" creationId="{F43DDF19-ECF5-4D2C-839E-9F0CAC2E4F26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6" creationId="{BFB19CF4-24A4-442F-8EF5-E65E0C5D889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26626" creationId="{5CB8A76A-24FE-49F8-87F0-6E58C552D63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26627" creationId="{1E687046-0D86-4FA5-83DF-74C6BE0388A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26628" creationId="{BCB413F6-BA71-4330-A6C5-2E154A653B5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26629" creationId="{C0745D5F-F0D0-46E0-93EC-00B03AC018E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26630" creationId="{76D11D64-A258-4152-A6BA-07E6DD2EF5A5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2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2" creationId="{B29B09A1-79FC-4693-93BB-F1C117CBE73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3" creationId="{4215D848-D7C8-421E-97A7-28B284160C9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4" creationId="{9686BA37-D3E3-4329-AB94-71EDF0D5901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5" creationId="{F6A5476F-3EA1-4782-8DF5-7142732D107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27650" creationId="{E0606022-4045-4567-BAAF-4CF3CE5B2F8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27651" creationId="{58F3554A-C98E-429D-84DC-9D2885E8BF1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27652" creationId="{103914F4-D981-44CA-878D-6C2E4D25A81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27653" creationId="{5B6E2404-0D14-4424-8C53-BC2955D6F828}"/>
          </ac:spMkLst>
        </pc:spChg>
      </pc:sldChg>
      <pc:sldChg chg="addSp delSp modSp add mod">
        <pc:chgData name="Song Seokil" userId="55e21934b449b532" providerId="LiveId" clId="{24505C7A-83C3-43CB-8CC5-130891F83722}" dt="2022-03-13T15:10:25.198" v="141" actId="27636"/>
        <pc:sldMkLst>
          <pc:docMk/>
          <pc:sldMk cId="0" sldId="283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2" creationId="{C1DE3697-C012-4315-A111-C151D53CF59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3" creationId="{BF1184ED-8B12-4316-A931-15231E9934D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4" creationId="{8F3D3347-0AB9-4FF7-836A-CEB05B5829A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5" creationId="{C6F93CF3-52B0-40BD-9C11-A35C2A3BB25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6" creationId="{B10A1AB5-196C-4B77-92ED-B1ACACF85AE9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28674" creationId="{27EDCFF7-6F30-41CB-A1D8-70C8D5CE7991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28675" creationId="{F8EF8E93-0235-4C44-90B5-990B55D2C20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28676" creationId="{877D6E7C-24A4-4A00-BACF-0A678DB6ACA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28677" creationId="{EDD35C2F-441A-45A5-81A5-C339A0E47508}"/>
          </ac:spMkLst>
        </pc:spChg>
        <pc:spChg chg="mod">
          <ac:chgData name="Song Seokil" userId="55e21934b449b532" providerId="LiveId" clId="{24505C7A-83C3-43CB-8CC5-130891F83722}" dt="2022-03-13T15:10:25.198" v="141" actId="27636"/>
          <ac:spMkLst>
            <pc:docMk/>
            <pc:sldMk cId="0" sldId="283"/>
            <ac:spMk id="28678" creationId="{62F6E3FE-E776-46D9-B945-4A7919A0CF0E}"/>
          </ac:spMkLst>
        </pc:spChg>
      </pc:sldChg>
      <pc:sldChg chg="addSp delSp modSp add mod">
        <pc:chgData name="Song Seokil" userId="55e21934b449b532" providerId="LiveId" clId="{24505C7A-83C3-43CB-8CC5-130891F83722}" dt="2022-03-13T15:10:25.029" v="138"/>
        <pc:sldMkLst>
          <pc:docMk/>
          <pc:sldMk cId="0" sldId="284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2" creationId="{1ED6C98A-41B2-4933-88FD-FD97B4BFACE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3" creationId="{628EF942-4080-4DE3-89AE-FB43289E2E8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4" creationId="{65EDA55C-8A22-44AF-955B-6D3CDE332F0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5" creationId="{6FDB9001-7643-42C5-8EE3-7768E2B1D72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6" creationId="{9DB5ACA4-8A3A-461C-AF55-1A58C22167D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29698" creationId="{E1B9580B-4A65-43ED-BAC7-8A2C5798C8C7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29699" creationId="{5AA38AB5-04C1-485E-826D-297E7D995B5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29700" creationId="{54CF6E1F-1696-458E-BC59-20909EFA5CB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29701" creationId="{0E2DCFA3-8B91-466B-A563-C644A3ABB69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29702" creationId="{660597E5-0EF0-44B6-A7A7-44E373E52969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5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5"/>
            <ac:spMk id="2" creationId="{2F9C4117-2964-4F9F-8EEB-D648D72BCC8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5"/>
            <ac:spMk id="3" creationId="{DB956132-3322-4A39-89A4-31E9E01CAA1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5"/>
            <ac:spMk id="4" creationId="{F92B5365-402F-4EF4-AF12-1AB0938F9A7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5"/>
            <ac:spMk id="5" creationId="{4AD5932D-7A9A-448D-8B0E-116606C359AA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5"/>
            <ac:spMk id="6" creationId="{8BA01616-4CAD-4206-B848-B42F452A705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5"/>
            <ac:spMk id="30722" creationId="{491ECECB-1646-4BF9-A432-6BA93F56D1C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5"/>
            <ac:spMk id="30723" creationId="{370BEB42-C8C0-4C13-B1E6-65B9677C7D4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5"/>
            <ac:spMk id="30724" creationId="{B714258E-CF1A-434A-A1C9-4ACCE84FEC41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5"/>
            <ac:spMk id="30725" creationId="{332A88D6-AB60-42AF-837A-BDA8642BC579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5"/>
            <ac:spMk id="30726" creationId="{6D49056E-C1C2-4C74-9CAD-970C00756D5E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6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6"/>
            <ac:spMk id="2" creationId="{FA1D98BD-71A0-48F9-96BC-F7D16C219BC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6"/>
            <ac:spMk id="3" creationId="{55FAD40B-E178-4BB2-8F0F-CD782A6EC27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6"/>
            <ac:spMk id="4" creationId="{0FB401FD-839C-4256-8378-2FE6C572B5C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6"/>
            <ac:spMk id="32770" creationId="{779BF427-0C8F-4161-BA90-81BA3073ED7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6"/>
            <ac:spMk id="32771" creationId="{0C87A649-8986-4EC1-A763-ABF1F9C8EC5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6"/>
            <ac:spMk id="32772" creationId="{9BC588EE-E15C-4E41-82AD-5BCF5D60C427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7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7"/>
            <ac:spMk id="2" creationId="{32CACC9C-7C1B-4D1D-9DAB-ED136650B54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7"/>
            <ac:spMk id="3" creationId="{1854DD35-E3C0-45DC-B9FA-3E3093403D9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7"/>
            <ac:spMk id="4" creationId="{FE5BCBEC-33F8-4AEA-89CD-B7227244752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7"/>
            <ac:spMk id="33794" creationId="{6DB713AD-7B08-4D7A-8E1C-26A6A917608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7"/>
            <ac:spMk id="33795" creationId="{D1BF36C3-6D0B-48F9-BDF4-45068E60FB0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7"/>
            <ac:spMk id="33796" creationId="{6D68FFB4-970C-4319-8801-88B58F46A4B8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8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2" creationId="{AEE875EC-FB31-4CCB-AFEE-CFA459D171F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3" creationId="{2E9337C7-D47A-481D-8414-352ADAC1B57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4" creationId="{15AF23E0-5980-4980-A31B-566DEBBBE87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5" creationId="{C161F2CD-C397-466B-BE89-CF925B09FB76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6" creationId="{9DD35E5B-E87D-419C-81EC-58EF80B6157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34818" creationId="{59E38092-EF66-4A67-92D3-563F924F031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34819" creationId="{B801E906-162C-419F-95DC-643AF43966E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34820" creationId="{F60C9A0B-60A4-4778-8BCD-68D52AD57AD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34821" creationId="{15C699D4-B07F-4D62-8F9F-F524368DCD9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34822" creationId="{E97180FD-833C-4174-B6B2-15232A01BEA6}"/>
          </ac:spMkLst>
        </pc:spChg>
      </pc:sldChg>
      <pc:sldChg chg="addSp delSp modSp add mod">
        <pc:chgData name="Song Seokil" userId="55e21934b449b532" providerId="LiveId" clId="{24505C7A-83C3-43CB-8CC5-130891F83722}" dt="2022-03-13T15:10:25.225" v="142" actId="27636"/>
        <pc:sldMkLst>
          <pc:docMk/>
          <pc:sldMk cId="0" sldId="289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2" creationId="{6A8CCEBB-84D2-4819-BFA9-A085D038EDB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3" creationId="{AF85D75C-211F-4906-9B5B-83B23E2E06E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4" creationId="{D275BB0B-F78C-467A-A90F-7D809CB6A3F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5" creationId="{9208A07F-696A-4768-AEA7-CE081890BAA1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6" creationId="{82AB2312-1D2C-4404-AE02-49F5B1A253F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35842" creationId="{1017F9BE-8E3A-485D-B923-29A7374CD92B}"/>
          </ac:spMkLst>
        </pc:spChg>
        <pc:spChg chg="mod">
          <ac:chgData name="Song Seokil" userId="55e21934b449b532" providerId="LiveId" clId="{24505C7A-83C3-43CB-8CC5-130891F83722}" dt="2022-03-13T15:10:25.225" v="142" actId="27636"/>
          <ac:spMkLst>
            <pc:docMk/>
            <pc:sldMk cId="0" sldId="289"/>
            <ac:spMk id="35843" creationId="{B42AE95A-E777-4D98-B04F-5052227AADA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35844" creationId="{62B4BA18-DAAC-4085-9D43-1A1425FF62C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35845" creationId="{F63A7B7E-FE3D-4A99-BA3A-6EC4831871B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35846" creationId="{B94EFF5F-DB21-4484-AE0B-4A93382339F2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90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2" creationId="{F0BB583F-9EF0-4D62-B985-5C22039B0CEE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3" creationId="{7BDA02C8-C940-4E47-88A7-6C5FFFF4E64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4" creationId="{2788733A-8206-40E4-AAA0-295D47D2F1AE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5" creationId="{32748351-F966-4D07-A97F-31F9D81DF9A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6" creationId="{D4E7B0BA-8146-477A-9DEC-1E06CEA3597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36866" creationId="{D26A84CE-C1AD-4E6A-B875-8761CB7442E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36867" creationId="{9D37AE72-8FCA-4660-AAE4-ED4976D53737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36868" creationId="{FE99AB0B-1059-442F-AD53-4CA26AD5FBA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36869" creationId="{6F44FB7B-7102-4E59-A89E-FA65B1EF9649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36870" creationId="{6E0106DB-0992-46C6-95CF-BD297FA4B3BA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91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2" creationId="{2B638B33-0578-44B0-8A96-16048F121A0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3" creationId="{B6D56FD0-2219-459E-AFAE-0C33CEE2400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4" creationId="{1C26161F-7423-44F1-9F2B-959D0EBEC4A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5" creationId="{236D64D6-E245-477C-BE8F-C677FB9815D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6" creationId="{08E5882D-BD01-484F-8CDF-1ECAD387A28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37890" creationId="{537F60AB-D42D-4B48-9C7D-534BAB3F3AD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37891" creationId="{EB6F674D-E13C-48FA-8D5C-F1B9C6725A0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37892" creationId="{92F58233-EB09-4512-A174-30E22E7169B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37893" creationId="{9642B94A-1012-4E6F-8219-C40290F1676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37894" creationId="{E7D3EF23-63A8-4E44-A975-A6843C995E28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3689378304" sldId="292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2" creationId="{75884FD6-A9B4-4C15-9FEE-52B3779C564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3" creationId="{0187050C-74D3-4955-87C0-C58007016A3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4" creationId="{B95D052B-3411-462F-A99B-3F40837C255A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5" creationId="{73DD3B6A-594F-4D6D-BB73-7B4EF25F080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6" creationId="{0B68303D-F6A9-4B39-833E-8F938170BEF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9218" creationId="{595F7618-A559-49D4-B745-F099B454C87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9219" creationId="{0DE0061B-2603-44F9-8CB0-8AF73D559BA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9220" creationId="{E9ED8D78-F9B1-4B8E-9A0B-572871D04DF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9221" creationId="{F3B22A24-6E43-413C-8660-B5DDF61989A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9222" creationId="{0457B08D-2C5B-43E2-B254-B14E4DB6C1ED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93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2" creationId="{81DD6B25-F26A-4EB4-855D-1B790EAE90F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3" creationId="{3C440CE4-DD07-4E50-996C-0BCCF558CFD6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4" creationId="{F3908993-50FA-4414-ADEC-C65931A949C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5" creationId="{E52D61D1-A214-4E9D-8B78-C980FF4FC04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6" creationId="{0AADEB68-62E0-49E6-8CD9-59741AAA4899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10242" creationId="{44692C35-2DDF-47B1-83C6-87DA3F9E23C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10243" creationId="{0597D710-7AC9-483E-B7CB-B1DAE9FB86F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10244" creationId="{326B1365-E8FA-445F-9EB9-FFB52CCB9F6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10245" creationId="{7EB2BB84-1510-489F-A8D4-829C5982AB6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10246" creationId="{7B88BBC1-E459-4857-A924-2CB1BE77406E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94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2" creationId="{83C0F3EA-359A-43C7-83BC-FB9BD786AF26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3" creationId="{0E26856F-C4B8-400F-9450-F0EE2AAFBB1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4" creationId="{6B55A131-A6E0-48A9-85E9-8CD455A0A57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5" creationId="{0328E007-5CAE-42B6-B7C4-04B0A2BA1E0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6" creationId="{CE1978F1-340E-441C-BE98-0CBF0012974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11266" creationId="{868A805F-A1A9-40B6-9E87-192668EE565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11267" creationId="{540B5DDF-9291-4C47-8CCD-07A05012EB4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11268" creationId="{BFE3B1C9-DB63-48E6-93A7-7BA91C5269F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11269" creationId="{AAA9DADF-67AF-4D02-9801-0053BFC40A7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11270" creationId="{E6992A34-5637-4C6A-8DC1-85271672D6C9}"/>
          </ac:spMkLst>
        </pc:spChg>
      </pc:sldChg>
      <pc:sldChg chg="addSp delSp modSp add mod">
        <pc:chgData name="Song Seokil" userId="55e21934b449b532" providerId="LiveId" clId="{24505C7A-83C3-43CB-8CC5-130891F83722}" dt="2022-03-13T15:10:25.151" v="139" actId="27636"/>
        <pc:sldMkLst>
          <pc:docMk/>
          <pc:sldMk cId="0" sldId="295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2" creationId="{46189C4A-6D24-46BC-84FE-E2F3D6AB244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3" creationId="{DDF4F0A7-D725-4648-A9C1-C677C3F4F25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4" creationId="{F820B805-74CA-494D-B7D5-1398AF0851F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5" creationId="{7A5A78DB-0116-459C-8A90-409D68B97E7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6" creationId="{E5AAE5DE-F0A1-43BA-9A6E-D90BFD793AB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12290" creationId="{8EC0DFFA-43FA-41FF-9DBC-469E614C745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12291" creationId="{08D15A8E-5861-4E41-8F3D-1F938D9CC517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12292" creationId="{EAE9C367-0C43-47C7-A008-16FA871DED4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12293" creationId="{BB94A693-7D50-49FC-B553-EA68C0B557AC}"/>
          </ac:spMkLst>
        </pc:spChg>
        <pc:spChg chg="mod">
          <ac:chgData name="Song Seokil" userId="55e21934b449b532" providerId="LiveId" clId="{24505C7A-83C3-43CB-8CC5-130891F83722}" dt="2022-03-13T15:10:25.151" v="139" actId="27636"/>
          <ac:spMkLst>
            <pc:docMk/>
            <pc:sldMk cId="0" sldId="295"/>
            <ac:spMk id="12294" creationId="{C0899447-88A0-45EE-8B55-AAC52EC32D67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96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2" creationId="{6F623865-CA91-4F96-BBA3-6329E65FF22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3" creationId="{61345243-EE25-48DD-976A-C75273A9FF6E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4" creationId="{55BD62E1-0376-4761-B6D3-818DDFBE1C11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5" creationId="{F1E84A2E-23D2-4C5B-BE3C-577BBEB95262}"/>
          </ac:spMkLst>
        </pc:spChg>
        <pc:spChg chg="add 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6" creationId="{81C482C9-AB63-4B07-BB7A-C11333970846}"/>
          </ac:spMkLst>
        </pc:spChg>
        <pc:spChg chg="del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31746" creationId="{7FC5DCA3-2571-4990-81E8-75061A4FDCD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31747" creationId="{C0476F0C-C71D-48B4-9E33-27AF7D63005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31748" creationId="{DBFB1AEC-CC46-4744-9B9B-9D8F1CEB18C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31749" creationId="{49F65D98-9D97-48AF-802C-4749F5A0389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31750" creationId="{058A99AD-C945-4F4B-8197-D869993211FD}"/>
          </ac:spMkLst>
        </pc:spChg>
      </pc:sldChg>
      <pc:sldChg chg="modSp new mod">
        <pc:chgData name="Song Seokil" userId="55e21934b449b532" providerId="LiveId" clId="{24505C7A-83C3-43CB-8CC5-130891F83722}" dt="2022-03-13T15:38:44.122" v="147"/>
        <pc:sldMkLst>
          <pc:docMk/>
          <pc:sldMk cId="2842926667" sldId="297"/>
        </pc:sldMkLst>
        <pc:spChg chg="mod">
          <ac:chgData name="Song Seokil" userId="55e21934b449b532" providerId="LiveId" clId="{24505C7A-83C3-43CB-8CC5-130891F83722}" dt="2022-03-13T15:38:44.122" v="147"/>
          <ac:spMkLst>
            <pc:docMk/>
            <pc:sldMk cId="2842926667" sldId="297"/>
            <ac:spMk id="3" creationId="{A0D6BC03-8499-4AA9-A6E0-51858340745C}"/>
          </ac:spMkLst>
        </pc:spChg>
      </pc:sldChg>
      <pc:sldChg chg="addSp delSp modSp new mod">
        <pc:chgData name="Song Seokil" userId="55e21934b449b532" providerId="LiveId" clId="{24505C7A-83C3-43CB-8CC5-130891F83722}" dt="2022-03-13T15:39:37.177" v="156"/>
        <pc:sldMkLst>
          <pc:docMk/>
          <pc:sldMk cId="1021201310" sldId="298"/>
        </pc:sldMkLst>
        <pc:spChg chg="mod">
          <ac:chgData name="Song Seokil" userId="55e21934b449b532" providerId="LiveId" clId="{24505C7A-83C3-43CB-8CC5-130891F83722}" dt="2022-03-13T15:39:37.177" v="156"/>
          <ac:spMkLst>
            <pc:docMk/>
            <pc:sldMk cId="1021201310" sldId="298"/>
            <ac:spMk id="3" creationId="{55C6E3CC-61DA-4EAB-AAF4-7E3118B718C6}"/>
          </ac:spMkLst>
        </pc:spChg>
        <pc:spChg chg="add del">
          <ac:chgData name="Song Seokil" userId="55e21934b449b532" providerId="LiveId" clId="{24505C7A-83C3-43CB-8CC5-130891F83722}" dt="2022-03-13T15:39:33.452" v="154"/>
          <ac:spMkLst>
            <pc:docMk/>
            <pc:sldMk cId="1021201310" sldId="298"/>
            <ac:spMk id="5" creationId="{4AE66DEC-0694-4A6D-BCDC-DB25AB360F23}"/>
          </ac:spMkLst>
        </pc:spChg>
      </pc:sldChg>
    </pc:docChg>
  </pc:docChgLst>
  <pc:docChgLst>
    <pc:chgData name="Song Seokil" userId="55e21934b449b532" providerId="LiveId" clId="{3FA4FFF4-BDE0-4AA1-840E-2B8BEA673852}"/>
    <pc:docChg chg="custSel addSld delSld modSld">
      <pc:chgData name="Song Seokil" userId="55e21934b449b532" providerId="LiveId" clId="{3FA4FFF4-BDE0-4AA1-840E-2B8BEA673852}" dt="2022-05-01T23:10:31.441" v="5" actId="27636"/>
      <pc:docMkLst>
        <pc:docMk/>
      </pc:docMkLst>
      <pc:sldChg chg="modSp mod">
        <pc:chgData name="Song Seokil" userId="55e21934b449b532" providerId="LiveId" clId="{3FA4FFF4-BDE0-4AA1-840E-2B8BEA673852}" dt="2022-05-01T23:10:06.062" v="0"/>
        <pc:sldMkLst>
          <pc:docMk/>
          <pc:sldMk cId="1202290180" sldId="256"/>
        </pc:sldMkLst>
        <pc:spChg chg="mod">
          <ac:chgData name="Song Seokil" userId="55e21934b449b532" providerId="LiveId" clId="{3FA4FFF4-BDE0-4AA1-840E-2B8BEA673852}" dt="2022-05-01T23:10:06.062" v="0"/>
          <ac:spMkLst>
            <pc:docMk/>
            <pc:sldMk cId="1202290180" sldId="256"/>
            <ac:spMk id="2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0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2" creationId="{829B7A89-5D75-CE70-CB15-291A2C94D89B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3" creationId="{5D535880-678C-3869-6174-C6E781D7389E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4" creationId="{AADE1B8D-2BB0-1693-2045-1719285C9019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5" creationId="{05AA1BBF-02A3-6AAF-F2AC-1FE4A2160CCF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6" creationId="{D4CB7962-0012-A9DB-2AC5-A034FF4D217C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409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4099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4100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4101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4102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1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1"/>
            <ac:spMk id="2" creationId="{ECF58C21-0E70-D342-B7F9-8AB451635D0F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1"/>
            <ac:spMk id="3" creationId="{192E6911-25D4-EBDA-C3E5-DB15645EFE1D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1"/>
            <ac:spMk id="4" creationId="{684CA2D3-CE45-CAA3-0A1B-76A8A8D279CE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1"/>
            <ac:spMk id="512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1"/>
            <ac:spMk id="512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1"/>
            <ac:spMk id="5124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2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2"/>
            <ac:spMk id="2" creationId="{6750E3C6-198E-2BFE-EECA-10E903DBED8F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2"/>
            <ac:spMk id="3" creationId="{507FBBB7-EFE4-1D78-C6DE-E4162686CDC2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2"/>
            <ac:spMk id="4" creationId="{C8E92778-AD5E-61E5-6335-042F8AD341DF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2"/>
            <ac:spMk id="6146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2"/>
            <ac:spMk id="6147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2"/>
            <ac:spMk id="6148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3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3"/>
            <ac:spMk id="2" creationId="{5C076146-D59B-3581-8999-B66BAA4063CC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3"/>
            <ac:spMk id="3" creationId="{0FC18AFD-1FFB-CCD2-BE7A-0B56A03D9165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3"/>
            <ac:spMk id="4" creationId="{C44D0B96-9D01-30C7-4386-6E6568F89A6A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3"/>
            <ac:spMk id="5" creationId="{444C56D7-698C-5EF8-E6A1-3EC2118903C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3"/>
            <ac:spMk id="6" creationId="{FD3A2872-6EBE-CBC7-C421-C394D9A119B6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3"/>
            <ac:spMk id="7170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3"/>
            <ac:spMk id="7171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3"/>
            <ac:spMk id="717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3"/>
            <ac:spMk id="717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3"/>
            <ac:spMk id="7174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4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2" creationId="{F66CC719-2549-F72B-F6C8-19091A9CBB8E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3" creationId="{1C9A98B3-4C25-2091-A705-9AC4E4F9586B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4" creationId="{2961C7C3-97BA-2E57-7FBE-5F363F1ED839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5" creationId="{2BBE6B11-FA26-4354-29B2-ED9659447A36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6" creationId="{ADE4B192-5B5C-790B-4501-709B32618DE7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819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8195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8196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8197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8198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5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5"/>
            <ac:spMk id="2" creationId="{770FFFDF-6A14-A6A3-2949-1B00090447E4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5"/>
            <ac:spMk id="3" creationId="{9EB54FCB-B7C3-FF58-AB9E-AB39253D5897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5"/>
            <ac:spMk id="4" creationId="{9B648EDD-0D23-A4EF-7822-BCB94F3E379E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5"/>
            <ac:spMk id="5" creationId="{350A2C3B-B6BE-C43E-5291-15D829C3322C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5"/>
            <ac:spMk id="921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5"/>
            <ac:spMk id="9219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5"/>
            <ac:spMk id="9220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5"/>
            <ac:spMk id="9221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6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2" creationId="{8C540C69-FC16-478A-8A11-64C916CB7F8C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3" creationId="{49E2197B-949A-D678-5D17-A9CC03466E5F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4" creationId="{669CA3C3-96C9-0703-261A-F4E3003FCEBB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5" creationId="{D730056C-675B-55D7-9B2F-06482630A3F1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6" creationId="{2A9CE8BC-2532-A359-122E-1581B9473594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1024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1024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1024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10245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10246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7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7"/>
            <ac:spMk id="2" creationId="{C5001AC4-12C8-4BBA-E598-EB2BC529F623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7"/>
            <ac:spMk id="3" creationId="{F0740CCA-A853-742F-F906-1760B398103C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7"/>
            <ac:spMk id="4" creationId="{7E3FF605-D97A-DB1E-CD48-D333A35B37DC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7"/>
            <ac:spMk id="11266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7"/>
            <ac:spMk id="11267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7"/>
            <ac:spMk id="11268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8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2" creationId="{2BC57CA1-BA2F-87FD-6941-FE0B97E0CDBC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3" creationId="{A0536852-9945-6870-700F-6D3938C98A27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4" creationId="{351D40A9-B381-72D4-436E-E9371E42CA0A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5" creationId="{FD0BC14B-692F-FD10-BF7F-A47F5153C28B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6" creationId="{17254321-0880-492F-E5CB-B469B05702B2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12290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12291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1229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1229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12294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299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9"/>
            <ac:spMk id="2" creationId="{57FCF64B-AF93-6BDC-30FB-8FC59A572D81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9"/>
            <ac:spMk id="3" creationId="{F6682CE4-02E6-18D7-A76B-24A57ECC0A2B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9"/>
            <ac:spMk id="4" creationId="{90E7FD05-5D60-4942-0C5D-08445D1E2536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9"/>
            <ac:spMk id="5" creationId="{76953133-A046-491A-D8D8-BA87F1007FA2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9"/>
            <ac:spMk id="1331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9"/>
            <ac:spMk id="13315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9"/>
            <ac:spMk id="13316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9"/>
            <ac:spMk id="13317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300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2" creationId="{48B879CB-0041-5ED3-8E1E-A137F5A9E5D0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3" creationId="{9A83A112-694D-EB1B-2D10-27FB942DAF7A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4" creationId="{CCACC2F1-6091-1486-AA5F-5EEE312355C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5" creationId="{CA0FBCC2-28F3-716E-ED80-E0D086C41E73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6" creationId="{8339BB49-4F19-BADF-800A-12516823C5AD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1433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14339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14340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14341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14342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301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2" creationId="{25BC5B26-04EC-FF91-82F0-1B4ADF334FF5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3" creationId="{C2EB01B3-6AB3-5FFA-D5FA-965204BD646D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4" creationId="{057EDE9C-69CA-7BE4-1860-8924973D42F9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5" creationId="{00F2375D-31F8-F3CE-D97F-AE44B265F28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6" creationId="{A21DB7E6-1516-F7F1-4895-F59713A3C31F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1536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1536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1536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15365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15366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302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2"/>
            <ac:spMk id="2" creationId="{FA48A88F-FA28-F7BB-CE7F-43663C8F2973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2"/>
            <ac:spMk id="3" creationId="{3F74B9F7-4343-4853-F8B0-A46CDCDB6E4D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2"/>
            <ac:spMk id="4" creationId="{A3941EBC-7838-E5B0-7DEF-FA6CEC73DE3D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2"/>
            <ac:spMk id="5" creationId="{37059EA4-2025-7418-EC17-16A075304B68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2"/>
            <ac:spMk id="16386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2"/>
            <ac:spMk id="16387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2"/>
            <ac:spMk id="1638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2"/>
            <ac:spMk id="16389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303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2" creationId="{9B7D762A-BCD8-2D65-319A-8C219BE70930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3" creationId="{8A379EFA-61DD-B29C-1B2E-D6A2622E610E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4" creationId="{5BC35D74-E34B-B750-68E8-F07D7365501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5" creationId="{5DFE1A4C-619A-E168-D48F-74F684DC6E14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6" creationId="{D453D83C-26B6-F68B-230C-3C95D9799577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17410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17411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1741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1741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17414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04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4"/>
            <ac:spMk id="2" creationId="{FBB60D07-A211-F897-61C0-2B81A9DFF01D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4"/>
            <ac:spMk id="3" creationId="{44289714-8FB6-21A1-6C86-101B03BA2BA0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4"/>
            <ac:spMk id="4" creationId="{81CDF78B-0899-A03A-2D71-5C73AADE6FCD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4"/>
            <ac:spMk id="1843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4"/>
            <ac:spMk id="18435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4"/>
            <ac:spMk id="18436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05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5"/>
            <ac:spMk id="2" creationId="{89F6C489-0216-9237-EFEC-B35FCDA8AE9A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5"/>
            <ac:spMk id="3" creationId="{9B8F5A47-10FA-05DE-D7EE-182D44714DD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5"/>
            <ac:spMk id="4" creationId="{E4FEED47-3FB8-94F3-014A-8687A94BF53A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5"/>
            <ac:spMk id="1945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5"/>
            <ac:spMk id="19459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5"/>
            <ac:spMk id="19460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06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6"/>
            <ac:spMk id="2" creationId="{B887E6B5-2168-2904-C770-3FFB147022DD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6"/>
            <ac:spMk id="3" creationId="{8E3BD132-D9E9-EFE6-1008-505A7FE26F47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6"/>
            <ac:spMk id="4" creationId="{61F2475A-9E59-7407-1224-9EAC18421433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6"/>
            <ac:spMk id="5" creationId="{A9C7B792-6636-3139-5285-A6102CBBE504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6"/>
            <ac:spMk id="2048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6"/>
            <ac:spMk id="2048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6"/>
            <ac:spMk id="2048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6"/>
            <ac:spMk id="20485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07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2" creationId="{7EA71818-688A-AB33-9675-6177316411D2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3" creationId="{731D79EB-19D5-E1C6-D14A-F4BCEB13557C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4" creationId="{2318359A-3F78-96D8-95C3-6E017B17E60A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5" creationId="{3E1E4703-69F6-3C9C-DDD9-437593921FD3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6" creationId="{A2A49ABA-FAA8-EE2D-4E34-4C78D8F28396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22530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22531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2253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2253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22534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08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2" creationId="{4B9CD52D-F22D-A96C-A3EF-9E029297EA9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3" creationId="{E9626783-02A5-12AC-9CCF-59D96F4CDE9B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4" creationId="{DC397C5C-58B7-C3E4-12A0-95650A393C74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5" creationId="{16E1C70F-399B-8774-DACC-E33DD4C72090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6" creationId="{9E8C03AF-A46A-C4CA-F9F5-4233BA8DFB2F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21506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21507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2150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21509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21510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09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9"/>
            <ac:spMk id="2" creationId="{DAE7A1A8-0314-EB95-3DB0-10DC003DE307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9"/>
            <ac:spMk id="3" creationId="{228F3000-11A9-29D8-725D-03C8268A257F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9"/>
            <ac:spMk id="4" creationId="{0A4F82E4-B060-AF71-9F2B-40BD2099F771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9"/>
            <ac:spMk id="2355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9"/>
            <ac:spMk id="23555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9"/>
            <ac:spMk id="23556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10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0"/>
            <ac:spMk id="2" creationId="{CEE289AD-D12F-C3AC-2364-1238857C7E97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0"/>
            <ac:spMk id="3" creationId="{01EBDD40-0C3A-0F94-08A7-70A82FCFEB2F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0"/>
            <ac:spMk id="4" creationId="{3810E217-2D4F-4636-7299-4FEB874481B8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0"/>
            <ac:spMk id="2457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0"/>
            <ac:spMk id="24579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0"/>
            <ac:spMk id="24580" creationId="{00000000-0000-0000-0000-000000000000}"/>
          </ac:spMkLst>
        </pc:spChg>
      </pc:sldChg>
      <pc:sldChg chg="addSp delSp modSp add mod">
        <pc:chgData name="Song Seokil" userId="55e21934b449b532" providerId="LiveId" clId="{3FA4FFF4-BDE0-4AA1-840E-2B8BEA673852}" dt="2022-05-01T23:10:31.441" v="5" actId="27636"/>
        <pc:sldMkLst>
          <pc:docMk/>
          <pc:sldMk cId="0" sldId="311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2" creationId="{C1E5EE63-BF6F-37CC-53A3-7F69ADF8DAB7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3" creationId="{7D32FCD6-08B0-A96B-1AD8-97054E409940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4" creationId="{FA883DB6-B201-DF95-FE03-40496294CD2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5" creationId="{3E47941B-798A-3AE3-A934-B9C928B2D83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6" creationId="{451C0B3E-915B-F242-4C35-2E537D8AD02A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2560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441" v="5" actId="27636"/>
          <ac:spMkLst>
            <pc:docMk/>
            <pc:sldMk cId="0" sldId="311"/>
            <ac:spMk id="2560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2560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25605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25606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12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2" creationId="{5D4F3C22-6794-B318-2644-ACEE0C207FD7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3" creationId="{FDC35D5D-AD05-89FC-95F7-6EF9BE0C8CD4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4" creationId="{366E2D84-D1D8-AEEB-AF56-12993D7968D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5" creationId="{FD52804B-0419-ACD4-8EB5-C88D4BF8DBBA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6" creationId="{2F90398F-95F4-78CA-6AA4-88D2BD1E3B48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26626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26627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2662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26629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26630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13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3"/>
            <ac:spMk id="2" creationId="{2D301C24-04A0-8294-EA8C-7BF48980A51E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3"/>
            <ac:spMk id="3" creationId="{DF8DAE89-876A-B040-BAAF-214566B4DC52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3"/>
            <ac:spMk id="4" creationId="{07746169-7297-DC10-2BC0-E03732E4303E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3"/>
            <ac:spMk id="27650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3"/>
            <ac:spMk id="27651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3"/>
            <ac:spMk id="27652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14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2" creationId="{FE9B52E8-21C5-5DAF-6C7A-7DAC9BF587FD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3" creationId="{36440236-5922-5F0E-AF2F-B9926F9365D2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4" creationId="{6FC40A84-F8CB-CB5A-8301-9AF4FC3453EC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5" creationId="{8434B9D2-58A0-9BF6-33D5-60E5E5021491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6" creationId="{901DC709-6BEF-C9C2-C4A6-A2DB824EBCC5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2867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28675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28676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28677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28678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15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5"/>
            <ac:spMk id="2" creationId="{4B17AD41-B1B8-13B8-4ECF-B87F5D04DC5B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5"/>
            <ac:spMk id="3" creationId="{D8C394C7-F9C7-1F54-BC25-091C32556D76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5"/>
            <ac:spMk id="4" creationId="{0DE57FF6-EA2D-F413-1174-93C9F047C368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5"/>
            <ac:spMk id="2969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5"/>
            <ac:spMk id="29699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5"/>
            <ac:spMk id="29700" creationId="{00000000-0000-0000-0000-000000000000}"/>
          </ac:spMkLst>
        </pc:spChg>
      </pc:sldChg>
    </pc:docChg>
  </pc:docChgLst>
  <pc:docChgLst>
    <pc:chgData name="Song Seokil" userId="55e21934b449b532" providerId="LiveId" clId="{AAAF7AF2-534A-4FC3-B98B-51DF0FDC80F6}"/>
    <pc:docChg chg="undo redo custSel addSld delSld modSld">
      <pc:chgData name="Song Seokil" userId="55e21934b449b532" providerId="LiveId" clId="{AAAF7AF2-534A-4FC3-B98B-51DF0FDC80F6}" dt="2022-03-13T23:59:22.196" v="629" actId="15"/>
      <pc:docMkLst>
        <pc:docMk/>
      </pc:docMkLst>
      <pc:sldChg chg="modSp mod">
        <pc:chgData name="Song Seokil" userId="55e21934b449b532" providerId="LiveId" clId="{AAAF7AF2-534A-4FC3-B98B-51DF0FDC80F6}" dt="2022-03-13T22:47:33.172" v="16" actId="6549"/>
        <pc:sldMkLst>
          <pc:docMk/>
          <pc:sldMk cId="1202290180" sldId="256"/>
        </pc:sldMkLst>
        <pc:spChg chg="mod">
          <ac:chgData name="Song Seokil" userId="55e21934b449b532" providerId="LiveId" clId="{AAAF7AF2-534A-4FC3-B98B-51DF0FDC80F6}" dt="2022-03-13T22:47:33.172" v="16" actId="6549"/>
          <ac:spMkLst>
            <pc:docMk/>
            <pc:sldMk cId="1202290180" sldId="256"/>
            <ac:spMk id="2" creationId="{00000000-0000-0000-0000-000000000000}"/>
          </ac:spMkLst>
        </pc:spChg>
      </pc:sldChg>
      <pc:sldChg chg="modSp mod">
        <pc:chgData name="Song Seokil" userId="55e21934b449b532" providerId="LiveId" clId="{AAAF7AF2-534A-4FC3-B98B-51DF0FDC80F6}" dt="2022-03-13T23:52:36.747" v="584" actId="20577"/>
        <pc:sldMkLst>
          <pc:docMk/>
          <pc:sldMk cId="3062426974" sldId="259"/>
        </pc:sldMkLst>
        <pc:spChg chg="mod">
          <ac:chgData name="Song Seokil" userId="55e21934b449b532" providerId="LiveId" clId="{AAAF7AF2-534A-4FC3-B98B-51DF0FDC80F6}" dt="2022-03-13T23:50:42.724" v="487"/>
          <ac:spMkLst>
            <pc:docMk/>
            <pc:sldMk cId="3062426974" sldId="259"/>
            <ac:spMk id="2" creationId="{0486BD76-EEEA-4744-A529-EBA642F1B871}"/>
          </ac:spMkLst>
        </pc:spChg>
        <pc:spChg chg="mod">
          <ac:chgData name="Song Seokil" userId="55e21934b449b532" providerId="LiveId" clId="{AAAF7AF2-534A-4FC3-B98B-51DF0FDC80F6}" dt="2022-03-13T23:52:36.747" v="584" actId="20577"/>
          <ac:spMkLst>
            <pc:docMk/>
            <pc:sldMk cId="3062426974" sldId="259"/>
            <ac:spMk id="3" creationId="{96F0F4F8-C3AB-4BAC-8A45-8CA100906B96}"/>
          </ac:spMkLst>
        </pc:spChg>
      </pc:sldChg>
      <pc:sldChg chg="modSp mod">
        <pc:chgData name="Song Seokil" userId="55e21934b449b532" providerId="LiveId" clId="{AAAF7AF2-534A-4FC3-B98B-51DF0FDC80F6}" dt="2022-03-13T23:56:34.155" v="592" actId="1076"/>
        <pc:sldMkLst>
          <pc:docMk/>
          <pc:sldMk cId="0" sldId="268"/>
        </pc:sldMkLst>
        <pc:graphicFrameChg chg="mod">
          <ac:chgData name="Song Seokil" userId="55e21934b449b532" providerId="LiveId" clId="{AAAF7AF2-534A-4FC3-B98B-51DF0FDC80F6}" dt="2022-03-13T23:56:34.155" v="592" actId="1076"/>
          <ac:graphicFrameMkLst>
            <pc:docMk/>
            <pc:sldMk cId="0" sldId="268"/>
            <ac:graphicFrameMk id="902554" creationId="{93DBD05D-5CDB-4A58-8308-81EB23B35E54}"/>
          </ac:graphicFrameMkLst>
        </pc:graphicFrameChg>
      </pc:sldChg>
      <pc:sldChg chg="modSp mod">
        <pc:chgData name="Song Seokil" userId="55e21934b449b532" providerId="LiveId" clId="{AAAF7AF2-534A-4FC3-B98B-51DF0FDC80F6}" dt="2022-03-13T23:56:43.928" v="593" actId="2711"/>
        <pc:sldMkLst>
          <pc:docMk/>
          <pc:sldMk cId="0" sldId="269"/>
        </pc:sldMkLst>
        <pc:graphicFrameChg chg="modGraphic">
          <ac:chgData name="Song Seokil" userId="55e21934b449b532" providerId="LiveId" clId="{AAAF7AF2-534A-4FC3-B98B-51DF0FDC80F6}" dt="2022-03-13T23:56:43.928" v="593" actId="2711"/>
          <ac:graphicFrameMkLst>
            <pc:docMk/>
            <pc:sldMk cId="0" sldId="269"/>
            <ac:graphicFrameMk id="900218" creationId="{DC3BFF95-D91C-41F5-BD10-76E576714447}"/>
          </ac:graphicFrameMkLst>
        </pc:graphicFrameChg>
      </pc:sldChg>
      <pc:sldChg chg="modSp mod">
        <pc:chgData name="Song Seokil" userId="55e21934b449b532" providerId="LiveId" clId="{AAAF7AF2-534A-4FC3-B98B-51DF0FDC80F6}" dt="2022-03-13T23:56:59.211" v="599" actId="1076"/>
        <pc:sldMkLst>
          <pc:docMk/>
          <pc:sldMk cId="0" sldId="270"/>
        </pc:sldMkLst>
        <pc:spChg chg="mod">
          <ac:chgData name="Song Seokil" userId="55e21934b449b532" providerId="LiveId" clId="{AAAF7AF2-534A-4FC3-B98B-51DF0FDC80F6}" dt="2022-03-13T23:56:53.678" v="597" actId="6549"/>
          <ac:spMkLst>
            <pc:docMk/>
            <pc:sldMk cId="0" sldId="270"/>
            <ac:spMk id="15366" creationId="{149C19A0-836A-495E-AB58-412311F53912}"/>
          </ac:spMkLst>
        </pc:spChg>
        <pc:spChg chg="mod">
          <ac:chgData name="Song Seokil" userId="55e21934b449b532" providerId="LiveId" clId="{AAAF7AF2-534A-4FC3-B98B-51DF0FDC80F6}" dt="2022-03-13T23:56:56.107" v="598" actId="1076"/>
          <ac:spMkLst>
            <pc:docMk/>
            <pc:sldMk cId="0" sldId="270"/>
            <ac:spMk id="15367" creationId="{A9B911A5-88AA-4AF5-8A80-AA211EF42C4D}"/>
          </ac:spMkLst>
        </pc:spChg>
        <pc:spChg chg="mod">
          <ac:chgData name="Song Seokil" userId="55e21934b449b532" providerId="LiveId" clId="{AAAF7AF2-534A-4FC3-B98B-51DF0FDC80F6}" dt="2022-03-13T23:56:59.211" v="599" actId="1076"/>
          <ac:spMkLst>
            <pc:docMk/>
            <pc:sldMk cId="0" sldId="270"/>
            <ac:spMk id="15368" creationId="{4C4552F6-B79D-4D84-A598-626A9E195457}"/>
          </ac:spMkLst>
        </pc:spChg>
      </pc:sldChg>
      <pc:sldChg chg="modSp mod">
        <pc:chgData name="Song Seokil" userId="55e21934b449b532" providerId="LiveId" clId="{AAAF7AF2-534A-4FC3-B98B-51DF0FDC80F6}" dt="2022-03-13T23:57:16.585" v="601" actId="2711"/>
        <pc:sldMkLst>
          <pc:docMk/>
          <pc:sldMk cId="0" sldId="271"/>
        </pc:sldMkLst>
        <pc:spChg chg="mod">
          <ac:chgData name="Song Seokil" userId="55e21934b449b532" providerId="LiveId" clId="{AAAF7AF2-534A-4FC3-B98B-51DF0FDC80F6}" dt="2022-03-13T23:57:16.585" v="601" actId="2711"/>
          <ac:spMkLst>
            <pc:docMk/>
            <pc:sldMk cId="0" sldId="271"/>
            <ac:spMk id="16425" creationId="{E052876D-3555-44CB-BFC4-0FD95319EF28}"/>
          </ac:spMkLst>
        </pc:spChg>
        <pc:graphicFrameChg chg="modGraphic">
          <ac:chgData name="Song Seokil" userId="55e21934b449b532" providerId="LiveId" clId="{AAAF7AF2-534A-4FC3-B98B-51DF0FDC80F6}" dt="2022-03-13T23:57:07.203" v="600" actId="2711"/>
          <ac:graphicFrameMkLst>
            <pc:docMk/>
            <pc:sldMk cId="0" sldId="271"/>
            <ac:graphicFrameMk id="906412" creationId="{DDAE4502-33FF-496D-AE69-C1C311EE12F3}"/>
          </ac:graphicFrameMkLst>
        </pc:graphicFrameChg>
      </pc:sldChg>
      <pc:sldChg chg="modSp mod">
        <pc:chgData name="Song Seokil" userId="55e21934b449b532" providerId="LiveId" clId="{AAAF7AF2-534A-4FC3-B98B-51DF0FDC80F6}" dt="2022-03-13T23:57:21.108" v="602" actId="15"/>
        <pc:sldMkLst>
          <pc:docMk/>
          <pc:sldMk cId="0" sldId="272"/>
        </pc:sldMkLst>
        <pc:spChg chg="mod">
          <ac:chgData name="Song Seokil" userId="55e21934b449b532" providerId="LiveId" clId="{AAAF7AF2-534A-4FC3-B98B-51DF0FDC80F6}" dt="2022-03-13T23:57:21.108" v="602" actId="15"/>
          <ac:spMkLst>
            <pc:docMk/>
            <pc:sldMk cId="0" sldId="272"/>
            <ac:spMk id="17414" creationId="{2A7220AA-BEAA-4266-93AA-FD9F7AF1E446}"/>
          </ac:spMkLst>
        </pc:spChg>
      </pc:sldChg>
      <pc:sldChg chg="modSp mod">
        <pc:chgData name="Song Seokil" userId="55e21934b449b532" providerId="LiveId" clId="{AAAF7AF2-534A-4FC3-B98B-51DF0FDC80F6}" dt="2022-03-13T23:57:26.216" v="603" actId="1076"/>
        <pc:sldMkLst>
          <pc:docMk/>
          <pc:sldMk cId="0" sldId="273"/>
        </pc:sldMkLst>
        <pc:graphicFrameChg chg="mod">
          <ac:chgData name="Song Seokil" userId="55e21934b449b532" providerId="LiveId" clId="{AAAF7AF2-534A-4FC3-B98B-51DF0FDC80F6}" dt="2022-03-13T23:57:26.216" v="603" actId="1076"/>
          <ac:graphicFrameMkLst>
            <pc:docMk/>
            <pc:sldMk cId="0" sldId="273"/>
            <ac:graphicFrameMk id="908430" creationId="{0B8F3FB8-A877-47B0-9DD5-DC3AFD44781A}"/>
          </ac:graphicFrameMkLst>
        </pc:graphicFrameChg>
      </pc:sldChg>
      <pc:sldChg chg="modSp mod">
        <pc:chgData name="Song Seokil" userId="55e21934b449b532" providerId="LiveId" clId="{AAAF7AF2-534A-4FC3-B98B-51DF0FDC80F6}" dt="2022-03-13T23:57:29.448" v="604" actId="1076"/>
        <pc:sldMkLst>
          <pc:docMk/>
          <pc:sldMk cId="0" sldId="274"/>
        </pc:sldMkLst>
        <pc:graphicFrameChg chg="mod">
          <ac:chgData name="Song Seokil" userId="55e21934b449b532" providerId="LiveId" clId="{AAAF7AF2-534A-4FC3-B98B-51DF0FDC80F6}" dt="2022-03-13T23:57:29.448" v="604" actId="1076"/>
          <ac:graphicFrameMkLst>
            <pc:docMk/>
            <pc:sldMk cId="0" sldId="274"/>
            <ac:graphicFrameMk id="911500" creationId="{02F8F316-4DF9-4709-BB75-EB075B76ED15}"/>
          </ac:graphicFrameMkLst>
        </pc:graphicFrameChg>
      </pc:sldChg>
      <pc:sldChg chg="modSp mod">
        <pc:chgData name="Song Seokil" userId="55e21934b449b532" providerId="LiveId" clId="{AAAF7AF2-534A-4FC3-B98B-51DF0FDC80F6}" dt="2022-03-13T23:57:32.798" v="605" actId="15"/>
        <pc:sldMkLst>
          <pc:docMk/>
          <pc:sldMk cId="0" sldId="275"/>
        </pc:sldMkLst>
        <pc:spChg chg="mod">
          <ac:chgData name="Song Seokil" userId="55e21934b449b532" providerId="LiveId" clId="{AAAF7AF2-534A-4FC3-B98B-51DF0FDC80F6}" dt="2022-03-13T23:57:32.798" v="605" actId="15"/>
          <ac:spMkLst>
            <pc:docMk/>
            <pc:sldMk cId="0" sldId="275"/>
            <ac:spMk id="20486" creationId="{A196DCA7-67CB-4A02-8867-F7A7EBCFCCA3}"/>
          </ac:spMkLst>
        </pc:spChg>
      </pc:sldChg>
      <pc:sldChg chg="modSp mod">
        <pc:chgData name="Song Seokil" userId="55e21934b449b532" providerId="LiveId" clId="{AAAF7AF2-534A-4FC3-B98B-51DF0FDC80F6}" dt="2022-03-13T23:57:38.228" v="606" actId="1076"/>
        <pc:sldMkLst>
          <pc:docMk/>
          <pc:sldMk cId="0" sldId="276"/>
        </pc:sldMkLst>
        <pc:graphicFrameChg chg="mod">
          <ac:chgData name="Song Seokil" userId="55e21934b449b532" providerId="LiveId" clId="{AAAF7AF2-534A-4FC3-B98B-51DF0FDC80F6}" dt="2022-03-13T23:57:38.228" v="606" actId="1076"/>
          <ac:graphicFrameMkLst>
            <pc:docMk/>
            <pc:sldMk cId="0" sldId="276"/>
            <ac:graphicFrameMk id="914590" creationId="{A7A2D629-6589-4DD4-AB55-8EC6E74F2B42}"/>
          </ac:graphicFrameMkLst>
        </pc:graphicFrameChg>
      </pc:sldChg>
      <pc:sldChg chg="modSp mod">
        <pc:chgData name="Song Seokil" userId="55e21934b449b532" providerId="LiveId" clId="{AAAF7AF2-534A-4FC3-B98B-51DF0FDC80F6}" dt="2022-03-13T23:57:40.679" v="607" actId="15"/>
        <pc:sldMkLst>
          <pc:docMk/>
          <pc:sldMk cId="0" sldId="277"/>
        </pc:sldMkLst>
        <pc:spChg chg="mod">
          <ac:chgData name="Song Seokil" userId="55e21934b449b532" providerId="LiveId" clId="{AAAF7AF2-534A-4FC3-B98B-51DF0FDC80F6}" dt="2022-03-13T23:57:40.679" v="607" actId="15"/>
          <ac:spMkLst>
            <pc:docMk/>
            <pc:sldMk cId="0" sldId="277"/>
            <ac:spMk id="22534" creationId="{67BDE5D1-B361-45B3-A9DD-3C45598A5E74}"/>
          </ac:spMkLst>
        </pc:spChg>
      </pc:sldChg>
      <pc:sldChg chg="modSp mod">
        <pc:chgData name="Song Seokil" userId="55e21934b449b532" providerId="LiveId" clId="{AAAF7AF2-534A-4FC3-B98B-51DF0FDC80F6}" dt="2022-03-13T23:57:48.775" v="608" actId="15"/>
        <pc:sldMkLst>
          <pc:docMk/>
          <pc:sldMk cId="0" sldId="281"/>
        </pc:sldMkLst>
        <pc:spChg chg="mod">
          <ac:chgData name="Song Seokil" userId="55e21934b449b532" providerId="LiveId" clId="{AAAF7AF2-534A-4FC3-B98B-51DF0FDC80F6}" dt="2022-03-13T23:57:48.775" v="608" actId="15"/>
          <ac:spMkLst>
            <pc:docMk/>
            <pc:sldMk cId="0" sldId="281"/>
            <ac:spMk id="26630" creationId="{76D11D64-A258-4152-A6BA-07E6DD2EF5A5}"/>
          </ac:spMkLst>
        </pc:spChg>
      </pc:sldChg>
      <pc:sldChg chg="modSp mod">
        <pc:chgData name="Song Seokil" userId="55e21934b449b532" providerId="LiveId" clId="{AAAF7AF2-534A-4FC3-B98B-51DF0FDC80F6}" dt="2022-03-13T23:57:57.466" v="611" actId="12"/>
        <pc:sldMkLst>
          <pc:docMk/>
          <pc:sldMk cId="0" sldId="283"/>
        </pc:sldMkLst>
        <pc:spChg chg="mod">
          <ac:chgData name="Song Seokil" userId="55e21934b449b532" providerId="LiveId" clId="{AAAF7AF2-534A-4FC3-B98B-51DF0FDC80F6}" dt="2022-03-13T23:57:57.466" v="611" actId="12"/>
          <ac:spMkLst>
            <pc:docMk/>
            <pc:sldMk cId="0" sldId="283"/>
            <ac:spMk id="28678" creationId="{62F6E3FE-E776-46D9-B945-4A7919A0CF0E}"/>
          </ac:spMkLst>
        </pc:spChg>
      </pc:sldChg>
      <pc:sldChg chg="modSp mod">
        <pc:chgData name="Song Seokil" userId="55e21934b449b532" providerId="LiveId" clId="{AAAF7AF2-534A-4FC3-B98B-51DF0FDC80F6}" dt="2022-03-13T23:58:27.837" v="619" actId="1076"/>
        <pc:sldMkLst>
          <pc:docMk/>
          <pc:sldMk cId="0" sldId="284"/>
        </pc:sldMkLst>
        <pc:spChg chg="mod">
          <ac:chgData name="Song Seokil" userId="55e21934b449b532" providerId="LiveId" clId="{AAAF7AF2-534A-4FC3-B98B-51DF0FDC80F6}" dt="2022-03-13T23:58:23.442" v="618" actId="14100"/>
          <ac:spMkLst>
            <pc:docMk/>
            <pc:sldMk cId="0" sldId="284"/>
            <ac:spMk id="29702" creationId="{660597E5-0EF0-44B6-A7A7-44E373E52969}"/>
          </ac:spMkLst>
        </pc:spChg>
        <pc:spChg chg="mod">
          <ac:chgData name="Song Seokil" userId="55e21934b449b532" providerId="LiveId" clId="{AAAF7AF2-534A-4FC3-B98B-51DF0FDC80F6}" dt="2022-03-13T23:58:27.837" v="619" actId="1076"/>
          <ac:spMkLst>
            <pc:docMk/>
            <pc:sldMk cId="0" sldId="284"/>
            <ac:spMk id="29711" creationId="{66FBE892-3ADE-4F6F-B4CD-402E5400B67A}"/>
          </ac:spMkLst>
        </pc:spChg>
      </pc:sldChg>
      <pc:sldChg chg="modSp mod">
        <pc:chgData name="Song Seokil" userId="55e21934b449b532" providerId="LiveId" clId="{AAAF7AF2-534A-4FC3-B98B-51DF0FDC80F6}" dt="2022-03-13T23:58:49.643" v="622" actId="15"/>
        <pc:sldMkLst>
          <pc:docMk/>
          <pc:sldMk cId="0" sldId="285"/>
        </pc:sldMkLst>
        <pc:spChg chg="mod">
          <ac:chgData name="Song Seokil" userId="55e21934b449b532" providerId="LiveId" clId="{AAAF7AF2-534A-4FC3-B98B-51DF0FDC80F6}" dt="2022-03-13T23:58:49.643" v="622" actId="15"/>
          <ac:spMkLst>
            <pc:docMk/>
            <pc:sldMk cId="0" sldId="285"/>
            <ac:spMk id="30723" creationId="{370BEB42-C8C0-4C13-B1E6-65B9677C7D4B}"/>
          </ac:spMkLst>
        </pc:spChg>
      </pc:sldChg>
      <pc:sldChg chg="modSp mod">
        <pc:chgData name="Song Seokil" userId="55e21934b449b532" providerId="LiveId" clId="{AAAF7AF2-534A-4FC3-B98B-51DF0FDC80F6}" dt="2022-03-13T23:59:02.599" v="624" actId="15"/>
        <pc:sldMkLst>
          <pc:docMk/>
          <pc:sldMk cId="0" sldId="288"/>
        </pc:sldMkLst>
        <pc:spChg chg="mod">
          <ac:chgData name="Song Seokil" userId="55e21934b449b532" providerId="LiveId" clId="{AAAF7AF2-534A-4FC3-B98B-51DF0FDC80F6}" dt="2022-03-13T23:59:02.599" v="624" actId="15"/>
          <ac:spMkLst>
            <pc:docMk/>
            <pc:sldMk cId="0" sldId="288"/>
            <ac:spMk id="34819" creationId="{B801E906-162C-419F-95DC-643AF43966E8}"/>
          </ac:spMkLst>
        </pc:spChg>
      </pc:sldChg>
      <pc:sldChg chg="modSp mod">
        <pc:chgData name="Song Seokil" userId="55e21934b449b532" providerId="LiveId" clId="{AAAF7AF2-534A-4FC3-B98B-51DF0FDC80F6}" dt="2022-03-13T23:59:07.786" v="626" actId="27636"/>
        <pc:sldMkLst>
          <pc:docMk/>
          <pc:sldMk cId="0" sldId="289"/>
        </pc:sldMkLst>
        <pc:spChg chg="mod">
          <ac:chgData name="Song Seokil" userId="55e21934b449b532" providerId="LiveId" clId="{AAAF7AF2-534A-4FC3-B98B-51DF0FDC80F6}" dt="2022-03-13T23:59:07.786" v="626" actId="27636"/>
          <ac:spMkLst>
            <pc:docMk/>
            <pc:sldMk cId="0" sldId="289"/>
            <ac:spMk id="35843" creationId="{B42AE95A-E777-4D98-B04F-5052227AADA4}"/>
          </ac:spMkLst>
        </pc:spChg>
      </pc:sldChg>
      <pc:sldChg chg="modSp mod">
        <pc:chgData name="Song Seokil" userId="55e21934b449b532" providerId="LiveId" clId="{AAAF7AF2-534A-4FC3-B98B-51DF0FDC80F6}" dt="2022-03-13T23:59:16.997" v="628" actId="1076"/>
        <pc:sldMkLst>
          <pc:docMk/>
          <pc:sldMk cId="0" sldId="290"/>
        </pc:sldMkLst>
        <pc:spChg chg="mod">
          <ac:chgData name="Song Seokil" userId="55e21934b449b532" providerId="LiveId" clId="{AAAF7AF2-534A-4FC3-B98B-51DF0FDC80F6}" dt="2022-03-13T23:59:12.828" v="627" actId="15"/>
          <ac:spMkLst>
            <pc:docMk/>
            <pc:sldMk cId="0" sldId="290"/>
            <ac:spMk id="36867" creationId="{9D37AE72-8FCA-4660-AAE4-ED4976D53737}"/>
          </ac:spMkLst>
        </pc:spChg>
        <pc:spChg chg="mod">
          <ac:chgData name="Song Seokil" userId="55e21934b449b532" providerId="LiveId" clId="{AAAF7AF2-534A-4FC3-B98B-51DF0FDC80F6}" dt="2022-03-13T23:59:16.997" v="628" actId="1076"/>
          <ac:spMkLst>
            <pc:docMk/>
            <pc:sldMk cId="0" sldId="290"/>
            <ac:spMk id="36872" creationId="{8164F339-5451-492E-AAFA-63188A5F51DA}"/>
          </ac:spMkLst>
        </pc:spChg>
      </pc:sldChg>
      <pc:sldChg chg="modSp mod">
        <pc:chgData name="Song Seokil" userId="55e21934b449b532" providerId="LiveId" clId="{AAAF7AF2-534A-4FC3-B98B-51DF0FDC80F6}" dt="2022-03-13T23:59:22.196" v="629" actId="15"/>
        <pc:sldMkLst>
          <pc:docMk/>
          <pc:sldMk cId="0" sldId="291"/>
        </pc:sldMkLst>
        <pc:spChg chg="mod">
          <ac:chgData name="Song Seokil" userId="55e21934b449b532" providerId="LiveId" clId="{AAAF7AF2-534A-4FC3-B98B-51DF0FDC80F6}" dt="2022-03-13T23:59:22.196" v="629" actId="15"/>
          <ac:spMkLst>
            <pc:docMk/>
            <pc:sldMk cId="0" sldId="291"/>
            <ac:spMk id="37891" creationId="{EB6F674D-E13C-48FA-8D5C-F1B9C6725A0F}"/>
          </ac:spMkLst>
        </pc:spChg>
      </pc:sldChg>
      <pc:sldChg chg="modSp mod">
        <pc:chgData name="Song Seokil" userId="55e21934b449b532" providerId="LiveId" clId="{AAAF7AF2-534A-4FC3-B98B-51DF0FDC80F6}" dt="2022-03-13T23:55:58.048" v="588" actId="20577"/>
        <pc:sldMkLst>
          <pc:docMk/>
          <pc:sldMk cId="3689378304" sldId="292"/>
        </pc:sldMkLst>
        <pc:spChg chg="mod">
          <ac:chgData name="Song Seokil" userId="55e21934b449b532" providerId="LiveId" clId="{AAAF7AF2-534A-4FC3-B98B-51DF0FDC80F6}" dt="2022-03-13T23:55:58.048" v="588" actId="20577"/>
          <ac:spMkLst>
            <pc:docMk/>
            <pc:sldMk cId="3689378304" sldId="292"/>
            <ac:spMk id="9219" creationId="{0DE0061B-2603-44F9-8CB0-8AF73D559BA6}"/>
          </ac:spMkLst>
        </pc:spChg>
      </pc:sldChg>
      <pc:sldChg chg="modSp mod">
        <pc:chgData name="Song Seokil" userId="55e21934b449b532" providerId="LiveId" clId="{AAAF7AF2-534A-4FC3-B98B-51DF0FDC80F6}" dt="2022-03-13T23:56:09.298" v="589" actId="12"/>
        <pc:sldMkLst>
          <pc:docMk/>
          <pc:sldMk cId="0" sldId="294"/>
        </pc:sldMkLst>
        <pc:spChg chg="mod">
          <ac:chgData name="Song Seokil" userId="55e21934b449b532" providerId="LiveId" clId="{AAAF7AF2-534A-4FC3-B98B-51DF0FDC80F6}" dt="2022-03-13T23:56:09.298" v="589" actId="12"/>
          <ac:spMkLst>
            <pc:docMk/>
            <pc:sldMk cId="0" sldId="294"/>
            <ac:spMk id="11270" creationId="{E6992A34-5637-4C6A-8DC1-85271672D6C9}"/>
          </ac:spMkLst>
        </pc:spChg>
      </pc:sldChg>
      <pc:sldChg chg="modSp mod">
        <pc:chgData name="Song Seokil" userId="55e21934b449b532" providerId="LiveId" clId="{AAAF7AF2-534A-4FC3-B98B-51DF0FDC80F6}" dt="2022-03-13T23:56:16.885" v="591" actId="27636"/>
        <pc:sldMkLst>
          <pc:docMk/>
          <pc:sldMk cId="0" sldId="295"/>
        </pc:sldMkLst>
        <pc:spChg chg="mod">
          <ac:chgData name="Song Seokil" userId="55e21934b449b532" providerId="LiveId" clId="{AAAF7AF2-534A-4FC3-B98B-51DF0FDC80F6}" dt="2022-03-13T23:56:16.885" v="591" actId="27636"/>
          <ac:spMkLst>
            <pc:docMk/>
            <pc:sldMk cId="0" sldId="295"/>
            <ac:spMk id="12294" creationId="{C0899447-88A0-45EE-8B55-AAC52EC32D67}"/>
          </ac:spMkLst>
        </pc:spChg>
      </pc:sldChg>
      <pc:sldChg chg="modSp mod">
        <pc:chgData name="Song Seokil" userId="55e21934b449b532" providerId="LiveId" clId="{AAAF7AF2-534A-4FC3-B98B-51DF0FDC80F6}" dt="2022-03-13T23:58:56.630" v="623" actId="15"/>
        <pc:sldMkLst>
          <pc:docMk/>
          <pc:sldMk cId="0" sldId="296"/>
        </pc:sldMkLst>
        <pc:spChg chg="mod">
          <ac:chgData name="Song Seokil" userId="55e21934b449b532" providerId="LiveId" clId="{AAAF7AF2-534A-4FC3-B98B-51DF0FDC80F6}" dt="2022-03-13T23:58:56.630" v="623" actId="15"/>
          <ac:spMkLst>
            <pc:docMk/>
            <pc:sldMk cId="0" sldId="296"/>
            <ac:spMk id="31747" creationId="{C0476F0C-C71D-48B4-9E33-27AF7D630052}"/>
          </ac:spMkLst>
        </pc:spChg>
      </pc:sldChg>
      <pc:sldChg chg="addSp delSp modSp mod">
        <pc:chgData name="Song Seokil" userId="55e21934b449b532" providerId="LiveId" clId="{AAAF7AF2-534A-4FC3-B98B-51DF0FDC80F6}" dt="2022-03-13T23:50:08.552" v="454"/>
        <pc:sldMkLst>
          <pc:docMk/>
          <pc:sldMk cId="2842926667" sldId="297"/>
        </pc:sldMkLst>
        <pc:spChg chg="del">
          <ac:chgData name="Song Seokil" userId="55e21934b449b532" providerId="LiveId" clId="{AAAF7AF2-534A-4FC3-B98B-51DF0FDC80F6}" dt="2022-03-13T23:48:44.654" v="375"/>
          <ac:spMkLst>
            <pc:docMk/>
            <pc:sldMk cId="2842926667" sldId="297"/>
            <ac:spMk id="2" creationId="{4B7792DE-A90D-48D2-A6B8-D2D70A08DF97}"/>
          </ac:spMkLst>
        </pc:spChg>
        <pc:spChg chg="mod">
          <ac:chgData name="Song Seokil" userId="55e21934b449b532" providerId="LiveId" clId="{AAAF7AF2-534A-4FC3-B98B-51DF0FDC80F6}" dt="2022-03-13T23:50:02.092" v="453" actId="20577"/>
          <ac:spMkLst>
            <pc:docMk/>
            <pc:sldMk cId="2842926667" sldId="297"/>
            <ac:spMk id="3" creationId="{A0D6BC03-8499-4AA9-A6E0-51858340745C}"/>
          </ac:spMkLst>
        </pc:spChg>
        <pc:spChg chg="mod">
          <ac:chgData name="Song Seokil" userId="55e21934b449b532" providerId="LiveId" clId="{AAAF7AF2-534A-4FC3-B98B-51DF0FDC80F6}" dt="2022-03-13T23:48:44.654" v="375"/>
          <ac:spMkLst>
            <pc:docMk/>
            <pc:sldMk cId="2842926667" sldId="297"/>
            <ac:spMk id="4" creationId="{D4423F4A-38E8-41E9-90DC-88469DCCA76B}"/>
          </ac:spMkLst>
        </pc:spChg>
        <pc:spChg chg="add del mod">
          <ac:chgData name="Song Seokil" userId="55e21934b449b532" providerId="LiveId" clId="{AAAF7AF2-534A-4FC3-B98B-51DF0FDC80F6}" dt="2022-03-13T23:48:44.654" v="375"/>
          <ac:spMkLst>
            <pc:docMk/>
            <pc:sldMk cId="2842926667" sldId="297"/>
            <ac:spMk id="5" creationId="{D70922D5-3322-417F-BFCA-4B71E5E006E7}"/>
          </ac:spMkLst>
        </pc:spChg>
        <pc:spChg chg="add del mod">
          <ac:chgData name="Song Seokil" userId="55e21934b449b532" providerId="LiveId" clId="{AAAF7AF2-534A-4FC3-B98B-51DF0FDC80F6}" dt="2022-03-13T23:48:44.654" v="375"/>
          <ac:spMkLst>
            <pc:docMk/>
            <pc:sldMk cId="2842926667" sldId="297"/>
            <ac:spMk id="6" creationId="{EFB39EA8-4FFC-4804-B802-E975CB38F032}"/>
          </ac:spMkLst>
        </pc:spChg>
        <pc:spChg chg="add mod">
          <ac:chgData name="Song Seokil" userId="55e21934b449b532" providerId="LiveId" clId="{AAAF7AF2-534A-4FC3-B98B-51DF0FDC80F6}" dt="2022-03-13T23:50:08.552" v="454"/>
          <ac:spMkLst>
            <pc:docMk/>
            <pc:sldMk cId="2842926667" sldId="297"/>
            <ac:spMk id="7" creationId="{8CF8E859-8648-4EF5-BEEA-92B80FE36756}"/>
          </ac:spMkLst>
        </pc:spChg>
      </pc:sldChg>
      <pc:sldChg chg="del">
        <pc:chgData name="Song Seokil" userId="55e21934b449b532" providerId="LiveId" clId="{AAAF7AF2-534A-4FC3-B98B-51DF0FDC80F6}" dt="2022-03-13T23:50:15.300" v="456" actId="47"/>
        <pc:sldMkLst>
          <pc:docMk/>
          <pc:sldMk cId="1021201310" sldId="298"/>
        </pc:sldMkLst>
      </pc:sldChg>
      <pc:sldChg chg="modSp new del mod">
        <pc:chgData name="Song Seokil" userId="55e21934b449b532" providerId="LiveId" clId="{AAAF7AF2-534A-4FC3-B98B-51DF0FDC80F6}" dt="2022-03-13T23:50:10.690" v="455" actId="47"/>
        <pc:sldMkLst>
          <pc:docMk/>
          <pc:sldMk cId="42547618" sldId="299"/>
        </pc:sldMkLst>
        <pc:spChg chg="mod">
          <ac:chgData name="Song Seokil" userId="55e21934b449b532" providerId="LiveId" clId="{AAAF7AF2-534A-4FC3-B98B-51DF0FDC80F6}" dt="2022-03-13T23:22:01.114" v="35" actId="20577"/>
          <ac:spMkLst>
            <pc:docMk/>
            <pc:sldMk cId="42547618" sldId="299"/>
            <ac:spMk id="2" creationId="{ACC87162-99BB-44DF-BB15-8323CD7EA4A8}"/>
          </ac:spMkLst>
        </pc:spChg>
      </pc:sldChg>
      <pc:sldChg chg="new del">
        <pc:chgData name="Song Seokil" userId="55e21934b449b532" providerId="LiveId" clId="{AAAF7AF2-534A-4FC3-B98B-51DF0FDC80F6}" dt="2022-03-13T22:50:59.359" v="22" actId="680"/>
        <pc:sldMkLst>
          <pc:docMk/>
          <pc:sldMk cId="418864748" sldId="299"/>
        </pc:sldMkLst>
      </pc:sldChg>
      <pc:sldChg chg="new del">
        <pc:chgData name="Song Seokil" userId="55e21934b449b532" providerId="LiveId" clId="{AAAF7AF2-534A-4FC3-B98B-51DF0FDC80F6}" dt="2022-03-13T22:50:57.864" v="21" actId="680"/>
        <pc:sldMkLst>
          <pc:docMk/>
          <pc:sldMk cId="716579183" sldId="300"/>
        </pc:sldMkLst>
      </pc:sldChg>
      <pc:sldChg chg="new del">
        <pc:chgData name="Song Seokil" userId="55e21934b449b532" providerId="LiveId" clId="{AAAF7AF2-534A-4FC3-B98B-51DF0FDC80F6}" dt="2022-03-13T22:50:57.533" v="20" actId="680"/>
        <pc:sldMkLst>
          <pc:docMk/>
          <pc:sldMk cId="2889447626" sldId="301"/>
        </pc:sldMkLst>
      </pc:sldChg>
    </pc:docChg>
  </pc:docChgLst>
  <pc:docChgLst>
    <pc:chgData name="Song Seokil" userId="55e21934b449b532" providerId="LiveId" clId="{B50D222E-F566-48FD-BDD5-78F29F0C1B97}"/>
    <pc:docChg chg="custSel addSld delSld modSld">
      <pc:chgData name="Song Seokil" userId="55e21934b449b532" providerId="LiveId" clId="{B50D222E-F566-48FD-BDD5-78F29F0C1B97}" dt="2022-05-15T23:45:15.006" v="59" actId="6549"/>
      <pc:docMkLst>
        <pc:docMk/>
      </pc:docMkLst>
      <pc:sldChg chg="modSp mod">
        <pc:chgData name="Song Seokil" userId="55e21934b449b532" providerId="LiveId" clId="{B50D222E-F566-48FD-BDD5-78F29F0C1B97}" dt="2022-05-15T23:00:47.051" v="1" actId="20577"/>
        <pc:sldMkLst>
          <pc:docMk/>
          <pc:sldMk cId="1202290180" sldId="256"/>
        </pc:sldMkLst>
        <pc:spChg chg="mod">
          <ac:chgData name="Song Seokil" userId="55e21934b449b532" providerId="LiveId" clId="{B50D222E-F566-48FD-BDD5-78F29F0C1B97}" dt="2022-05-15T23:00:47.051" v="1" actId="20577"/>
          <ac:spMkLst>
            <pc:docMk/>
            <pc:sldMk cId="1202290180" sldId="256"/>
            <ac:spMk id="2" creationId="{00000000-0000-0000-0000-000000000000}"/>
          </ac:spMkLst>
        </pc:spChg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58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59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60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61"/>
        </pc:sldMkLst>
      </pc:sldChg>
      <pc:sldChg chg="modSp add mod">
        <pc:chgData name="Song Seokil" userId="55e21934b449b532" providerId="LiveId" clId="{B50D222E-F566-48FD-BDD5-78F29F0C1B97}" dt="2022-05-15T23:03:35.898" v="40" actId="113"/>
        <pc:sldMkLst>
          <pc:docMk/>
          <pc:sldMk cId="0" sldId="262"/>
        </pc:sldMkLst>
        <pc:spChg chg="mod">
          <ac:chgData name="Song Seokil" userId="55e21934b449b532" providerId="LiveId" clId="{B50D222E-F566-48FD-BDD5-78F29F0C1B97}" dt="2022-05-15T23:01:40.603" v="8" actId="6549"/>
          <ac:spMkLst>
            <pc:docMk/>
            <pc:sldMk cId="0" sldId="262"/>
            <ac:spMk id="8195" creationId="{00000000-0000-0000-0000-000000000000}"/>
          </ac:spMkLst>
        </pc:spChg>
        <pc:graphicFrameChg chg="mod modGraphic">
          <ac:chgData name="Song Seokil" userId="55e21934b449b532" providerId="LiveId" clId="{B50D222E-F566-48FD-BDD5-78F29F0C1B97}" dt="2022-05-15T23:03:35.898" v="40" actId="113"/>
          <ac:graphicFrameMkLst>
            <pc:docMk/>
            <pc:sldMk cId="0" sldId="262"/>
            <ac:graphicFrameMk id="7" creationId="{00000000-0000-0000-0000-000000000000}"/>
          </ac:graphicFrameMkLst>
        </pc:graphicFrameChg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63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64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65"/>
        </pc:sldMkLst>
      </pc:sldChg>
      <pc:sldChg chg="modSp add mod">
        <pc:chgData name="Song Seokil" userId="55e21934b449b532" providerId="LiveId" clId="{B50D222E-F566-48FD-BDD5-78F29F0C1B97}" dt="2022-05-15T23:12:59.339" v="42" actId="6549"/>
        <pc:sldMkLst>
          <pc:docMk/>
          <pc:sldMk cId="0" sldId="266"/>
        </pc:sldMkLst>
        <pc:spChg chg="mod">
          <ac:chgData name="Song Seokil" userId="55e21934b449b532" providerId="LiveId" clId="{B50D222E-F566-48FD-BDD5-78F29F0C1B97}" dt="2022-05-15T23:12:59.339" v="42" actId="6549"/>
          <ac:spMkLst>
            <pc:docMk/>
            <pc:sldMk cId="0" sldId="266"/>
            <ac:spMk id="12291" creationId="{00000000-0000-0000-0000-000000000000}"/>
          </ac:spMkLst>
        </pc:spChg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67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68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69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0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1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2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3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4"/>
        </pc:sldMkLst>
      </pc:sldChg>
      <pc:sldChg chg="modSp add mod">
        <pc:chgData name="Song Seokil" userId="55e21934b449b532" providerId="LiveId" clId="{B50D222E-F566-48FD-BDD5-78F29F0C1B97}" dt="2022-05-15T23:30:07.368" v="50" actId="113"/>
        <pc:sldMkLst>
          <pc:docMk/>
          <pc:sldMk cId="0" sldId="275"/>
        </pc:sldMkLst>
        <pc:spChg chg="mod">
          <ac:chgData name="Song Seokil" userId="55e21934b449b532" providerId="LiveId" clId="{B50D222E-F566-48FD-BDD5-78F29F0C1B97}" dt="2022-05-15T23:29:44.597" v="48" actId="6549"/>
          <ac:spMkLst>
            <pc:docMk/>
            <pc:sldMk cId="0" sldId="275"/>
            <ac:spMk id="21507" creationId="{00000000-0000-0000-0000-000000000000}"/>
          </ac:spMkLst>
        </pc:spChg>
        <pc:spChg chg="mod">
          <ac:chgData name="Song Seokil" userId="55e21934b449b532" providerId="LiveId" clId="{B50D222E-F566-48FD-BDD5-78F29F0C1B97}" dt="2022-05-15T23:30:07.368" v="50" actId="113"/>
          <ac:spMkLst>
            <pc:docMk/>
            <pc:sldMk cId="0" sldId="275"/>
            <ac:spMk id="21511" creationId="{00000000-0000-0000-0000-000000000000}"/>
          </ac:spMkLst>
        </pc:spChg>
        <pc:graphicFrameChg chg="mod">
          <ac:chgData name="Song Seokil" userId="55e21934b449b532" providerId="LiveId" clId="{B50D222E-F566-48FD-BDD5-78F29F0C1B97}" dt="2022-05-15T23:30:04.745" v="49" actId="1076"/>
          <ac:graphicFrameMkLst>
            <pc:docMk/>
            <pc:sldMk cId="0" sldId="275"/>
            <ac:graphicFrameMk id="13" creationId="{00000000-0000-0000-0000-000000000000}"/>
          </ac:graphicFrameMkLst>
        </pc:graphicFrameChg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6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7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8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9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80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81"/>
        </pc:sldMkLst>
      </pc:sldChg>
      <pc:sldChg chg="modSp add mod">
        <pc:chgData name="Song Seokil" userId="55e21934b449b532" providerId="LiveId" clId="{B50D222E-F566-48FD-BDD5-78F29F0C1B97}" dt="2022-05-15T23:44:30.299" v="53" actId="6549"/>
        <pc:sldMkLst>
          <pc:docMk/>
          <pc:sldMk cId="0" sldId="282"/>
        </pc:sldMkLst>
        <pc:spChg chg="mod">
          <ac:chgData name="Song Seokil" userId="55e21934b449b532" providerId="LiveId" clId="{B50D222E-F566-48FD-BDD5-78F29F0C1B97}" dt="2022-05-15T23:44:30.299" v="53" actId="6549"/>
          <ac:spMkLst>
            <pc:docMk/>
            <pc:sldMk cId="0" sldId="282"/>
            <ac:spMk id="28678" creationId="{00000000-0000-0000-0000-000000000000}"/>
          </ac:spMkLst>
        </pc:spChg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83"/>
        </pc:sldMkLst>
      </pc:sldChg>
      <pc:sldChg chg="modSp add mod">
        <pc:chgData name="Song Seokil" userId="55e21934b449b532" providerId="LiveId" clId="{B50D222E-F566-48FD-BDD5-78F29F0C1B97}" dt="2022-05-15T23:44:39.850" v="56" actId="6549"/>
        <pc:sldMkLst>
          <pc:docMk/>
          <pc:sldMk cId="0" sldId="284"/>
        </pc:sldMkLst>
        <pc:spChg chg="mod">
          <ac:chgData name="Song Seokil" userId="55e21934b449b532" providerId="LiveId" clId="{B50D222E-F566-48FD-BDD5-78F29F0C1B97}" dt="2022-05-15T23:44:39.850" v="56" actId="6549"/>
          <ac:spMkLst>
            <pc:docMk/>
            <pc:sldMk cId="0" sldId="284"/>
            <ac:spMk id="30725" creationId="{00000000-0000-0000-0000-000000000000}"/>
          </ac:spMkLst>
        </pc:spChg>
      </pc:sldChg>
      <pc:sldChg chg="modSp add mod">
        <pc:chgData name="Song Seokil" userId="55e21934b449b532" providerId="LiveId" clId="{B50D222E-F566-48FD-BDD5-78F29F0C1B97}" dt="2022-05-15T23:45:15.006" v="59" actId="6549"/>
        <pc:sldMkLst>
          <pc:docMk/>
          <pc:sldMk cId="0" sldId="285"/>
        </pc:sldMkLst>
        <pc:spChg chg="mod">
          <ac:chgData name="Song Seokil" userId="55e21934b449b532" providerId="LiveId" clId="{B50D222E-F566-48FD-BDD5-78F29F0C1B97}" dt="2022-05-15T23:45:15.006" v="59" actId="6549"/>
          <ac:spMkLst>
            <pc:docMk/>
            <pc:sldMk cId="0" sldId="285"/>
            <ac:spMk id="31749" creationId="{00000000-0000-0000-0000-000000000000}"/>
          </ac:spMkLst>
        </pc:spChg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86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87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88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89"/>
        </pc:sldMkLst>
      </pc:sldChg>
      <pc:sldChg chg="add del">
        <pc:chgData name="Song Seokil" userId="55e21934b449b532" providerId="LiveId" clId="{B50D222E-F566-48FD-BDD5-78F29F0C1B97}" dt="2022-05-15T23:01:05.125" v="3"/>
        <pc:sldMkLst>
          <pc:docMk/>
          <pc:sldMk cId="0" sldId="290"/>
        </pc:sldMkLst>
      </pc:sldChg>
      <pc:sldChg chg="add del">
        <pc:chgData name="Song Seokil" userId="55e21934b449b532" providerId="LiveId" clId="{B50D222E-F566-48FD-BDD5-78F29F0C1B97}" dt="2022-05-15T23:01:05.125" v="3"/>
        <pc:sldMkLst>
          <pc:docMk/>
          <pc:sldMk cId="0" sldId="291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292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293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294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295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296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297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298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299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0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1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2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3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4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5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6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7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8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9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10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11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12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13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14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15"/>
        </pc:sldMkLst>
      </pc:sldChg>
    </pc:docChg>
  </pc:docChgLst>
  <pc:docChgLst>
    <pc:chgData name="Song Seokil" userId="55e21934b449b532" providerId="LiveId" clId="{95DC5F54-7CDB-4B93-AE39-BD45D4AAA7AE}"/>
    <pc:docChg chg="custSel addSld delSld modSld">
      <pc:chgData name="Song Seokil" userId="55e21934b449b532" providerId="LiveId" clId="{95DC5F54-7CDB-4B93-AE39-BD45D4AAA7AE}" dt="2022-05-01T23:08:43.698" v="45" actId="1076"/>
      <pc:docMkLst>
        <pc:docMk/>
      </pc:docMkLst>
      <pc:sldChg chg="modSp mod">
        <pc:chgData name="Song Seokil" userId="55e21934b449b532" providerId="LiveId" clId="{95DC5F54-7CDB-4B93-AE39-BD45D4AAA7AE}" dt="2022-05-01T22:58:38.158" v="0"/>
        <pc:sldMkLst>
          <pc:docMk/>
          <pc:sldMk cId="1202290180" sldId="256"/>
        </pc:sldMkLst>
        <pc:spChg chg="mod">
          <ac:chgData name="Song Seokil" userId="55e21934b449b532" providerId="LiveId" clId="{95DC5F54-7CDB-4B93-AE39-BD45D4AAA7AE}" dt="2022-05-01T22:58:38.158" v="0"/>
          <ac:spMkLst>
            <pc:docMk/>
            <pc:sldMk cId="1202290180" sldId="256"/>
            <ac:spMk id="2" creationId="{00000000-0000-0000-0000-000000000000}"/>
          </ac:spMkLst>
        </pc:spChg>
      </pc:sldChg>
      <pc:sldChg chg="addSp delSp modSp add del">
        <pc:chgData name="Song Seokil" userId="55e21934b449b532" providerId="LiveId" clId="{95DC5F54-7CDB-4B93-AE39-BD45D4AAA7AE}" dt="2022-05-01T22:59:02.971" v="4"/>
        <pc:sldMkLst>
          <pc:docMk/>
          <pc:sldMk cId="0" sldId="290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2" creationId="{532F576C-0FAB-B458-BCE3-BA522A75588A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3" creationId="{DB22DE80-701E-67C3-F6DA-D7D2C7114E82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4" creationId="{F9309512-711D-5358-EF58-997686808F8A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5" creationId="{05E7B57F-3D48-8B3D-7E2E-EDD832C7F47E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6" creationId="{C1BE3611-89EF-F7AF-16FF-7EA9FC3393A9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4098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4099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4100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4101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4102" creationId="{00000000-0000-0000-0000-000000000000}"/>
          </ac:spMkLst>
        </pc:spChg>
      </pc:sldChg>
      <pc:sldChg chg="addSp delSp modSp add del">
        <pc:chgData name="Song Seokil" userId="55e21934b449b532" providerId="LiveId" clId="{95DC5F54-7CDB-4B93-AE39-BD45D4AAA7AE}" dt="2022-05-01T22:59:02.971" v="4"/>
        <pc:sldMkLst>
          <pc:docMk/>
          <pc:sldMk cId="0" sldId="291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2" creationId="{A62168C2-B7EF-8DCC-8D40-D7DF25F96085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3" creationId="{97EDD5A4-753B-94AB-46EB-320961D77B33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4" creationId="{A34B61AF-E2DB-ADD0-E124-D0BA383D3581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5" creationId="{C54BA92F-5458-536F-C0D3-A1C34A3BD19E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6" creationId="{3005B58D-6AF5-CEDD-C952-7769D5BEF429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5122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5123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5124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5125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5126" creationId="{00000000-0000-0000-0000-000000000000}"/>
          </ac:spMkLst>
        </pc:spChg>
      </pc:sldChg>
      <pc:sldChg chg="addSp delSp modSp add mod">
        <pc:chgData name="Song Seokil" userId="55e21934b449b532" providerId="LiveId" clId="{95DC5F54-7CDB-4B93-AE39-BD45D4AAA7AE}" dt="2022-05-01T22:59:42.889" v="14" actId="1076"/>
        <pc:sldMkLst>
          <pc:docMk/>
          <pc:sldMk cId="0" sldId="292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2"/>
            <ac:spMk id="2" creationId="{F9295F8A-7B9B-307B-5E1B-02C2C67CC79D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2"/>
            <ac:spMk id="3" creationId="{7BC2F589-A56B-F84C-0BCC-B9177288F76F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2"/>
            <ac:spMk id="4" creationId="{F8C6E3F9-C438-68BE-F051-CAED2A5EF3F7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2"/>
            <ac:spMk id="5" creationId="{45E11CB6-F58D-832A-B986-5F9B70D4513B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2"/>
            <ac:spMk id="6" creationId="{9E76E0A9-4605-B23B-35D5-0031AED93A95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2"/>
            <ac:spMk id="6146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38.464" v="13" actId="6549"/>
          <ac:spMkLst>
            <pc:docMk/>
            <pc:sldMk cId="0" sldId="292"/>
            <ac:spMk id="6147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2"/>
            <ac:spMk id="6148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2"/>
            <ac:spMk id="6149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2"/>
            <ac:spMk id="6150" creationId="{00000000-0000-0000-0000-000000000000}"/>
          </ac:spMkLst>
        </pc:spChg>
        <pc:graphicFrameChg chg="modGraphic">
          <ac:chgData name="Song Seokil" userId="55e21934b449b532" providerId="LiveId" clId="{95DC5F54-7CDB-4B93-AE39-BD45D4AAA7AE}" dt="2022-05-01T22:59:35.036" v="12" actId="113"/>
          <ac:graphicFrameMkLst>
            <pc:docMk/>
            <pc:sldMk cId="0" sldId="292"/>
            <ac:graphicFrameMk id="7" creationId="{00000000-0000-0000-0000-000000000000}"/>
          </ac:graphicFrameMkLst>
        </pc:graphicFrameChg>
        <pc:graphicFrameChg chg="mod modGraphic">
          <ac:chgData name="Song Seokil" userId="55e21934b449b532" providerId="LiveId" clId="{95DC5F54-7CDB-4B93-AE39-BD45D4AAA7AE}" dt="2022-05-01T22:59:42.889" v="14" actId="1076"/>
          <ac:graphicFrameMkLst>
            <pc:docMk/>
            <pc:sldMk cId="0" sldId="292"/>
            <ac:graphicFrameMk id="8" creationId="{00000000-0000-0000-0000-000000000000}"/>
          </ac:graphicFrameMkLst>
        </pc:graphicFrameChg>
      </pc:sldChg>
      <pc:sldChg chg="addSp delSp modSp add del mod">
        <pc:chgData name="Song Seokil" userId="55e21934b449b532" providerId="LiveId" clId="{95DC5F54-7CDB-4B93-AE39-BD45D4AAA7AE}" dt="2022-05-01T22:59:54.513" v="17" actId="1076"/>
        <pc:sldMkLst>
          <pc:docMk/>
          <pc:sldMk cId="0" sldId="293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3"/>
            <ac:spMk id="2" creationId="{3699C761-D790-6631-85E5-8D17A8BE9189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3"/>
            <ac:spMk id="3" creationId="{E407C643-FE28-39A3-E850-92469A70647D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3"/>
            <ac:spMk id="4" creationId="{9B22CA45-4C7A-95E2-4C5A-18ED609577D3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3"/>
            <ac:spMk id="5" creationId="{03FF080B-E593-1C95-D227-164C69322558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3"/>
            <ac:spMk id="6" creationId="{077B6F16-55CF-2506-B849-FE72CBD71CD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3"/>
            <ac:spMk id="7170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3"/>
            <ac:spMk id="7171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3"/>
            <ac:spMk id="7172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3"/>
            <ac:spMk id="7173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3"/>
            <ac:spMk id="7174" creationId="{00000000-0000-0000-0000-000000000000}"/>
          </ac:spMkLst>
        </pc:spChg>
        <pc:graphicFrameChg chg="mod modGraphic">
          <ac:chgData name="Song Seokil" userId="55e21934b449b532" providerId="LiveId" clId="{95DC5F54-7CDB-4B93-AE39-BD45D4AAA7AE}" dt="2022-05-01T22:59:54.513" v="17" actId="1076"/>
          <ac:graphicFrameMkLst>
            <pc:docMk/>
            <pc:sldMk cId="0" sldId="293"/>
            <ac:graphicFrameMk id="7" creationId="{00000000-0000-0000-0000-000000000000}"/>
          </ac:graphicFrameMkLst>
        </pc:graphicFrameChg>
      </pc:sldChg>
      <pc:sldChg chg="addSp delSp modSp add del">
        <pc:chgData name="Song Seokil" userId="55e21934b449b532" providerId="LiveId" clId="{95DC5F54-7CDB-4B93-AE39-BD45D4AAA7AE}" dt="2022-05-01T22:59:02.971" v="4"/>
        <pc:sldMkLst>
          <pc:docMk/>
          <pc:sldMk cId="0" sldId="294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2" creationId="{D879189B-2474-4623-6B27-DE2F33009E5F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3" creationId="{01D478F2-A544-F38B-748B-4212E3D00D5B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4" creationId="{D7AD6223-ED50-4D61-9CFB-BCA87295BFAE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5" creationId="{B829766F-E013-DD86-3CCE-167DF5FE77A7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6" creationId="{914813FE-8DF9-33E0-35C7-133F92B48232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8194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8195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8196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8197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8198" creationId="{00000000-0000-0000-0000-000000000000}"/>
          </ac:spMkLst>
        </pc:spChg>
      </pc:sldChg>
      <pc:sldChg chg="addSp delSp modSp add del mod">
        <pc:chgData name="Song Seokil" userId="55e21934b449b532" providerId="LiveId" clId="{95DC5F54-7CDB-4B93-AE39-BD45D4AAA7AE}" dt="2022-05-01T23:05:17.988" v="35" actId="6549"/>
        <pc:sldMkLst>
          <pc:docMk/>
          <pc:sldMk cId="0" sldId="295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2" creationId="{446E7AC9-A947-A9BD-1A7E-FFD7AC1E1890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3" creationId="{096AA1BF-4619-39B8-1B2B-3241C9A0D436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4" creationId="{A8430FEF-D109-9CB0-3D48-20F7277E4A15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5" creationId="{9A2A90CC-281A-3D9B-2372-7BD9A43AB454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6" creationId="{85301A4A-32BE-1590-9693-99435260F0DA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9218" creationId="{00000000-0000-0000-0000-000000000000}"/>
          </ac:spMkLst>
        </pc:spChg>
        <pc:spChg chg="mod">
          <ac:chgData name="Song Seokil" userId="55e21934b449b532" providerId="LiveId" clId="{95DC5F54-7CDB-4B93-AE39-BD45D4AAA7AE}" dt="2022-05-01T23:05:17.988" v="35" actId="6549"/>
          <ac:spMkLst>
            <pc:docMk/>
            <pc:sldMk cId="0" sldId="295"/>
            <ac:spMk id="9219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9220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9221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9222" creationId="{00000000-0000-0000-0000-000000000000}"/>
          </ac:spMkLst>
        </pc:spChg>
        <pc:graphicFrameChg chg="mod modGraphic">
          <ac:chgData name="Song Seokil" userId="55e21934b449b532" providerId="LiveId" clId="{95DC5F54-7CDB-4B93-AE39-BD45D4AAA7AE}" dt="2022-05-01T23:00:49.821" v="22" actId="1076"/>
          <ac:graphicFrameMkLst>
            <pc:docMk/>
            <pc:sldMk cId="0" sldId="295"/>
            <ac:graphicFrameMk id="7" creationId="{00000000-0000-0000-0000-000000000000}"/>
          </ac:graphicFrameMkLst>
        </pc:graphicFrameChg>
      </pc:sldChg>
      <pc:sldChg chg="addSp delSp modSp add del mod">
        <pc:chgData name="Song Seokil" userId="55e21934b449b532" providerId="LiveId" clId="{95DC5F54-7CDB-4B93-AE39-BD45D4AAA7AE}" dt="2022-05-01T23:00:59.268" v="23" actId="113"/>
        <pc:sldMkLst>
          <pc:docMk/>
          <pc:sldMk cId="0" sldId="296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2" creationId="{40214877-4486-B947-4972-9F31C8EE6CA9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3" creationId="{90B69C1D-EB9D-2F45-716A-87DF9301B7B6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4" creationId="{FBB7C53D-F7CF-5C52-8F31-2D481F9EC538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5" creationId="{A5B2C73C-E74C-D0FF-C1DB-42FE1A255B81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6" creationId="{43CDEA2C-C415-5CF8-F99F-A686B57EAE0E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10242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10243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10244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10245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10246" creationId="{00000000-0000-0000-0000-000000000000}"/>
          </ac:spMkLst>
        </pc:spChg>
        <pc:graphicFrameChg chg="modGraphic">
          <ac:chgData name="Song Seokil" userId="55e21934b449b532" providerId="LiveId" clId="{95DC5F54-7CDB-4B93-AE39-BD45D4AAA7AE}" dt="2022-05-01T23:00:59.268" v="23" actId="113"/>
          <ac:graphicFrameMkLst>
            <pc:docMk/>
            <pc:sldMk cId="0" sldId="296"/>
            <ac:graphicFrameMk id="7" creationId="{00000000-0000-0000-0000-000000000000}"/>
          </ac:graphicFrameMkLst>
        </pc:graphicFrameChg>
      </pc:sldChg>
      <pc:sldChg chg="addSp delSp modSp add del mod">
        <pc:chgData name="Song Seokil" userId="55e21934b449b532" providerId="LiveId" clId="{95DC5F54-7CDB-4B93-AE39-BD45D4AAA7AE}" dt="2022-05-01T23:03:18.106" v="29" actId="15"/>
        <pc:sldMkLst>
          <pc:docMk/>
          <pc:sldMk cId="0" sldId="297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2" creationId="{37BA6FDE-FEFD-812A-D65D-84C709C6ADC7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3" creationId="{FCD07039-89EF-06B0-42B9-0230642D713F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4" creationId="{FB3411EF-EA8E-38E9-DA24-F12558B14C0F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5" creationId="{973199BB-6D9A-B343-FD80-DD8862DAD422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6" creationId="{795159E9-8D9E-C15D-B92B-E6F861A4E008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12290" creationId="{00000000-0000-0000-0000-000000000000}"/>
          </ac:spMkLst>
        </pc:spChg>
        <pc:spChg chg="mod">
          <ac:chgData name="Song Seokil" userId="55e21934b449b532" providerId="LiveId" clId="{95DC5F54-7CDB-4B93-AE39-BD45D4AAA7AE}" dt="2022-05-01T23:03:18.106" v="29" actId="15"/>
          <ac:spMkLst>
            <pc:docMk/>
            <pc:sldMk cId="0" sldId="297"/>
            <ac:spMk id="12291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12292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12293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12294" creationId="{00000000-0000-0000-0000-000000000000}"/>
          </ac:spMkLst>
        </pc:spChg>
      </pc:sldChg>
      <pc:sldChg chg="addSp delSp modSp add del">
        <pc:chgData name="Song Seokil" userId="55e21934b449b532" providerId="LiveId" clId="{95DC5F54-7CDB-4B93-AE39-BD45D4AAA7AE}" dt="2022-05-01T23:04:40.838" v="32" actId="1076"/>
        <pc:sldMkLst>
          <pc:docMk/>
          <pc:sldMk cId="0" sldId="298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2" creationId="{F385CD34-6CAB-399B-F296-6BAB3DF74013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3" creationId="{AF8B6975-E288-04D4-4B7B-245712368CED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4" creationId="{8D1BA4EA-7133-9433-84CF-DB8616D42C9D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5" creationId="{8D3D31B5-173F-E367-27DE-60719E9C3245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6" creationId="{B44E2DD9-996D-4BC3-E9A8-9C7E4D960FA9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13314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13315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13316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13317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13318" creationId="{00000000-0000-0000-0000-000000000000}"/>
          </ac:spMkLst>
        </pc:spChg>
        <pc:spChg chg="mod">
          <ac:chgData name="Song Seokil" userId="55e21934b449b532" providerId="LiveId" clId="{95DC5F54-7CDB-4B93-AE39-BD45D4AAA7AE}" dt="2022-05-01T23:04:40.838" v="32" actId="1076"/>
          <ac:spMkLst>
            <pc:docMk/>
            <pc:sldMk cId="0" sldId="298"/>
            <ac:spMk id="13319" creationId="{00000000-0000-0000-0000-000000000000}"/>
          </ac:spMkLst>
        </pc:spChg>
      </pc:sldChg>
      <pc:sldChg chg="del">
        <pc:chgData name="Song Seokil" userId="55e21934b449b532" providerId="LiveId" clId="{95DC5F54-7CDB-4B93-AE39-BD45D4AAA7AE}" dt="2022-05-01T22:58:57.492" v="1" actId="47"/>
        <pc:sldMkLst>
          <pc:docMk/>
          <pc:sldMk cId="0" sldId="299"/>
        </pc:sldMkLst>
      </pc:sldChg>
      <pc:sldChg chg="addSp delSp modSp add del mod">
        <pc:chgData name="Song Seokil" userId="55e21934b449b532" providerId="LiveId" clId="{95DC5F54-7CDB-4B93-AE39-BD45D4AAA7AE}" dt="2022-05-01T23:06:28.434" v="41" actId="5793"/>
        <pc:sldMkLst>
          <pc:docMk/>
          <pc:sldMk cId="0" sldId="300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2" creationId="{316C0036-57B5-CBEA-B676-0B9B3E97436D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3" creationId="{85FFE5F8-6DCD-D6D5-D01B-9F070CCB1452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4" creationId="{560AD243-0ECA-4710-97BC-5B840D59BCB3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5" creationId="{844F0552-DDEC-8F4B-E75D-98C3913FF68C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6" creationId="{1CB98F6A-582C-C5E8-6515-E293039503E7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14338" creationId="{00000000-0000-0000-0000-000000000000}"/>
          </ac:spMkLst>
        </pc:spChg>
        <pc:spChg chg="mod">
          <ac:chgData name="Song Seokil" userId="55e21934b449b532" providerId="LiveId" clId="{95DC5F54-7CDB-4B93-AE39-BD45D4AAA7AE}" dt="2022-05-01T23:06:28.434" v="41" actId="5793"/>
          <ac:spMkLst>
            <pc:docMk/>
            <pc:sldMk cId="0" sldId="300"/>
            <ac:spMk id="14339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14340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14341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14342" creationId="{00000000-0000-0000-0000-000000000000}"/>
          </ac:spMkLst>
        </pc:spChg>
      </pc:sldChg>
      <pc:sldChg chg="addSp delSp modSp add del">
        <pc:chgData name="Song Seokil" userId="55e21934b449b532" providerId="LiveId" clId="{95DC5F54-7CDB-4B93-AE39-BD45D4AAA7AE}" dt="2022-05-01T22:59:02.971" v="4"/>
        <pc:sldMkLst>
          <pc:docMk/>
          <pc:sldMk cId="0" sldId="301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1"/>
            <ac:spMk id="2" creationId="{6C1CA85F-C6D0-C947-613F-D5176CF3A112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1"/>
            <ac:spMk id="3" creationId="{C67C082C-1778-40B7-2CC6-DC27C0668D42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1"/>
            <ac:spMk id="4" creationId="{BC7C672A-382E-C5D3-64D9-C21E529CB911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1"/>
            <ac:spMk id="5" creationId="{2C1C8034-7026-F6D8-0EB2-F1431951A7B4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1"/>
            <ac:spMk id="15362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1"/>
            <ac:spMk id="15363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1"/>
            <ac:spMk id="15364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1"/>
            <ac:spMk id="15365" creationId="{00000000-0000-0000-0000-000000000000}"/>
          </ac:spMkLst>
        </pc:spChg>
      </pc:sldChg>
      <pc:sldChg chg="addSp delSp modSp add del mod">
        <pc:chgData name="Song Seokil" userId="55e21934b449b532" providerId="LiveId" clId="{95DC5F54-7CDB-4B93-AE39-BD45D4AAA7AE}" dt="2022-05-01T23:08:43.698" v="45" actId="1076"/>
        <pc:sldMkLst>
          <pc:docMk/>
          <pc:sldMk cId="0" sldId="302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2"/>
            <ac:spMk id="2" creationId="{2266E984-ACC8-2E22-FE60-97079F4F76CE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2"/>
            <ac:spMk id="3" creationId="{64990B50-00AF-3994-F98C-97796B29D720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2"/>
            <ac:spMk id="4" creationId="{94D22322-164F-41D0-30F8-C23DA6D96D70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2"/>
            <ac:spMk id="5" creationId="{2D0F0958-2C49-00F9-AA86-49BF5E82D0E3}"/>
          </ac:spMkLst>
        </pc:spChg>
        <pc:spChg chg="mod">
          <ac:chgData name="Song Seokil" userId="55e21934b449b532" providerId="LiveId" clId="{95DC5F54-7CDB-4B93-AE39-BD45D4AAA7AE}" dt="2022-05-01T23:08:43.698" v="45" actId="1076"/>
          <ac:spMkLst>
            <pc:docMk/>
            <pc:sldMk cId="0" sldId="302"/>
            <ac:spMk id="23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2"/>
            <ac:spMk id="16386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2"/>
            <ac:spMk id="16387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2"/>
            <ac:spMk id="16388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2"/>
            <ac:spMk id="16389" creationId="{00000000-0000-0000-0000-000000000000}"/>
          </ac:spMkLst>
        </pc:spChg>
        <pc:spChg chg="mod">
          <ac:chgData name="Song Seokil" userId="55e21934b449b532" providerId="LiveId" clId="{95DC5F54-7CDB-4B93-AE39-BD45D4AAA7AE}" dt="2022-05-01T23:08:38.875" v="44" actId="14100"/>
          <ac:spMkLst>
            <pc:docMk/>
            <pc:sldMk cId="0" sldId="302"/>
            <ac:spMk id="16391" creationId="{00000000-0000-0000-0000-000000000000}"/>
          </ac:spMkLst>
        </pc:spChg>
      </pc:sldChg>
      <pc:sldChg chg="addSp delSp modSp add del mod">
        <pc:chgData name="Song Seokil" userId="55e21934b449b532" providerId="LiveId" clId="{95DC5F54-7CDB-4B93-AE39-BD45D4AAA7AE}" dt="2022-05-01T23:03:04.990" v="28" actId="403"/>
        <pc:sldMkLst>
          <pc:docMk/>
          <pc:sldMk cId="0" sldId="303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2" creationId="{7CD8E020-54CE-949F-21F1-16E000264E3D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3" creationId="{A9240944-210C-2735-0425-4BBCB89504F8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4" creationId="{D4E65544-8A43-70F5-1E9B-EC10985F013F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5" creationId="{768142E6-1089-F013-807D-D0405F9C7E3C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6" creationId="{BB165367-540E-0BA7-87DB-0D6BE1776C02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11266" creationId="{00000000-0000-0000-0000-000000000000}"/>
          </ac:spMkLst>
        </pc:spChg>
        <pc:spChg chg="mod">
          <ac:chgData name="Song Seokil" userId="55e21934b449b532" providerId="LiveId" clId="{95DC5F54-7CDB-4B93-AE39-BD45D4AAA7AE}" dt="2022-05-01T23:02:32.608" v="24" actId="15"/>
          <ac:spMkLst>
            <pc:docMk/>
            <pc:sldMk cId="0" sldId="303"/>
            <ac:spMk id="11267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11268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11269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11270" creationId="{00000000-0000-0000-0000-000000000000}"/>
          </ac:spMkLst>
        </pc:spChg>
        <pc:spChg chg="mod">
          <ac:chgData name="Song Seokil" userId="55e21934b449b532" providerId="LiveId" clId="{95DC5F54-7CDB-4B93-AE39-BD45D4AAA7AE}" dt="2022-05-01T23:03:04.990" v="28" actId="403"/>
          <ac:spMkLst>
            <pc:docMk/>
            <pc:sldMk cId="0" sldId="303"/>
            <ac:spMk id="11271" creationId="{00000000-0000-0000-0000-000000000000}"/>
          </ac:spMkLst>
        </pc:spChg>
      </pc:sldChg>
      <pc:sldChg chg="del">
        <pc:chgData name="Song Seokil" userId="55e21934b449b532" providerId="LiveId" clId="{95DC5F54-7CDB-4B93-AE39-BD45D4AAA7AE}" dt="2022-05-01T22:58:57.492" v="1" actId="47"/>
        <pc:sldMkLst>
          <pc:docMk/>
          <pc:sldMk cId="0" sldId="304"/>
        </pc:sldMkLst>
      </pc:sldChg>
      <pc:sldChg chg="del">
        <pc:chgData name="Song Seokil" userId="55e21934b449b532" providerId="LiveId" clId="{95DC5F54-7CDB-4B93-AE39-BD45D4AAA7AE}" dt="2022-05-01T22:58:57.492" v="1" actId="47"/>
        <pc:sldMkLst>
          <pc:docMk/>
          <pc:sldMk cId="0" sldId="305"/>
        </pc:sldMkLst>
      </pc:sldChg>
      <pc:sldChg chg="del">
        <pc:chgData name="Song Seokil" userId="55e21934b449b532" providerId="LiveId" clId="{95DC5F54-7CDB-4B93-AE39-BD45D4AAA7AE}" dt="2022-05-01T22:58:57.492" v="1" actId="47"/>
        <pc:sldMkLst>
          <pc:docMk/>
          <pc:sldMk cId="0" sldId="306"/>
        </pc:sldMkLst>
      </pc:sldChg>
      <pc:sldChg chg="del">
        <pc:chgData name="Song Seokil" userId="55e21934b449b532" providerId="LiveId" clId="{95DC5F54-7CDB-4B93-AE39-BD45D4AAA7AE}" dt="2022-05-01T22:58:57.492" v="1" actId="47"/>
        <pc:sldMkLst>
          <pc:docMk/>
          <pc:sldMk cId="0" sldId="307"/>
        </pc:sldMkLst>
      </pc:sldChg>
      <pc:sldChg chg="del">
        <pc:chgData name="Song Seokil" userId="55e21934b449b532" providerId="LiveId" clId="{95DC5F54-7CDB-4B93-AE39-BD45D4AAA7AE}" dt="2022-05-01T22:58:57.492" v="1" actId="47"/>
        <pc:sldMkLst>
          <pc:docMk/>
          <pc:sldMk cId="2470415538" sldId="308"/>
        </pc:sldMkLst>
      </pc:sldChg>
    </pc:docChg>
  </pc:docChgLst>
  <pc:docChgLst>
    <pc:chgData name="Song Seokil" userId="55e21934b449b532" providerId="LiveId" clId="{B6DD18DE-5EC3-4D35-84A4-3203B5E20D2A}"/>
    <pc:docChg chg="custSel addSld delSld modSld">
      <pc:chgData name="Song Seokil" userId="55e21934b449b532" providerId="LiveId" clId="{B6DD18DE-5EC3-4D35-84A4-3203B5E20D2A}" dt="2022-04-10T23:49:16.087" v="4" actId="404"/>
      <pc:docMkLst>
        <pc:docMk/>
      </pc:docMkLst>
      <pc:sldChg chg="modSp mod">
        <pc:chgData name="Song Seokil" userId="55e21934b449b532" providerId="LiveId" clId="{B6DD18DE-5EC3-4D35-84A4-3203B5E20D2A}" dt="2022-04-10T23:47:46.041" v="0"/>
        <pc:sldMkLst>
          <pc:docMk/>
          <pc:sldMk cId="1202290180" sldId="256"/>
        </pc:sldMkLst>
        <pc:spChg chg="mod">
          <ac:chgData name="Song Seokil" userId="55e21934b449b532" providerId="LiveId" clId="{B6DD18DE-5EC3-4D35-84A4-3203B5E20D2A}" dt="2022-04-10T23:47:46.041" v="0"/>
          <ac:spMkLst>
            <pc:docMk/>
            <pc:sldMk cId="1202290180" sldId="256"/>
            <ac:spMk id="2" creationId="{00000000-0000-0000-0000-000000000000}"/>
          </ac:spMkLst>
        </pc:spChg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59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0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1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2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3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4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5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6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7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8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9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0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1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2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3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4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5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6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7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8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9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0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1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2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3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4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5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6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7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8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9"/>
        </pc:sldMkLst>
      </pc:sldChg>
      <pc:sldChg chg="add del">
        <pc:chgData name="Song Seokil" userId="55e21934b449b532" providerId="LiveId" clId="{B6DD18DE-5EC3-4D35-84A4-3203B5E20D2A}" dt="2022-04-10T23:48:09.634" v="2"/>
        <pc:sldMkLst>
          <pc:docMk/>
          <pc:sldMk cId="0" sldId="290"/>
        </pc:sldMkLst>
      </pc:sldChg>
      <pc:sldChg chg="add del">
        <pc:chgData name="Song Seokil" userId="55e21934b449b532" providerId="LiveId" clId="{B6DD18DE-5EC3-4D35-84A4-3203B5E20D2A}" dt="2022-04-10T23:48:09.634" v="2"/>
        <pc:sldMkLst>
          <pc:docMk/>
          <pc:sldMk cId="0" sldId="291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292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3689378304" sldId="292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293"/>
        </pc:sldMkLst>
      </pc:sldChg>
      <pc:sldChg chg="modSp add mod">
        <pc:chgData name="Song Seokil" userId="55e21934b449b532" providerId="LiveId" clId="{B6DD18DE-5EC3-4D35-84A4-3203B5E20D2A}" dt="2022-04-10T23:48:09.696" v="3" actId="27636"/>
        <pc:sldMkLst>
          <pc:docMk/>
          <pc:sldMk cId="0" sldId="294"/>
        </pc:sldMkLst>
        <pc:spChg chg="mod">
          <ac:chgData name="Song Seokil" userId="55e21934b449b532" providerId="LiveId" clId="{B6DD18DE-5EC3-4D35-84A4-3203B5E20D2A}" dt="2022-04-10T23:48:09.696" v="3" actId="27636"/>
          <ac:spMkLst>
            <pc:docMk/>
            <pc:sldMk cId="0" sldId="294"/>
            <ac:spMk id="8195" creationId="{00000000-0000-0000-0000-000000000000}"/>
          </ac:spMkLst>
        </pc:spChg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295"/>
        </pc:sldMkLst>
      </pc:sldChg>
      <pc:sldChg chg="modSp add">
        <pc:chgData name="Song Seokil" userId="55e21934b449b532" providerId="LiveId" clId="{B6DD18DE-5EC3-4D35-84A4-3203B5E20D2A}" dt="2022-04-10T23:49:16.087" v="4" actId="404"/>
        <pc:sldMkLst>
          <pc:docMk/>
          <pc:sldMk cId="0" sldId="296"/>
        </pc:sldMkLst>
        <pc:spChg chg="mod">
          <ac:chgData name="Song Seokil" userId="55e21934b449b532" providerId="LiveId" clId="{B6DD18DE-5EC3-4D35-84A4-3203B5E20D2A}" dt="2022-04-10T23:49:16.087" v="4" actId="404"/>
          <ac:spMkLst>
            <pc:docMk/>
            <pc:sldMk cId="0" sldId="296"/>
            <ac:spMk id="10245" creationId="{00000000-0000-0000-0000-000000000000}"/>
          </ac:spMkLst>
        </pc:spChg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297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298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299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0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1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2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3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4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5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6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7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2470415538" sldId="308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9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0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1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2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3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4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5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6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7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8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9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20"/>
        </pc:sldMkLst>
      </pc:sldChg>
    </pc:docChg>
  </pc:docChgLst>
  <pc:docChgLst>
    <pc:chgData name="Song Seokil" userId="55e21934b449b532" providerId="LiveId" clId="{C210A8DE-AD0A-4CC8-AE8D-B8BE188A20B9}"/>
    <pc:docChg chg="undo custSel addSld delSld modSld">
      <pc:chgData name="Song Seokil" userId="55e21934b449b532" providerId="LiveId" clId="{C210A8DE-AD0A-4CC8-AE8D-B8BE188A20B9}" dt="2021-03-09T05:20:58.300" v="899" actId="47"/>
      <pc:docMkLst>
        <pc:docMk/>
      </pc:docMkLst>
      <pc:sldChg chg="modSp mod">
        <pc:chgData name="Song Seokil" userId="55e21934b449b532" providerId="LiveId" clId="{C210A8DE-AD0A-4CC8-AE8D-B8BE188A20B9}" dt="2021-03-07T13:24:06.882" v="33" actId="20577"/>
        <pc:sldMkLst>
          <pc:docMk/>
          <pc:sldMk cId="1202290180" sldId="256"/>
        </pc:sldMkLst>
        <pc:spChg chg="mod">
          <ac:chgData name="Song Seokil" userId="55e21934b449b532" providerId="LiveId" clId="{C210A8DE-AD0A-4CC8-AE8D-B8BE188A20B9}" dt="2021-03-07T13:24:06.882" v="33" actId="20577"/>
          <ac:spMkLst>
            <pc:docMk/>
            <pc:sldMk cId="1202290180" sldId="256"/>
            <ac:spMk id="2" creationId="{00000000-0000-0000-0000-000000000000}"/>
          </ac:spMkLst>
        </pc:spChg>
      </pc:sldChg>
      <pc:sldChg chg="del">
        <pc:chgData name="Song Seokil" userId="55e21934b449b532" providerId="LiveId" clId="{C210A8DE-AD0A-4CC8-AE8D-B8BE188A20B9}" dt="2021-03-09T05:20:58.300" v="899" actId="47"/>
        <pc:sldMkLst>
          <pc:docMk/>
          <pc:sldMk cId="1709821476" sldId="257"/>
        </pc:sldMkLst>
        <pc:spChg chg="mod">
          <ac:chgData name="Song Seokil" userId="55e21934b449b532" providerId="LiveId" clId="{C210A8DE-AD0A-4CC8-AE8D-B8BE188A20B9}" dt="2021-03-07T13:25:07.229" v="43" actId="27636"/>
          <ac:spMkLst>
            <pc:docMk/>
            <pc:sldMk cId="1709821476" sldId="257"/>
            <ac:spMk id="2" creationId="{10CE1CD0-4BE1-4A9F-BBD6-BE9446363F62}"/>
          </ac:spMkLst>
        </pc:spChg>
        <pc:spChg chg="mod">
          <ac:chgData name="Song Seokil" userId="55e21934b449b532" providerId="LiveId" clId="{C210A8DE-AD0A-4CC8-AE8D-B8BE188A20B9}" dt="2021-03-08T05:58:28.864" v="898" actId="20577"/>
          <ac:spMkLst>
            <pc:docMk/>
            <pc:sldMk cId="1709821476" sldId="257"/>
            <ac:spMk id="3" creationId="{E1952A78-BA81-4E5A-B9BC-5086C7D5D7BA}"/>
          </ac:spMkLst>
        </pc:spChg>
      </pc:sldChg>
      <pc:sldChg chg="modSp new mod">
        <pc:chgData name="Song Seokil" userId="55e21934b449b532" providerId="LiveId" clId="{C210A8DE-AD0A-4CC8-AE8D-B8BE188A20B9}" dt="2021-03-08T05:33:05.255" v="891" actId="20577"/>
        <pc:sldMkLst>
          <pc:docMk/>
          <pc:sldMk cId="1619763418" sldId="258"/>
        </pc:sldMkLst>
        <pc:spChg chg="mod">
          <ac:chgData name="Song Seokil" userId="55e21934b449b532" providerId="LiveId" clId="{C210A8DE-AD0A-4CC8-AE8D-B8BE188A20B9}" dt="2021-03-08T05:21:13.967" v="66"/>
          <ac:spMkLst>
            <pc:docMk/>
            <pc:sldMk cId="1619763418" sldId="258"/>
            <ac:spMk id="2" creationId="{7CDF7093-FF73-49D1-8638-7A5C46EC2483}"/>
          </ac:spMkLst>
        </pc:spChg>
        <pc:spChg chg="mod">
          <ac:chgData name="Song Seokil" userId="55e21934b449b532" providerId="LiveId" clId="{C210A8DE-AD0A-4CC8-AE8D-B8BE188A20B9}" dt="2021-03-08T05:33:05.255" v="891" actId="20577"/>
          <ac:spMkLst>
            <pc:docMk/>
            <pc:sldMk cId="1619763418" sldId="258"/>
            <ac:spMk id="3" creationId="{1CCDF096-C19D-40C5-8EEB-DF4DF1FC1435}"/>
          </ac:spMkLst>
        </pc:spChg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3062426974" sldId="259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67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68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69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0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2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3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4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5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6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7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8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9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80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81"/>
        </pc:sldMkLst>
      </pc:sldChg>
      <pc:sldChg chg="del">
        <pc:chgData name="Song Seokil" userId="55e21934b449b532" providerId="LiveId" clId="{C210A8DE-AD0A-4CC8-AE8D-B8BE188A20B9}" dt="2021-03-07T13:24:11.145" v="34" actId="47"/>
        <pc:sldMkLst>
          <pc:docMk/>
          <pc:sldMk cId="1833702508" sldId="282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1831924919" sldId="283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1995501464" sldId="284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3428718811" sldId="285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746351790" sldId="286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2637062858" sldId="287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1502614054" sldId="288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579543427" sldId="289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1083470297" sldId="290"/>
        </pc:sldMkLst>
      </pc:sldChg>
    </pc:docChg>
  </pc:docChgLst>
  <pc:docChgLst>
    <pc:chgData name="Song Seokil" userId="55e21934b449b532" providerId="LiveId" clId="{E5B83353-2649-4B33-9AC5-1A88B09B89E1}"/>
    <pc:docChg chg="custSel addSld delSld modSld">
      <pc:chgData name="Song Seokil" userId="55e21934b449b532" providerId="LiveId" clId="{E5B83353-2649-4B33-9AC5-1A88B09B89E1}" dt="2022-03-17T03:02:31.500" v="48" actId="1076"/>
      <pc:docMkLst>
        <pc:docMk/>
      </pc:docMkLst>
      <pc:sldChg chg="addSp delSp modSp mod">
        <pc:chgData name="Song Seokil" userId="55e21934b449b532" providerId="LiveId" clId="{E5B83353-2649-4B33-9AC5-1A88B09B89E1}" dt="2022-03-17T02:56:52.446" v="24"/>
        <pc:sldMkLst>
          <pc:docMk/>
          <pc:sldMk cId="1202290180" sldId="256"/>
        </pc:sldMkLst>
        <pc:spChg chg="mod">
          <ac:chgData name="Song Seokil" userId="55e21934b449b532" providerId="LiveId" clId="{E5B83353-2649-4B33-9AC5-1A88B09B89E1}" dt="2022-03-17T02:56:52.446" v="24"/>
          <ac:spMkLst>
            <pc:docMk/>
            <pc:sldMk cId="1202290180" sldId="256"/>
            <ac:spMk id="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1202290180" sldId="256"/>
            <ac:spMk id="3" creationId="{00000000-0000-0000-0000-00000000000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1202290180" sldId="256"/>
            <ac:spMk id="4" creationId="{6B28265B-231E-452E-807D-BF52E0D94B8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1202290180" sldId="256"/>
            <ac:spMk id="5" creationId="{743FE682-9BC6-4D3D-9F2B-7DEC77EF093E}"/>
          </ac:spMkLst>
        </pc:spChg>
      </pc:sldChg>
      <pc:sldChg chg="addSp delSp modSp add mod">
        <pc:chgData name="Song Seokil" userId="55e21934b449b532" providerId="LiveId" clId="{E5B83353-2649-4B33-9AC5-1A88B09B89E1}" dt="2022-03-17T02:56:52.446" v="24"/>
        <pc:sldMkLst>
          <pc:docMk/>
          <pc:sldMk cId="0" sldId="258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2" creationId="{E632461A-32AD-4387-8BE2-A0249D5BD6B8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3" creationId="{28AF0023-2139-496A-A5BE-8F6F37FE7B72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4" creationId="{D51C95F4-4E22-45BE-9DD1-F65765300D7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5" creationId="{7B4DAFEF-AE44-4835-B1D4-1F55D945FAA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6" creationId="{2AC849DD-32E0-4707-91D4-FCA667EEF4CA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307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3075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3076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3077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3078" creationId="{00000000-0000-0000-0000-000000000000}"/>
          </ac:spMkLst>
        </pc:spChg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1619763418" sldId="258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3062426974" sldId="259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2308131256" sldId="260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2184688772" sldId="261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2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3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4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5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6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7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8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9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0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1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2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3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4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5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6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7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8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9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0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1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2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3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4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5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6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7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8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9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90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91"/>
        </pc:sldMkLst>
      </pc:sldChg>
      <pc:sldChg chg="addSp delSp modSp add del mod">
        <pc:chgData name="Song Seokil" userId="55e21934b449b532" providerId="LiveId" clId="{E5B83353-2649-4B33-9AC5-1A88B09B89E1}" dt="2022-03-17T02:56:52.622" v="25" actId="27636"/>
        <pc:sldMkLst>
          <pc:docMk/>
          <pc:sldMk cId="3689378304" sldId="292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2" creationId="{31890680-9A18-4F2E-A703-D988DB0729A3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3" creationId="{75FD206B-2B3E-4A0C-AD9F-2A93033CBD1E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4" creationId="{4F9A34B5-8380-4FD8-BB47-7C1A99A7AC9C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5" creationId="{5E1C73FE-771C-4413-8DC2-9BB5FB5DE07F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6" creationId="{BA2EF667-818B-4FBA-BF92-AB37F8817856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512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622" v="25" actId="27636"/>
          <ac:spMkLst>
            <pc:docMk/>
            <pc:sldMk cId="3689378304" sldId="292"/>
            <ac:spMk id="5123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5137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513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5139" creationId="{00000000-0000-0000-0000-000000000000}"/>
          </ac:spMkLst>
        </pc:spChg>
      </pc:sldChg>
      <pc:sldChg chg="addSp delSp modSp add del mod">
        <pc:chgData name="Song Seokil" userId="55e21934b449b532" providerId="LiveId" clId="{E5B83353-2649-4B33-9AC5-1A88B09B89E1}" dt="2022-03-17T02:56:52.446" v="24"/>
        <pc:sldMkLst>
          <pc:docMk/>
          <pc:sldMk cId="0" sldId="293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2" creationId="{4B2492D6-BA18-4243-A595-61FF1AAD252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3" creationId="{3C77D44A-E075-48F2-BF3F-785BC920BE5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4" creationId="{730F758D-F08D-49FB-AFD6-937F4ED298D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5" creationId="{354594E7-4194-4E72-BCEA-D58A99DC6DDB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6" creationId="{E03D13E2-4A27-4EE3-B2E5-D29C0833D397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614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614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4:12.248" v="17" actId="313"/>
          <ac:spMkLst>
            <pc:docMk/>
            <pc:sldMk cId="0" sldId="293"/>
            <ac:spMk id="615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615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616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6161" creationId="{00000000-0000-0000-0000-000000000000}"/>
          </ac:spMkLst>
        </pc:spChg>
      </pc:sldChg>
      <pc:sldChg chg="addSp delSp modSp add del mod">
        <pc:chgData name="Song Seokil" userId="55e21934b449b532" providerId="LiveId" clId="{E5B83353-2649-4B33-9AC5-1A88B09B89E1}" dt="2022-03-17T02:56:52.446" v="24"/>
        <pc:sldMkLst>
          <pc:docMk/>
          <pc:sldMk cId="0" sldId="294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2" creationId="{7A32CCA7-D11B-442D-BE81-210A5AA81DD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3" creationId="{F337CC60-3047-48D3-8C3D-8A6757EA2DD4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4" creationId="{D6E24F29-D9A6-45A2-9F54-2D6BC21700BE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5" creationId="{6F709C7F-0861-4DEA-A2F1-82EE980C1A91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6" creationId="{C13CF650-D36A-4E85-8028-3E9228E3440E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717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717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4:19.615" v="19" actId="313"/>
          <ac:spMkLst>
            <pc:docMk/>
            <pc:sldMk cId="0" sldId="294"/>
            <ac:spMk id="720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7206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7207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7208" creationId="{00000000-0000-0000-0000-000000000000}"/>
          </ac:spMkLst>
        </pc:spChg>
        <pc:graphicFrameChg chg="modGraphic">
          <ac:chgData name="Song Seokil" userId="55e21934b449b532" providerId="LiveId" clId="{E5B83353-2649-4B33-9AC5-1A88B09B89E1}" dt="2022-03-17T02:54:17.934" v="18" actId="313"/>
          <ac:graphicFrameMkLst>
            <pc:docMk/>
            <pc:sldMk cId="0" sldId="294"/>
            <ac:graphicFrameMk id="26629" creationId="{00000000-0000-0000-0000-000000000000}"/>
          </ac:graphicFrameMkLst>
        </pc:graphicFrameChg>
      </pc:sldChg>
      <pc:sldChg chg="addSp delSp modSp add del mod">
        <pc:chgData name="Song Seokil" userId="55e21934b449b532" providerId="LiveId" clId="{E5B83353-2649-4B33-9AC5-1A88B09B89E1}" dt="2022-03-17T02:57:47.532" v="44" actId="6549"/>
        <pc:sldMkLst>
          <pc:docMk/>
          <pc:sldMk cId="0" sldId="295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5"/>
            <ac:spMk id="2" creationId="{E402D4CA-D0F7-4BC2-A6D0-5524B8C469F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5"/>
            <ac:spMk id="3" creationId="{5396693F-7928-4CC7-B430-0D9CB0D46B2C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5"/>
            <ac:spMk id="819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7:47.532" v="44" actId="6549"/>
          <ac:spMkLst>
            <pc:docMk/>
            <pc:sldMk cId="0" sldId="295"/>
            <ac:spMk id="8195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4:21.354" v="20" actId="313"/>
          <ac:spMkLst>
            <pc:docMk/>
            <pc:sldMk cId="0" sldId="295"/>
            <ac:spMk id="8196" creationId="{00000000-0000-0000-0000-000000000000}"/>
          </ac:spMkLst>
        </pc:spChg>
      </pc:sldChg>
      <pc:sldChg chg="addSp delSp modSp add del">
        <pc:chgData name="Song Seokil" userId="55e21934b449b532" providerId="LiveId" clId="{E5B83353-2649-4B33-9AC5-1A88B09B89E1}" dt="2022-03-17T02:56:52.446" v="24"/>
        <pc:sldMkLst>
          <pc:docMk/>
          <pc:sldMk cId="0" sldId="296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6"/>
            <ac:spMk id="2" creationId="{46D3E6D7-B95C-4036-8E01-265ED4BA1053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6"/>
            <ac:spMk id="3" creationId="{D2451AEC-BEDA-43D9-9D1E-52B2C61AB0FC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6"/>
            <ac:spMk id="921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6"/>
            <ac:spMk id="9219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3:02:31.500" v="48" actId="1076"/>
        <pc:sldMkLst>
          <pc:docMk/>
          <pc:sldMk cId="0" sldId="297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7"/>
            <ac:spMk id="2" creationId="{7FA014DB-FDBC-439B-9118-4FD428057736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7"/>
            <ac:spMk id="3" creationId="{B537B254-285E-4DC6-87F6-C419C5BD76E5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7"/>
            <ac:spMk id="1024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7"/>
            <ac:spMk id="10243" creationId="{00000000-0000-0000-0000-000000000000}"/>
          </ac:spMkLst>
        </pc:spChg>
        <pc:spChg chg="mod">
          <ac:chgData name="Song Seokil" userId="55e21934b449b532" providerId="LiveId" clId="{E5B83353-2649-4B33-9AC5-1A88B09B89E1}" dt="2022-03-17T03:02:31.500" v="48" actId="1076"/>
          <ac:spMkLst>
            <pc:docMk/>
            <pc:sldMk cId="0" sldId="297"/>
            <ac:spMk id="10244" creationId="{00000000-0000-0000-0000-000000000000}"/>
          </ac:spMkLst>
        </pc:spChg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2842926667" sldId="297"/>
        </pc:sldMkLst>
      </pc:sldChg>
      <pc:sldChg chg="addSp delSp modSp add mod">
        <pc:chgData name="Song Seokil" userId="55e21934b449b532" providerId="LiveId" clId="{E5B83353-2649-4B33-9AC5-1A88B09B89E1}" dt="2022-03-17T02:56:52.446" v="24"/>
        <pc:sldMkLst>
          <pc:docMk/>
          <pc:sldMk cId="0" sldId="312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2" creationId="{40113541-A581-4058-818D-BCA253370588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3" creationId="{BF9D76FB-BEF8-4E4A-8957-CDAB9D6A624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4" creationId="{1B2BFE1B-6858-4DB0-80BC-D9311D3FDF8D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5" creationId="{80070680-FB7F-46D1-8822-67099DD6F078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6" creationId="{BA0089A7-9481-4C77-A030-8E8423BCCB69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409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409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410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410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4102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13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2" creationId="{6A9F774F-0F7A-4E1E-ADB7-83AC87EF093D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3" creationId="{2CB1EC72-65CC-4CF3-BB5D-E433C7783404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4" creationId="{DCBB4A38-DF45-464B-9F8D-DD380BA3050F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5" creationId="{7735CBEE-CF1A-43D6-8696-3742190B6A9E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6" creationId="{A4CE0E70-DE14-4138-B654-126F0C6DD90B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1126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1127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1127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1127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11273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14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2" creationId="{7F0B0583-7D3B-49D6-8CD6-629148353B5D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3" creationId="{2C416B7F-118E-46BF-BAEB-2BA6278E2C1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4" creationId="{52560ABB-F6CC-4C6F-BBFB-1BA886A607FC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5" creationId="{55DAA7F0-85C1-410D-B85D-EBDD75C8381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6" creationId="{56CF6070-44A8-4C42-A715-573BB7C85656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1229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1229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1229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12293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12294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16"/>
        </pc:sldMkLst>
        <pc:spChg chg="add del mod">
          <ac:chgData name="Song Seokil" userId="55e21934b449b532" providerId="LiveId" clId="{E5B83353-2649-4B33-9AC5-1A88B09B89E1}" dt="2022-03-17T02:56:46.567" v="23"/>
          <ac:spMkLst>
            <pc:docMk/>
            <pc:sldMk cId="0" sldId="316"/>
            <ac:spMk id="2" creationId="{C2A20705-777F-47C5-AE07-06AB36BF2D6D}"/>
          </ac:spMkLst>
        </pc:spChg>
        <pc:spChg chg="add del mod">
          <ac:chgData name="Song Seokil" userId="55e21934b449b532" providerId="LiveId" clId="{E5B83353-2649-4B33-9AC5-1A88B09B89E1}" dt="2022-03-17T02:56:46.567" v="23"/>
          <ac:spMkLst>
            <pc:docMk/>
            <pc:sldMk cId="0" sldId="316"/>
            <ac:spMk id="3" creationId="{8793A339-C3D8-4170-9F08-934323508F09}"/>
          </ac:spMkLst>
        </pc:spChg>
        <pc:spChg chg="add del mod">
          <ac:chgData name="Song Seokil" userId="55e21934b449b532" providerId="LiveId" clId="{E5B83353-2649-4B33-9AC5-1A88B09B89E1}" dt="2022-03-17T02:56:46.567" v="23"/>
          <ac:spMkLst>
            <pc:docMk/>
            <pc:sldMk cId="0" sldId="316"/>
            <ac:spMk id="4" creationId="{2DF7FDA1-817B-4112-8495-EAEFE767651E}"/>
          </ac:spMkLst>
        </pc:spChg>
        <pc:spChg chg="add del mod">
          <ac:chgData name="Song Seokil" userId="55e21934b449b532" providerId="LiveId" clId="{E5B83353-2649-4B33-9AC5-1A88B09B89E1}" dt="2022-03-17T02:56:46.567" v="23"/>
          <ac:spMkLst>
            <pc:docMk/>
            <pc:sldMk cId="0" sldId="316"/>
            <ac:spMk id="5" creationId="{0C867532-AA0D-4ABC-B424-2FA80865EC48}"/>
          </ac:spMkLst>
        </pc:spChg>
        <pc:spChg chg="add del mod">
          <ac:chgData name="Song Seokil" userId="55e21934b449b532" providerId="LiveId" clId="{E5B83353-2649-4B33-9AC5-1A88B09B89E1}" dt="2022-03-17T02:56:46.567" v="23"/>
          <ac:spMkLst>
            <pc:docMk/>
            <pc:sldMk cId="0" sldId="316"/>
            <ac:spMk id="6" creationId="{6D57D7CA-75B0-4B4D-9584-E937356D2FA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8" creationId="{F9610218-D175-4C8F-968F-E6815D3EE8AB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9" creationId="{08F79599-C1E9-496E-9370-B653A68D0F93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0" creationId="{8BB02C91-091F-4025-AA13-FAF05F38F43D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1" creationId="{1EF3A91F-E627-4F69-BB90-8C977AC0C483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2" creationId="{582F0215-2DAD-4108-8A1B-D507D1A18492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433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433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434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434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4342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17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2" creationId="{579F3F39-7018-410C-BE48-B4B707594E9E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3" creationId="{A82EA6A9-5B68-4AB2-BA18-540DACA96124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4" creationId="{862A1409-3EB0-4748-9CBB-0F5DC593312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5" creationId="{DAD8A240-D63F-441A-9B59-D2BC69F5D6B3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6" creationId="{B72891FC-631F-4E43-8FD7-CF0563F99A7C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1536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15363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1536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15365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15366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18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2" creationId="{979256FA-D40F-4643-A609-8CE83A9189AB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3" creationId="{9F0C2601-84C1-4691-BEE1-64CD94787711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4" creationId="{2F3511DD-D094-45B7-A493-C81EE7AEFE7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5" creationId="{83862CD9-D312-420B-8058-CBE8FFD853B6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6" creationId="{6F00D3CB-443A-459C-A117-B7AF04481324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16386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16387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1638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1638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16390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19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2" creationId="{035DDD67-AB9F-476F-BC60-00341B095B72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3" creationId="{CC6D967C-2C32-4025-A571-43464F30EF36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4" creationId="{54412935-94E7-483F-B1E7-DEAC76B5AA9C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5" creationId="{6CCE5AE0-AB9E-4D19-BF16-D38B5BFEDC2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6" creationId="{BB240F2F-26EE-4F88-93B3-B6548781DD18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1741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1741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1741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17413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17414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0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2" creationId="{5E876F3C-7AD3-423F-AD43-8D4F748A5E1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3" creationId="{81875900-316A-4173-B70D-8A22E8657FEB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4" creationId="{B92142EB-8197-4EF3-9234-A71F2D873686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5" creationId="{585D4B09-E837-4385-A66F-445A0A7B2F37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6" creationId="{C6701ED5-06EC-4E52-94C8-4FDEB8AEBD99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1843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18435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18436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18437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18438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1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2" creationId="{377E4A85-01B5-48FF-BCC4-4E4899BBAD5E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3" creationId="{CD856BA3-63D7-4521-954F-FE8C83C97104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4" creationId="{3EA128B7-D217-4B92-A403-0232847D94CC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5" creationId="{7D375434-20E2-404E-A550-E03BEBE7D29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6" creationId="{07455D19-5EC4-418F-B649-10780C1693D3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1945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1945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1946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1946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19462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2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2" creationId="{74B444D2-50AD-422F-81D5-17DE6BC65ED8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3" creationId="{2E8EC4B6-CCBF-4E9B-8CEB-E91B1FE31994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4" creationId="{7248E2F2-2B52-4A07-A516-0C54508F8387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5" creationId="{90E2DE0F-0D59-447B-80ED-20F33C5CE439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6" creationId="{DD850380-1AF6-492D-858B-FDE9D8B83856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2048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20483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2048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20485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20486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3"/>
        </pc:sldMkLst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3" creationId="{00000000-0000-0000-0000-00000000000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4" creationId="{2EB6833B-9069-4C18-874E-B1FEAA2AFC0F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5" creationId="{AB32F92C-FA37-45E3-A874-C9506F1FCBE2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6" creationId="{DE83ECD8-E0BD-43C0-B294-B54F689F3AEC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7" creationId="{C071B265-1349-4675-A993-072181A5666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8" creationId="{864C26DD-3435-433B-A54A-038DB0A1A2CE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21506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2150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2150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21510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4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2" creationId="{01E134C9-CEBE-4C00-9D35-468D1D15377F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3" creationId="{40B2E3B0-703A-43C7-8300-B5500EAF49CD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4" creationId="{9E3C7DF6-AB5A-4B12-B2FC-BBECB525CA63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5" creationId="{61DBA8A4-D27E-4049-8FA3-B18A5785F57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6" creationId="{FC576A7F-4FCC-4B52-B1F4-F3426013BE9C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2253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2253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2253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22533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22534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5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2" creationId="{A9A2B316-8FAA-44CC-90EC-87D2A0980F5B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3" creationId="{E11A2D41-A921-4DE5-91E9-794ED4261AA1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4" creationId="{75AA23AB-3521-4149-97C9-547A73829384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5" creationId="{554E81A8-9204-4688-8DF5-49595642C8FD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6" creationId="{97003A17-5118-4283-A32E-BDC664C4272A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2355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23555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23556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23557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23558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6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2" creationId="{EBDFA27D-F4AA-4BF7-877C-65E73AC44E89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3" creationId="{68D7A0A3-5AF0-421E-9A3D-6A3FC1B7B43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4" creationId="{3E643A73-6CFA-4DD6-AE4E-9558514AFB59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5" creationId="{BF64B99D-6FE8-42F9-B290-783E0EC69EC7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6" creationId="{76353FEC-E3A1-457C-AC31-5860B6B50398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2457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2457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2458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2458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24582" creationId="{00000000-0000-0000-0000-000000000000}"/>
          </ac:spMkLst>
        </pc:spChg>
      </pc:sldChg>
      <pc:sldMasterChg chg="delSldLayout">
        <pc:chgData name="Song Seokil" userId="55e21934b449b532" providerId="LiveId" clId="{E5B83353-2649-4B33-9AC5-1A88B09B89E1}" dt="2022-03-17T02:52:21.160" v="4" actId="47"/>
        <pc:sldMasterMkLst>
          <pc:docMk/>
          <pc:sldMasterMk cId="1590002938" sldId="2147483660"/>
        </pc:sldMasterMkLst>
        <pc:sldLayoutChg chg="del">
          <pc:chgData name="Song Seokil" userId="55e21934b449b532" providerId="LiveId" clId="{E5B83353-2649-4B33-9AC5-1A88B09B89E1}" dt="2022-03-17T02:52:21.160" v="4" actId="47"/>
          <pc:sldLayoutMkLst>
            <pc:docMk/>
            <pc:sldMasterMk cId="1590002938" sldId="2147483660"/>
            <pc:sldLayoutMk cId="1000799930" sldId="2147483674"/>
          </pc:sldLayoutMkLst>
        </pc:sldLayoutChg>
      </pc:sldMasterChg>
    </pc:docChg>
  </pc:docChgLst>
  <pc:docChgLst>
    <pc:chgData name="Song Seokil" userId="55e21934b449b532" providerId="LiveId" clId="{6C0C47DD-77E8-48B0-95CA-8FEA54AF0F36}"/>
    <pc:docChg chg="modSld">
      <pc:chgData name="Song Seokil" userId="55e21934b449b532" providerId="LiveId" clId="{6C0C47DD-77E8-48B0-95CA-8FEA54AF0F36}" dt="2021-03-04T04:30:43.097" v="23" actId="20577"/>
      <pc:docMkLst>
        <pc:docMk/>
      </pc:docMkLst>
      <pc:sldChg chg="modSp mod">
        <pc:chgData name="Song Seokil" userId="55e21934b449b532" providerId="LiveId" clId="{6C0C47DD-77E8-48B0-95CA-8FEA54AF0F36}" dt="2021-03-04T04:30:43.097" v="23" actId="20577"/>
        <pc:sldMkLst>
          <pc:docMk/>
          <pc:sldMk cId="2576027750" sldId="257"/>
        </pc:sldMkLst>
        <pc:spChg chg="mod">
          <ac:chgData name="Song Seokil" userId="55e21934b449b532" providerId="LiveId" clId="{6C0C47DD-77E8-48B0-95CA-8FEA54AF0F36}" dt="2021-03-04T04:30:43.097" v="23" actId="20577"/>
          <ac:spMkLst>
            <pc:docMk/>
            <pc:sldMk cId="2576027750" sldId="257"/>
            <ac:spMk id="3" creationId="{00000000-0000-0000-0000-000000000000}"/>
          </ac:spMkLst>
        </pc:spChg>
      </pc:sldChg>
    </pc:docChg>
  </pc:docChgLst>
  <pc:docChgLst>
    <pc:chgData name="Song Seokil" userId="55e21934b449b532" providerId="LiveId" clId="{A7767515-BC78-48CD-984A-129FE55DCFA2}"/>
    <pc:docChg chg="undo redo custSel addSld delSld modSld modMainMaster">
      <pc:chgData name="Song Seokil" userId="55e21934b449b532" providerId="LiveId" clId="{A7767515-BC78-48CD-984A-129FE55DCFA2}" dt="2021-03-07T13:21:13.723" v="1151" actId="47"/>
      <pc:docMkLst>
        <pc:docMk/>
      </pc:docMkLst>
      <pc:sldChg chg="addSp delSp modSp mod chgLayout">
        <pc:chgData name="Song Seokil" userId="55e21934b449b532" providerId="LiveId" clId="{A7767515-BC78-48CD-984A-129FE55DCFA2}" dt="2021-03-05T13:16:45.006" v="122" actId="20577"/>
        <pc:sldMkLst>
          <pc:docMk/>
          <pc:sldMk cId="1202290180" sldId="256"/>
        </pc:sldMkLst>
        <pc:spChg chg="mod ord">
          <ac:chgData name="Song Seokil" userId="55e21934b449b532" providerId="LiveId" clId="{A7767515-BC78-48CD-984A-129FE55DCFA2}" dt="2021-03-05T13:16:45.006" v="122" actId="20577"/>
          <ac:spMkLst>
            <pc:docMk/>
            <pc:sldMk cId="1202290180" sldId="256"/>
            <ac:spMk id="2" creationId="{00000000-0000-0000-0000-000000000000}"/>
          </ac:spMkLst>
        </pc:spChg>
        <pc:spChg chg="mod ord">
          <ac:chgData name="Song Seokil" userId="55e21934b449b532" providerId="LiveId" clId="{A7767515-BC78-48CD-984A-129FE55DCFA2}" dt="2021-03-05T13:16:38.711" v="120" actId="27636"/>
          <ac:spMkLst>
            <pc:docMk/>
            <pc:sldMk cId="1202290180" sldId="256"/>
            <ac:spMk id="3" creationId="{00000000-0000-0000-0000-000000000000}"/>
          </ac:spMkLst>
        </pc:spChg>
        <pc:spChg chg="add del mod">
          <ac:chgData name="Song Seokil" userId="55e21934b449b532" providerId="LiveId" clId="{A7767515-BC78-48CD-984A-129FE55DCFA2}" dt="2021-03-05T13:15:57.493" v="97" actId="6264"/>
          <ac:spMkLst>
            <pc:docMk/>
            <pc:sldMk cId="1202290180" sldId="256"/>
            <ac:spMk id="4" creationId="{87E24C04-56FF-4B25-98BF-4BA7E7987653}"/>
          </ac:spMkLst>
        </pc:spChg>
        <pc:spChg chg="add del mod">
          <ac:chgData name="Song Seokil" userId="55e21934b449b532" providerId="LiveId" clId="{A7767515-BC78-48CD-984A-129FE55DCFA2}" dt="2021-03-05T13:15:57.493" v="97" actId="6264"/>
          <ac:spMkLst>
            <pc:docMk/>
            <pc:sldMk cId="1202290180" sldId="256"/>
            <ac:spMk id="5" creationId="{51A8ACB1-8E4F-4AD5-9B85-8C4B186D11D3}"/>
          </ac:spMkLst>
        </pc:spChg>
      </pc:sldChg>
      <pc:sldChg chg="addSp delSp modSp add mod chgLayout">
        <pc:chgData name="Song Seokil" userId="55e21934b449b532" providerId="LiveId" clId="{A7767515-BC78-48CD-984A-129FE55DCFA2}" dt="2021-03-07T11:57:01.397" v="840" actId="6549"/>
        <pc:sldMkLst>
          <pc:docMk/>
          <pc:sldMk cId="1709821476" sldId="257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2" creationId="{1AFBCFEA-14AD-4160-B8D2-E987E4A303EB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3" creationId="{7696E03F-A9C3-4C45-A69D-0F18B4D2CD62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4" creationId="{D85DA1AD-EAFB-4E99-90C1-DCFAD55A5B0F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5" creationId="{FB4F1BDE-CDCC-426A-B6BC-51BD2C3F12F6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6" creationId="{2C241DDE-0C4A-4383-8578-1529E61440B3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3074" creationId="{07B4486A-4371-458B-8560-729350801BD4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3075" creationId="{8D790082-BC8D-4C33-87C0-379E3ED60F8E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3076" creationId="{53D31862-DBCC-45DE-8B38-8087E7F724CF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3077" creationId="{2792CAD4-DCD2-462C-82AE-609872AEA9FF}"/>
          </ac:spMkLst>
        </pc:spChg>
        <pc:spChg chg="mod ord">
          <ac:chgData name="Song Seokil" userId="55e21934b449b532" providerId="LiveId" clId="{A7767515-BC78-48CD-984A-129FE55DCFA2}" dt="2021-03-07T11:57:01.397" v="840" actId="6549"/>
          <ac:spMkLst>
            <pc:docMk/>
            <pc:sldMk cId="1709821476" sldId="257"/>
            <ac:spMk id="3078" creationId="{F808E474-E831-41C5-BF96-707438CACDED}"/>
          </ac:spMkLst>
        </pc:spChg>
      </pc:sldChg>
      <pc:sldChg chg="del">
        <pc:chgData name="Song Seokil" userId="55e21934b449b532" providerId="LiveId" clId="{A7767515-BC78-48CD-984A-129FE55DCFA2}" dt="2021-03-05T13:18:56.880" v="123" actId="47"/>
        <pc:sldMkLst>
          <pc:docMk/>
          <pc:sldMk cId="2576027750" sldId="257"/>
        </pc:sldMkLst>
      </pc:sldChg>
      <pc:sldChg chg="del">
        <pc:chgData name="Song Seokil" userId="55e21934b449b532" providerId="LiveId" clId="{A7767515-BC78-48CD-984A-129FE55DCFA2}" dt="2021-03-05T13:18:57.243" v="124" actId="47"/>
        <pc:sldMkLst>
          <pc:docMk/>
          <pc:sldMk cId="444436616" sldId="258"/>
        </pc:sldMkLst>
      </pc:sldChg>
      <pc:sldChg chg="addSp delSp modSp add mod chgLayout">
        <pc:chgData name="Song Seokil" userId="55e21934b449b532" providerId="LiveId" clId="{A7767515-BC78-48CD-984A-129FE55DCFA2}" dt="2021-03-07T11:59:04.750" v="854"/>
        <pc:sldMkLst>
          <pc:docMk/>
          <pc:sldMk cId="1619763418" sldId="258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2" creationId="{9025B152-B9C7-4948-8F4F-FA6208BB456B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3" creationId="{38A2B853-1D0D-4D1C-AC47-68B09858FDE2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4" creationId="{46568C28-F4CE-4DBA-BF37-B70DA441AA76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5" creationId="{8E915E4B-FB7A-4ACC-9191-4280C805F886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6" creationId="{52B2F5F6-C893-4AA8-9129-4E8712A4970D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4098" creationId="{6BD2884B-5C89-48FE-96B0-F1D72BE5EBDB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4099" creationId="{1014BB38-D2E8-45C7-AF73-24FCFFC00DD9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4100" creationId="{B7ED28C6-B25D-4034-96ED-9EC1F93573E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4101" creationId="{A1180BDB-5892-4790-90A9-C56CBB8B794D}"/>
          </ac:spMkLst>
        </pc:spChg>
        <pc:spChg chg="mod ord">
          <ac:chgData name="Song Seokil" userId="55e21934b449b532" providerId="LiveId" clId="{A7767515-BC78-48CD-984A-129FE55DCFA2}" dt="2021-03-07T11:59:04.750" v="854"/>
          <ac:spMkLst>
            <pc:docMk/>
            <pc:sldMk cId="1619763418" sldId="258"/>
            <ac:spMk id="4102" creationId="{516E2EF8-70BA-42E2-8014-6C4D069E993E}"/>
          </ac:spMkLst>
        </pc:spChg>
      </pc:sldChg>
      <pc:sldChg chg="addSp delSp modSp add mod chgLayout">
        <pc:chgData name="Song Seokil" userId="55e21934b449b532" providerId="LiveId" clId="{A7767515-BC78-48CD-984A-129FE55DCFA2}" dt="2021-03-07T12:03:56.870" v="875" actId="1076"/>
        <pc:sldMkLst>
          <pc:docMk/>
          <pc:sldMk cId="3062426974" sldId="259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2" creationId="{1C2F6AC7-0D0B-4986-BFFC-A3139BB8333D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3" creationId="{6987D350-201C-4CF8-8D72-6FC882F55017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4" creationId="{C5736B92-B868-4681-8035-1AFDB3E6DB6F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5" creationId="{2A7C08F9-E72F-450C-849B-4D277E1D2C90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6" creationId="{8CC2B694-3069-4B66-A59F-2871693FA42B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5122" creationId="{B2848D48-8A7F-4181-9D98-8E11A03CD237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5123" creationId="{8AFCFFFE-4D7A-40AE-BE21-F0E5F11B3E86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5124" creationId="{2434BD70-9349-45A0-A570-7F408F84D601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5125" creationId="{95EBF6BA-82F4-4973-BC76-C47740FCF5E5}"/>
          </ac:spMkLst>
        </pc:spChg>
        <pc:spChg chg="mod ord">
          <ac:chgData name="Song Seokil" userId="55e21934b449b532" providerId="LiveId" clId="{A7767515-BC78-48CD-984A-129FE55DCFA2}" dt="2021-03-07T12:02:05.247" v="855" actId="20577"/>
          <ac:spMkLst>
            <pc:docMk/>
            <pc:sldMk cId="3062426974" sldId="259"/>
            <ac:spMk id="5126" creationId="{523E5B10-CF55-4B58-8794-38CA65F8D51F}"/>
          </ac:spMkLst>
        </pc:spChg>
        <pc:picChg chg="add del mod modCrop">
          <ac:chgData name="Song Seokil" userId="55e21934b449b532" providerId="LiveId" clId="{A7767515-BC78-48CD-984A-129FE55DCFA2}" dt="2021-03-07T12:03:39.373" v="869" actId="21"/>
          <ac:picMkLst>
            <pc:docMk/>
            <pc:sldMk cId="3062426974" sldId="259"/>
            <ac:picMk id="3" creationId="{7801802B-F1F0-4F07-9AC1-F003572D0387}"/>
          </ac:picMkLst>
        </pc:picChg>
        <pc:picChg chg="add mod">
          <ac:chgData name="Song Seokil" userId="55e21934b449b532" providerId="LiveId" clId="{A7767515-BC78-48CD-984A-129FE55DCFA2}" dt="2021-03-07T12:03:56.870" v="875" actId="1076"/>
          <ac:picMkLst>
            <pc:docMk/>
            <pc:sldMk cId="3062426974" sldId="259"/>
            <ac:picMk id="4" creationId="{2F9E2A9E-CA60-46F9-BC50-7017284B3E76}"/>
          </ac:picMkLst>
        </pc:picChg>
        <pc:picChg chg="add del mod modCrop">
          <ac:chgData name="Song Seokil" userId="55e21934b449b532" providerId="LiveId" clId="{A7767515-BC78-48CD-984A-129FE55DCFA2}" dt="2021-03-07T12:03:39.373" v="869" actId="21"/>
          <ac:picMkLst>
            <pc:docMk/>
            <pc:sldMk cId="3062426974" sldId="259"/>
            <ac:picMk id="7" creationId="{F4D50544-40CF-47F7-87AB-6446CBA84528}"/>
          </ac:picMkLst>
        </pc:picChg>
      </pc:sldChg>
      <pc:sldChg chg="addSp delSp modSp add del mod chgLayout">
        <pc:chgData name="Song Seokil" userId="55e21934b449b532" providerId="LiveId" clId="{A7767515-BC78-48CD-984A-129FE55DCFA2}" dt="2021-03-05T13:21:30.271" v="168" actId="47"/>
        <pc:sldMkLst>
          <pc:docMk/>
          <pc:sldMk cId="0" sldId="266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6"/>
            <ac:spMk id="2" creationId="{05A99497-03A5-4BEA-A154-C88E2B96BCD8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6"/>
            <ac:spMk id="3" creationId="{199E9AF0-8A44-421A-B677-62C946018A6E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6"/>
            <ac:spMk id="6146" creationId="{5CE1AB47-154F-4B77-8908-EBCD6BC4E5AF}"/>
          </ac:spMkLst>
        </pc:spChg>
        <pc:spChg chg="mod ord">
          <ac:chgData name="Song Seokil" userId="55e21934b449b532" providerId="LiveId" clId="{A7767515-BC78-48CD-984A-129FE55DCFA2}" dt="2021-03-05T13:19:33.657" v="128" actId="27636"/>
          <ac:spMkLst>
            <pc:docMk/>
            <pc:sldMk cId="0" sldId="266"/>
            <ac:spMk id="6147" creationId="{3C1470D4-963C-4E26-A12E-A6582B120CE9}"/>
          </ac:spMkLst>
        </pc:spChg>
      </pc:sldChg>
      <pc:sldChg chg="addSp delSp modSp add mod chgLayout">
        <pc:chgData name="Song Seokil" userId="55e21934b449b532" providerId="LiveId" clId="{A7767515-BC78-48CD-984A-129FE55DCFA2}" dt="2021-03-07T12:20:47.387" v="1010" actId="20577"/>
        <pc:sldMkLst>
          <pc:docMk/>
          <pc:sldMk cId="0" sldId="267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2" creationId="{5B538A3C-09BE-4620-B002-98579BDE1E24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3" creationId="{D610445E-7777-41F5-A800-9C184A86AFA9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4" creationId="{18657709-66E6-49D9-93C2-B7202CF1E749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5" creationId="{9A849CF0-641F-4179-B22E-EEC6960E4333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6" creationId="{C5A5FCB4-D17C-4089-B91C-09F76A7C8EB4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7170" creationId="{6280BC9A-B94A-411D-BAEA-63CDA0588C18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7171" creationId="{3A1F2EFA-3126-414F-82C5-EE8634CDB440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7172" creationId="{DD7F3F36-3D34-4EF8-8BE8-CD0849B4F1F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7173" creationId="{7AB53A28-7D34-45F2-89B3-C386CB9023CB}"/>
          </ac:spMkLst>
        </pc:spChg>
        <pc:spChg chg="mod ord">
          <ac:chgData name="Song Seokil" userId="55e21934b449b532" providerId="LiveId" clId="{A7767515-BC78-48CD-984A-129FE55DCFA2}" dt="2021-03-07T12:20:47.387" v="1010" actId="20577"/>
          <ac:spMkLst>
            <pc:docMk/>
            <pc:sldMk cId="0" sldId="267"/>
            <ac:spMk id="7174" creationId="{2AEF1400-57FA-48C9-8987-93719E5B95BE}"/>
          </ac:spMkLst>
        </pc:spChg>
      </pc:sldChg>
      <pc:sldChg chg="addSp delSp modSp add mod chgLayout">
        <pc:chgData name="Song Seokil" userId="55e21934b449b532" providerId="LiveId" clId="{A7767515-BC78-48CD-984A-129FE55DCFA2}" dt="2021-03-05T13:40:52.224" v="172" actId="255"/>
        <pc:sldMkLst>
          <pc:docMk/>
          <pc:sldMk cId="0" sldId="268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2" creationId="{311BF518-A5F4-455B-B4B9-5FCFFE060864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3" creationId="{AF667897-EB2B-45DC-BF9A-258B170E9C43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4" creationId="{9C05D021-FE81-469E-9EEA-EA0DF6547A99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5" creationId="{62D2DF12-29C7-4D99-B998-F44069ADEA05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6" creationId="{A0C02A15-0ED0-4E5E-836B-6555B14D6179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13314" creationId="{F20367ED-B62E-4C91-93D5-850E2D7E566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13315" creationId="{6B36A477-BF99-48BA-9913-5263C0505BAA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13316" creationId="{0DC7717E-D628-4C72-93AA-F84D42548F32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13317" creationId="{EFFF0BA4-8C5B-4498-B8B5-4C8C6A8C123B}"/>
          </ac:spMkLst>
        </pc:spChg>
        <pc:spChg chg="mod ord">
          <ac:chgData name="Song Seokil" userId="55e21934b449b532" providerId="LiveId" clId="{A7767515-BC78-48CD-984A-129FE55DCFA2}" dt="2021-03-05T13:40:31.699" v="169" actId="15"/>
          <ac:spMkLst>
            <pc:docMk/>
            <pc:sldMk cId="0" sldId="268"/>
            <ac:spMk id="13318" creationId="{38D65C73-6794-4C87-9178-58D61B868349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19" creationId="{5AB6B9BD-BF23-4072-B0CE-E8AAF57C123D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0" creationId="{E56E8D4F-A2A8-406E-A252-E7F3453878A8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1" creationId="{C7D83191-73F5-4FAB-A1B8-746DF21ED48E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2" creationId="{0D425243-9BD2-453B-931E-D387102E8DB4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3" creationId="{E1CD95A2-BFC6-4168-B547-DEAA6E5264F5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4" creationId="{D1D64DA5-C8D2-453F-A385-944A39EA34FC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5" creationId="{47C7C034-F69B-4618-9559-6ABC66073DF0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6" creationId="{E645C126-9562-4694-84F7-F330C4CB977B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7" creationId="{8061182A-E82B-4BA8-BAEF-55C11F242842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8" creationId="{F8F5C3EA-4FC5-4E76-845E-12AB7ABC6C39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9" creationId="{D3D07A93-D44C-4AA9-9367-A36AFD4018B1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30" creationId="{279BB64B-B0BB-4D86-B787-9129390DB9CF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31" creationId="{7400992A-622F-4BC3-BB9A-8D69ED5FA1BD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32" creationId="{ABCCED0A-3497-452C-9CD0-B96C01C57DF3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33" creationId="{B33A3EF8-0BFB-4840-9F39-5521DED74474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34" creationId="{C9D06FB4-87EB-4F27-B4CF-25930F06F5E2}"/>
          </ac:spMkLst>
        </pc:spChg>
      </pc:sldChg>
      <pc:sldChg chg="addSp delSp modSp add mod chgLayout">
        <pc:chgData name="Song Seokil" userId="55e21934b449b532" providerId="LiveId" clId="{A7767515-BC78-48CD-984A-129FE55DCFA2}" dt="2021-03-07T10:06:31.807" v="277" actId="21"/>
        <pc:sldMkLst>
          <pc:docMk/>
          <pc:sldMk cId="0" sldId="269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2" creationId="{D4B9CDD5-5C7F-4F3B-A688-28757A55A56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3" creationId="{99C01F19-4E12-4EA0-AAA3-0347ECD133D2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4" creationId="{2443A5BD-B0CF-4A35-82CE-F8DD5CD1E706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5" creationId="{2938321B-4872-4AD2-9FB4-EED3289D2B8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6" creationId="{D4759A5D-D5CE-4ECB-A8C6-1E39F475F44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14338" creationId="{388A8446-14D1-4A59-92DB-2D06F626C7F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14339" creationId="{1CFB3849-DD85-463B-B6ED-969BC8F327F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14340" creationId="{A4E7BED4-1841-49EB-ADEE-7D2A8275D41F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14341" creationId="{E8381461-F60D-4C0C-8E6A-3CDA985C56CA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14342" creationId="{435331FA-C64D-49DE-A9D9-3864D47A968A}"/>
          </ac:spMkLst>
        </pc:spChg>
        <pc:picChg chg="add del mod">
          <ac:chgData name="Song Seokil" userId="55e21934b449b532" providerId="LiveId" clId="{A7767515-BC78-48CD-984A-129FE55DCFA2}" dt="2021-03-07T10:06:31.807" v="277" actId="21"/>
          <ac:picMkLst>
            <pc:docMk/>
            <pc:sldMk cId="0" sldId="269"/>
            <ac:picMk id="8" creationId="{1539CB3F-7630-4F69-8558-137DE285C968}"/>
          </ac:picMkLst>
        </pc:picChg>
      </pc:sldChg>
      <pc:sldChg chg="addSp delSp modSp add mod chgLayout">
        <pc:chgData name="Song Seokil" userId="55e21934b449b532" providerId="LiveId" clId="{A7767515-BC78-48CD-984A-129FE55DCFA2}" dt="2021-03-07T10:10:00.986" v="348" actId="20577"/>
        <pc:sldMkLst>
          <pc:docMk/>
          <pc:sldMk cId="0" sldId="270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2" creationId="{7EB0921A-E08B-44B9-8787-4C4EAEFB483D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3" creationId="{1A19114F-5A92-4A24-ABAC-360739198E1D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4" creationId="{54479F15-5B1F-4591-99B2-B5F50C3F4FBA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5" creationId="{DFDED480-8ECE-40D2-8366-1E94E1EBDFC9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6" creationId="{3869FAED-73D6-4B51-B647-0D80816C260F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15362" creationId="{14D3522E-E862-4EEA-921B-20E92EB376EA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15363" creationId="{FBB7B1CC-B126-48EF-9293-98C401C2414E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15364" creationId="{6EB8B851-A79A-43E6-AC7A-718F7DF3CB31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15365" creationId="{71D865DE-0C9F-45AF-A23E-541FA5D60613}"/>
          </ac:spMkLst>
        </pc:spChg>
        <pc:spChg chg="mod ord">
          <ac:chgData name="Song Seokil" userId="55e21934b449b532" providerId="LiveId" clId="{A7767515-BC78-48CD-984A-129FE55DCFA2}" dt="2021-03-07T10:10:00.986" v="348" actId="20577"/>
          <ac:spMkLst>
            <pc:docMk/>
            <pc:sldMk cId="0" sldId="270"/>
            <ac:spMk id="15366" creationId="{ABEB37D2-DA54-4E1C-82BF-C67D0F092FFE}"/>
          </ac:spMkLst>
        </pc:spChg>
        <pc:picChg chg="add del mod">
          <ac:chgData name="Song Seokil" userId="55e21934b449b532" providerId="LiveId" clId="{A7767515-BC78-48CD-984A-129FE55DCFA2}" dt="2021-03-07T10:08:33.204" v="288" actId="478"/>
          <ac:picMkLst>
            <pc:docMk/>
            <pc:sldMk cId="0" sldId="270"/>
            <ac:picMk id="8" creationId="{DCC1E4C6-757D-4BC7-AF31-41244CB76C5E}"/>
          </ac:picMkLst>
        </pc:picChg>
      </pc:sldChg>
      <pc:sldChg chg="addSp delSp modSp add del mod chgLayout">
        <pc:chgData name="Song Seokil" userId="55e21934b449b532" providerId="LiveId" clId="{A7767515-BC78-48CD-984A-129FE55DCFA2}" dt="2021-03-07T13:21:13.723" v="1151" actId="47"/>
        <pc:sldMkLst>
          <pc:docMk/>
          <pc:sldMk cId="0" sldId="271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2" creationId="{44F63674-2DBB-4737-BA98-77F9FA437630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3" creationId="{819F1BA6-81CF-4587-8198-5AE346E11D37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4" creationId="{9434AA9C-A675-4CB3-964F-BF61B9A6055F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5" creationId="{594B7328-8692-4965-9DF6-821CF7CF639A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6" creationId="{2E6F5358-B5FA-4670-9F79-7C74BC72E087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16386" creationId="{4ACE83D9-6139-4840-9907-ACD420A02B7D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16387" creationId="{9929E951-E09A-4360-98C9-F0BD30BBE01D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16388" creationId="{AC26B562-568E-4F0F-9B64-17DAC20C74E9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16389" creationId="{504EEFB5-915C-4AD3-8FC8-3BFC4525A350}"/>
          </ac:spMkLst>
        </pc:spChg>
        <pc:spChg chg="mod ord">
          <ac:chgData name="Song Seokil" userId="55e21934b449b532" providerId="LiveId" clId="{A7767515-BC78-48CD-984A-129FE55DCFA2}" dt="2021-03-05T13:41:22.181" v="174" actId="12"/>
          <ac:spMkLst>
            <pc:docMk/>
            <pc:sldMk cId="0" sldId="271"/>
            <ac:spMk id="16390" creationId="{4FC12441-B197-4F8B-94AC-E6E37CA67CB2}"/>
          </ac:spMkLst>
        </pc:spChg>
      </pc:sldChg>
      <pc:sldChg chg="addSp delSp modSp add mod chgLayout">
        <pc:chgData name="Song Seokil" userId="55e21934b449b532" providerId="LiveId" clId="{A7767515-BC78-48CD-984A-129FE55DCFA2}" dt="2021-03-05T13:41:39.638" v="177" actId="14100"/>
        <pc:sldMkLst>
          <pc:docMk/>
          <pc:sldMk cId="0" sldId="272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2" creationId="{A097D3BA-3D35-48D0-996A-E5F45FEB998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3" creationId="{A902625E-3BAD-40DA-9F88-EB1C242F11B5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4" creationId="{64135703-F303-4AD2-8052-2EAEFA8C22F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5" creationId="{D7842465-73F8-4F9F-BA33-A4B564B11379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6" creationId="{F45B26BA-F6AE-450B-9241-0B2321AF100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17410" creationId="{91862960-8B5F-4775-ADDE-A81A850FA088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17411" creationId="{97FEEB12-ACC6-4BA0-AEE8-6D75488464F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17412" creationId="{3A9D912B-8741-435A-8695-39F25E6B951F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17413" creationId="{77C4883C-5F84-4082-B55B-18214AE4E149}"/>
          </ac:spMkLst>
        </pc:spChg>
        <pc:spChg chg="mod ord">
          <ac:chgData name="Song Seokil" userId="55e21934b449b532" providerId="LiveId" clId="{A7767515-BC78-48CD-984A-129FE55DCFA2}" dt="2021-03-05T13:41:32.563" v="175" actId="20577"/>
          <ac:spMkLst>
            <pc:docMk/>
            <pc:sldMk cId="0" sldId="272"/>
            <ac:spMk id="17414" creationId="{8E8D34B1-FA31-48CB-8938-C2A4CAA78AE1}"/>
          </ac:spMkLst>
        </pc:spChg>
        <pc:picChg chg="mod">
          <ac:chgData name="Song Seokil" userId="55e21934b449b532" providerId="LiveId" clId="{A7767515-BC78-48CD-984A-129FE55DCFA2}" dt="2021-03-05T13:41:39.638" v="177" actId="14100"/>
          <ac:picMkLst>
            <pc:docMk/>
            <pc:sldMk cId="0" sldId="272"/>
            <ac:picMk id="17415" creationId="{3CB17407-A2C9-4634-B456-8BE795739FB1}"/>
          </ac:picMkLst>
        </pc:picChg>
      </pc:sldChg>
      <pc:sldChg chg="addSp delSp modSp add mod modClrScheme chgLayout">
        <pc:chgData name="Song Seokil" userId="55e21934b449b532" providerId="LiveId" clId="{A7767515-BC78-48CD-984A-129FE55DCFA2}" dt="2021-03-07T09:53:25.444" v="212" actId="1076"/>
        <pc:sldMkLst>
          <pc:docMk/>
          <pc:sldMk cId="0" sldId="273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3" creationId="{9B019189-0387-40B8-B3AF-DA491F0EB6E2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4" creationId="{BDBAF5ED-E4E5-4875-977F-B762E4B8926C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5" creationId="{0B4A6A35-B97B-45FE-860D-7C9ED23E521A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6" creationId="{FC2BA76C-CEBF-4894-AA2A-DD6ACAD6C480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7" creationId="{8DF3CB79-F1A1-49D6-9D2E-4EAC8F659217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18434" creationId="{AA387277-5B7F-45FE-9D91-1D7C8D865602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18435" creationId="{6B2C85D9-EBF6-4A0D-9FDF-054F73949F2A}"/>
          </ac:spMkLst>
        </pc:spChg>
        <pc:spChg chg="mod ord">
          <ac:chgData name="Song Seokil" userId="55e21934b449b532" providerId="LiveId" clId="{A7767515-BC78-48CD-984A-129FE55DCFA2}" dt="2021-03-07T09:53:12.590" v="207" actId="700"/>
          <ac:spMkLst>
            <pc:docMk/>
            <pc:sldMk cId="0" sldId="273"/>
            <ac:spMk id="18436" creationId="{86944C1B-8249-4497-98BB-3CBD8A003B59}"/>
          </ac:spMkLst>
        </pc:spChg>
        <pc:spChg chg="mod ord">
          <ac:chgData name="Song Seokil" userId="55e21934b449b532" providerId="LiveId" clId="{A7767515-BC78-48CD-984A-129FE55DCFA2}" dt="2021-03-07T09:53:12.590" v="207" actId="700"/>
          <ac:spMkLst>
            <pc:docMk/>
            <pc:sldMk cId="0" sldId="273"/>
            <ac:spMk id="18437" creationId="{A3B96F80-5855-4E02-8BFD-03E1F7055E98}"/>
          </ac:spMkLst>
        </pc:spChg>
        <pc:spChg chg="del mod ord">
          <ac:chgData name="Song Seokil" userId="55e21934b449b532" providerId="LiveId" clId="{A7767515-BC78-48CD-984A-129FE55DCFA2}" dt="2021-03-07T09:53:15.360" v="208" actId="478"/>
          <ac:spMkLst>
            <pc:docMk/>
            <pc:sldMk cId="0" sldId="273"/>
            <ac:spMk id="18438" creationId="{87F42D07-A36C-49D9-9297-6FFD8E1C25B3}"/>
          </ac:spMkLst>
        </pc:spChg>
        <pc:grpChg chg="add mod">
          <ac:chgData name="Song Seokil" userId="55e21934b449b532" providerId="LiveId" clId="{A7767515-BC78-48CD-984A-129FE55DCFA2}" dt="2021-03-07T09:53:25.444" v="212" actId="1076"/>
          <ac:grpSpMkLst>
            <pc:docMk/>
            <pc:sldMk cId="0" sldId="273"/>
            <ac:grpSpMk id="12" creationId="{315D2BE0-3C8D-49D5-BDFD-A4EBB5491632}"/>
          </ac:grpSpMkLst>
        </pc:grpChg>
        <pc:graphicFrameChg chg="del">
          <ac:chgData name="Song Seokil" userId="55e21934b449b532" providerId="LiveId" clId="{A7767515-BC78-48CD-984A-129FE55DCFA2}" dt="2021-03-07T09:52:21.690" v="178" actId="478"/>
          <ac:graphicFrameMkLst>
            <pc:docMk/>
            <pc:sldMk cId="0" sldId="273"/>
            <ac:graphicFrameMk id="2" creationId="{D972C5B8-E95E-43FB-BFD7-1BB213D1D1C2}"/>
          </ac:graphicFrameMkLst>
        </pc:graphicFrameChg>
        <pc:picChg chg="add mod">
          <ac:chgData name="Song Seokil" userId="55e21934b449b532" providerId="LiveId" clId="{A7767515-BC78-48CD-984A-129FE55DCFA2}" dt="2021-03-07T09:53:21.737" v="210" actId="164"/>
          <ac:picMkLst>
            <pc:docMk/>
            <pc:sldMk cId="0" sldId="273"/>
            <ac:picMk id="9" creationId="{CF77A904-62C7-488A-B5F3-509E233C3B84}"/>
          </ac:picMkLst>
        </pc:picChg>
        <pc:picChg chg="add mod">
          <ac:chgData name="Song Seokil" userId="55e21934b449b532" providerId="LiveId" clId="{A7767515-BC78-48CD-984A-129FE55DCFA2}" dt="2021-03-07T09:53:21.737" v="210" actId="164"/>
          <ac:picMkLst>
            <pc:docMk/>
            <pc:sldMk cId="0" sldId="273"/>
            <ac:picMk id="11" creationId="{5375C8E4-9249-4796-8DFC-7650E7AB7D61}"/>
          </ac:picMkLst>
        </pc:picChg>
      </pc:sldChg>
      <pc:sldChg chg="addSp delSp modSp add mod chgLayout">
        <pc:chgData name="Song Seokil" userId="55e21934b449b532" providerId="LiveId" clId="{A7767515-BC78-48CD-984A-129FE55DCFA2}" dt="2021-03-07T10:12:08.497" v="497" actId="15"/>
        <pc:sldMkLst>
          <pc:docMk/>
          <pc:sldMk cId="0" sldId="274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2" creationId="{B91D0020-3A2F-4BBB-A4D8-5CE5C4D29C04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3" creationId="{454A4FB9-A5FB-4A2B-8B5A-D8D4624B5FD8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4" creationId="{F14C2833-1B1D-418E-9CB1-1D9EACB759E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5" creationId="{796BF167-6C57-479A-A93F-86EDEF4F5524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6" creationId="{FD77A760-98BC-4A02-A0AD-A7C50B5866E5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19458" creationId="{B4DA23D9-5662-4512-A003-6922A68D27EA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19459" creationId="{0C998F65-66C2-4610-9C9D-1A7C98E2C015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19460" creationId="{2216A6E4-C172-41BD-AEF2-FA16514BA03F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19461" creationId="{795DD197-843C-4839-952D-85F7DE89FC01}"/>
          </ac:spMkLst>
        </pc:spChg>
        <pc:spChg chg="mod ord">
          <ac:chgData name="Song Seokil" userId="55e21934b449b532" providerId="LiveId" clId="{A7767515-BC78-48CD-984A-129FE55DCFA2}" dt="2021-03-07T10:12:08.497" v="497" actId="15"/>
          <ac:spMkLst>
            <pc:docMk/>
            <pc:sldMk cId="0" sldId="274"/>
            <ac:spMk id="19462" creationId="{41AD1D1B-AC52-4912-A983-E4683AED0BAA}"/>
          </ac:spMkLst>
        </pc:spChg>
      </pc:sldChg>
      <pc:sldChg chg="addSp delSp modSp add mod chgLayout">
        <pc:chgData name="Song Seokil" userId="55e21934b449b532" providerId="LiveId" clId="{A7767515-BC78-48CD-984A-129FE55DCFA2}" dt="2021-03-07T10:12:37.122" v="507" actId="20577"/>
        <pc:sldMkLst>
          <pc:docMk/>
          <pc:sldMk cId="0" sldId="275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2" creationId="{ACC4B7E3-D299-4FEE-9101-AF3927F18463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3" creationId="{6353D3E6-3CC0-4A88-8FEE-5AE35178CF14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4" creationId="{2027B282-4275-49AC-BF55-6533B65990E1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5" creationId="{7212CF4E-73C7-4662-BDD5-9244CA8056AD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6" creationId="{FD142C23-7791-4668-ACE7-C671E46407B8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20482" creationId="{B03AABA9-50A8-40FA-B4CB-953F8D76C880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20483" creationId="{BF3618E0-3B01-4351-8242-A9ADBB95AFC0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20484" creationId="{366942A3-FA6F-4182-9346-A7F3ECAD91D3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20485" creationId="{1FEC4E44-6336-4D0A-8D5E-041A094E04EA}"/>
          </ac:spMkLst>
        </pc:spChg>
        <pc:spChg chg="mod ord">
          <ac:chgData name="Song Seokil" userId="55e21934b449b532" providerId="LiveId" clId="{A7767515-BC78-48CD-984A-129FE55DCFA2}" dt="2021-03-07T10:12:37.122" v="507" actId="20577"/>
          <ac:spMkLst>
            <pc:docMk/>
            <pc:sldMk cId="0" sldId="275"/>
            <ac:spMk id="20486" creationId="{2889B367-04E9-4625-AD73-5BC5BA062C69}"/>
          </ac:spMkLst>
        </pc:spChg>
      </pc:sldChg>
      <pc:sldChg chg="addSp delSp modSp add mod chgLayout">
        <pc:chgData name="Song Seokil" userId="55e21934b449b532" providerId="LiveId" clId="{A7767515-BC78-48CD-984A-129FE55DCFA2}" dt="2021-03-07T10:15:26.455" v="508" actId="15"/>
        <pc:sldMkLst>
          <pc:docMk/>
          <pc:sldMk cId="0" sldId="276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2" creationId="{37B7BD08-E2B0-480A-AC50-BB1F1D52C7E3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3" creationId="{9FCA0E7C-9B39-4D5F-9C88-68DAFE1834A9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4" creationId="{3B60E376-02BD-4943-BFEC-EAE4B72A8EB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5" creationId="{E4DE9B4B-F746-4062-BBCE-2F0D16B1E78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6" creationId="{DB41A249-DFC3-4DAA-897D-E91C09EDF30E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21506" creationId="{0A81C8C1-501E-471B-9F7F-83FA41BE1303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21507" creationId="{BC6FD04F-7C6D-49D2-9CF6-CBE4C3985DEB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21508" creationId="{501ADAB4-5E68-4833-B0A1-C1302EB0B0DA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21509" creationId="{3D055848-3019-422B-8B08-10ECE635A785}"/>
          </ac:spMkLst>
        </pc:spChg>
        <pc:spChg chg="mod ord">
          <ac:chgData name="Song Seokil" userId="55e21934b449b532" providerId="LiveId" clId="{A7767515-BC78-48CD-984A-129FE55DCFA2}" dt="2021-03-07T10:15:26.455" v="508" actId="15"/>
          <ac:spMkLst>
            <pc:docMk/>
            <pc:sldMk cId="0" sldId="276"/>
            <ac:spMk id="21510" creationId="{2C25C33D-111B-4207-9943-7EEE4F308960}"/>
          </ac:spMkLst>
        </pc:spChg>
      </pc:sldChg>
      <pc:sldChg chg="addSp delSp modSp add mod chgLayout">
        <pc:chgData name="Song Seokil" userId="55e21934b449b532" providerId="LiveId" clId="{A7767515-BC78-48CD-984A-129FE55DCFA2}" dt="2021-03-07T12:14:51.835" v="938" actId="1076"/>
        <pc:sldMkLst>
          <pc:docMk/>
          <pc:sldMk cId="0" sldId="277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7"/>
            <ac:spMk id="2" creationId="{4AF45C1E-DE28-4A26-9E05-9A28D9129757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7"/>
            <ac:spMk id="3" creationId="{54D8AD44-4BD3-41EB-B814-7AA4E1BC26A0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7"/>
            <ac:spMk id="4" creationId="{637E7F26-C44D-4F91-8287-2E843D7F9D9B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7"/>
            <ac:spMk id="12290" creationId="{B4E628F0-ED44-4D1A-8DA1-13244C312269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7"/>
            <ac:spMk id="12291" creationId="{DDAE86A5-EBBB-4BCC-B2E8-C603DF096773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7"/>
            <ac:spMk id="12292" creationId="{39917FA8-105D-4CD2-9E3E-2735458BE5B2}"/>
          </ac:spMkLst>
        </pc:spChg>
        <pc:picChg chg="mod">
          <ac:chgData name="Song Seokil" userId="55e21934b449b532" providerId="LiveId" clId="{A7767515-BC78-48CD-984A-129FE55DCFA2}" dt="2021-03-07T12:14:51.835" v="938" actId="1076"/>
          <ac:picMkLst>
            <pc:docMk/>
            <pc:sldMk cId="0" sldId="277"/>
            <ac:picMk id="12293" creationId="{C27B8C3F-5892-4544-9B7C-04E63405DC65}"/>
          </ac:picMkLst>
        </pc:picChg>
      </pc:sldChg>
      <pc:sldChg chg="addSp delSp modSp add mod chgLayout">
        <pc:chgData name="Song Seokil" userId="55e21934b449b532" providerId="LiveId" clId="{A7767515-BC78-48CD-984A-129FE55DCFA2}" dt="2021-03-07T12:29:03.651" v="1143" actId="6264"/>
        <pc:sldMkLst>
          <pc:docMk/>
          <pc:sldMk cId="0" sldId="278"/>
        </pc:sldMkLst>
        <pc:spChg chg="add del mod">
          <ac:chgData name="Song Seokil" userId="55e21934b449b532" providerId="LiveId" clId="{A7767515-BC78-48CD-984A-129FE55DCFA2}" dt="2021-03-07T12:29:03.651" v="1143" actId="6264"/>
          <ac:spMkLst>
            <pc:docMk/>
            <pc:sldMk cId="0" sldId="278"/>
            <ac:spMk id="2" creationId="{050B8D6D-317E-42EA-BB02-70C35B20CD6D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8"/>
            <ac:spMk id="2" creationId="{3595BDAE-EFED-4678-AE2E-2A6F351FB9FC}"/>
          </ac:spMkLst>
        </pc:spChg>
        <pc:spChg chg="add del mod">
          <ac:chgData name="Song Seokil" userId="55e21934b449b532" providerId="LiveId" clId="{A7767515-BC78-48CD-984A-129FE55DCFA2}" dt="2021-03-07T12:29:03.651" v="1143" actId="6264"/>
          <ac:spMkLst>
            <pc:docMk/>
            <pc:sldMk cId="0" sldId="278"/>
            <ac:spMk id="3" creationId="{7EEA0BD8-2A2A-4B20-9AC3-8D7E5A5B6EBB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8"/>
            <ac:spMk id="3" creationId="{8EF1F948-C9BA-480F-8D91-ECCEA2AED8D1}"/>
          </ac:spMkLst>
        </pc:spChg>
        <pc:spChg chg="add del mod">
          <ac:chgData name="Song Seokil" userId="55e21934b449b532" providerId="LiveId" clId="{A7767515-BC78-48CD-984A-129FE55DCFA2}" dt="2021-03-07T12:29:03.651" v="1143" actId="6264"/>
          <ac:spMkLst>
            <pc:docMk/>
            <pc:sldMk cId="0" sldId="278"/>
            <ac:spMk id="4" creationId="{6761D4D8-9300-456B-8F26-507195A600E8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8"/>
            <ac:spMk id="4" creationId="{BD8AED58-7ED8-4E7F-83E3-2CABD562626D}"/>
          </ac:spMkLst>
        </pc:spChg>
        <pc:spChg chg="mod ord">
          <ac:chgData name="Song Seokil" userId="55e21934b449b532" providerId="LiveId" clId="{A7767515-BC78-48CD-984A-129FE55DCFA2}" dt="2021-03-07T12:29:03.651" v="1143" actId="6264"/>
          <ac:spMkLst>
            <pc:docMk/>
            <pc:sldMk cId="0" sldId="278"/>
            <ac:spMk id="8194" creationId="{71FE74BA-C421-4CD0-B167-4F24C2137F09}"/>
          </ac:spMkLst>
        </pc:spChg>
        <pc:spChg chg="mod ord">
          <ac:chgData name="Song Seokil" userId="55e21934b449b532" providerId="LiveId" clId="{A7767515-BC78-48CD-984A-129FE55DCFA2}" dt="2021-03-07T12:29:03.651" v="1143" actId="6264"/>
          <ac:spMkLst>
            <pc:docMk/>
            <pc:sldMk cId="0" sldId="278"/>
            <ac:spMk id="8195" creationId="{5B2196EF-945B-4C3E-A52D-4E24EB3172F5}"/>
          </ac:spMkLst>
        </pc:spChg>
        <pc:spChg chg="mod ord">
          <ac:chgData name="Song Seokil" userId="55e21934b449b532" providerId="LiveId" clId="{A7767515-BC78-48CD-984A-129FE55DCFA2}" dt="2021-03-07T12:29:03.651" v="1143" actId="6264"/>
          <ac:spMkLst>
            <pc:docMk/>
            <pc:sldMk cId="0" sldId="278"/>
            <ac:spMk id="8196" creationId="{773F073A-6390-4069-BA72-DB39D6FED61B}"/>
          </ac:spMkLst>
        </pc:spChg>
      </pc:sldChg>
      <pc:sldChg chg="addSp delSp modSp add mod chgLayout">
        <pc:chgData name="Song Seokil" userId="55e21934b449b532" providerId="LiveId" clId="{A7767515-BC78-48CD-984A-129FE55DCFA2}" dt="2021-03-07T12:11:16.494" v="916" actId="20577"/>
        <pc:sldMkLst>
          <pc:docMk/>
          <pc:sldMk cId="0" sldId="279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9"/>
            <ac:spMk id="2" creationId="{6BD35E1F-2149-436A-9950-99C6B6B1310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9"/>
            <ac:spMk id="3" creationId="{D2E1FB59-5C4F-4A42-BCB9-449852E27EA6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9"/>
            <ac:spMk id="4" creationId="{2F656631-8176-47DD-A991-1BA9CA00D04E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9"/>
            <ac:spMk id="9218" creationId="{7C4D02DE-B3A4-4A4C-927F-C04096683375}"/>
          </ac:spMkLst>
        </pc:spChg>
        <pc:spChg chg="mod ord">
          <ac:chgData name="Song Seokil" userId="55e21934b449b532" providerId="LiveId" clId="{A7767515-BC78-48CD-984A-129FE55DCFA2}" dt="2021-03-07T12:11:16.494" v="916" actId="20577"/>
          <ac:spMkLst>
            <pc:docMk/>
            <pc:sldMk cId="0" sldId="279"/>
            <ac:spMk id="9219" creationId="{66536589-86ED-433C-9F34-A91328E7BE0A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9"/>
            <ac:spMk id="9220" creationId="{324463B4-9FB9-4B93-B69D-55CF6591DE94}"/>
          </ac:spMkLst>
        </pc:spChg>
      </pc:sldChg>
      <pc:sldChg chg="addSp delSp modSp add mod chgLayout">
        <pc:chgData name="Song Seokil" userId="55e21934b449b532" providerId="LiveId" clId="{A7767515-BC78-48CD-984A-129FE55DCFA2}" dt="2021-03-07T12:17:13.340" v="962" actId="20577"/>
        <pc:sldMkLst>
          <pc:docMk/>
          <pc:sldMk cId="0" sldId="280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80"/>
            <ac:spMk id="2" creationId="{A312657B-7F33-474E-A342-AD5F110A4D6C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80"/>
            <ac:spMk id="3" creationId="{407676FD-D832-4D85-B51E-EE0F7C01D9FB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80"/>
            <ac:spMk id="4" creationId="{68B6884E-B200-4188-9F81-841489F7D135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80"/>
            <ac:spMk id="10242" creationId="{39250F26-53EF-41CB-817B-4CB4B291EAA6}"/>
          </ac:spMkLst>
        </pc:spChg>
        <pc:spChg chg="mod ord">
          <ac:chgData name="Song Seokil" userId="55e21934b449b532" providerId="LiveId" clId="{A7767515-BC78-48CD-984A-129FE55DCFA2}" dt="2021-03-07T12:17:13.340" v="962" actId="20577"/>
          <ac:spMkLst>
            <pc:docMk/>
            <pc:sldMk cId="0" sldId="280"/>
            <ac:spMk id="10243" creationId="{0D471F8C-CFA9-47AB-ACA6-EEC13089020B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80"/>
            <ac:spMk id="10244" creationId="{7E787595-1BD6-4695-BE90-6FAF48D5461F}"/>
          </ac:spMkLst>
        </pc:spChg>
      </pc:sldChg>
      <pc:sldChg chg="addSp delSp modSp add mod chgLayout">
        <pc:chgData name="Song Seokil" userId="55e21934b449b532" providerId="LiveId" clId="{A7767515-BC78-48CD-984A-129FE55DCFA2}" dt="2021-03-07T13:14:33.278" v="1150" actId="20577"/>
        <pc:sldMkLst>
          <pc:docMk/>
          <pc:sldMk cId="0" sldId="281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81"/>
            <ac:spMk id="2" creationId="{ED0821A1-146A-43FF-BDFA-EA64919C1C1C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81"/>
            <ac:spMk id="3" creationId="{A3028B80-3803-40FB-A04A-066E700E483D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81"/>
            <ac:spMk id="4" creationId="{C1CB141A-4C67-466F-9BD4-C66F6F7B26C4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81"/>
            <ac:spMk id="11266" creationId="{9873EF58-00CF-4113-81FC-D413FEBE9CDE}"/>
          </ac:spMkLst>
        </pc:spChg>
        <pc:spChg chg="mod ord">
          <ac:chgData name="Song Seokil" userId="55e21934b449b532" providerId="LiveId" clId="{A7767515-BC78-48CD-984A-129FE55DCFA2}" dt="2021-03-07T13:14:33.278" v="1150" actId="20577"/>
          <ac:spMkLst>
            <pc:docMk/>
            <pc:sldMk cId="0" sldId="281"/>
            <ac:spMk id="11267" creationId="{849FF34C-2687-4CD5-9698-4004FF4F8CEB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81"/>
            <ac:spMk id="11268" creationId="{2C71B925-E0D5-4A65-BE7F-B87C2E765CBF}"/>
          </ac:spMkLst>
        </pc:spChg>
      </pc:sldChg>
      <pc:sldChg chg="addSp delSp modSp new mod modClrScheme chgLayout">
        <pc:chgData name="Song Seokil" userId="55e21934b449b532" providerId="LiveId" clId="{A7767515-BC78-48CD-984A-129FE55DCFA2}" dt="2021-03-05T13:21:02.698" v="145"/>
        <pc:sldMkLst>
          <pc:docMk/>
          <pc:sldMk cId="1833702508" sldId="282"/>
        </pc:sldMkLst>
        <pc:spChg chg="del mod ord">
          <ac:chgData name="Song Seokil" userId="55e21934b449b532" providerId="LiveId" clId="{A7767515-BC78-48CD-984A-129FE55DCFA2}" dt="2021-03-05T13:20:49.498" v="132" actId="700"/>
          <ac:spMkLst>
            <pc:docMk/>
            <pc:sldMk cId="1833702508" sldId="282"/>
            <ac:spMk id="2" creationId="{701E6B77-4EE4-4591-833D-EC0B9A1BB745}"/>
          </ac:spMkLst>
        </pc:spChg>
        <pc:spChg chg="del mod ord">
          <ac:chgData name="Song Seokil" userId="55e21934b449b532" providerId="LiveId" clId="{A7767515-BC78-48CD-984A-129FE55DCFA2}" dt="2021-03-05T13:20:49.498" v="132" actId="700"/>
          <ac:spMkLst>
            <pc:docMk/>
            <pc:sldMk cId="1833702508" sldId="282"/>
            <ac:spMk id="3" creationId="{BF1D12FE-58E8-4435-AC60-C1DC55D316B4}"/>
          </ac:spMkLst>
        </pc:spChg>
        <pc:spChg chg="mod ord">
          <ac:chgData name="Song Seokil" userId="55e21934b449b532" providerId="LiveId" clId="{A7767515-BC78-48CD-984A-129FE55DCFA2}" dt="2021-03-05T13:20:49.498" v="132" actId="700"/>
          <ac:spMkLst>
            <pc:docMk/>
            <pc:sldMk cId="1833702508" sldId="282"/>
            <ac:spMk id="4" creationId="{4D571475-BD4A-4F07-BED0-D6394D8FCBD2}"/>
          </ac:spMkLst>
        </pc:spChg>
        <pc:spChg chg="add mod ord">
          <ac:chgData name="Song Seokil" userId="55e21934b449b532" providerId="LiveId" clId="{A7767515-BC78-48CD-984A-129FE55DCFA2}" dt="2021-03-05T13:21:02.698" v="145"/>
          <ac:spMkLst>
            <pc:docMk/>
            <pc:sldMk cId="1833702508" sldId="282"/>
            <ac:spMk id="5" creationId="{2720F63B-1B7D-4160-8AAB-AF65B1E1F7E5}"/>
          </ac:spMkLst>
        </pc:spChg>
        <pc:spChg chg="add mod ord">
          <ac:chgData name="Song Seokil" userId="55e21934b449b532" providerId="LiveId" clId="{A7767515-BC78-48CD-984A-129FE55DCFA2}" dt="2021-03-05T13:20:49.498" v="132" actId="700"/>
          <ac:spMkLst>
            <pc:docMk/>
            <pc:sldMk cId="1833702508" sldId="282"/>
            <ac:spMk id="6" creationId="{931B4B21-5CFB-497F-BBD9-0299867628E0}"/>
          </ac:spMkLst>
        </pc:spChg>
      </pc:sldChg>
      <pc:sldChg chg="addSp delSp modSp new mod modClrScheme chgLayout">
        <pc:chgData name="Song Seokil" userId="55e21934b449b532" providerId="LiveId" clId="{A7767515-BC78-48CD-984A-129FE55DCFA2}" dt="2021-03-05T13:21:25.962" v="167"/>
        <pc:sldMkLst>
          <pc:docMk/>
          <pc:sldMk cId="1831924919" sldId="283"/>
        </pc:sldMkLst>
        <pc:spChg chg="del mod ord">
          <ac:chgData name="Song Seokil" userId="55e21934b449b532" providerId="LiveId" clId="{A7767515-BC78-48CD-984A-129FE55DCFA2}" dt="2021-03-05T13:21:13.197" v="147" actId="700"/>
          <ac:spMkLst>
            <pc:docMk/>
            <pc:sldMk cId="1831924919" sldId="283"/>
            <ac:spMk id="2" creationId="{AA2D3534-CC8F-46B7-8A5A-BEA167D2E363}"/>
          </ac:spMkLst>
        </pc:spChg>
        <pc:spChg chg="del mod ord">
          <ac:chgData name="Song Seokil" userId="55e21934b449b532" providerId="LiveId" clId="{A7767515-BC78-48CD-984A-129FE55DCFA2}" dt="2021-03-05T13:21:13.197" v="147" actId="700"/>
          <ac:spMkLst>
            <pc:docMk/>
            <pc:sldMk cId="1831924919" sldId="283"/>
            <ac:spMk id="3" creationId="{1B552A94-8C4E-40CF-A9F3-99938535D19F}"/>
          </ac:spMkLst>
        </pc:spChg>
        <pc:spChg chg="mod ord">
          <ac:chgData name="Song Seokil" userId="55e21934b449b532" providerId="LiveId" clId="{A7767515-BC78-48CD-984A-129FE55DCFA2}" dt="2021-03-05T13:21:13.197" v="147" actId="700"/>
          <ac:spMkLst>
            <pc:docMk/>
            <pc:sldMk cId="1831924919" sldId="283"/>
            <ac:spMk id="4" creationId="{72D57812-60C0-41FE-A361-19F8BA7D88C0}"/>
          </ac:spMkLst>
        </pc:spChg>
        <pc:spChg chg="add mod ord">
          <ac:chgData name="Song Seokil" userId="55e21934b449b532" providerId="LiveId" clId="{A7767515-BC78-48CD-984A-129FE55DCFA2}" dt="2021-03-05T13:21:25.962" v="167"/>
          <ac:spMkLst>
            <pc:docMk/>
            <pc:sldMk cId="1831924919" sldId="283"/>
            <ac:spMk id="5" creationId="{302B8375-6719-474B-A05F-A7B2E5BD7DC9}"/>
          </ac:spMkLst>
        </pc:spChg>
        <pc:spChg chg="add mod ord">
          <ac:chgData name="Song Seokil" userId="55e21934b449b532" providerId="LiveId" clId="{A7767515-BC78-48CD-984A-129FE55DCFA2}" dt="2021-03-05T13:21:13.197" v="147" actId="700"/>
          <ac:spMkLst>
            <pc:docMk/>
            <pc:sldMk cId="1831924919" sldId="283"/>
            <ac:spMk id="6" creationId="{914D70FD-018E-4562-901C-08E9D9C99321}"/>
          </ac:spMkLst>
        </pc:spChg>
      </pc:sldChg>
      <pc:sldChg chg="delSp modSp add mod">
        <pc:chgData name="Song Seokil" userId="55e21934b449b532" providerId="LiveId" clId="{A7767515-BC78-48CD-984A-129FE55DCFA2}" dt="2021-03-07T10:00:32.569" v="262" actId="20577"/>
        <pc:sldMkLst>
          <pc:docMk/>
          <pc:sldMk cId="1995501464" sldId="284"/>
        </pc:sldMkLst>
        <pc:spChg chg="mod">
          <ac:chgData name="Song Seokil" userId="55e21934b449b532" providerId="LiveId" clId="{A7767515-BC78-48CD-984A-129FE55DCFA2}" dt="2021-03-07T09:57:59.394" v="246" actId="20577"/>
          <ac:spMkLst>
            <pc:docMk/>
            <pc:sldMk cId="1995501464" sldId="284"/>
            <ac:spMk id="18437" creationId="{A3B96F80-5855-4E02-8BFD-03E1F7055E98}"/>
          </ac:spMkLst>
        </pc:spChg>
        <pc:spChg chg="mod">
          <ac:chgData name="Song Seokil" userId="55e21934b449b532" providerId="LiveId" clId="{A7767515-BC78-48CD-984A-129FE55DCFA2}" dt="2021-03-07T10:00:32.569" v="262" actId="20577"/>
          <ac:spMkLst>
            <pc:docMk/>
            <pc:sldMk cId="1995501464" sldId="284"/>
            <ac:spMk id="18438" creationId="{87F42D07-A36C-49D9-9297-6FFD8E1C25B3}"/>
          </ac:spMkLst>
        </pc:spChg>
        <pc:picChg chg="del">
          <ac:chgData name="Song Seokil" userId="55e21934b449b532" providerId="LiveId" clId="{A7767515-BC78-48CD-984A-129FE55DCFA2}" dt="2021-03-07T09:57:48.460" v="228" actId="478"/>
          <ac:picMkLst>
            <pc:docMk/>
            <pc:sldMk cId="1995501464" sldId="284"/>
            <ac:picMk id="9" creationId="{CF77A904-62C7-488A-B5F3-509E233C3B84}"/>
          </ac:picMkLst>
        </pc:picChg>
        <pc:picChg chg="del">
          <ac:chgData name="Song Seokil" userId="55e21934b449b532" providerId="LiveId" clId="{A7767515-BC78-48CD-984A-129FE55DCFA2}" dt="2021-03-07T09:57:49.196" v="229" actId="478"/>
          <ac:picMkLst>
            <pc:docMk/>
            <pc:sldMk cId="1995501464" sldId="284"/>
            <ac:picMk id="11" creationId="{5375C8E4-9249-4796-8DFC-7650E7AB7D61}"/>
          </ac:picMkLst>
        </pc:picChg>
      </pc:sldChg>
      <pc:sldChg chg="addSp delSp modSp new mod">
        <pc:chgData name="Song Seokil" userId="55e21934b449b532" providerId="LiveId" clId="{A7767515-BC78-48CD-984A-129FE55DCFA2}" dt="2021-03-07T10:05:06.153" v="273" actId="1076"/>
        <pc:sldMkLst>
          <pc:docMk/>
          <pc:sldMk cId="3428718811" sldId="285"/>
        </pc:sldMkLst>
        <pc:spChg chg="add del">
          <ac:chgData name="Song Seokil" userId="55e21934b449b532" providerId="LiveId" clId="{A7767515-BC78-48CD-984A-129FE55DCFA2}" dt="2021-03-07T09:54:48.751" v="217" actId="478"/>
          <ac:spMkLst>
            <pc:docMk/>
            <pc:sldMk cId="3428718811" sldId="285"/>
            <ac:spMk id="7" creationId="{B63CFDD6-D6CD-4389-AAF5-1309BF2C4506}"/>
          </ac:spMkLst>
        </pc:spChg>
        <pc:picChg chg="add del mod">
          <ac:chgData name="Song Seokil" userId="55e21934b449b532" providerId="LiveId" clId="{A7767515-BC78-48CD-984A-129FE55DCFA2}" dt="2021-03-07T09:55:35.403" v="218" actId="478"/>
          <ac:picMkLst>
            <pc:docMk/>
            <pc:sldMk cId="3428718811" sldId="285"/>
            <ac:picMk id="5" creationId="{A6077211-14E9-47DA-95C7-00E59D9C9A08}"/>
          </ac:picMkLst>
        </pc:picChg>
        <pc:picChg chg="add mod">
          <ac:chgData name="Song Seokil" userId="55e21934b449b532" providerId="LiveId" clId="{A7767515-BC78-48CD-984A-129FE55DCFA2}" dt="2021-03-07T10:04:29.057" v="263" actId="1076"/>
          <ac:picMkLst>
            <pc:docMk/>
            <pc:sldMk cId="3428718811" sldId="285"/>
            <ac:picMk id="9" creationId="{CD8246C5-B3D4-4477-A6F1-56B3D34E27CE}"/>
          </ac:picMkLst>
        </pc:picChg>
        <pc:picChg chg="add mod ord">
          <ac:chgData name="Song Seokil" userId="55e21934b449b532" providerId="LiveId" clId="{A7767515-BC78-48CD-984A-129FE55DCFA2}" dt="2021-03-07T10:05:06.153" v="273" actId="1076"/>
          <ac:picMkLst>
            <pc:docMk/>
            <pc:sldMk cId="3428718811" sldId="285"/>
            <ac:picMk id="11" creationId="{130EDAE9-480A-417A-A206-5E0C1A5C7A40}"/>
          </ac:picMkLst>
        </pc:picChg>
        <pc:picChg chg="add mod">
          <ac:chgData name="Song Seokil" userId="55e21934b449b532" providerId="LiveId" clId="{A7767515-BC78-48CD-984A-129FE55DCFA2}" dt="2021-03-07T10:04:55.289" v="270" actId="1076"/>
          <ac:picMkLst>
            <pc:docMk/>
            <pc:sldMk cId="3428718811" sldId="285"/>
            <ac:picMk id="13" creationId="{29A2BB62-80ED-4ADF-8B6A-AAD3220AE024}"/>
          </ac:picMkLst>
        </pc:picChg>
      </pc:sldChg>
      <pc:sldChg chg="addSp modSp new mod">
        <pc:chgData name="Song Seokil" userId="55e21934b449b532" providerId="LiveId" clId="{A7767515-BC78-48CD-984A-129FE55DCFA2}" dt="2021-03-07T10:07:15.862" v="281" actId="1076"/>
        <pc:sldMkLst>
          <pc:docMk/>
          <pc:sldMk cId="746351790" sldId="286"/>
        </pc:sldMkLst>
        <pc:picChg chg="add mod">
          <ac:chgData name="Song Seokil" userId="55e21934b449b532" providerId="LiveId" clId="{A7767515-BC78-48CD-984A-129FE55DCFA2}" dt="2021-03-07T10:07:15.862" v="281" actId="1076"/>
          <ac:picMkLst>
            <pc:docMk/>
            <pc:sldMk cId="746351790" sldId="286"/>
            <ac:picMk id="5" creationId="{84C83F6D-DB56-48E3-9205-AFA28EB30598}"/>
          </ac:picMkLst>
        </pc:picChg>
      </pc:sldChg>
      <pc:sldChg chg="addSp new mod">
        <pc:chgData name="Song Seokil" userId="55e21934b449b532" providerId="LiveId" clId="{A7767515-BC78-48CD-984A-129FE55DCFA2}" dt="2021-03-07T10:08:29.055" v="287" actId="22"/>
        <pc:sldMkLst>
          <pc:docMk/>
          <pc:sldMk cId="2637062858" sldId="287"/>
        </pc:sldMkLst>
        <pc:picChg chg="add">
          <ac:chgData name="Song Seokil" userId="55e21934b449b532" providerId="LiveId" clId="{A7767515-BC78-48CD-984A-129FE55DCFA2}" dt="2021-03-07T10:08:29.055" v="287" actId="22"/>
          <ac:picMkLst>
            <pc:docMk/>
            <pc:sldMk cId="2637062858" sldId="287"/>
            <ac:picMk id="6" creationId="{E65051FA-A9F6-414C-9317-127C3D725E7B}"/>
          </ac:picMkLst>
        </pc:picChg>
      </pc:sldChg>
      <pc:sldChg chg="addSp delSp modSp new mod chgLayout">
        <pc:chgData name="Song Seokil" userId="55e21934b449b532" providerId="LiveId" clId="{A7767515-BC78-48CD-984A-129FE55DCFA2}" dt="2021-03-07T10:21:00.820" v="608" actId="20577"/>
        <pc:sldMkLst>
          <pc:docMk/>
          <pc:sldMk cId="1502614054" sldId="288"/>
        </pc:sldMkLst>
        <pc:spChg chg="del">
          <ac:chgData name="Song Seokil" userId="55e21934b449b532" providerId="LiveId" clId="{A7767515-BC78-48CD-984A-129FE55DCFA2}" dt="2021-03-07T10:19:51.271" v="545" actId="6264"/>
          <ac:spMkLst>
            <pc:docMk/>
            <pc:sldMk cId="1502614054" sldId="288"/>
            <ac:spMk id="2" creationId="{4AC310E7-25F8-45E6-A64A-AE2AC3A606BA}"/>
          </ac:spMkLst>
        </pc:spChg>
        <pc:spChg chg="add del mod">
          <ac:chgData name="Song Seokil" userId="55e21934b449b532" providerId="LiveId" clId="{A7767515-BC78-48CD-984A-129FE55DCFA2}" dt="2021-03-07T10:17:46.315" v="513" actId="6264"/>
          <ac:spMkLst>
            <pc:docMk/>
            <pc:sldMk cId="1502614054" sldId="288"/>
            <ac:spMk id="2" creationId="{8ADB15A4-8704-4ACA-B384-3C424F5B0F07}"/>
          </ac:spMkLst>
        </pc:spChg>
        <pc:spChg chg="add del mod ord">
          <ac:chgData name="Song Seokil" userId="55e21934b449b532" providerId="LiveId" clId="{A7767515-BC78-48CD-984A-129FE55DCFA2}" dt="2021-03-07T10:17:46.315" v="513" actId="6264"/>
          <ac:spMkLst>
            <pc:docMk/>
            <pc:sldMk cId="1502614054" sldId="288"/>
            <ac:spMk id="3" creationId="{28E03816-3747-4066-A186-037A7186D6AA}"/>
          </ac:spMkLst>
        </pc:spChg>
        <pc:spChg chg="mod ord">
          <ac:chgData name="Song Seokil" userId="55e21934b449b532" providerId="LiveId" clId="{A7767515-BC78-48CD-984A-129FE55DCFA2}" dt="2021-03-07T10:20:15.966" v="558" actId="15"/>
          <ac:spMkLst>
            <pc:docMk/>
            <pc:sldMk cId="1502614054" sldId="288"/>
            <ac:spMk id="3" creationId="{33345054-747D-43B3-B620-2ED790C49672}"/>
          </ac:spMkLst>
        </pc:spChg>
        <pc:spChg chg="add del mod ord">
          <ac:chgData name="Song Seokil" userId="55e21934b449b532" providerId="LiveId" clId="{A7767515-BC78-48CD-984A-129FE55DCFA2}" dt="2021-03-07T10:17:46.315" v="513" actId="6264"/>
          <ac:spMkLst>
            <pc:docMk/>
            <pc:sldMk cId="1502614054" sldId="288"/>
            <ac:spMk id="4" creationId="{A4F5F8E7-D426-49E1-9DD6-BCA562339B47}"/>
          </ac:spMkLst>
        </pc:spChg>
        <pc:spChg chg="mod ord">
          <ac:chgData name="Song Seokil" userId="55e21934b449b532" providerId="LiveId" clId="{A7767515-BC78-48CD-984A-129FE55DCFA2}" dt="2021-03-07T10:19:51.271" v="545" actId="6264"/>
          <ac:spMkLst>
            <pc:docMk/>
            <pc:sldMk cId="1502614054" sldId="288"/>
            <ac:spMk id="4" creationId="{AB3AE1CC-6F0C-4277-88F4-D072CF7945DE}"/>
          </ac:spMkLst>
        </pc:spChg>
        <pc:spChg chg="add del mod">
          <ac:chgData name="Song Seokil" userId="55e21934b449b532" providerId="LiveId" clId="{A7767515-BC78-48CD-984A-129FE55DCFA2}" dt="2021-03-07T10:19:51.271" v="545" actId="6264"/>
          <ac:spMkLst>
            <pc:docMk/>
            <pc:sldMk cId="1502614054" sldId="288"/>
            <ac:spMk id="5" creationId="{0D085060-F7D1-4F57-9BCD-35278A134735}"/>
          </ac:spMkLst>
        </pc:spChg>
        <pc:spChg chg="add del mod ord">
          <ac:chgData name="Song Seokil" userId="55e21934b449b532" providerId="LiveId" clId="{A7767515-BC78-48CD-984A-129FE55DCFA2}" dt="2021-03-07T10:17:46.315" v="513" actId="6264"/>
          <ac:spMkLst>
            <pc:docMk/>
            <pc:sldMk cId="1502614054" sldId="288"/>
            <ac:spMk id="5" creationId="{13E68648-1F5A-44B9-9623-2CAC3CB21896}"/>
          </ac:spMkLst>
        </pc:spChg>
        <pc:spChg chg="add del mod">
          <ac:chgData name="Song Seokil" userId="55e21934b449b532" providerId="LiveId" clId="{A7767515-BC78-48CD-984A-129FE55DCFA2}" dt="2021-03-07T10:19:51.271" v="545" actId="6264"/>
          <ac:spMkLst>
            <pc:docMk/>
            <pc:sldMk cId="1502614054" sldId="288"/>
            <ac:spMk id="6" creationId="{173ED8C9-76B7-4D9C-9B11-93BD8BBC7106}"/>
          </ac:spMkLst>
        </pc:spChg>
        <pc:spChg chg="add mod ord">
          <ac:chgData name="Song Seokil" userId="55e21934b449b532" providerId="LiveId" clId="{A7767515-BC78-48CD-984A-129FE55DCFA2}" dt="2021-03-07T10:21:00.820" v="608" actId="20577"/>
          <ac:spMkLst>
            <pc:docMk/>
            <pc:sldMk cId="1502614054" sldId="288"/>
            <ac:spMk id="7" creationId="{9ED68739-BE14-44A3-AE13-87288A63E12D}"/>
          </ac:spMkLst>
        </pc:spChg>
        <pc:spChg chg="mod ord">
          <ac:chgData name="Song Seokil" userId="55e21934b449b532" providerId="LiveId" clId="{A7767515-BC78-48CD-984A-129FE55DCFA2}" dt="2021-03-07T10:17:46.315" v="513" actId="6264"/>
          <ac:spMkLst>
            <pc:docMk/>
            <pc:sldMk cId="1502614054" sldId="288"/>
            <ac:spMk id="8205" creationId="{1570EF6D-9DD7-4E0D-BEDF-5E99CC4B97DE}"/>
          </ac:spMkLst>
        </pc:spChg>
      </pc:sldChg>
      <pc:sldChg chg="modSp add del mod">
        <pc:chgData name="Song Seokil" userId="55e21934b449b532" providerId="LiveId" clId="{A7767515-BC78-48CD-984A-129FE55DCFA2}" dt="2021-03-07T10:17:46.731" v="515"/>
        <pc:sldMkLst>
          <pc:docMk/>
          <pc:sldMk cId="579543427" sldId="289"/>
        </pc:sldMkLst>
        <pc:spChg chg="del">
          <ac:chgData name="Song Seokil" userId="55e21934b449b532" providerId="LiveId" clId="{A7767515-BC78-48CD-984A-129FE55DCFA2}" dt="2021-03-07T10:19:54.241" v="547" actId="6264"/>
          <ac:spMkLst>
            <pc:docMk/>
            <pc:sldMk cId="579543427" sldId="289"/>
            <ac:spMk id="2" creationId="{B826E6DA-4D7E-466F-AD21-EE960080E23E}"/>
          </ac:spMkLst>
        </pc:spChg>
        <pc:spChg chg="mod ord">
          <ac:chgData name="Song Seokil" userId="55e21934b449b532" providerId="LiveId" clId="{A7767515-BC78-48CD-984A-129FE55DCFA2}" dt="2021-03-07T10:20:46.208" v="580" actId="20577"/>
          <ac:spMkLst>
            <pc:docMk/>
            <pc:sldMk cId="579543427" sldId="289"/>
            <ac:spMk id="3" creationId="{30B06DA5-2954-4F96-AA47-A2C20E24B5F7}"/>
          </ac:spMkLst>
        </pc:spChg>
        <pc:spChg chg="mod ord">
          <ac:chgData name="Song Seokil" userId="55e21934b449b532" providerId="LiveId" clId="{A7767515-BC78-48CD-984A-129FE55DCFA2}" dt="2021-03-07T10:19:54.241" v="547" actId="6264"/>
          <ac:spMkLst>
            <pc:docMk/>
            <pc:sldMk cId="579543427" sldId="289"/>
            <ac:spMk id="4" creationId="{1244B423-5ED2-445D-BD90-0D215550FAF7}"/>
          </ac:spMkLst>
        </pc:spChg>
        <pc:spChg chg="add del">
          <ac:chgData name="Song Seokil" userId="55e21934b449b532" providerId="LiveId" clId="{A7767515-BC78-48CD-984A-129FE55DCFA2}" dt="2021-03-07T10:19:05.267" v="529" actId="22"/>
          <ac:spMkLst>
            <pc:docMk/>
            <pc:sldMk cId="579543427" sldId="289"/>
            <ac:spMk id="6" creationId="{27321BA0-5FFD-472B-9520-51D01E7B2A50}"/>
          </ac:spMkLst>
        </pc:spChg>
        <pc:spChg chg="add del mod">
          <ac:chgData name="Song Seokil" userId="55e21934b449b532" providerId="LiveId" clId="{A7767515-BC78-48CD-984A-129FE55DCFA2}" dt="2021-03-07T10:19:54.241" v="547" actId="6264"/>
          <ac:spMkLst>
            <pc:docMk/>
            <pc:sldMk cId="579543427" sldId="289"/>
            <ac:spMk id="7" creationId="{1E5DE06C-71B7-4686-A551-5A1451C5D644}"/>
          </ac:spMkLst>
        </pc:spChg>
        <pc:spChg chg="add del mod">
          <ac:chgData name="Song Seokil" userId="55e21934b449b532" providerId="LiveId" clId="{A7767515-BC78-48CD-984A-129FE55DCFA2}" dt="2021-03-07T10:19:54.241" v="547" actId="6264"/>
          <ac:spMkLst>
            <pc:docMk/>
            <pc:sldMk cId="579543427" sldId="289"/>
            <ac:spMk id="8" creationId="{3963AB95-D2D5-48C7-81D1-90CE43EABE3B}"/>
          </ac:spMkLst>
        </pc:spChg>
        <pc:spChg chg="add mod ord">
          <ac:chgData name="Song Seokil" userId="55e21934b449b532" providerId="LiveId" clId="{A7767515-BC78-48CD-984A-129FE55DCFA2}" dt="2021-03-07T10:21:17.311" v="611" actId="20577"/>
          <ac:spMkLst>
            <pc:docMk/>
            <pc:sldMk cId="579543427" sldId="289"/>
            <ac:spMk id="9" creationId="{383C9E81-A644-4C4D-88B2-5B698F8EF8B6}"/>
          </ac:spMkLst>
        </pc:spChg>
        <pc:spChg chg="mod">
          <ac:chgData name="Song Seokil" userId="55e21934b449b532" providerId="LiveId" clId="{A7767515-BC78-48CD-984A-129FE55DCFA2}" dt="2021-03-07T10:17:46.731" v="515"/>
          <ac:spMkLst>
            <pc:docMk/>
            <pc:sldMk cId="579543427" sldId="289"/>
            <ac:spMk id="9219" creationId="{051367B7-DC18-4CFF-B835-2845B7AF2141}"/>
          </ac:spMkLst>
        </pc:spChg>
      </pc:sldChg>
      <pc:sldChg chg="addSp delSp modSp new mod modClrScheme chgLayout">
        <pc:chgData name="Song Seokil" userId="55e21934b449b532" providerId="LiveId" clId="{A7767515-BC78-48CD-984A-129FE55DCFA2}" dt="2021-03-07T12:19:06.514" v="989" actId="13822"/>
        <pc:sldMkLst>
          <pc:docMk/>
          <pc:sldMk cId="1083470297" sldId="290"/>
        </pc:sldMkLst>
        <pc:spChg chg="del mod ord">
          <ac:chgData name="Song Seokil" userId="55e21934b449b532" providerId="LiveId" clId="{A7767515-BC78-48CD-984A-129FE55DCFA2}" dt="2021-03-07T12:18:22.073" v="969" actId="700"/>
          <ac:spMkLst>
            <pc:docMk/>
            <pc:sldMk cId="1083470297" sldId="290"/>
            <ac:spMk id="2" creationId="{32D4E3E6-0005-495C-89F7-12208306BE75}"/>
          </ac:spMkLst>
        </pc:spChg>
        <pc:spChg chg="del">
          <ac:chgData name="Song Seokil" userId="55e21934b449b532" providerId="LiveId" clId="{A7767515-BC78-48CD-984A-129FE55DCFA2}" dt="2021-03-07T12:18:22.073" v="969" actId="700"/>
          <ac:spMkLst>
            <pc:docMk/>
            <pc:sldMk cId="1083470297" sldId="290"/>
            <ac:spMk id="3" creationId="{A915E6FC-D976-414D-9B04-53EBCD581355}"/>
          </ac:spMkLst>
        </pc:spChg>
        <pc:spChg chg="mod ord">
          <ac:chgData name="Song Seokil" userId="55e21934b449b532" providerId="LiveId" clId="{A7767515-BC78-48CD-984A-129FE55DCFA2}" dt="2021-03-07T12:18:22.073" v="969" actId="700"/>
          <ac:spMkLst>
            <pc:docMk/>
            <pc:sldMk cId="1083470297" sldId="290"/>
            <ac:spMk id="4" creationId="{9CAD990C-8935-4DBA-8B28-5034A81513D0}"/>
          </ac:spMkLst>
        </pc:spChg>
        <pc:spChg chg="add mod ord">
          <ac:chgData name="Song Seokil" userId="55e21934b449b532" providerId="LiveId" clId="{A7767515-BC78-48CD-984A-129FE55DCFA2}" dt="2021-03-07T12:18:41.977" v="986"/>
          <ac:spMkLst>
            <pc:docMk/>
            <pc:sldMk cId="1083470297" sldId="290"/>
            <ac:spMk id="5" creationId="{624D7DDB-F6FD-4118-B819-B24F0C8BFD0F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6" creationId="{57B794D9-D2E0-435F-8C0C-ADABD75A1655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7" creationId="{6F295DA7-F7C3-493A-A3A9-569AB36185C6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8" creationId="{C601F977-154C-4508-A6BF-738FBA99AA90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9" creationId="{21057812-7158-41DC-A7E3-5474AD7942BE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0" creationId="{0077A1EF-E0A3-4274-99E6-92EE8448E5DD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1" creationId="{CA88EC6C-B7DF-429E-8CFE-18EA2026009F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2" creationId="{3A032072-A8EB-4714-8ACD-E3BEE37F1071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3" creationId="{B4025FED-54C4-43CB-A894-F8597D9A4C8F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4" creationId="{DF4ECDA4-9085-4335-A33D-756CAF46746B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5" creationId="{478987E9-77E5-4BD3-8F6E-FE67A4689A86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6" creationId="{2487851B-C9D3-4F3B-9A25-C2BEDEAC3912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7" creationId="{6E2B9531-0884-4E46-8398-8B87410681E6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8" creationId="{59C140D9-46AC-4BC2-98E1-084527962835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9" creationId="{17951871-C626-4CAA-B27E-672BC28D6795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0" creationId="{BA0633F3-0298-4254-B0A2-775A70CA4663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1" creationId="{055B8862-574D-42CE-975D-A54FFDBB7F02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2" creationId="{FB15C232-EDFF-4FC2-8225-5C34DFFCE7D1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3" creationId="{1A120BA7-6E47-4C63-87CD-AE20A35465B3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4" creationId="{7E4A9014-7C84-4729-ACC3-3B287AC3D7B1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5" creationId="{3C998021-5C3C-4DC2-8ECC-1FEBAAB1E1FA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6" creationId="{AF537D7D-D98C-48DF-B3CC-1D3EFDE8AADF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7" creationId="{1074FF45-3E0E-43E0-9356-F0D44DDF907B}"/>
          </ac:spMkLst>
        </pc:spChg>
        <pc:spChg chg="add mod">
          <ac:chgData name="Song Seokil" userId="55e21934b449b532" providerId="LiveId" clId="{A7767515-BC78-48CD-984A-129FE55DCFA2}" dt="2021-03-07T12:18:57.170" v="988" actId="13822"/>
          <ac:spMkLst>
            <pc:docMk/>
            <pc:sldMk cId="1083470297" sldId="290"/>
            <ac:spMk id="28" creationId="{2ACE3A56-CDD0-4AAC-B87A-EA881C69EA6B}"/>
          </ac:spMkLst>
        </pc:spChg>
        <pc:spChg chg="add mod">
          <ac:chgData name="Song Seokil" userId="55e21934b449b532" providerId="LiveId" clId="{A7767515-BC78-48CD-984A-129FE55DCFA2}" dt="2021-03-07T12:19:06.514" v="989" actId="13822"/>
          <ac:spMkLst>
            <pc:docMk/>
            <pc:sldMk cId="1083470297" sldId="290"/>
            <ac:spMk id="29" creationId="{84A97836-A795-4674-96EF-8780AB01E2B5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0" creationId="{6EDDD62E-7034-460D-9CF2-88A00C4C9C9E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1" creationId="{076A458E-6C0A-4FED-AC9D-5BD86C0B1858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2" creationId="{726D0B7F-1C0E-47CA-A3CA-7309C3CDCEFC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3" creationId="{621427DD-9A8B-42FB-8896-4FF039DD2AA7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4" creationId="{DD1B0C14-7BC1-4198-A670-4A24D3092B3B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5" creationId="{D77C27BB-3B90-4F99-B38A-93B795E7B9A4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6" creationId="{A75F59E8-FC39-4816-B299-8A10A285DC50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7" creationId="{3EA86808-7621-4C6D-8240-57542063BB02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8" creationId="{38EF5F62-F44E-4993-9339-C98CBF95B12B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9" creationId="{F3C588AA-79FE-4EF5-B424-14850A6FF9EB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0" creationId="{CD534416-F90C-45B4-9673-A26B11BA23A1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1" creationId="{35DF4ABA-DA14-42BD-A705-55B62E6C36C7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2" creationId="{DBDE9DAA-53CE-4B31-8F5E-109196085D16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3" creationId="{C2BABEFA-3DD0-4BD5-B2AD-100B775DE60E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4" creationId="{F46161C1-0107-4FFF-AE87-33831BE10063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5" creationId="{A6ACF2AB-E71D-43CE-889B-7125B5DAE922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6" creationId="{7920333F-A66A-4664-AF48-D4B3AD7EC684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7" creationId="{3B804260-ADC6-499E-8D5E-FDD98028F89B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8" creationId="{A5C83A28-EDE9-4289-B7F1-7C36C9B3E904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9" creationId="{7D5A41C4-763A-4AE1-8E8B-F5BEBF925C22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0" creationId="{9057AC67-307D-45F2-B182-C0C23D405CFE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1" creationId="{1F845075-AAA9-40E9-AD15-3D5F99747D84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2" creationId="{BC86C557-E9E0-42CC-AE62-24F5A270D193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3" creationId="{586F6B65-A8A3-4755-9C70-6D0C8EBAC546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4" creationId="{0E61FC65-235D-4A40-B738-F17F5D80EC29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5" creationId="{95EC0FFB-747E-4FEE-80D9-FDD0BDFA3DF2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6" creationId="{25B297E4-C618-46C1-970D-AED6CF12BA65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7" creationId="{0CFAA17D-3CF6-4FD9-BB95-292EFA006E38}"/>
          </ac:spMkLst>
        </pc:spChg>
      </pc:sldChg>
      <pc:sldChg chg="modSp new del mod">
        <pc:chgData name="Song Seokil" userId="55e21934b449b532" providerId="LiveId" clId="{A7767515-BC78-48CD-984A-129FE55DCFA2}" dt="2021-03-07T12:17:34.549" v="967" actId="47"/>
        <pc:sldMkLst>
          <pc:docMk/>
          <pc:sldMk cId="1719270980" sldId="290"/>
        </pc:sldMkLst>
        <pc:spChg chg="mod">
          <ac:chgData name="Song Seokil" userId="55e21934b449b532" providerId="LiveId" clId="{A7767515-BC78-48CD-984A-129FE55DCFA2}" dt="2021-03-07T12:17:20.027" v="963" actId="21"/>
          <ac:spMkLst>
            <pc:docMk/>
            <pc:sldMk cId="1719270980" sldId="290"/>
            <ac:spMk id="3" creationId="{297DF4DA-63C8-408A-BCF9-9A2E4448DF95}"/>
          </ac:spMkLst>
        </pc:spChg>
      </pc:sldChg>
      <pc:sldMasterChg chg="modSp modSldLayout">
        <pc:chgData name="Song Seokil" userId="55e21934b449b532" providerId="LiveId" clId="{A7767515-BC78-48CD-984A-129FE55DCFA2}" dt="2021-03-05T13:20:16.545" v="130" actId="2711"/>
        <pc:sldMasterMkLst>
          <pc:docMk/>
          <pc:sldMasterMk cId="1590002938" sldId="2147483660"/>
        </pc:sldMasterMkLst>
        <pc:spChg chg="mod">
          <ac:chgData name="Song Seokil" userId="55e21934b449b532" providerId="LiveId" clId="{A7767515-BC78-48CD-984A-129FE55DCFA2}" dt="2021-03-05T13:20:16.545" v="130" actId="2711"/>
          <ac:spMkLst>
            <pc:docMk/>
            <pc:sldMasterMk cId="1590002938" sldId="2147483660"/>
            <ac:spMk id="4" creationId="{00000000-0000-0000-0000-000000000000}"/>
          </ac:spMkLst>
        </pc:spChg>
        <pc:spChg chg="mod">
          <ac:chgData name="Song Seokil" userId="55e21934b449b532" providerId="LiveId" clId="{A7767515-BC78-48CD-984A-129FE55DCFA2}" dt="2021-03-05T13:20:04.061" v="129" actId="2711"/>
          <ac:spMkLst>
            <pc:docMk/>
            <pc:sldMasterMk cId="1590002938" sldId="2147483660"/>
            <ac:spMk id="5" creationId="{00000000-0000-0000-0000-000000000000}"/>
          </ac:spMkLst>
        </pc:spChg>
        <pc:spChg chg="mod">
          <ac:chgData name="Song Seokil" userId="55e21934b449b532" providerId="LiveId" clId="{A7767515-BC78-48CD-984A-129FE55DCFA2}" dt="2021-03-05T13:20:16.545" v="130" actId="2711"/>
          <ac:spMkLst>
            <pc:docMk/>
            <pc:sldMasterMk cId="1590002938" sldId="2147483660"/>
            <ac:spMk id="6" creationId="{00000000-0000-0000-0000-000000000000}"/>
          </ac:spMkLst>
        </pc:spChg>
        <pc:sldLayoutChg chg="modSp">
          <pc:chgData name="Song Seokil" userId="55e21934b449b532" providerId="LiveId" clId="{A7767515-BC78-48CD-984A-129FE55DCFA2}" dt="2021-03-05T13:16:19.270" v="100" actId="113"/>
          <pc:sldLayoutMkLst>
            <pc:docMk/>
            <pc:sldMasterMk cId="1590002938" sldId="2147483660"/>
            <pc:sldLayoutMk cId="957406180" sldId="2147483661"/>
          </pc:sldLayoutMkLst>
          <pc:spChg chg="mod">
            <ac:chgData name="Song Seokil" userId="55e21934b449b532" providerId="LiveId" clId="{A7767515-BC78-48CD-984A-129FE55DCFA2}" dt="2021-03-05T13:16:19.270" v="100" actId="113"/>
            <ac:spMkLst>
              <pc:docMk/>
              <pc:sldMasterMk cId="1590002938" sldId="2147483660"/>
              <pc:sldLayoutMk cId="957406180" sldId="2147483661"/>
              <ac:spMk id="2" creationId="{00000000-0000-0000-0000-000000000000}"/>
            </ac:spMkLst>
          </pc:spChg>
          <pc:spChg chg="mod">
            <ac:chgData name="Song Seokil" userId="55e21934b449b532" providerId="LiveId" clId="{A7767515-BC78-48CD-984A-129FE55DCFA2}" dt="2021-03-05T13:16:14.027" v="99" actId="115"/>
            <ac:spMkLst>
              <pc:docMk/>
              <pc:sldMasterMk cId="1590002938" sldId="2147483660"/>
              <pc:sldLayoutMk cId="957406180" sldId="2147483661"/>
              <ac:spMk id="3" creationId="{00000000-0000-0000-0000-000000000000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07:53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328 5 5113 0 0,'-2'-1'392'0'0,"1"1"-1"0"0,-1-1 1 0 0,0 1-1 0 0,0-1 1 0 0,1 1-1 0 0,-1-1 1 0 0,0 1-1 0 0,0 0 1 0 0,1 0-1 0 0,-1 0 1 0 0,0 0-1 0 0,0 0 1 0 0,0 0-1 0 0,1 1 1 0 0,-1-1-1 0 0,0 1 1 0 0,0-1-1 0 0,1 1 1 0 0,-1-1-1 0 0,1 1 1 0 0,-1 0-1 0 0,0 0 1 0 0,-2 2-1 0 0,-2 0 318 0 0,-1 1 1 0 0,0 0-1 0 0,1 1 0 0 0,-8 6 1 0 0,-54 51 2290 0 0,47-45-2503 0 0,0 2 0 0 0,1 0 0 0 0,2 1 0 0 0,-28 37 0 0 0,39-45-478 0 0,0 1 0 0 0,1 0-1 0 0,1 0 1 0 0,0 1 0 0 0,0-1 0 0 0,1 1-1 0 0,1 0 1 0 0,1 0 0 0 0,-2 24 0 0 0,3 8-2 0 0,8 77 0 0 0,-1-45 120 0 0,-3-11 188 0 0,-1 3-40 0 0,20 115 1 0 0,-17-163-291 0 0,0 0 1 0 0,2-1 0 0 0,0 0-1 0 0,1 0 1 0 0,1 0 0 0 0,1-1-1 0 0,1-1 1 0 0,1 0-1 0 0,20 26 1 0 0,-15-26-139 0 0,1 0 0 0 0,0 0 0 0 0,2-2 0 0 0,0-1 0 0 0,1 0-1 0 0,30 17 1 0 0,-43-29-2441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09:52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8 6257 0 0,'-7'2'393'0'0,"-4"0"638"0"0,1 1-1 0 0,0 0 1 0 0,0 0 0 0 0,0 1-1 0 0,-10 6 1 0 0,17-8-768 0 0,0 0 0 0 0,0 1-1 0 0,0-1 1 0 0,0 1 0 0 0,0-1 0 0 0,1 1-1 0 0,0 0 1 0 0,-1 0 0 0 0,1 0 0 0 0,0 1-1 0 0,1-1 1 0 0,-1 0 0 0 0,0 1 0 0 0,1-1-1 0 0,0 1 1 0 0,0-1 0 0 0,0 1 0 0 0,-1 4-1 0 0,1 4 1 0 0,0-1-1 0 0,0 0 0 0 0,1 1 0 0 0,1-1 0 0 0,0 0 0 0 0,0 1 0 0 0,1-1 0 0 0,5 16 0 0 0,-5-20-235 0 0,0-1-1 0 0,0 0 1 0 0,0 0-1 0 0,1 0 1 0 0,0 0-1 0 0,1 0 1 0 0,-1 0-1 0 0,1-1 0 0 0,0 0 1 0 0,0 0-1 0 0,1 0 1 0 0,0 0-1 0 0,-1 0 1 0 0,2-1-1 0 0,9 7 0 0 0,-13-10-18 0 0,0-1-1 0 0,0 1 0 0 0,0 0 1 0 0,0 0-1 0 0,0-1 0 0 0,0 1 1 0 0,0-1-1 0 0,1 0 0 0 0,-1 1 1 0 0,0-1-1 0 0,0 0 0 0 0,1 0 0 0 0,-1-1 1 0 0,0 1-1 0 0,0 0 0 0 0,0-1 1 0 0,0 1-1 0 0,0-1 0 0 0,4-1 1 0 0,-2 0 14 0 0,1-1 1 0 0,-1 0 0 0 0,0 0-1 0 0,0 0 1 0 0,0 0 0 0 0,0-1-1 0 0,0 1 1 0 0,3-6-1 0 0,4-6 60 0 0,0-1 0 0 0,-1 0 0 0 0,12-26 0 0 0,-18 35-111 0 0,-1-1 1 0 0,0 1-1 0 0,0-1 1 0 0,-1 0-1 0 0,0 0 1 0 0,0-1-1 0 0,-1 1 0 0 0,1-12 1 0 0,-2 17-190 0 0,0 0 0 0 0,-1 0 1 0 0,1 1-1 0 0,-1-1 0 0 0,1 0 0 0 0,-1 0 0 0 0,0 0 1 0 0,0 0-1 0 0,0 1 0 0 0,-1-1 0 0 0,-1-3 0 0 0,1 4-241 0 0,1 0 0 0 0,-1 0-1 0 0,0 0 1 0 0,0 0 0 0 0,0 0 0 0 0,-1 1-1 0 0,1-1 1 0 0,0 0 0 0 0,-1 1-1 0 0,1 0 1 0 0,-1-1 0 0 0,1 1 0 0 0,-5-1-1 0 0,-43-9-5323 0 0,47 11 5449 0 0,0-1 0 0 0,1 1-1 0 0,-1 1 1 0 0,0-1 0 0 0,0 0-1 0 0,0 1 1 0 0,0-1 0 0 0,0 1 0 0 0,0 0-1 0 0,1 0 1 0 0,-1 0 0 0 0,0 0-1 0 0,1 1 1 0 0,-1-1 0 0 0,-2 2 0 0 0,-13 10 1221 0 0,13-10-19 0 0,0 0 0 0 0,0 0 0 0 0,1 1 0 0 0,-1-1 0 0 0,1 1 0 0 0,0 0 0 0 0,-5 7 0 0 0,8-9-594 0 0,0-1 0 0 0,1 1 1 0 0,-1-1-1 0 0,1 1 0 0 0,-1 0 0 0 0,1-1 0 0 0,0 1 1 0 0,-1 0-1 0 0,1-1 0 0 0,0 1 0 0 0,0 0 0 0 0,0-1 1 0 0,1 1-1 0 0,-1-1 0 0 0,0 1 0 0 0,0 0 1 0 0,1-1-1 0 0,-1 1 0 0 0,1-1 0 0 0,0 1 0 0 0,-1 0 1 0 0,1-1-1 0 0,0 0 0 0 0,0 1 0 0 0,0-1 0 0 0,0 0 1 0 0,0 1-1 0 0,0-1 0 0 0,0 0 0 0 0,1 0 1 0 0,1 2-1 0 0,2 1-55 0 0,-1-1 0 0 0,1 0 0 0 0,0 0 0 0 0,0-1 0 0 0,0 0 1 0 0,0 1-1 0 0,0-2 0 0 0,0 1 0 0 0,1 0 0 0 0,-1-1 0 0 0,1 0 0 0 0,-1 0 1 0 0,1-1-1 0 0,-1 0 0 0 0,1 0 0 0 0,-1 0 0 0 0,1 0 0 0 0,9-3 0 0 0,2 0-1258 0 0,0-1 0 0 0,0 0 0 0 0,0-1 0 0 0,27-12 0 0 0,-32 10-533 0 0,0 0 1 0 0,0 0-1 0 0,0-1 1 0 0,19-17 0 0 0,-24 19 1525 0 0,-1 0 0 0 0,0-1 1 0 0,0 0-1 0 0,0 0 0 0 0,-1 0 0 0 0,0-1 1 0 0,0 0-1 0 0,3-16 7332 0 0,-18 33-4054 0 0,-10 15-1224 0 0,10-5-1882 0 0,0-1 0 0 0,2 1 0 0 0,0 0 1 0 0,1 1-1 0 0,1 0 0 0 0,-6 35 0 0 0,11-55-177 0 0,1 1 1 0 0,0-1 0 0 0,0 0-1 0 0,0 0 1 0 0,0 1-1 0 0,0-1 1 0 0,0 0-1 0 0,0 1 1 0 0,0-1-1 0 0,0 0 1 0 0,0 1-1 0 0,0-1 1 0 0,0 0 0 0 0,0 1-1 0 0,0-1 1 0 0,1 0-1 0 0,-1 1 1 0 0,0-1-1 0 0,0 0 1 0 0,0 1-1 0 0,0-1 1 0 0,1 0-1 0 0,-1 0 1 0 0,0 1 0 0 0,0-1-1 0 0,0 0 1 0 0,1 0-1 0 0,-1 1 1 0 0,0-1-1 0 0,0 0 1 0 0,1 0-1 0 0,-1 0 1 0 0,0 0-1 0 0,1 1 1 0 0,13-4-603 0 0,22-21 788 0 0,-24 16-278 0 0,-1 3 15 0 0,0 0 1 0 0,1 0 0 0 0,-1 1-1 0 0,1 0 1 0 0,0 1-1 0 0,20-2 1 0 0,19-6-6340 0 0,-38 7 3153 0 0,0-1-1895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6:54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40 10042 0 0,'-7'-8'4171'0'0,"4"6"-3003"0"0,1 0 1 0 0,-1-1-1 0 0,1 1 0 0 0,0-1 1 0 0,0 0-1 0 0,0 0 0 0 0,0 0 1 0 0,-2-5-1 0 0,4 8-1103 0 0,0 0 1 0 0,0 0-1 0 0,1-1 0 0 0,-1 1 0 0 0,0 0 1 0 0,1 0-1 0 0,-1 0 0 0 0,0-1 0 0 0,0 1 1 0 0,1 0-1 0 0,-1 0 0 0 0,0 0 1 0 0,1 0-1 0 0,-1 0 0 0 0,0 0 0 0 0,1 0 1 0 0,-1 0-1 0 0,0 0 0 0 0,1 0 0 0 0,-1 0 1 0 0,0 0-1 0 0,1 0 0 0 0,-1 0 1 0 0,0 0-1 0 0,1 0 0 0 0,-1 0 0 0 0,0 0 1 0 0,1 1-1 0 0,-1-1 0 0 0,0 0 1 0 0,1 0-1 0 0,-1 0 0 0 0,0 0 0 0 0,0 1 1 0 0,1-1-1 0 0,-1 0 0 0 0,1 1 0 0 0,13 7 433 0 0,-5 0-436 0 0,0 1 0 0 0,0 0 0 0 0,-1 0 1 0 0,0 1-1 0 0,0 0 0 0 0,-1 1 0 0 0,0-1 0 0 0,-1 1 0 0 0,7 17 0 0 0,-13-24-67 0 0,1 1 0 0 0,-1 0 1 0 0,0-1-1 0 0,0 1 0 0 0,0-1 0 0 0,-1 1 0 0 0,1 0 0 0 0,-1-1 0 0 0,0 1 0 0 0,-1-1 0 0 0,1 0 0 0 0,-1 1 0 0 0,-2 4 0 0 0,-1 0-92 0 0,1 1-1 0 0,-2-1 1 0 0,1 0 0 0 0,-13 13-1 0 0,15-19 95 0 0,1-1-1 0 0,-1-1 0 0 0,1 1 0 0 0,-1 0 1 0 0,0-1-1 0 0,0 1 0 0 0,0-1 1 0 0,0 0-1 0 0,0 0 0 0 0,-4 1 0 0 0,4-1 4 0 0,0 0-1 0 0,0 0 0 0 0,0 0 0 0 0,1 0 0 0 0,-1 0 1 0 0,0 1-1 0 0,1-1 0 0 0,-5 4 0 0 0,7-4 0 0 0,0 0-1 0 0,0-1 1 0 0,0 1-1 0 0,0-1 0 0 0,0 1 1 0 0,0-1-1 0 0,0 1 1 0 0,1 0-1 0 0,-1-1 1 0 0,0 1-1 0 0,0-1 1 0 0,1 1-1 0 0,-1-1 1 0 0,0 1-1 0 0,1-1 0 0 0,-1 1 1 0 0,1-1-1 0 0,-1 0 1 0 0,1 1-1 0 0,-1-1 1 0 0,1 1-1 0 0,-1-1 1 0 0,1 0-1 0 0,-1 1 0 0 0,1-1 1 0 0,-1 0-1 0 0,1 0 1 0 0,-1 0-1 0 0,1 1 1 0 0,-1-1-1 0 0,1 0 1 0 0,0 0-1 0 0,-1 0 0 0 0,2 0 1 0 0,22 8-49 0 0,-17-7 492 0 0,21 4-713 0 0,10-6-5171 0 0,-35 0 4906 0 0,0 0 0 0 0,1 0-1 0 0,-1 0 1 0 0,0-1 0 0 0,0 1 0 0 0,0-1-1 0 0,0 0 1 0 0,-1 0 0 0 0,1 0-1 0 0,0 0 1 0 0,-1 0 0 0 0,0-1-1 0 0,1 1 1 0 0,-1-1 0 0 0,0 0-1 0 0,0 1 1 0 0,0-1 0 0 0,1-4 0 0 0,0 1 521 0 0,0 0 1 0 0,-1-1 0 0 0,0 1 0 0 0,0 0-1 0 0,0-1 1 0 0,0-9 0 0 0,3-8 2880 0 0,3 1 4006 0 0,-12 40-1986 0 0,2 18-4611 0 0,1-15-7 0 0,-3 5-371 0 0,-2 31 118 0 0,6-53-476 0 0,0 0-1 0 0,0 1 1 0 0,0-1 0 0 0,0 1-1 0 0,1-1 1 0 0,0 0 0 0 0,-1 1-1 0 0,1-1 1 0 0,0 0 0 0 0,1 0-1 0 0,2 6 1 0 0,1-4-3187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5:12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1 4785 0 0,'-9'3'1780'0'0,"1"2"0"0"0,-1 0 0 0 0,1 0 0 0 0,0 0 0 0 0,-13 12 0 0 0,9-6-369 0 0,0 1 0 0 0,-18 24 0 0 0,14-12-1266 0 0,1 0 0 0 0,1 0 0 0 0,-17 42 0 0 0,29-62-451 0 0,-10 31-1091 0 0,12-34 1052 0 0,-1 0 0 0 0,1 0 0 0 0,0 0 0 0 0,0 1 0 0 0,0-1 0 0 0,0 0 0 0 0,0 0 0 0 0,0 0 0 0 0,0 1 0 0 0,0-1 0 0 0,0 0 0 0 0,1 0 0 0 0,-1 0 0 0 0,1 2 0 0 0,-11-19-8097 0 0,7 9 5364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5:13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 6529 0 0,'0'0'253'0'0,"0"0"0"0"0,-1-1 0 0 0,1 1 0 0 0,0 0 0 0 0,0-1 0 0 0,-1 0 759 0 0,0 1-759 0 0,1 0 0 0 0,0-1 0 0 0,0 1 0 0 0,-1 0 0 0 0,1 0 0 0 0,-1 0 0 0 0,1-1 0 0 0,0 1 0 0 0,-1 0 0 0 0,1 0 0 0 0,0 0 0 0 0,-1 0 0 0 0,1 0 0 0 0,-1 0 0 0 0,1 0 0 0 0,0 0 0 0 0,-1 0 0 0 0,1 0 0 0 0,0 0 0 0 0,-1 0 0 0 0,1 0 0 0 0,-1 0 0 0 0,1 0 0 0 0,0 0 0 0 0,-1 0 0 0 0,1 1-1 0 0,0-1 1 0 0,-1 0 0 0 0,1 0 0 0 0,0 0 0 0 0,-1 1 0 0 0,0 0 759 0 0,0-1-759 0 0,-4 26 2681 0 0,7 32-3136 0 0,-2-48 207 0 0,2 1 0 0 0,0-1 0 0 0,0 0 0 0 0,1 0 0 0 0,0 0-1 0 0,0 0 1 0 0,1-1 0 0 0,6 11 0 0 0,-7-16-18 0 0,0 1 0 0 0,0-1 0 0 0,0 0 0 0 0,1 0 0 0 0,0 0 0 0 0,-1-1 0 0 0,1 1 0 0 0,1-1 0 0 0,-1 0 0 0 0,0 0 0 0 0,1 0 0 0 0,0-1 0 0 0,0 0 0 0 0,-1 0 0 0 0,1 0 0 0 0,0 0-1 0 0,8 1 1 0 0,7 1 106 0 0,-1-1-1 0 0,29 0 1 0 0,-41-2-480 0 0,0-1 1 0 0,0-1-1 0 0,0 1 1 0 0,0-1-1 0 0,0-1 1 0 0,0 1-1 0 0,0-1 1 0 0,0 0-1 0 0,-1-1 1 0 0,8-3-1 0 0,5-12-7025 0 0,-11 5 1463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5:13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66 6393 0 0,'-3'-1'1191'0'0,"0"0"0"0"0,1 0 0 0 0,0 0 0 0 0,-1 0-1 0 0,1 0 1 0 0,0-1 0 0 0,0 1 0 0 0,-1-1 0 0 0,-1-1-1 0 0,2-9 3130 0 0,12-4-3335 0 0,-8 14-875 0 0,-1 0-1 0 0,1 0 0 0 0,0 0 0 0 0,1 0 1 0 0,-1 1-1 0 0,0-1 0 0 0,0 1 0 0 0,1-1 1 0 0,-1 1-1 0 0,1 0 0 0 0,0 0 0 0 0,-1 0 1 0 0,1 0-1 0 0,-1 0 0 0 0,1 1 1 0 0,0-1-1 0 0,0 1 0 0 0,0 0 0 0 0,4 0 1 0 0,-3 0-51 0 0,1 1 1 0 0,-1 0-1 0 0,0 0 1 0 0,0 0 0 0 0,0 1-1 0 0,0 0 1 0 0,-1 0-1 0 0,1 0 1 0 0,0 0 0 0 0,-1 0-1 0 0,1 1 1 0 0,2 2 0 0 0,0 1-33 0 0,0-1 1 0 0,0 1-1 0 0,-1 1 1 0 0,1-1-1 0 0,-2 1 1 0 0,1 0-1 0 0,-1 0 1 0 0,0 0 0 0 0,0 0-1 0 0,-1 1 1 0 0,0 0-1 0 0,0-1 1 0 0,1 9-1 0 0,-4-3-1 0 0,0 0 0 0 0,0 0 0 0 0,-1 0 0 0 0,-1 0 1 0 0,0-1-1 0 0,-1 1 0 0 0,0-1 0 0 0,-1 1 0 0 0,-10 21 0 0 0,-2 8 31 0 0,16-41-52 0 0,0-1 1 0 0,0 1-1 0 0,0 0 1 0 0,0-1-1 0 0,0 1 0 0 0,0 0 1 0 0,0-1-1 0 0,0 1 1 0 0,0 0-1 0 0,1-1 0 0 0,-1 1 1 0 0,0 0-1 0 0,0-1 1 0 0,1 1-1 0 0,-1-1 1 0 0,0 1-1 0 0,1 0 0 0 0,-1-1 1 0 0,0 1-1 0 0,1-1 1 0 0,-1 1-1 0 0,1-1 0 0 0,-1 1 1 0 0,1-1-1 0 0,-1 0 1 0 0,1 1-1 0 0,-1-1 1 0 0,1 1-1 0 0,-1-1 0 0 0,1 0 1 0 0,0 0-1 0 0,-1 1 1 0 0,1-1-1 0 0,0 0 1 0 0,-1 0-1 0 0,1 0 0 0 0,0 0 1 0 0,-1 0-1 0 0,1 1 1 0 0,0-1-1 0 0,-1 0 0 0 0,2-1 1 0 0,34 3 172 0 0,-31-2-185 0 0,34 2-41 0 0,60 10 1 0 0,-31-2-6515 0 0,-48-12-2882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5:51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0 6337 0 0,'-3'0'1140'0'0,"0"0"0"0"0,0 1-1 0 0,0-1 1 0 0,0 0-1 0 0,0 1 1 0 0,0-1 0 0 0,1 1-1 0 0,-5 2 1 0 0,5-2-954 0 0,0 0 1 0 0,0 1-1 0 0,0 0 1 0 0,0-1-1 0 0,0 1 1 0 0,0 0-1 0 0,1 0 1 0 0,-1 0-1 0 0,0 0 1 0 0,1 0-1 0 0,0 1 1 0 0,0-1-1 0 0,-1 0 1 0 0,1 1-1 0 0,0 2 1 0 0,-3 5-141 0 0,0-1 1 0 0,1 1 0 0 0,1 0 0 0 0,0 0 0 0 0,0 1 0 0 0,1-1 0 0 0,0 0-1 0 0,0 1 1 0 0,1-1 0 0 0,1 0 0 0 0,0 1 0 0 0,3 12 0 0 0,-3-19-67 0 0,0 0-1 0 0,0 0 1 0 0,1-1 0 0 0,-1 1 0 0 0,1 0 0 0 0,0-1 0 0 0,0 0 0 0 0,0 1-1 0 0,1-1 1 0 0,-1 0 0 0 0,1 0 0 0 0,-1 0 0 0 0,1 0 0 0 0,0-1 0 0 0,0 1-1 0 0,1-1 1 0 0,-1 0 0 0 0,0 1 0 0 0,1-2 0 0 0,-1 1 0 0 0,1 0-1 0 0,0-1 1 0 0,0 1 0 0 0,-1-1 0 0 0,1 0 0 0 0,0-1 0 0 0,0 1 0 0 0,0 0-1 0 0,0-1 1 0 0,0 0 0 0 0,0 0 0 0 0,0 0 0 0 0,0-1 0 0 0,6-1 0 0 0,24-5-39 0 0,13-4 40 0 0,-44 11 56 0 0,0 0 0 0 0,0-1 0 0 0,0 1 0 0 0,0 0 0 0 0,0 0 0 0 0,0 1 0 0 0,0-1 0 0 0,0 1 0 0 0,0-1 0 0 0,-1 1 0 0 0,6 2 0 0 0,-6-2 52 0 0,0 1 0 0 0,-1 0 0 0 0,1-1 0 0 0,-1 1 0 0 0,1 0 0 0 0,-1 0 0 0 0,0 0 0 0 0,0 0 0 0 0,0 0 0 0 0,0 0 0 0 0,0 0 0 0 0,0 0 0 0 0,0 0 0 0 0,-1 0 0 0 0,1 1 0 0 0,-1-1 0 0 0,0 0 0 0 0,1 0 0 0 0,-1 1 0 0 0,0 2 0 0 0,-4 48 683 0 0,0-31-673 0 0,0-1 0 0 0,-1 0 1 0 0,-1 0-1 0 0,-1 0 0 0 0,-1 0 0 0 0,-12 20 1 0 0,20-40-286 0 0,-1 0 0 0 0,1 1 0 0 0,-1-1 1 0 0,0 0-1 0 0,0 0 0 0 0,0 1 0 0 0,0-1 1 0 0,0 0-1 0 0,0 0 0 0 0,0 0 0 0 0,0 0 1 0 0,0 0-1 0 0,0 0 0 0 0,-1-1 1 0 0,-1 2-1 0 0,3-2 13 0 0,-1 0 0 0 0,1 0 0 0 0,-1 0 0 0 0,1 0 0 0 0,0-1 0 0 0,-1 1 0 0 0,1 0-1 0 0,-1 0 1 0 0,1 0 0 0 0,-1 0 0 0 0,1-1 0 0 0,0 1 0 0 0,-1 0 0 0 0,1 0 0 0 0,-1-1 0 0 0,1 1 0 0 0,0 0 0 0 0,-1-1 0 0 0,1 1 0 0 0,0-1 0 0 0,-1 1 0 0 0,1 0 0 0 0,0-1 0 0 0,0 1 0 0 0,0-1 0 0 0,-1 1 0 0 0,1 0 0 0 0,0-1 0 0 0,0 0 0 0 0,-3-8-2005 0 0,1 0 1 0 0,0 0-1 0 0,-1-16 1 0 0,1 9 2302 0 0,-4-19-1696 0 0,5 0-1318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5:51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43 5017 0 0,'0'-1'218'0'0,"-21"-28"4265"0"0,21 28-4109 0 0,-1 1 0 0 0,1-1 0 0 0,-1 0 0 0 0,1 0 0 0 0,-1 1 0 0 0,1-1 0 0 0,-1 0-1 0 0,1 1 1 0 0,-1-1 0 0 0,0 1 0 0 0,1-1 0 0 0,-1 1 0 0 0,0-1 0 0 0,1 1 0 0 0,-1-1 0 0 0,0 1 0 0 0,0-1 0 0 0,0 1-1 0 0,1 0 1 0 0,-1 0 0 0 0,0-1 0 0 0,0 1 0 0 0,0 0 0 0 0,0 0 0 0 0,0 0 0 0 0,1 0 0 0 0,-1 0 0 0 0,0 0-1 0 0,0 0 1 0 0,0 0 0 0 0,0 0 0 0 0,0 1 0 0 0,1-1 0 0 0,-2 1 0 0 0,26 4 290 0 0,2-3-724 0 0,1-1 1 0 0,47-6-1 0 0,-16 1-3771 0 0,-1 5-7924 0 0,-48 0 6996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5:51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4 7898 0 0,'5'-4'10525'0'0,"-3"14"-6538"0"0,-3 14-2581 0 0,-19 125 409 0 0,-7 106-1907 0 0,26-245-149 0 0,2 37-172 0 0,-1-44-110 0 0,0 1 0 0 0,1-1 0 0 0,-1 0 0 0 0,1 0 0 0 0,0 0-1 0 0,0 0 1 0 0,0 0 0 0 0,0 0 0 0 0,1 0 0 0 0,-1 0 0 0 0,4 4 0 0 0,-5-7 278 0 0,0 1 0 0 0,1-1 0 0 0,-1 0-1 0 0,0 0 1 0 0,1 1 0 0 0,-1-1 0 0 0,1 0 0 0 0,-1 0 0 0 0,1 0 0 0 0,-1 0-1 0 0,1 0 1 0 0,-1 1 0 0 0,0-1 0 0 0,1 0 0 0 0,-1 0 0 0 0,1 0 0 0 0,-1 0-1 0 0,1 0 1 0 0,-1-1 0 0 0,1 1 0 0 0,-1 0 0 0 0,1 0 0 0 0,-1 0 0 0 0,0 0-1 0 0,1 0 1 0 0,-1-1 0 0 0,1 1 0 0 0,-1 0 0 0 0,1 0 0 0 0,-1-1 0 0 0,0 1-1 0 0,1 0 1 0 0,-1 0 0 0 0,0-1 0 0 0,1 1 0 0 0,-1-1 0 0 0,0 1 0 0 0,0 0-1 0 0,1-1 1 0 0,-1 1 0 0 0,0-1 0 0 0,0 1 0 0 0,1-1 0 0 0,7-8-4768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5:52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38 7946 0 0,'-4'-37'15824'0'0,"20"56"-15015"0"0,4 7-765 0 0,-7-11 14 0 0,-1 2 0 0 0,0-1 1 0 0,18 37-1 0 0,-27-48-33 0 0,-1 1 0 0 0,0 0 0 0 0,0 0 0 0 0,-1 0 0 0 0,0 0 0 0 0,0 0 0 0 0,0 0 0 0 0,-1 0 0 0 0,1 0 0 0 0,-1 0 0 0 0,-1 0 0 0 0,1 0 1 0 0,-1 0-1 0 0,-1 0 0 0 0,1 0 0 0 0,-1 0 0 0 0,-4 10 0 0 0,-7 8-38 0 0,-1-1 0 0 0,-1 0 1 0 0,-1-1-1 0 0,-1-1 0 0 0,-40 38 0 0 0,20-19-184 0 0,36-40 194 0 0,0 1 0 0 0,1-1 0 0 0,-1 1 0 0 0,0-1 0 0 0,1 1 0 0 0,-1-1 0 0 0,1 1 0 0 0,-1-1 0 0 0,1 1 0 0 0,0 0 0 0 0,-1-1 0 0 0,1 1-1 0 0,-1 0 1 0 0,1 0 0 0 0,0-1 0 0 0,0 1 0 0 0,-1 0 0 0 0,1 0 0 0 0,0-1 0 0 0,0 1 0 0 0,0 0 0 0 0,0 0 0 0 0,0-1 0 0 0,0 1 0 0 0,0 0 0 0 0,0 0 0 0 0,0-1-1 0 0,0 1 1 0 0,1 0 0 0 0,-1 0 0 0 0,0-1 0 0 0,0 1 0 0 0,1 0 0 0 0,-1 0 0 0 0,0-1 0 0 0,1 1 0 0 0,-1 0 0 0 0,1-1 0 0 0,-1 1 0 0 0,1-1 0 0 0,-1 1 0 0 0,1-1-1 0 0,-1 1 1 0 0,1-1 0 0 0,0 1 0 0 0,-1-1 0 0 0,1 1 0 0 0,0-1 0 0 0,-1 0 0 0 0,1 1 0 0 0,0-1 0 0 0,0 0 0 0 0,-1 0 0 0 0,2 1 0 0 0,8 2-48 0 0,0-1-1 0 0,0 1 1 0 0,16 0 0 0 0,-8 0 23 0 0,24 6-533 0 0,-17-3-801 0 0,0-1 0 0 0,0-1 1 0 0,0-1-1 0 0,0-1 0 0 0,39-2 1 0 0,-43-5-3686 0 0,-2-1-1830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5:52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6513 0 0,'0'-1'543'0'0,"0"-1"-1"0"0,-1 1 0 0 0,1-1 0 0 0,0 0 0 0 0,1 1 0 0 0,-1-1 1 0 0,0 1-1 0 0,0-1 0 0 0,1 1 0 0 0,-1-1 0 0 0,0 1 1 0 0,1-1-1 0 0,0 1 0 0 0,-1-1 0 0 0,1 1 0 0 0,0 0 0 0 0,1-3 1 0 0,0 4-462 0 0,-1-1 0 0 0,1 1 0 0 0,-1 0 0 0 0,1 0 0 0 0,-1-1 0 0 0,1 1 0 0 0,-1 0 0 0 0,1 0 0 0 0,-1 0 1 0 0,1 0-1 0 0,-1 1 0 0 0,1-1 0 0 0,-1 0 0 0 0,1 1 0 0 0,-1-1 0 0 0,1 1 0 0 0,-1-1 0 0 0,0 1 0 0 0,2 1 0 0 0,6 1-460 0 0,6 2-2264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5:53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8018 0 0,'9'-4'2232'0'0,"1"1"-295"0"0,4 0-481 0 0,-2 2-528 0 0,-1 4-344 0 0,2 0-160 0 0,0 0-112 0 0,-2-1-104 0 0,2 1-72 0 0,1 0-104 0 0,-2-2-424 0 0,1 1-656 0 0,0-4-920 0 0,-5 0-897 0 0,-18-14 161 0 0,17 10-2121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5:54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87 5289 0 0,'-2'-15'2500'0'0,"-4"-25"2929"0"0,5 38-4922 0 0,1 0 0 0 0,0 0 0 0 0,0 1 0 0 0,0-1 0 0 0,0 0 0 0 0,1 0 0 0 0,-1 0 0 0 0,0 0 1 0 0,1 0-1 0 0,-1 1 0 0 0,1-1 0 0 0,-1 0 0 0 0,1 0 0 0 0,0 1 0 0 0,2-4 0 0 0,4 43 1787 0 0,1 68-2073 0 0,-5-52-260 0 0,3 0-1 0 0,13 60 1 0 0,14 41 125 0 0,-32-153-53 0 0,-1 1-1 0 0,1-1 1 0 0,0 1-1 0 0,0-1 1 0 0,0 1-1 0 0,1-1 1 0 0,-1 0-1 0 0,1 0 1 0 0,-1 0-1 0 0,1 1 1 0 0,-1-2-1 0 0,1 1 0 0 0,0 0 1 0 0,0 0-1 0 0,0 0 1 0 0,0-1-1 0 0,1 1 1 0 0,-1-1-1 0 0,0 0 1 0 0,5 2-1 0 0,0-1 31 0 0,1 0-1 0 0,-1-1 1 0 0,1 0-1 0 0,-1 0 1 0 0,14-1-1 0 0,1 0-9 0 0,52 6 42 0 0,83 18-1 0 0,64 6 54 0 0,-78-24-156 0 0,-35-3-6 0 0,138 21-1 0 0,-166-11 104 0 0,0-3-1 0 0,122-1 0 0 0,180-19 955 0 0,-162 8-656 0 0,2-11-647 0 0,-219 13 47 0 0,8 0-2163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6:55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35 9938 0 0,'0'-1'466'0'0,"-1"0"1"0"0,0 1-1 0 0,0-1 1 0 0,0 0-1 0 0,0 0 0 0 0,1 1 1 0 0,-1-1-1 0 0,0 0 0 0 0,1 0 1 0 0,-1 0-1 0 0,0 0 0 0 0,1 0 1 0 0,0 0-1 0 0,-1 0 1 0 0,1 0-1 0 0,-1 0 0 0 0,1 0 1 0 0,0-1-1 0 0,0 1 0 0 0,0 0 1 0 0,0 0-1 0 0,0-2 0 0 0,0 2-294 0 0,1 1-1 0 0,-1-1 0 0 0,1 0 0 0 0,0 1 0 0 0,-1-1 0 0 0,1 0 0 0 0,0 1 0 0 0,-1-1 0 0 0,1 1 1 0 0,0-1-1 0 0,0 1 0 0 0,0-1 0 0 0,-1 1 0 0 0,1 0 0 0 0,0-1 0 0 0,0 1 0 0 0,0 0 0 0 0,0 0 1 0 0,0 0-1 0 0,1-1 0 0 0,7 1-32 0 0,0-1 1 0 0,-1 1 0 0 0,1 1-1 0 0,11 1 1 0 0,-3 2-105 0 0,-1 0 0 0 0,-1 2-1 0 0,25 10 1 0 0,20 7-2216 0 0,-49-22 459 0 0,-11-5 656 0 0,-2 3 1125 0 0,1 0-1 0 0,0 0 0 0 0,0 0 1 0 0,0 0-1 0 0,-1 1 1 0 0,1-1-1 0 0,0 0 1 0 0,-1 1-1 0 0,1-1 0 0 0,-1 1 1 0 0,1-1-1 0 0,-3 0 1 0 0,-1 1 154 0 0,0 0 1 0 0,0 0 0 0 0,1 0-1 0 0,-1 0 1 0 0,0 1 0 0 0,0 0-1 0 0,0 0 1 0 0,1 0-1 0 0,-1 1 1 0 0,0 0 0 0 0,1-1-1 0 0,-1 2 1 0 0,1-1 0 0 0,0 0-1 0 0,0 1 1 0 0,0 0 0 0 0,0 0-1 0 0,0 0 1 0 0,1 0-1 0 0,-1 1 1 0 0,1-1 0 0 0,0 1-1 0 0,0 0 1 0 0,-3 5 0 0 0,1-2-227 0 0,1 0 1 0 0,0 0 0 0 0,1 1 0 0 0,0-1 0 0 0,0 1 0 0 0,0 0-1 0 0,1 0 1 0 0,0-1 0 0 0,1 2 0 0 0,-1-1 0 0 0,2 0 0 0 0,-1 0 0 0 0,1 0-1 0 0,1 9 1 0 0,-1-16-136 0 0,0 0-1 0 0,0 1 1 0 0,0-1-1 0 0,0 0 0 0 0,0 0 1 0 0,1 0-1 0 0,-1 1 1 0 0,0-1-1 0 0,1 0 1 0 0,-1 0-1 0 0,0 0 1 0 0,1 0-1 0 0,0 0 1 0 0,-1 0-1 0 0,1 0 0 0 0,0 0 1 0 0,-1 0-1 0 0,1 0 1 0 0,0 0-1 0 0,0 0 1 0 0,0 0-1 0 0,0-1 1 0 0,0 1-1 0 0,0 0 1 0 0,0-1-1 0 0,0 1 0 0 0,2 0 1 0 0,-1-1-129 0 0,-1 0 0 0 0,1 0 1 0 0,0 0-1 0 0,0 0 0 0 0,0-1 1 0 0,0 1-1 0 0,0-1 0 0 0,0 0 0 0 0,-1 1 1 0 0,1-1-1 0 0,0 0 0 0 0,0 0 0 0 0,-1 0 1 0 0,1 0-1 0 0,1-1 0 0 0,7-6-477 0 0,-1 0 0 0 0,0-1-1 0 0,0 0 1 0 0,8-11 0 0 0,4-13 482 0 0,-17 25 948 0 0,0 0-1 0 0,1 1 1 0 0,0 0 0 0 0,1 0-1 0 0,8-9 1 0 0,-14 16-594 0 0,1 0 1 0 0,-1-1-1 0 0,1 1 0 0 0,-1-1 1 0 0,1 1-1 0 0,0 0 1 0 0,-1 0-1 0 0,1-1 1 0 0,-1 1-1 0 0,1 0 1 0 0,0 0-1 0 0,-1 0 0 0 0,1 0 1 0 0,0-1-1 0 0,0 1 1 0 0,-1 0-1 0 0,1 0 1 0 0,0 0-1 0 0,-1 1 0 0 0,1-1 1 0 0,0 0-1 0 0,-1 0 1 0 0,1 0-1 0 0,0 0 1 0 0,-1 1-1 0 0,1-1 0 0 0,-1 0 1 0 0,1 1-1 0 0,0-1 1 0 0,-1 0-1 0 0,1 1 1 0 0,-1-1-1 0 0,1 1 0 0 0,-1-1 1 0 0,1 1-1 0 0,-1-1 1 0 0,1 1-1 0 0,-1-1 1 0 0,0 1-1 0 0,1-1 0 0 0,-1 1 1 0 0,0 0-1 0 0,1-1 1 0 0,-1 1-1 0 0,0 0 1 0 0,0-1-1 0 0,0 1 1 0 0,1 0-1 0 0,-1-1 0 0 0,0 2 1 0 0,1 2 56 0 0,0 0 0 0 0,1 0 1 0 0,-1 0-1 0 0,-1 0 0 0 0,1 0 1 0 0,-1 0-1 0 0,0 5 0 0 0,-1-3-191 0 0,-1 1 0 0 0,0-1 0 0 0,0 0 0 0 0,0 1 0 0 0,-1-1 0 0 0,0 0 0 0 0,0-1 0 0 0,-1 1 0 0 0,0-1 0 0 0,0 1 0 0 0,0-1 0 0 0,-1 0 0 0 0,1-1 0 0 0,-1 1 0 0 0,0-1 0 0 0,-8 6 0 0 0,6-5-40 0 0,-1 0 0 0 0,0-1 0 0 0,1 1 1 0 0,-1-2-1 0 0,-1 1 0 0 0,1-1 0 0 0,-1 0 0 0 0,1-1 1 0 0,-1 0-1 0 0,0 0 0 0 0,-15 1 0 0 0,78-10 2736 0 0,6 10-2628 0 0,-29 3-3284 0 0,-8 7-7323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5:55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69 5001 0 0,'-8'-1'1115'0'0,"0"0"0"0"0,1-1 0 0 0,-1 0 0 0 0,0 0 0 0 0,1-1 0 0 0,-12-5 1 0 0,15 5-372 0 0,0 1 1 0 0,0-1-1 0 0,0 0 1 0 0,1 0 0 0 0,-1-1-1 0 0,1 1 1 0 0,0-1 0 0 0,0 0-1 0 0,0 0 1 0 0,0 0-1 0 0,-3-9 704 0 0,19 21-1366 0 0,-10-6-89 0 0,0 0 1 0 0,1 0-1 0 0,-1-1 0 0 0,1 1 0 0 0,-1-1 0 0 0,8 2 0 0 0,208 23 306 0 0,-91-14-147 0 0,288 15 706 0 0,-98-10-532 0 0,288 36 603 0 0,-382-43-201 0 0,86 9 132 0 0,-216-13-699 0 0,-70-5-24 0 0,0 0 0 0 0,0 1 0 0 0,0 1 0 0 0,46 12 0 0 0,-68-14-113 0 0,0 0 1 0 0,0 0 0 0 0,1 0-1 0 0,-1 0 1 0 0,0 1 0 0 0,0-1-1 0 0,0 0 1 0 0,0 1 0 0 0,0-1 0 0 0,0 1-1 0 0,-1 0 1 0 0,1 0 0 0 0,0 0-1 0 0,-1 0 1 0 0,1 0 0 0 0,-1 0-1 0 0,0 0 1 0 0,0 0 0 0 0,0 0-1 0 0,0 1 1 0 0,0-1 0 0 0,0 0 0 0 0,-1 1-1 0 0,1-1 1 0 0,-1 1 0 0 0,0-1-1 0 0,1 1 1 0 0,-1-1 0 0 0,-1 5-1 0 0,0 6 83 0 0,-1 0 0 0 0,-1 0-1 0 0,0-1 1 0 0,-8 21-1 0 0,0 1-154 0 0,-2 16 22 0 0,2 0 1 0 0,2 0-1 0 0,-3 86 0 0 0,16-97 94 0 0,-1-21-1851 0 0,-1 1-5841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10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3105 0 0,'6'-27'3232'0'0,"-1"10"8"0"0,-4 6 1947 0 0,1 82 439 0 0,2 1-4172 0 0,1 103-1851 0 0,-6-112-178 0 0,11 117 1 0 0,-6-169-2350 0 0,-1-18-1189 0 0,1-17-2857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11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4 6177 0 0,'-1'-2'1197'0'0,"0"2"-1026"0"0,1 0 0 0 0,0 0 0 0 0,0 0 0 0 0,0-1 0 0 0,-1 1 0 0 0,1 0 0 0 0,0 0 0 0 0,0 0 0 0 0,-1 0 0 0 0,1 0 0 0 0,0 0 0 0 0,0 0 0 0 0,-1 0 0 0 0,1 0-1 0 0,0 0 1 0 0,0 0 0 0 0,-1 0 0 0 0,1 0 0 0 0,0 0 0 0 0,0 0 0 0 0,-1 0 0 0 0,1 0 0 0 0,0 0 0 0 0,0 0 0 0 0,-1 0 0 0 0,1 0 0 0 0,0 0 0 0 0,-2 2 1197 0 0,2-2-1197 0 0,0 1 0 0 0,-7 15 2411 0 0,3 20-1593 0 0,-1 51 32 0 0,-3 219-685 0 0,20-184-1279 0 0,-8-94-2042 0 0,-5-15-2614 0 0,-6-24 2704 0 0,8 3-841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13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6033 0 0,'-4'5'7686'0'0,"2"9"-4718"0"0,4 20-3050 0 0,-1-22 1005 0 0,4 28-630 0 0,1 0 0 0 0,17 61 0 0 0,7 34-252 0 0,-28-117-81 0 0,0 0 1 0 0,-1-1-1 0 0,-1 1 1 0 0,-1 0-1 0 0,-5 31 1 0 0,3-26-1215 0 0,4-15-1959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13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4961 0 0,'-17'13'7132'0'0,"3"-2"-1339"0"0,13-10-5679 0 0,1 1 0 0 0,-1-1-1 0 0,0 0 1 0 0,1 1 0 0 0,-1-1 0 0 0,1 1-1 0 0,-1-1 1 0 0,1 1 0 0 0,0-1 0 0 0,0 1 0 0 0,-1-1-1 0 0,1 1 1 0 0,0 1 0 0 0,10 193 952 0 0,-5-154-2259 0 0,12 45 0 0 0,-18-87 1061 0 0,1 0 0 0 0,0 1 0 0 0,0-1 1 0 0,1 1-1 0 0,-1-1 0 0 0,0 1 0 0 0,0-1 0 0 0,0 0 1 0 0,0 1-1 0 0,0-1 0 0 0,0 1 0 0 0,0-1 1 0 0,1 0-1 0 0,-1 1 0 0 0,0-1 0 0 0,0 1 1 0 0,1-1-1 0 0,-1 0 0 0 0,0 1 0 0 0,0-1 1 0 0,1 0-1 0 0,-1 0 0 0 0,0 1 0 0 0,1-1 1 0 0,-1 0-1 0 0,0 0 0 0 0,1 1 0 0 0,-1-1 1 0 0,1 0-1 0 0,-1 0 0 0 0,0 0 0 0 0,1 0 0 0 0,-1 1 1 0 0,1-1-1 0 0,-1 0 0 0 0,1 0 0 0 0,0 0 1 0 0,11-13-5655 0 0,-7 4 1661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14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20 8354 0 0,'-1'-1'342'0'0,"0"1"-1"0"0,0-1 1 0 0,-1 1 0 0 0,1-1 0 0 0,0 1-1 0 0,0-1 1 0 0,-1 1 0 0 0,1 0 0 0 0,0 0 0 0 0,-1 0-1 0 0,1 0 1 0 0,0 0 0 0 0,-1 0 0 0 0,1 0 0 0 0,0 0-1 0 0,-1 0 1 0 0,1 0 0 0 0,0 1 0 0 0,0-1-1 0 0,-1 1 1 0 0,1-1 0 0 0,0 1 0 0 0,0-1 0 0 0,0 1-1 0 0,-2 1 1 0 0,0 0-121 0 0,1 1 1 0 0,0-1-1 0 0,0 1 0 0 0,0-1 0 0 0,0 1 1 0 0,0 0-1 0 0,0 0 0 0 0,1 0 0 0 0,-1 0 1 0 0,0 3-1 0 0,-2 4-240 0 0,1 0 0 0 0,1-1 1 0 0,0 1-1 0 0,0 0 0 0 0,1 0 1 0 0,0 11-1 0 0,1-16 4 0 0,1 1 0 0 0,0-1 1 0 0,0 0-1 0 0,0 0 0 0 0,0 0 0 0 0,1 0 1 0 0,0 0-1 0 0,0 0 0 0 0,0-1 0 0 0,1 1 1 0 0,0-1-1 0 0,-1 1 0 0 0,2-1 0 0 0,-1 0 0 0 0,0 0 1 0 0,1 0-1 0 0,0 0 0 0 0,0-1 0 0 0,0 0 1 0 0,0 0-1 0 0,6 4 0 0 0,-7-5 21 0 0,1-1-1 0 0,-1 1 1 0 0,0-1 0 0 0,1 0-1 0 0,-1 0 1 0 0,1 0 0 0 0,-1 0-1 0 0,1-1 1 0 0,0 0 0 0 0,-1 1-1 0 0,1-1 1 0 0,0 0 0 0 0,-1-1-1 0 0,1 1 1 0 0,-1-1 0 0 0,1 1-1 0 0,0-1 1 0 0,-1 0-1 0 0,0-1 1 0 0,1 1 0 0 0,-1 0-1 0 0,0-1 1 0 0,1 0 0 0 0,-1 0-1 0 0,0 0 1 0 0,0 0 0 0 0,-1 0-1 0 0,1-1 1 0 0,0 1 0 0 0,-1-1-1 0 0,3-3 1 0 0,0-1 97 0 0,0-1 0 0 0,0 1 0 0 0,-1-1 0 0 0,0 0 0 0 0,0 0-1 0 0,-1 0 1 0 0,0-1 0 0 0,-1 1 0 0 0,2-11 0 0 0,-3 13 45 0 0,1-1 0 0 0,-2 0-1 0 0,1 1 1 0 0,-1-1 0 0 0,0 0 0 0 0,0 0-1 0 0,-1 1 1 0 0,0-1 0 0 0,0 0 0 0 0,0 1-1 0 0,-1-1 1 0 0,-4-9 0 0 0,5 14-96 0 0,0 1 1 0 0,0-1-1 0 0,0 0 0 0 0,0 1 1 0 0,0-1-1 0 0,-1 1 0 0 0,1-1 1 0 0,0 1-1 0 0,-1 0 1 0 0,1-1-1 0 0,-1 1 0 0 0,0 0 1 0 0,1 0-1 0 0,-1 0 0 0 0,0 0 1 0 0,0 0-1 0 0,0 1 1 0 0,0-1-1 0 0,1 0 0 0 0,-4 0 1 0 0,1 1-18 0 0,0 0 0 0 0,1 0 0 0 0,-1 0 0 0 0,1 1 0 0 0,-1-1-1 0 0,0 1 1 0 0,1 0 0 0 0,-1-1 0 0 0,1 2 0 0 0,-6 1 0 0 0,3 0-292 0 0,0 0 0 0 0,0 1 0 0 0,0-1 0 0 0,0 1-1 0 0,1 0 1 0 0,0 1 0 0 0,0-1 0 0 0,0 1 0 0 0,0 0-1 0 0,1 0 1 0 0,-7 11 0 0 0,9-12-731 0 0,0-1-1 0 0,1 1 1 0 0,-1 0-1 0 0,1 0 1 0 0,0 0-1 0 0,0 0 1 0 0,0 0-1 0 0,0 4 1 0 0,2 2-5814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24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15 523 5137 0 0,'-1'3'10144'0'0,"-6"7"-5285"0"0,1-7-3017 0 0,6-16-748 0 0,4-4-751 0 0,11-46 542 0 0,24-67 1 0 0,-33 112-858 0 0,1 1 0 0 0,1 1 0 0 0,1-1 0 0 0,0 1 0 0 0,1 1 0 0 0,0-1-1 0 0,2 2 1 0 0,21-23 0 0 0,-20 26-29 0 0,1 1-1 0 0,0 1 1 0 0,1-1-1 0 0,0 2 1 0 0,0 0-1 0 0,1 1 1 0 0,0 1-1 0 0,0 0 1 0 0,30-5-1 0 0,13 0-272 0 0,83-5-1 0 0,-122 17 23 0 0,-17-1-96 0 0,0 1 1 0 0,1-1-1 0 0,-1 0 1 0 0,0 0 0 0 0,0 0-1 0 0,1 0 1 0 0,-1-1-1 0 0,0 1 1 0 0,0-1 0 0 0,7-2-1 0 0,-9-5-5984 0 0,-6-5 2033 0 0,4 11 2977 0 0,-4-8-4167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24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72 7202 0 0,'-11'-4'5960'0'0,"12"-1"-1703"0"0,17-5-1227 0 0,-15 8-3237 0 0,4-1 387 0 0,15-7 4 0 0,1 1 1 0 0,0 0-1 0 0,0 2 0 0 0,27-5 0 0 0,-49 12-248 0 0,1 0 0 0 0,-1 0-1 0 0,0 0 1 0 0,1 1 0 0 0,-1-1 0 0 0,0 0-1 0 0,1 1 1 0 0,-1-1 0 0 0,0 1 0 0 0,0 0-1 0 0,1-1 1 0 0,-1 1 0 0 0,0 0 0 0 0,0 0-1 0 0,0-1 1 0 0,0 1 0 0 0,0 0 0 0 0,0 0-1 0 0,0 0 1 0 0,1 2 0 0 0,20 29-23 0 0,-7-8 458 0 0,-11-20-229 0 0,0 0 1 0 0,0 0 0 0 0,0 1 0 0 0,-1 0 0 0 0,0-1 0 0 0,0 1-1 0 0,0 0 1 0 0,2 8 0 0 0,-4-11-87 0 0,-1 1 0 0 0,0 0 0 0 0,0 0 0 0 0,0 0 0 0 0,0 0 1 0 0,0 0-1 0 0,-1 0 0 0 0,1 0 0 0 0,-1-1 0 0 0,0 1 0 0 0,0 0 0 0 0,0 0 0 0 0,0-1 0 0 0,0 1 0 0 0,0 0 1 0 0,-1-1-1 0 0,1 1 0 0 0,-4 2 0 0 0,-8 13-173 0 0,-14 21-134 0 0,19-14-5514 0 0,24-17-6930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25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14 3961 0 0,'-12'-4'5565'0'0,"-8"-4"1249"0"0,19 8-6692 0 0,1-1-1 0 0,0 1 0 0 0,0 0 1 0 0,-1 0-1 0 0,1 0 1 0 0,0 0-1 0 0,0 0 0 0 0,-1-1 1 0 0,1 1-1 0 0,0 0 0 0 0,-1 0 1 0 0,1 0-1 0 0,0 0 1 0 0,-1 0-1 0 0,1 0 0 0 0,0 0 1 0 0,0 0-1 0 0,-1 0 0 0 0,1 0 1 0 0,0 0-1 0 0,-1 0 0 0 0,1 1 1 0 0,0-1-1 0 0,0 0 1 0 0,-1 0-1 0 0,1 0 0 0 0,0 0 1 0 0,-1 0-1 0 0,1 1 0 0 0,0-1 1 0 0,0 0-1 0 0,0 0 1 0 0,-1 0-1 0 0,1 1 0 0 0,0-1 1 0 0,0 0-1 0 0,0 0 0 0 0,-1 1 1 0 0,1-1-1 0 0,0 0 0 0 0,0 0 1 0 0,0 1-1 0 0,0-1 1 0 0,0 0-1 0 0,0 1 0 0 0,1 1-84 0 0,1 1 0 0 0,0-1-1 0 0,1 0 1 0 0,-1 0-1 0 0,0 0 1 0 0,1 0 0 0 0,-1 0-1 0 0,1-1 1 0 0,0 1 0 0 0,-1-1-1 0 0,1 1 1 0 0,0-1-1 0 0,4 1 1 0 0,-1 1 41 0 0,180 83 872 0 0,-176-84-2844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26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38 7970 0 0,'0'-3'769'0'0,"0"1"0"0"0,0-1 0 0 0,-1 1 0 0 0,1-1 0 0 0,-1 1 0 0 0,0-1 0 0 0,0 1 0 0 0,0 0 0 0 0,0-1 0 0 0,0 1 0 0 0,-1 0-1 0 0,-1-3 1 0 0,3 5-584 0 0,-1-1-1 0 0,1 1 0 0 0,-1 0 0 0 0,1-1 1 0 0,-1 1-1 0 0,1 0 0 0 0,-1 0 1 0 0,1-1-1 0 0,-1 1 0 0 0,1 0 0 0 0,-1 0 1 0 0,1 0-1 0 0,-1 0 0 0 0,1 0 0 0 0,-1 0 1 0 0,0-1-1 0 0,1 1 0 0 0,-1 1 0 0 0,1-1 1 0 0,-1 0-1 0 0,1 0 0 0 0,-1 0 0 0 0,0 0 1 0 0,1 0-1 0 0,-1 0 0 0 0,0 1 0 0 0,-13 10 380 0 0,10-6-530 0 0,0 0-1 0 0,0 0 1 0 0,1 1 0 0 0,-1-1-1 0 0,1 1 1 0 0,1 0-1 0 0,-1 0 1 0 0,1 0 0 0 0,0 1-1 0 0,0-1 1 0 0,1 0 0 0 0,0 1-1 0 0,0-1 1 0 0,0 1 0 0 0,1-1-1 0 0,0 1 1 0 0,0-1-1 0 0,2 11 1 0 0,-1-10-46 0 0,1 1-1 0 0,0-1 0 0 0,0 0 1 0 0,0 0-1 0 0,1 0 1 0 0,0 0-1 0 0,0 0 1 0 0,1-1-1 0 0,0 0 0 0 0,0 1 1 0 0,1-1-1 0 0,-1-1 1 0 0,1 1-1 0 0,1-1 1 0 0,-1 1-1 0 0,8 4 0 0 0,-11-8 12 0 0,0-1-1 0 0,0 1 1 0 0,0-1-1 0 0,0 0 1 0 0,0 0-1 0 0,1 1 1 0 0,-1-2-1 0 0,1 1 1 0 0,-1 0-1 0 0,0 0 0 0 0,1-1 1 0 0,-1 1-1 0 0,1-1 1 0 0,0 0-1 0 0,-1 1 1 0 0,1-1-1 0 0,-1-1 1 0 0,1 1-1 0 0,-1 0 1 0 0,1-1-1 0 0,-1 1 0 0 0,1-1 1 0 0,-1 0-1 0 0,1 1 1 0 0,-1-1-1 0 0,0 0 1 0 0,1-1-1 0 0,-1 1 1 0 0,0 0-1 0 0,0-1 1 0 0,0 1-1 0 0,0-1 0 0 0,0 0 1 0 0,0 1-1 0 0,0-1 1 0 0,-1 0-1 0 0,1 0 1 0 0,-1 0-1 0 0,1-1 1 0 0,0-2-1 0 0,2 0 32 0 0,-1-2 0 0 0,0 1-1 0 0,0 0 1 0 0,0-1 0 0 0,-1 1 0 0 0,0-1-1 0 0,-1 0 1 0 0,1 0 0 0 0,-1 1 0 0 0,0-1 0 0 0,-1 0-1 0 0,0 0 1 0 0,-1-13 0 0 0,-1 12 45 0 0,0 1-1 0 0,-1 0 1 0 0,0 0 0 0 0,0 0 0 0 0,0 1 0 0 0,-1-1-1 0 0,0 1 1 0 0,0 0 0 0 0,-1 0 0 0 0,1 0 0 0 0,-1 0-1 0 0,-7-5 1 0 0,8 7-48 0 0,0 0 1 0 0,0 1-1 0 0,-1 0 0 0 0,1 0 1 0 0,-1 0-1 0 0,1 1 0 0 0,-1-1 1 0 0,0 1-1 0 0,0 0 0 0 0,0 0 1 0 0,0 1-1 0 0,0 0 0 0 0,-1 0 1 0 0,1 0-1 0 0,0 0 0 0 0,-1 1 1 0 0,-9 0-1 0 0,12 1-79 0 0,1-1 1 0 0,-1 1-1 0 0,0 0 0 0 0,1 0 0 0 0,-1 1 0 0 0,0-1 1 0 0,1 1-1 0 0,0-1 0 0 0,-1 1 0 0 0,1 0 1 0 0,0-1-1 0 0,0 1 0 0 0,0 0 0 0 0,0 1 0 0 0,0-1 1 0 0,0 0-1 0 0,1 1 0 0 0,-1-1 0 0 0,1 0 0 0 0,-1 1 1 0 0,1 0-1 0 0,0-1 0 0 0,0 1 0 0 0,0 0 1 0 0,0 3-1 0 0,0 0-431 0 0,-1 0 1 0 0,1 0-1 0 0,1-1 1 0 0,-1 1-1 0 0,1 7 0 0 0,1-9-416 0 0,-1 1-1 0 0,1-1 0 0 0,-1 0 0 0 0,1 1 0 0 0,1-1 0 0 0,1 6 0 0 0,-1-3-2395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6:55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 10226 0 0,'-30'27'8150'0'0,"3"7"-3837"0"0,24-29-4164 0 0,1 0 0 0 0,-1 0 0 0 0,1 0 0 0 0,0 0 0 0 0,0 1 0 0 0,0-1 0 0 0,1 0 0 0 0,0 1 0 0 0,0-1 0 0 0,0 1 0 0 0,0 0 0 0 0,1-1 0 0 0,1 7 0 0 0,-1-11-325 0 0,0 0 0 0 0,1-1-1 0 0,-1 1 1 0 0,0 0 0 0 0,1 0 0 0 0,-1-1 0 0 0,1 1 0 0 0,-1 0 0 0 0,1-1 0 0 0,0 1 0 0 0,-1-1 0 0 0,1 1 0 0 0,0-1 0 0 0,-1 1 0 0 0,1-1 0 0 0,0 1 0 0 0,-1-1 0 0 0,1 1 0 0 0,0-1-1 0 0,0 0 1 0 0,0 0 0 0 0,-1 1 0 0 0,1-1 0 0 0,0 0 0 0 0,0 0 0 0 0,0 0 0 0 0,0 0 0 0 0,-1 0 0 0 0,1 0 0 0 0,0 0 0 0 0,0 0 0 0 0,0 0 0 0 0,0 0 0 0 0,-1-1 0 0 0,1 1 0 0 0,0 0-1 0 0,0 0 1 0 0,0-1 0 0 0,-1 1 0 0 0,2-1 0 0 0,0 0-298 0 0,0 1-1 0 0,-1-1 1 0 0,1 1-1 0 0,0-1 1 0 0,-1 0-1 0 0,1 0 1 0 0,-1 0-1 0 0,1 0 0 0 0,-1 0 1 0 0,1 0-1 0 0,-1 0 1 0 0,0 0-1 0 0,0 0 1 0 0,1-1-1 0 0,-1 1 1 0 0,0 0-1 0 0,0-1 1 0 0,0 1-1 0 0,1-3 1 0 0,-3-15-2103 0 0,8 6-976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2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86 7402 0 0,'-6'-4'1431'0'0,"1"0"1"0"0,-1 0 0 0 0,1-1-1 0 0,0 1 1 0 0,1-1 0 0 0,-8-10-1 0 0,12 15-1328 0 0,-1-1-1 0 0,0 0 0 0 0,1 0 0 0 0,-1 0 1 0 0,1 0-1 0 0,-1 0 0 0 0,1 0 1 0 0,-1-1-1 0 0,1 1 0 0 0,0 0 1 0 0,-1 0-1 0 0,1 0 0 0 0,0 0 1 0 0,0 0-1 0 0,0-1 0 0 0,0 1 1 0 0,0 0-1 0 0,0 0 0 0 0,0 0 1 0 0,0 0-1 0 0,0-1 0 0 0,1 1 1 0 0,-1 0-1 0 0,1 0 0 0 0,-1 0 0 0 0,0 0 1 0 0,1 0-1 0 0,0 0 0 0 0,-1 0 1 0 0,1 0-1 0 0,0 0 0 0 0,-1 0 1 0 0,1 0-1 0 0,0 0 0 0 0,0 1 1 0 0,0-1-1 0 0,0 0 0 0 0,0 0 1 0 0,0 1-1 0 0,0-1 0 0 0,0 1 1 0 0,0-1-1 0 0,0 1 0 0 0,0-1 0 0 0,0 1 1 0 0,0 0-1 0 0,0-1 0 0 0,2 1 1 0 0,-1 0-85 0 0,-1-1 1 0 0,1 1-1 0 0,0 0 1 0 0,0 0-1 0 0,0 0 1 0 0,0 0-1 0 0,0 0 0 0 0,0 1 1 0 0,0-1-1 0 0,0 1 1 0 0,-1-1-1 0 0,1 1 1 0 0,0 0-1 0 0,0-1 1 0 0,0 1-1 0 0,-1 0 1 0 0,1 0-1 0 0,-1 0 1 0 0,1 0-1 0 0,0 1 0 0 0,-1-1 1 0 0,0 0-1 0 0,2 2 1 0 0,33 40-97 0 0,-27-31 56 0 0,-6-9-5 0 0,1 2-1 0 0,0 0-1 0 0,0 0 1 0 0,-1 0-1 0 0,0 0 1 0 0,0 0-1 0 0,0 1 1 0 0,2 6-1 0 0,-4-10 43 0 0,-1 0-1 0 0,0 0 1 0 0,0 0 0 0 0,0 0-1 0 0,0 0 1 0 0,0 1-1 0 0,0-1 1 0 0,-1 0 0 0 0,1 0-1 0 0,-1 0 1 0 0,1 0-1 0 0,-1 0 1 0 0,0 0 0 0 0,0 0-1 0 0,0 0 1 0 0,0 0-1 0 0,0 0 1 0 0,0-1 0 0 0,-1 1-1 0 0,1 0 1 0 0,0-1-1 0 0,-1 1 1 0 0,-2 2 0 0 0,-43 37 230 0 0,29-26-252 0 0,1 0 0 0 0,1 0-1 0 0,0 2 1 0 0,-26 35 0 0 0,40-48-11 0 0,-1 0-1 0 0,1 0 1 0 0,0 0 0 0 0,0 1 0 0 0,0-1 0 0 0,0 1 0 0 0,1-1 0 0 0,0 1 0 0 0,0 0 0 0 0,0-1 0 0 0,1 1-1 0 0,-1 0 1 0 0,1 0 0 0 0,0-1 0 0 0,0 1 0 0 0,1 0 0 0 0,0 0 0 0 0,-1-1 0 0 0,1 1 0 0 0,1 0 0 0 0,-1-1-1 0 0,1 1 1 0 0,0-1 0 0 0,0 1 0 0 0,0-1 0 0 0,1 0 0 0 0,-1 0 0 0 0,6 6 0 0 0,-6-8 31 0 0,-1 0 0 0 0,0 0 0 0 0,1 0 0 0 0,-1-1 0 0 0,1 1-1 0 0,0 0 1 0 0,-1-1 0 0 0,1 1 0 0 0,0-1 0 0 0,0 0 0 0 0,0 0 0 0 0,0 1 0 0 0,0-1 0 0 0,0 0 0 0 0,1-1 0 0 0,-1 1 0 0 0,0 0 0 0 0,0-1 0 0 0,1 1 0 0 0,-1-1 0 0 0,0 0 0 0 0,1 0 0 0 0,-1 0-1 0 0,0 0 1 0 0,1 0 0 0 0,-1 0 0 0 0,0-1 0 0 0,0 1 0 0 0,1-1 0 0 0,2 0 0 0 0,-2-1 61 0 0,0 0-1 0 0,0 0 1 0 0,-1 0-1 0 0,1 0 1 0 0,-1 0-1 0 0,1-1 1 0 0,-1 1-1 0 0,0-1 1 0 0,0 0 0 0 0,0 1-1 0 0,0-1 1 0 0,0 0-1 0 0,-1 0 1 0 0,1 0-1 0 0,-1 0 1 0 0,0-1-1 0 0,0 1 1 0 0,0 0-1 0 0,0 0 1 0 0,0-6 0 0 0,1 1 3 0 0,-2 0 0 0 0,1-1 0 0 0,-1 1 0 0 0,0 0 0 0 0,-1 0 0 0 0,0-1 0 0 0,0 1 0 0 0,-1 0 0 0 0,0 0 0 0 0,0 0 0 0 0,-1 0 0 0 0,0 1 0 0 0,0-1 0 0 0,-1 1 0 0 0,0 0 0 0 0,0 0 0 0 0,-1 0 0 0 0,1 0 0 0 0,-2 1 0 0 0,1 0 0 0 0,-1 0 0 0 0,0 0 0 0 0,0 1 0 0 0,0-1 0 0 0,-1 2 0 0 0,0-1 0 0 0,0 1 0 0 0,-9-5 0 0 0,11 7-99 0 0,-3-3-96 0 0,-1 1-1 0 0,0 0 1 0 0,0 0 0 0 0,-1 1-1 0 0,-10-3 1 0 0,39 15-8127 0 0,16 7 2068 0 0,8 4 1231 0 0,-29-13 3356 0 0,12 4-1987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27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2673 0 0,'4'-20'12666'0'0,"8"11"-5296"0"0,-10 8-7107 0 0,0 1-1 0 0,0 0 1 0 0,0 0-1 0 0,1 0 0 0 0,-1 0 1 0 0,0 0-1 0 0,0 0 1 0 0,1 1-1 0 0,-1-1 1 0 0,0 1-1 0 0,0 0 0 0 0,0 0 1 0 0,0-1-1 0 0,2 3 1 0 0,4 1-822 0 0,0 0 0 0 0,0 1 0 0 0,-1 0 0 0 0,13 12 0 0 0,-7-3 2267 0 0,-11-10-1694 0 0,0 1-1 0 0,0-1 1 0 0,0 1 0 0 0,0-1 0 0 0,-1 1 0 0 0,1 0 0 0 0,-1 0-1 0 0,-1 0 1 0 0,1 0 0 0 0,-1 0 0 0 0,0 0 0 0 0,0 0-1 0 0,0 0 1 0 0,0 0 0 0 0,-2 6 0 0 0,-3 11-97 0 0,-1 0 1 0 0,-8 23-1 0 0,6-21-220 0 0,-2 5-448 0 0,-8 25-2304 0 0,17-50 2131 0 0,1 1-1 0 0,-1-1 1 0 0,1 0 0 0 0,0 0-1 0 0,0 1 1 0 0,1 5 0 0 0,-1-10 767 0 0,0 1 1 0 0,0-1-1 0 0,0 0 1 0 0,0 1-1 0 0,0-1 1 0 0,0 0 0 0 0,0 1-1 0 0,1-1 1 0 0,-1 0-1 0 0,0 1 1 0 0,0-1-1 0 0,0 0 1 0 0,0 0 0 0 0,0 1-1 0 0,0-1 1 0 0,1 0-1 0 0,-1 0 1 0 0,0 1-1 0 0,0-1 1 0 0,0 0 0 0 0,1 0-1 0 0,-1 1 1 0 0,0-1-1 0 0,0 0 1 0 0,1 0-1 0 0,-1 0 1 0 0,0 0 0 0 0,1 0-1 0 0,-1 1 1 0 0,0-1-1 0 0,0 0 1 0 0,1 0-1 0 0,-1 0 1 0 0,0 0 0 0 0,1 0-1 0 0,-1 0 1 0 0,0 0-1 0 0,1 0 1 0 0,-1 0-1 0 0,0 0 1 0 0,1 0 0 0 0,13-10-2423 0 0,9-18 1840 0 0,-13 9 720 0 0,-1 0 0 0 0,-1-1-1 0 0,0 0 1 0 0,5-26 0 0 0,16-41 7259 0 0,-29 87-7044 0 0,3-4 3522 0 0,-3 3-3522 0 0,0 1-1 0 0,1 0 1 0 0,-1 0 0 0 0,0 0-1 0 0,0 0 1 0 0,1 0 0 0 0,-1 0-1 0 0,0 0 1 0 0,0 0 0 0 0,1 0-1 0 0,-1 0 1 0 0,0 0 0 0 0,1 0-1 0 0,-1 0 1 0 0,0 0 0 0 0,1 0 0 0 0,7 8 2407 0 0,3 18-1510 0 0,-10-5-1163 0 0,0 0 0 0 0,-2 1-1 0 0,0-1 1 0 0,-1 0-1 0 0,-1 0 1 0 0,-8 29 0 0 0,3-17-1063 0 0,10-39 1090 0 0,0 0 1 0 0,0 0 0 0 0,1 0-1 0 0,-1 1 1 0 0,1-1 0 0 0,1 1-1 0 0,-1-1 1 0 0,1 1 0 0 0,0 0-1 0 0,0 0 1 0 0,0 1 0 0 0,0-1-1 0 0,1 1 1 0 0,0 0 0 0 0,0 0-1 0 0,0 0 1 0 0,1 1 0 0 0,7-4-1 0 0,-9 4-441 0 0,0-1-1 0 0,0 1 1 0 0,-1-1-1 0 0,1 1 0 0 0,-1-1 1 0 0,0 0-1 0 0,0 0 0 0 0,-1-1 1 0 0,4-4-1 0 0,18-44 78 0 0,-10 14 1413 0 0,-7 18 3127 0 0,-8 26-1355 0 0,-51 189-2442 0 0,33-130-4371 0 0,0 0-5077 0 0,12-40 2656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28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24 3945 0 0,'-4'-2'1068'0'0,"-1"-2"1529"0"0,-1 1 0 0 0,0 0 1 0 0,0 0-1 0 0,0 1 0 0 0,-11-4 0 0 0,29 6 473 0 0,33 3-2782 0 0,166 20 347 0 0,-52-7-2063 0 0,-55 0-3806 0 0,-102-15 5012 0 0,-1-1-107 0 0,0 1-1 0 0,0-1 1 0 0,0 0 0 0 0,0 1-1 0 0,0-1 1 0 0,0 0 0 0 0,0 1-1 0 0,0-1 1 0 0,0 0-1 0 0,1 0 1 0 0,-1 0 0 0 0,0 0-1 0 0,0 0 1 0 0,0 0 0 0 0,0-1-1 0 0,0 1 1 0 0,0 0 0 0 0,0 0-1 0 0,0-1 1 0 0,0 1-1 0 0,0-1 1 0 0,0 1 0 0 0,0-1-1 0 0,0 1 1 0 0,0-1 0 0 0,0 0-1 0 0,0 1 1 0 0,0-1 0 0 0,0 0-1 0 0,-1 0 1 0 0,2-1 0 0 0,9-5-4444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28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8506 0 0,'-1'0'559'0'0,"0"0"0"0"0,-1 0 1 0 0,1 0-1 0 0,0 0 0 0 0,-1 0 0 0 0,1 0 1 0 0,0 0-1 0 0,-1 0 0 0 0,1 0 0 0 0,0 1 0 0 0,0-1 1 0 0,-1 1-1 0 0,1-1 0 0 0,0 1 0 0 0,0-1 1 0 0,0 1-1 0 0,-1 0 0 0 0,1-1 0 0 0,-1 2 1 0 0,2-1-357 0 0,0 0 0 0 0,0 0 0 0 0,1 0 0 0 0,-1 0 0 0 0,0-1 0 0 0,1 1 1 0 0,-1 0-1 0 0,0 0 0 0 0,1-1 0 0 0,-1 1 0 0 0,1 0 0 0 0,0 0 0 0 0,-1-1 0 0 0,1 1 1 0 0,-1-1-1 0 0,1 1 0 0 0,0-1 0 0 0,-1 1 0 0 0,1-1 0 0 0,0 1 0 0 0,0-1 1 0 0,-1 1-1 0 0,1-1 0 0 0,0 0 0 0 0,0 1 0 0 0,0-1 0 0 0,-1 0 0 0 0,2 0 0 0 0,43 20 411 0 0,-26-13-553 0 0,1 2 0 0 0,-1 0 0 0 0,-1 1 0 0 0,0 1 0 0 0,0 0 0 0 0,21 19 0 0 0,-38-29-45 0 0,0 0 0 0 0,0 0 0 0 0,0 1 1 0 0,0-1-1 0 0,0 0 0 0 0,-1 1 0 0 0,1-1 0 0 0,0 1 1 0 0,-1-1-1 0 0,1 1 0 0 0,-1-1 0 0 0,1 1 1 0 0,-1-1-1 0 0,0 1 0 0 0,0 0 0 0 0,0-1 0 0 0,1 1 1 0 0,-2-1-1 0 0,1 1 0 0 0,0 1 0 0 0,-1 1 10 0 0,0 1 0 0 0,0-1-1 0 0,-1 0 1 0 0,1 0 0 0 0,-1 0-1 0 0,0-1 1 0 0,-3 7 0 0 0,-4 3 14 0 0,-1-1 0 0 0,-22 23 0 0 0,-16 6-103 0 0,-12 12-818 0 0,56-48 317 0 0,-1 0 0 0 0,1 1-1 0 0,0-1 1 0 0,0 1 0 0 0,-3 8-1 0 0,7-14 351 0 0,-1 0-1 0 0,1 1 0 0 0,0-1 0 0 0,0 0 1 0 0,0 1-1 0 0,-1-1 0 0 0,1 0 0 0 0,0 1 1 0 0,0-1-1 0 0,0 0 0 0 0,0 1 0 0 0,-1-1 1 0 0,1 1-1 0 0,0-1 0 0 0,0 0 0 0 0,0 1 1 0 0,0-1-1 0 0,0 1 0 0 0,0-1 1 0 0,0 0-1 0 0,0 1 0 0 0,0-1 0 0 0,0 1 1 0 0,0-1-1 0 0,1 0 0 0 0,-1 1 0 0 0,0-1 1 0 0,0 0-1 0 0,0 1 0 0 0,0-1 0 0 0,1 0 1 0 0,-1 1-1 0 0,0-1 0 0 0,0 0 0 0 0,0 1 1 0 0,1-1-1 0 0,-1 0 0 0 0,0 0 1 0 0,1 1-1 0 0,-1-1 0 0 0,16 0-7898 0 0,-5-3 3464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30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4697 0 0,'-3'1'14218'0'0,"-5"20"-10171"0"0,-7 29-3767 0 0,12-31-323 0 0,1 0 0 0 0,0 0 0 0 0,2 0 0 0 0,0 0 0 0 0,1 0 0 0 0,1 0 0 0 0,0 0 0 0 0,8 24 0 0 0,-6-29-1976 0 0,1 0 1 0 0,1-1 0 0 0,13 24 0 0 0,-15-30-1570 0 0,-6-12-959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30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62 7098 0 0,'0'0'263'0'0,"0"-1"0"0"0,0 0 1 0 0,-1 0-1 0 0,1 1 0 0 0,0-1 1 0 0,-1 0-1 0 0,1 1 0 0 0,-1-1 1 0 0,1 1-1 0 0,-1-1 0 0 0,1 1 1 0 0,-1-1-1 0 0,1 1 0 0 0,-1-1 1 0 0,1 1-1 0 0,-1-1 0 0 0,0 1 1 0 0,1-1-1 0 0,-1 1 1 0 0,0 0-1 0 0,1 0 0 0 0,-1-1 1 0 0,0 1-1 0 0,1 0 0 0 0,-1 0 1 0 0,0 0-1 0 0,0 0 0 0 0,-1 0 1 0 0,1 0-35 0 0,0 0 0 0 0,-1 1 1 0 0,1 0-1 0 0,0-1 0 0 0,0 1 0 0 0,0 0 1 0 0,-1-1-1 0 0,1 1 0 0 0,0 0 0 0 0,0 0 1 0 0,0 0-1 0 0,0 0 0 0 0,0 0 0 0 0,-1 2 1 0 0,0 1-52 0 0,-1 0 1 0 0,0 0-1 0 0,1 0 1 0 0,0 1-1 0 0,0-1 1 0 0,0 1-1 0 0,0-1 1 0 0,-1 7-1 0 0,3-6-173 0 0,0 0 0 0 0,0-1-1 0 0,0 1 1 0 0,0 0 0 0 0,1 0-1 0 0,0 0 1 0 0,0-1 0 0 0,0 1-1 0 0,0 0 1 0 0,1-1 0 0 0,0 1 0 0 0,0-1-1 0 0,0 0 1 0 0,0 1 0 0 0,1-1-1 0 0,0 0 1 0 0,0 0 0 0 0,0-1-1 0 0,0 1 1 0 0,5 4 0 0 0,-5-6-5 0 0,-1-1 0 0 0,1 1 0 0 0,0 0 0 0 0,0-1 0 0 0,-1 1 0 0 0,1-1 0 0 0,0 0 0 0 0,0 0 1 0 0,0 0-1 0 0,1-1 0 0 0,-1 1 0 0 0,0-1 0 0 0,0 0 0 0 0,0 1 0 0 0,0-1 0 0 0,1-1 0 0 0,-1 1 0 0 0,0 0 0 0 0,0-1 1 0 0,0 0-1 0 0,0 1 0 0 0,0-1 0 0 0,0 0 0 0 0,0-1 0 0 0,0 1 0 0 0,0 0 0 0 0,0-1 0 0 0,-1 0 0 0 0,1 0 0 0 0,-1 0 1 0 0,5-4-1 0 0,-5 4 21 0 0,1 0 1 0 0,-1 0-1 0 0,0 0 1 0 0,0 0 0 0 0,0 0-1 0 0,-1-1 1 0 0,1 1 0 0 0,-1-1-1 0 0,1 0 1 0 0,-1 1 0 0 0,0-1-1 0 0,0 0 1 0 0,0 1 0 0 0,0-1-1 0 0,0 0 1 0 0,-1 0-1 0 0,1 0 1 0 0,-1-4 0 0 0,0 2 68 0 0,-1 0 0 0 0,1 0 0 0 0,-1 0 0 0 0,0 0 0 0 0,-1 1 0 0 0,1-1 0 0 0,-1 0 0 0 0,0 1 0 0 0,0-1 0 0 0,-4-5 0 0 0,0 1-332 0 0,0 0 0 0 0,0 1 0 0 0,-1 0 0 0 0,0 0 0 0 0,-1 0 0 0 0,0 1 0 0 0,0 0 0 0 0,-1 1 0 0 0,-17-11 0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31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2 5929 0 0,'-1'-1'423'0'0,"0"1"-1"0"0,0 0 0 0 0,1 0 1 0 0,-1-1-1 0 0,0 1 1 0 0,0 0-1 0 0,0 0 1 0 0,0 0-1 0 0,0 0 0 0 0,1 0 1 0 0,-1 0-1 0 0,0 0 1 0 0,0 1-1 0 0,0-1 0 0 0,0 0 1 0 0,1 0-1 0 0,-1 1 1 0 0,0-1-1 0 0,0 0 0 0 0,0 1 1 0 0,-1 0-1 0 0,-18 18 2655 0 0,-10 26-1488 0 0,27-39-1513 0 0,0 0-1 0 0,1 0 0 0 0,0 1 1 0 0,0-1-1 0 0,1 1 0 0 0,-1 0 1 0 0,1-1-1 0 0,1 1 0 0 0,0 12 1 0 0,-1-17-82 0 0,1 0 1 0 0,0 0-1 0 0,0 0 0 0 0,0 0 1 0 0,1 0-1 0 0,-1 0 1 0 0,0 0-1 0 0,1 0 1 0 0,0 0-1 0 0,-1 0 0 0 0,1 0 1 0 0,0 0-1 0 0,0 0 1 0 0,0 0-1 0 0,0-1 0 0 0,0 1 1 0 0,0 0-1 0 0,1-1 1 0 0,-1 1-1 0 0,0-1 0 0 0,1 1 1 0 0,-1-1-1 0 0,1 0 1 0 0,0 0-1 0 0,-1 1 1 0 0,1-1-1 0 0,0 0 0 0 0,0-1 1 0 0,0 1-1 0 0,0 0 1 0 0,0 0-1 0 0,0-1 0 0 0,0 1 1 0 0,0-1-1 0 0,0 0 1 0 0,2 1-1 0 0,-1-2 25 0 0,0 1 0 0 0,0-1 0 0 0,-1 1 0 0 0,1-1 0 0 0,0 0 0 0 0,0 0 0 0 0,-1 0 0 0 0,1-1 0 0 0,-1 1 0 0 0,1 0 0 0 0,-1-1 0 0 0,0 0 0 0 0,1 0 0 0 0,-1 1 0 0 0,0-1 0 0 0,0-1 0 0 0,0 1 0 0 0,-1 0 0 0 0,1 0 0 0 0,0-1 0 0 0,-1 1 0 0 0,1-1 0 0 0,-1 1 0 0 0,0-1 1 0 0,0 1-1 0 0,0-1 0 0 0,1-4 0 0 0,0-1 77 0 0,0 0 0 0 0,0 0 0 0 0,0 0 1 0 0,-1 0-1 0 0,-1-1 0 0 0,1 1 0 0 0,-1 0 1 0 0,-2-11-1 0 0,1 15-37 0 0,0 1 1 0 0,0 0-1 0 0,0-1 1 0 0,0 1-1 0 0,-1 0 0 0 0,0 0 1 0 0,0 0-1 0 0,0 0 1 0 0,0 0-1 0 0,-5-5 0 0 0,7 7-114 0 0,-1 1-1 0 0,0-1 0 0 0,1 0 0 0 0,-1 1 0 0 0,0-1 0 0 0,0 1 0 0 0,0-1 0 0 0,1 1 0 0 0,-1 0 0 0 0,0-1 0 0 0,0 1 1 0 0,0 0-1 0 0,0-1 0 0 0,0 1 0 0 0,0 0 0 0 0,0 0 0 0 0,0 0 0 0 0,-1 0 0 0 0,1 0-169 0 0,1 0 0 0 0,-1 1 1 0 0,0-1-1 0 0,0 1 0 0 0,0-1 0 0 0,0 0 0 0 0,0 1 0 0 0,1 0 0 0 0,-1-1 1 0 0,0 1-1 0 0,1 0 0 0 0,-1-1 0 0 0,0 1 0 0 0,1 0 0 0 0,-1-1 0 0 0,1 1 0 0 0,-1 0 1 0 0,1 0-1 0 0,-1 0 0 0 0,1 0 0 0 0,-1 1 0 0 0,1-1-100 0 0,0-1 0 0 0,-1 1 1 0 0,1-1-1 0 0,0 1 0 0 0,0-1 0 0 0,0 1 0 0 0,0-1 0 0 0,0 1 0 0 0,0-1 1 0 0,0 1-1 0 0,0-1 0 0 0,0 1 0 0 0,0-1 0 0 0,0 1 0 0 0,0-1 0 0 0,0 1 0 0 0,1-1 1 0 0,-1 1-1 0 0,0-1 0 0 0,0 1 0 0 0,0-1 0 0 0,1 1 0 0 0,-1-1 0 0 0,1 1 0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31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74 115 4161 0 0,'5'-18'1644'0'0,"3"-11"1460"0"0,-12 15 2798 0 0,3 14-5600 0 0,0-1-1 0 0,-1 1 0 0 0,1 0 1 0 0,-1-1-1 0 0,1 1 1 0 0,-1 0-1 0 0,1 0 0 0 0,-1 0 1 0 0,1 0-1 0 0,-1 0 1 0 0,1 0-1 0 0,-1 1 0 0 0,1-1 1 0 0,0 0-1 0 0,-1 1 1 0 0,1-1-1 0 0,-1 1 1 0 0,1-1-1 0 0,0 1 0 0 0,-2 1 1 0 0,-27 15 823 0 0,28-15-1120 0 0,0 0 0 0 0,0 0 0 0 0,0 0 0 0 0,1 0 0 0 0,-1 0 0 0 0,1 0 0 0 0,-1 1 0 0 0,1-1 0 0 0,0 0 0 0 0,0 1 0 0 0,0-1-1 0 0,0 1 1 0 0,0 0 0 0 0,1-1 0 0 0,-1 1 0 0 0,1-1 0 0 0,0 1 0 0 0,0 0 0 0 0,0-1 0 0 0,0 6 0 0 0,1-2-45 0 0,0-1 1 0 0,0 1-1 0 0,0 0 0 0 0,1-1 1 0 0,0 1-1 0 0,0-1 0 0 0,0 1 1 0 0,1-1-1 0 0,5 10 0 0 0,-6-12 11 0 0,1 0-1 0 0,-1 0 0 0 0,0 0 0 0 0,1-1 0 0 0,0 1 0 0 0,-1 0 0 0 0,1-1 0 0 0,0 0 0 0 0,0 0 0 0 0,1 0 0 0 0,-1 0 0 0 0,0 0 0 0 0,1 0 0 0 0,6 1 0 0 0,-8-2 28 0 0,1-1 0 0 0,-1 0 0 0 0,1 0 0 0 0,-1 0-1 0 0,0 0 1 0 0,1 0 0 0 0,-1-1 0 0 0,1 1 0 0 0,-1-1-1 0 0,1 1 1 0 0,-1-1 0 0 0,0 0 0 0 0,0 0 0 0 0,1 0 0 0 0,-1 0-1 0 0,0-1 1 0 0,0 1 0 0 0,0-1 0 0 0,0 1 0 0 0,0-1 0 0 0,-1 1-1 0 0,1-1 1 0 0,0 0 0 0 0,2-4 0 0 0,0 1 52 0 0,-1 0 0 0 0,0 0 0 0 0,0-1 1 0 0,-1 1-1 0 0,1-1 0 0 0,-1 1 0 0 0,0-1 0 0 0,-1 0 1 0 0,1 0-1 0 0,-1 0 0 0 0,0 0 0 0 0,-1 0 0 0 0,0 0 1 0 0,0 0-1 0 0,0 0 0 0 0,0 0 0 0 0,-1 0 0 0 0,-2-10 0 0 0,1 11-52 0 0,1 0-1 0 0,-1 0 0 0 0,1 0 0 0 0,-1 1 0 0 0,-1-1 0 0 0,1 1 0 0 0,-1-1 0 0 0,0 1 0 0 0,1 0 0 0 0,-2 0 1 0 0,1 0-1 0 0,-1 0 0 0 0,1 1 0 0 0,-1-1 0 0 0,0 1 0 0 0,0 0 0 0 0,0 0 0 0 0,-1 0 0 0 0,1 1 0 0 0,-1 0 1 0 0,1-1-1 0 0,-8-1 0 0 0,0 5-2051 0 0,12-1 1525 0 0,-1 1 0 0 0,1 0 1 0 0,-1-1-1 0 0,1 1 0 0 0,-1 0 0 0 0,1 0 0 0 0,0-1 0 0 0,0 1 0 0 0,-1 0 0 0 0,1 0 0 0 0,0 0 1 0 0,0-1-1 0 0,0 1 0 0 0,0 0 0 0 0,0 0 0 0 0,0 0 0 0 0,0-1 0 0 0,0 1 0 0 0,0 0 0 0 0,0 0 1 0 0,0 0-1 0 0,1-1 0 0 0,-1 1 0 0 0,0 0 0 0 0,1 0 0 0 0,5 7-3614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32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23 5249 0 0,'-1'0'421'0'0,"1"0"1"0"0,-1-1-1 0 0,1 1 0 0 0,-1 0 1 0 0,1 0-1 0 0,-1-1 0 0 0,0 1 1 0 0,1 0-1 0 0,-1 0 0 0 0,1 0 1 0 0,-1 0-1 0 0,0 0 0 0 0,1 0 1 0 0,-1 0-1 0 0,1 0 0 0 0,-1 0 0 0 0,0 0 1 0 0,1 0-1 0 0,-1 0 0 0 0,1 0 1 0 0,-1 0-1 0 0,0 1 0 0 0,1-1 1 0 0,-1 0-1 0 0,1 0 0 0 0,-2 1 1 0 0,-17 6 3451 0 0,16-4-3632 0 0,-1-1 0 0 0,0 1 0 0 0,0-1 0 0 0,1 1 0 0 0,0 0 0 0 0,-1 0 0 0 0,1 1 0 0 0,0-1 0 0 0,-3 7 1 0 0,4-7-244 0 0,-1 1 1 0 0,2 0 0 0 0,-1-1 0 0 0,0 1 0 0 0,1 0 0 0 0,-1 0 0 0 0,1 0 0 0 0,0 0-1 0 0,1 0 1 0 0,-1 0 0 0 0,1 1 0 0 0,0-1 0 0 0,0 0 0 0 0,0 0 0 0 0,0 0-1 0 0,1 1 1 0 0,-1-1 0 0 0,1 0 0 0 0,0 0 0 0 0,1 0 0 0 0,-1 0 0 0 0,1 0 0 0 0,-1-1-1 0 0,1 1 1 0 0,0 0 0 0 0,1-1 0 0 0,2 5 0 0 0,-4-7-1 0 0,0 0 0 0 0,0 1-1 0 0,0-1 1 0 0,0 0 0 0 0,0 0 0 0 0,1 0 0 0 0,-1-1 0 0 0,0 1-1 0 0,0 0 1 0 0,1 0 0 0 0,-1-1 0 0 0,0 1 0 0 0,1 0 0 0 0,-1-1-1 0 0,1 0 1 0 0,-1 1 0 0 0,0-1 0 0 0,1 0 0 0 0,-1 1 0 0 0,1-1-1 0 0,-1 0 1 0 0,1 0 0 0 0,-1 0 0 0 0,1-1 0 0 0,-1 1 0 0 0,1 0 0 0 0,-1 0-1 0 0,1-1 1 0 0,-1 1 0 0 0,1-1 0 0 0,-1 1 0 0 0,0-1 0 0 0,1 0-1 0 0,-1 0 1 0 0,0 1 0 0 0,0-1 0 0 0,0 0 0 0 0,1 0 0 0 0,-1 0-1 0 0,0 0 1 0 0,0 0 0 0 0,0-1 0 0 0,1-1 0 0 0,1-1 15 0 0,1 0 0 0 0,-1-1 1 0 0,-1 1-1 0 0,1 0 0 0 0,0-1 0 0 0,-1 0 1 0 0,0 0-1 0 0,0 0 0 0 0,-1 0 0 0 0,1 0 1 0 0,0-8-1 0 0,-2 5-9 0 0,0 1-1 0 0,-1-1 1 0 0,0 0 0 0 0,-1 0-1 0 0,0 1 1 0 0,-2-8 0 0 0,3 11-196 0 0,-1-1 1 0 0,0 1 0 0 0,1 0-1 0 0,-1 0 1 0 0,-1 0 0 0 0,1 0 0 0 0,0 1-1 0 0,-1-1 1 0 0,0 0 0 0 0,0 1-1 0 0,-6-6 1 0 0,9 9 87 0 0,-1 0-1 0 0,1 0 1 0 0,0 0 0 0 0,0 0 0 0 0,-1-1-1 0 0,1 1 1 0 0,0 0 0 0 0,0 0-1 0 0,-1 0 1 0 0,1 0 0 0 0,0 0 0 0 0,-1 0-1 0 0,1 0 1 0 0,0 0 0 0 0,0 0-1 0 0,-1 0 1 0 0,1 0 0 0 0,0 0-1 0 0,-1 0 1 0 0,1 0 0 0 0,0 1 0 0 0,0-1-1 0 0,-1 0 1 0 0,1 0 0 0 0,0 0-1 0 0,0 0 1 0 0,-1 0 0 0 0,1 1 0 0 0,0-1-1 0 0,0 0 1 0 0,-1 0 0 0 0,1 0-1 0 0,0 1 1 0 0,0-1 0 0 0,0 0-1 0 0,0 0 1 0 0,-1 0 0 0 0,1 1 0 0 0,0-1-1 0 0,-4 12-7879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33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11 5089 0 0,'-6'-5'6549'0'0,"5"5"-6205"0"0,1 0 1 0 0,0 0 0 0 0,-1 0-1 0 0,1 0 1 0 0,-1 0 0 0 0,1 0-1 0 0,0 0 1 0 0,-1 0 0 0 0,1 0-1 0 0,-3 1 2069 0 0,2-1-2068 0 0,-4 16 3068 0 0,7 23-3581 0 0,-1-33 166 0 0,1 0-1 0 0,0 0 1 0 0,1-1 0 0 0,-1 1-1 0 0,1 0 1 0 0,0-1-1 0 0,0 0 1 0 0,1 0 0 0 0,0 0-1 0 0,0 0 1 0 0,4 4-1 0 0,-6-7 1 0 0,-1-1 0 0 0,0 0-1 0 0,1 0 1 0 0,-1 0-1 0 0,1 0 1 0 0,0 0 0 0 0,-1-1-1 0 0,1 1 1 0 0,0 0-1 0 0,-1-1 1 0 0,1 1 0 0 0,0-1-1 0 0,0 0 1 0 0,-1 1-1 0 0,1-1 1 0 0,0 0 0 0 0,0 0-1 0 0,0 0 1 0 0,-1 0 0 0 0,1-1-1 0 0,0 1 1 0 0,0 0-1 0 0,-1-1 1 0 0,1 1 0 0 0,0-1-1 0 0,-1 0 1 0 0,1 0-1 0 0,0 1 1 0 0,-1-1 0 0 0,1 0-1 0 0,-1 0 1 0 0,1 0-1 0 0,-1-1 1 0 0,0 1 0 0 0,1 0-1 0 0,-1 0 1 0 0,0-1-1 0 0,0 1 1 0 0,0-1 0 0 0,0 1-1 0 0,1-3 1 0 0,0 2 13 0 0,-1-1 0 0 0,1-1 0 0 0,-1 1 0 0 0,1 0 0 0 0,-1 0 0 0 0,0 0 0 0 0,0-1 0 0 0,0 1 0 0 0,-1-1 0 0 0,1 1 0 0 0,-1 0 0 0 0,0-1 0 0 0,0 1 0 0 0,0-1 0 0 0,0 1 0 0 0,-1-1 0 0 0,0 1 0 0 0,1 0 0 0 0,-1-1 0 0 0,0 1 0 0 0,0 0 0 0 0,-3-5 0 0 0,3 6-5 0 0,0-1 0 0 0,0 1 0 0 0,0 0 0 0 0,-1-1 0 0 0,1 1 0 0 0,-1 0 0 0 0,1 0 0 0 0,-1 0 0 0 0,0 0 0 0 0,0 1 0 0 0,0-1 0 0 0,0 0 0 0 0,0 1 1 0 0,0-1-1 0 0,0 1 0 0 0,-1 0 0 0 0,1 0 0 0 0,-1 0 0 0 0,1 0 0 0 0,0 0 0 0 0,-1 0 0 0 0,1 1 0 0 0,-1-1 0 0 0,0 1 0 0 0,1-1 0 0 0,-1 1 0 0 0,1 0 0 0 0,-1 0 0 0 0,0 1 0 0 0,-2-1 0 0 0,4 1-96 0 0,0-1 0 0 0,0 0 0 0 0,0 0 1 0 0,0 1-1 0 0,0-1 0 0 0,0 1 0 0 0,1-1 0 0 0,-1 1 1 0 0,0-1-1 0 0,0 1 0 0 0,0 0 0 0 0,1 0 0 0 0,-1-1 0 0 0,0 1 1 0 0,1 0-1 0 0,-1 0 0 0 0,0-1 0 0 0,1 1 0 0 0,-1 0 0 0 0,1 0 1 0 0,-1 0-1 0 0,1 0 0 0 0,0 0 0 0 0,-1 0 0 0 0,1 0 1 0 0,0 0-1 0 0,0 0 0 0 0,0 0 0 0 0,0 0 0 0 0,0 0 0 0 0,0 0 1 0 0,0 0-1 0 0,0 0 0 0 0,0 2 0 0 0,1 0-739 0 0,-1 0 1 0 0,1 0-1 0 0,0 0 0 0 0,0 0 1 0 0,0-1-1 0 0,0 1 0 0 0,0 0 1 0 0,1 0-1 0 0,-1-1 0 0 0,1 1 0 0 0,2 2 1 0 0,2 0-4137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6:56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173 285 7898 0 0,'1'1'344'0'0,"0"-1"0"0"0,0 0 0 0 0,1 0-1 0 0,-1 1 1 0 0,0-1 0 0 0,0 1 0 0 0,0-1 0 0 0,0 1 0 0 0,0 0 0 0 0,0-1 0 0 0,0 1 0 0 0,0 0 0 0 0,0-1 0 0 0,0 1 0 0 0,0 0 0 0 0,0 0 0 0 0,0 0 0 0 0,-1 0 0 0 0,1 0-1 0 0,0 0 1 0 0,-1 0 0 0 0,1 0 0 0 0,-1 0 0 0 0,1 1 0 0 0,0 0 0 0 0,-1 0-92 0 0,0 1 1 0 0,0-1-1 0 0,0 0 0 0 0,0 0 1 0 0,0 1-1 0 0,-1-1 0 0 0,1 0 0 0 0,-1 0 1 0 0,1 1-1 0 0,-1-1 0 0 0,0 0 1 0 0,-1 3-1 0 0,-3 3-44 0 0,1 0 0 0 0,-1-1 1 0 0,0 0-1 0 0,-1 0 0 0 0,0 0 1 0 0,-6 6-1 0 0,-6 0-131 0 0,0 0 1 0 0,0-1-1 0 0,-1-1 0 0 0,-1 0 1 0 0,-34 12-1 0 0,54-22-46 0 0,0-1 1 0 0,0 0-1 0 0,0 1 1 0 0,0-1-1 0 0,0 0 1 0 0,0 1-1 0 0,0-1 1 0 0,0 0-1 0 0,0 0 0 0 0,0 1 1 0 0,1-1-1 0 0,-1 0 1 0 0,0 1-1 0 0,0-1 1 0 0,0 0-1 0 0,0 0 1 0 0,1 1-1 0 0,-1-1 0 0 0,0 0 1 0 0,0 0-1 0 0,1 0 1 0 0,-1 1-1 0 0,0-1 1 0 0,0 0-1 0 0,1 0 1 0 0,-1 0-1 0 0,0 0 0 0 0,0 1 1 0 0,1-1-1 0 0,-1 0 1 0 0,0 0-1 0 0,1 0 1 0 0,-1 0-1 0 0,0 0 1 0 0,1 0-1 0 0,-1 0 0 0 0,0 0 1 0 0,1 0-1 0 0,16 7 230 0 0,-5-5-252 0 0,1 0-1 0 0,-1 0 1 0 0,1-2 0 0 0,0 1-1 0 0,-1-1 1 0 0,1-1-1 0 0,14-3 1 0 0,49-11-5143 0 0,-37 6-1737 0 0,-13 8-33 0 0</inkml:trace>
  <inkml:trace contextRef="#ctx0" brushRef="#br0" timeOffset="1">200 0 12955 0 0,'5'4'1626'0'0,"1"-1"0"0"0,-1-1 0 0 0,1 1 1 0 0,0-1-1 0 0,9 3 0 0 0,32 4 1381 0 0,-38-8-2967 0 0,0 0 0 0 0,-1 0-1 0 0,1 1 1 0 0,0 1 0 0 0,-1-1 0 0 0,1 2 0 0 0,-1-1 0 0 0,0 1 0 0 0,10 6 0 0 0,-15-8 399 0 0,7 6-1275 0 0,-5-1-3462 0 0,-5-6 3940 0 0,0-1 0 0 0,0 1 0 0 0,0-1 0 0 0,0 1 0 0 0,0-1 0 0 0,0 1 0 0 0,0 0 0 0 0,0-1 0 0 0,-1 1 0 0 0,1-1 0 0 0,0 1 1 0 0,0-1-1 0 0,-1 1 0 0 0,1-1 0 0 0,0 1 0 0 0,-1-1 0 0 0,1 1 0 0 0,-1-1 0 0 0,1 0 0 0 0,0 1 0 0 0,-1-1 0 0 0,1 1 0 0 0,-1-1 0 0 0,1 0 0 0 0,-1 0 1 0 0,1 1-1 0 0,-1-1 0 0 0,0 0 0 0 0,1 0 0 0 0,-1 0 0 0 0,1 1 0 0 0,-1-1 0 0 0,1 0 0 0 0,-2 0 0 0 0,-6 4-5280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33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24 6433 0 0,'-3'0'152'0'0,"0"0"0"0"0,0 1-1 0 0,0-1 1 0 0,0 1 0 0 0,0 0-1 0 0,0 0 1 0 0,0 0 0 0 0,0 0-1 0 0,0 0 1 0 0,1 0 0 0 0,-1 1 0 0 0,-4 2-1 0 0,4-1 285 0 0,-1 0 0 0 0,1 1-1 0 0,-1-1 1 0 0,1 1 0 0 0,0-1-1 0 0,0 1 1 0 0,1 0 0 0 0,-1 0-1 0 0,1 0 1 0 0,0 1 0 0 0,0-1-1 0 0,-2 8 1 0 0,2-8-213 0 0,1-1 0 0 0,0 1 1 0 0,0-1-1 0 0,1 1 0 0 0,-1 0 0 0 0,1-1 0 0 0,0 1 0 0 0,0-1 1 0 0,0 1-1 0 0,0 0 0 0 0,0-1 0 0 0,1 1 0 0 0,0 0 1 0 0,0-1-1 0 0,0 1 0 0 0,0-1 0 0 0,0 0 0 0 0,1 1 0 0 0,-1-1 1 0 0,1 0-1 0 0,0 0 0 0 0,0 0 0 0 0,0 0 0 0 0,1 0 1 0 0,-1 0-1 0 0,1-1 0 0 0,-1 1 0 0 0,1-1 0 0 0,5 4 0 0 0,-7-6-200 0 0,1 1-1 0 0,-1-1 0 0 0,1 0 1 0 0,0 1-1 0 0,-1-1 0 0 0,1 0 1 0 0,0 0-1 0 0,-1 0 0 0 0,1 0 1 0 0,0-1-1 0 0,-1 1 0 0 0,1 0 1 0 0,0-1-1 0 0,-1 1 0 0 0,1-1 1 0 0,-1 1-1 0 0,1-1 0 0 0,-1 0 1 0 0,1 1-1 0 0,-1-1 0 0 0,1 0 1 0 0,-1 0-1 0 0,0 0 0 0 0,1 0 1 0 0,-1-1-1 0 0,0 1 0 0 0,0 0 1 0 0,0 0-1 0 0,0-1 0 0 0,0 1 1 0 0,1-2-1 0 0,2-2 80 0 0,-1-1 1 0 0,1 1 0 0 0,-1-1-1 0 0,0 1 1 0 0,0-1-1 0 0,-1 0 1 0 0,2-7-1 0 0,-2 4-2 0 0,-1 0-1 0 0,0 0 1 0 0,-1 0-1 0 0,0-1 1 0 0,-1 1-1 0 0,-1-11 0 0 0,1 17-83 0 0,1-1-1 0 0,-1 0 1 0 0,-1 1-1 0 0,1-1 0 0 0,0 1 1 0 0,-1-1-1 0 0,1 1 0 0 0,-4-4 1 0 0,4 6-23 0 0,0-1 0 0 0,0 1-1 0 0,0 0 1 0 0,0 0 0 0 0,0 0 0 0 0,0 0 0 0 0,-1 0 0 0 0,1 0-1 0 0,0 0 1 0 0,-1 1 0 0 0,1-1 0 0 0,0 0 0 0 0,-1 1 0 0 0,1-1 0 0 0,-1 1-1 0 0,1 0 1 0 0,-1-1 0 0 0,1 1 0 0 0,-1 0 0 0 0,-1 0 0 0 0,-12 5-1565 0 0,15-5 1218 0 0,-1 1 0 0 0,1 0 0 0 0,0-1 1 0 0,-1 1-1 0 0,1 0 0 0 0,-1 0 0 0 0,1-1 0 0 0,0 1 1 0 0,0 0-1 0 0,-1 0 0 0 0,1-1 0 0 0,0 1 0 0 0,0 0 1 0 0,0 0-1 0 0,0-1 0 0 0,0 1 0 0 0,0 0 0 0 0,0 0 1 0 0,0 0-1 0 0,0-1 0 0 0,0 1 0 0 0,1 0 0 0 0,-1 0 0 0 0,1 1 1 0 0,-1-2 290 0 0,0 0 0 0 0,0 0 0 0 0,0 0 0 0 0,0 0-1 0 0,0 0 1 0 0,0 0 0 0 0,0 0 0 0 0,0 0 0 0 0,0 1 0 0 0,0-1 0 0 0,0 0 0 0 0,0 0 0 0 0,1 0 0 0 0,-1 0 0 0 0,0 0 0 0 0,0 0 0 0 0,0 1 0 0 0,0-1 0 0 0,0 0 0 0 0,0 0 0 0 0,0 0 0 0 0,0 0 0 0 0,0 0 0 0 0,0 0 0 0 0,-1 1 0 0 0,1-1 0 0 0,0 0 0 0 0,0 0 0 0 0,0 0 0 0 0,0 0 0 0 0,0 0 0 0 0,0 0-1 0 0,0 0 1 0 0,0 1 0 0 0,0-1 0 0 0,0 0 0 0 0,0 0 0 0 0,0 0 0 0 0,0 0 0 0 0,-1 0 0 0 0,1 0 0 0 0,0 0 0 0 0,0 0 0 0 0,0 0 0 0 0,0 0 0 0 0,0 0 0 0 0,0 1 0 0 0,0-1 0 0 0,-1 0 0 0 0,1 0 0 0 0,0 0 0 0 0,0 0 0 0 0,0 0 0 0 0,0 0 0 0 0,0 0 0 0 0,0 0 0 0 0,-1 0 0 0 0,1 0 0 0 0,0 0 0 0 0,0 0-1 0 0,0 0 1 0 0,0-1 0 0 0,-4 2-1461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33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35 5649 0 0,'-4'-1'267'0'0,"1"-1"-1"0"0,0 2 1 0 0,-1-1-1 0 0,1 0 1 0 0,-1 1-1 0 0,1-1 1 0 0,-1 1 0 0 0,1 0-1 0 0,-1 0 1 0 0,1 1-1 0 0,-1-1 1 0 0,1 1-1 0 0,-1-1 1 0 0,1 1-1 0 0,-1 0 1 0 0,1 0-1 0 0,0 1 1 0 0,0-1-1 0 0,-1 1 1 0 0,1 0 0 0 0,0-1-1 0 0,0 1 1 0 0,1 1-1 0 0,-1-1 1 0 0,0 0-1 0 0,1 1 1 0 0,-1-1-1 0 0,1 1 1 0 0,0 0-1 0 0,0 0 1 0 0,0 0 0 0 0,-3 5-1 0 0,4-5-8 0 0,-1 1 1 0 0,0-1-1 0 0,1 1 0 0 0,-1 0 1 0 0,1-1-1 0 0,0 1 0 0 0,0 0 1 0 0,1 0-1 0 0,-1 0 0 0 0,1-1 1 0 0,0 1-1 0 0,0 0 0 0 0,0 0 0 0 0,0 0 1 0 0,1 0-1 0 0,0 0 0 0 0,-1-1 1 0 0,1 1-1 0 0,1 0 0 0 0,-1 0 1 0 0,0-1-1 0 0,1 1 0 0 0,0-1 1 0 0,0 0-1 0 0,0 1 0 0 0,0-1 1 0 0,1 0-1 0 0,-1 0 0 0 0,1 0 1 0 0,3 2-1 0 0,-5-3-224 0 0,1 0 0 0 0,0-1 0 0 0,0 1 0 0 0,0-1 0 0 0,0 1 0 0 0,0-1 0 0 0,0 0 0 0 0,0 0 0 0 0,0 0 0 0 0,0 0 0 0 0,1 0 0 0 0,-1 0 0 0 0,0-1 0 0 0,1 1 0 0 0,-1-1 0 0 0,1 1 0 0 0,-1-1 0 0 0,1 0 0 0 0,-1 0 0 0 0,0 0 0 0 0,1 0 0 0 0,-1-1 0 0 0,1 1 0 0 0,-1-1 0 0 0,0 1 0 0 0,1-1 0 0 0,-1 0 0 0 0,0 0 1 0 0,0 0-1 0 0,1 0 0 0 0,-1 0 0 0 0,0-1 0 0 0,0 1 0 0 0,0-1 0 0 0,-1 1 0 0 0,1-1 0 0 0,0 0 0 0 0,2-2 0 0 0,-1-1 46 0 0,0 1 0 0 0,0-1 0 0 0,0 1 0 0 0,-1-1-1 0 0,1 0 1 0 0,-1 0 0 0 0,-1 0 0 0 0,1 0 0 0 0,-1-1 0 0 0,0 1 0 0 0,0 0 0 0 0,0-1 0 0 0,-1 1 0 0 0,1 0 0 0 0,-1-1 0 0 0,-2-8 0 0 0,1 5-35 0 0,-2-1 0 0 0,1 1 0 0 0,-1-1 0 0 0,-5-8 0 0 0,7 16-94 0 0,1 0 0 0 0,-1 0-1 0 0,0 0 1 0 0,0 0 0 0 0,-1 0-1 0 0,1 0 1 0 0,0 0 0 0 0,-1 1 0 0 0,1-1-1 0 0,-1 0 1 0 0,1 1 0 0 0,-1-1-1 0 0,0 1 1 0 0,1 0 0 0 0,-1-1-1 0 0,0 1 1 0 0,0 0 0 0 0,0 0 0 0 0,0 0-1 0 0,0 1 1 0 0,0-1 0 0 0,0 0-1 0 0,-4 0 1 0 0,-6 4-1482 0 0,11 8-6360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34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26 5713 0 0,'-2'0'744'0'0,"-1"0"-1"0"0,1 1 1 0 0,0-1-1 0 0,-1 1 0 0 0,1-1 1 0 0,0 1-1 0 0,0 0 1 0 0,-1 0-1 0 0,1 0 1 0 0,0 0-1 0 0,0 0 1 0 0,0 0-1 0 0,0 0 0 0 0,0 1 1 0 0,-1 1-1 0 0,-1 1-320 0 0,1-1-1 0 0,0 1 1 0 0,0 0-1 0 0,0 0 1 0 0,0 0-1 0 0,1 0 1 0 0,-3 5-1 0 0,2-1-401 0 0,0 0-1 0 0,0-1 0 0 0,1 1 1 0 0,0 0-1 0 0,0 1 0 0 0,1-1 1 0 0,0 0-1 0 0,0 12 0 0 0,1-18-15 0 0,1 1 0 0 0,-1-1 0 0 0,0 0 0 0 0,1 1 0 0 0,0-1 0 0 0,-1 0-1 0 0,1 1 1 0 0,0-1 0 0 0,0 0 0 0 0,1 0 0 0 0,-1 1 0 0 0,0-1 0 0 0,1 0 0 0 0,-1-1 0 0 0,1 1-1 0 0,-1 0 1 0 0,1 0 0 0 0,0-1 0 0 0,0 1 0 0 0,3 1 0 0 0,-4-2 7 0 0,0-1 0 0 0,1 1 0 0 0,-1-1 0 0 0,0 1 1 0 0,0-1-1 0 0,1 0 0 0 0,-1 0 0 0 0,1 0 0 0 0,-1 1 0 0 0,0-1 0 0 0,1-1 1 0 0,-1 1-1 0 0,0 0 0 0 0,1 0 0 0 0,-1 0 0 0 0,0-1 0 0 0,0 1 0 0 0,1-1 1 0 0,-1 1-1 0 0,0-1 0 0 0,0 1 0 0 0,1-1 0 0 0,-1 0 0 0 0,0 1 0 0 0,0-1 1 0 0,0 0-1 0 0,0 0 0 0 0,0 0 0 0 0,0 0 0 0 0,0 0 0 0 0,-1 0 0 0 0,1 0 1 0 0,0 0-1 0 0,0-1 0 0 0,-1 1 0 0 0,1 0 0 0 0,0-3 0 0 0,3-4 115 0 0,0-1 0 0 0,0-1-1 0 0,-1 1 1 0 0,-1 0-1 0 0,1-1 1 0 0,-2 0 0 0 0,1 1-1 0 0,-1-14 1 0 0,0 19-220 0 0,-1-1-1 0 0,0 1 1 0 0,0-1 0 0 0,-1 1 0 0 0,0-1-1 0 0,1 1 1 0 0,-1-1 0 0 0,-1 1 0 0 0,1 0-1 0 0,-1 0 1 0 0,0-1 0 0 0,1 1 0 0 0,-2 0-1 0 0,1 1 1 0 0,0-1 0 0 0,-1 0-1 0 0,0 1 1 0 0,0-1 0 0 0,0 1 0 0 0,-4-4-1 0 0,6 7-252 0 0,0 0 0 0 0,1 0 0 0 0,-1 0 0 0 0,0 0 0 0 0,1 0 0 0 0,-1 0 0 0 0,0 0-1 0 0,0 0 1 0 0,1 0 0 0 0,-1 0 0 0 0,0 1 0 0 0,1-1 0 0 0,-1 0 0 0 0,0 0 0 0 0,1 1-1 0 0,-1-1 1 0 0,1 0 0 0 0,-1 1 0 0 0,0-1 0 0 0,1 1 0 0 0,-1-1 0 0 0,1 1 0 0 0,-1-1-1 0 0,1 1 1 0 0,-1-1 0 0 0,1 1 0 0 0,0-1 0 0 0,-1 1 0 0 0,1 0 0 0 0,0-1 0 0 0,-1 1-1 0 0,1 0 1 0 0,0-1 0 0 0,0 1 0 0 0,-1 0 0 0 0,1-1 0 0 0,0 1 0 0 0,0 1 0 0 0,-2 4-4175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35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64 5841 0 0,'-1'-1'10446'0'0,"-5"27"-8170"0"0,3-20-2128 0 0,1 1 1 0 0,-1-1 0 0 0,1 1-1 0 0,0-1 1 0 0,1 1 0 0 0,-1 0-1 0 0,0 12 1 0 0,2-17-144 0 0,0 0 1 0 0,0 0 0 0 0,0 1-1 0 0,0-1 1 0 0,1 0-1 0 0,-1 0 1 0 0,0 0-1 0 0,1 0 1 0 0,0 1-1 0 0,-1-1 1 0 0,1 0-1 0 0,0 0 1 0 0,0 0-1 0 0,0 0 1 0 0,0-1 0 0 0,0 1-1 0 0,1 0 1 0 0,-1 0-1 0 0,1-1 1 0 0,-1 1-1 0 0,1-1 1 0 0,-1 1-1 0 0,1-1 1 0 0,0 0-1 0 0,0 1 1 0 0,0-1-1 0 0,3 2 1 0 0,-3-3 19 0 0,0 0-1 0 0,0 1 1 0 0,0-1-1 0 0,0 0 1 0 0,0 0 0 0 0,0 0-1 0 0,0 0 1 0 0,0 0 0 0 0,0 0-1 0 0,0-1 1 0 0,0 1-1 0 0,0-1 1 0 0,0 1 0 0 0,0-1-1 0 0,0 0 1 0 0,-1 0 0 0 0,1 0-1 0 0,0 0 1 0 0,0 0-1 0 0,-1 0 1 0 0,1 0 0 0 0,-1-1-1 0 0,1 1 1 0 0,-1 0 0 0 0,0-1-1 0 0,1 1 1 0 0,-1-1-1 0 0,0 0 1 0 0,0 1 0 0 0,2-5-1 0 0,1 0 141 0 0,-1-1-1 0 0,1 0 0 0 0,-1-1 1 0 0,0 1-1 0 0,-1 0 0 0 0,3-13 1 0 0,-4 17-74 0 0,-1 0 0 0 0,1 0 0 0 0,-1-1 0 0 0,0 1 0 0 0,0 0 0 0 0,0 0-1 0 0,0-1 1 0 0,-1 1 0 0 0,1 0 0 0 0,-1 0 0 0 0,0-1 0 0 0,0 1 0 0 0,-2-4 0 0 0,2 5-48 0 0,-1 0 0 0 0,1 0-1 0 0,-1 0 1 0 0,0 0-1 0 0,0 0 1 0 0,0 0 0 0 0,0 1-1 0 0,0-1 1 0 0,0 1-1 0 0,0 0 1 0 0,-1 0 0 0 0,1-1-1 0 0,0 1 1 0 0,-1 1-1 0 0,1-1 1 0 0,-1 0 0 0 0,1 1-1 0 0,-4-1 1 0 0,4 0-116 0 0,0 1-1 0 0,-1-1 1 0 0,1 1 0 0 0,0 0-1 0 0,0-1 1 0 0,-1 1 0 0 0,1 0 0 0 0,0 0-1 0 0,0 1 1 0 0,-1-1 0 0 0,1 0 0 0 0,0 1-1 0 0,0 0 1 0 0,0-1 0 0 0,0 1 0 0 0,-1 0-1 0 0,1 0 1 0 0,0 0 0 0 0,1 0-1 0 0,-1 1 1 0 0,0-1 0 0 0,0 0 0 0 0,0 1-1 0 0,1-1 1 0 0,-1 1 0 0 0,1 0 0 0 0,-1-1-1 0 0,1 1 1 0 0,0 0 0 0 0,-1 0 0 0 0,1 0-1 0 0,0 0 1 0 0,-1 3 0 0 0,-1 6-1998 0 0,0-1 0 0 0,1 1 0 0 0,0 0 0 0 0,0 0 0 0 0,1 17 0 0 0,0-21 232 0 0,0 5-2508 0 0</inkml:trace>
  <inkml:trace contextRef="#ctx0" brushRef="#br0" timeOffset="1">299 31 6993 0 0,'0'-1'566'0'0,"0"0"0"0"0,0 0 0 0 0,0 0-1 0 0,0 0 1 0 0,0 0 0 0 0,0 0-1 0 0,0-1 1 0 0,1 1 0 0 0,-1 0-1 0 0,0 0 1 0 0,1 0 0 0 0,-1 0 0 0 0,1 0-1 0 0,-1 0 1 0 0,1-1 0 0 0,16-4 3928 0 0,-8 4-4313 0 0,-2 0 67 0 0,0 1-1 0 0,0 0 0 0 0,0 1 0 0 0,-1 0 0 0 0,1 0 0 0 0,0 0 0 0 0,0 1 0 0 0,0 0 0 0 0,9 2 1 0 0,58 24-2749 0 0,-51-17-1236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36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13 7610 0 0,'-5'-13'9558'0'0,"23"16"-6459"0"0,-1 2-2967 0 0,-1 0-1 0 0,0 1 1 0 0,-1 0-1 0 0,1 2 1 0 0,-1 0-1 0 0,17 12 1 0 0,-26-16-194 0 0,-1 0-1 0 0,1 0 1 0 0,-1 1-1 0 0,0 0 1 0 0,0 0-1 0 0,-1 1 1 0 0,0-1 0 0 0,0 1-1 0 0,0 0 1 0 0,0 0-1 0 0,-1 0 1 0 0,0 1-1 0 0,0-1 1 0 0,-1 1 0 0 0,0 0-1 0 0,0-1 1 0 0,2 15-1 0 0,-4-17 97 0 0,-1 0-1 0 0,1 0 1 0 0,-1 0-1 0 0,0 0 0 0 0,0 0 1 0 0,0-1-1 0 0,0 1 1 0 0,-1 0-1 0 0,1 0 0 0 0,-1-1 1 0 0,0 1-1 0 0,0-1 1 0 0,0 0-1 0 0,-3 4 1 0 0,-42 45 726 0 0,33-38-725 0 0,-4 1-45 0 0,14-12-181 0 0,1-1 1 0 0,0 0 0 0 0,0 1-1 0 0,0 0 1 0 0,0-1 0 0 0,0 1-1 0 0,1 0 1 0 0,-1 1 0 0 0,1-1-1 0 0,0 0 1 0 0,-3 7 0 0 0,4-10 79 0 0,1 0 0 0 0,0 0 0 0 0,0 1 0 0 0,0-1 1 0 0,0 0-1 0 0,0 0 0 0 0,0 0 0 0 0,0 1 0 0 0,0-1 0 0 0,0 0 0 0 0,0 0 1 0 0,0 0-1 0 0,0 0 0 0 0,0 1 0 0 0,0-1 0 0 0,1 0 0 0 0,-1 0 1 0 0,0 0-1 0 0,0 0 0 0 0,0 1 0 0 0,0-1 0 0 0,0 0 0 0 0,0 0 0 0 0,0 0 1 0 0,0 0-1 0 0,1 1-111 0 0,-1-1 111 0 0,0 0 0 0 0,0 0 1 0 0,0 0-1 0 0,0 0 0 0 0,1 0 0 0 0,-1 0 0 0 0,0 0 0 0 0,0 0 0 0 0,0 0 1 0 0,0 0-1 0 0,1 0 0 0 0,-1 0 0 0 0,0 0 0 0 0,0 1 0 0 0,0-1 1 0 0,0 0-1 0 0,1 0 0 0 0,-1-1 0 0 0,0 1 0 0 0,0 0 0 0 0,0 0 0 0 0,1 0 1 0 0,-1 0-1 0 0,0 0 0 0 0,0 0 0 0 0,11-3-4666 0 0,-10 2 4368 0 0,8-3-4421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36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6673 0 0,'-2'1'887'0'0,"1"1"0"0"0,0-1 0 0 0,0 1 0 0 0,0-1-1 0 0,1 1 1 0 0,-1 0 0 0 0,0 0 0 0 0,1-1 0 0 0,-1 1 0 0 0,1 0-1 0 0,-1 0 1 0 0,1 2 0 0 0,-1 45 2089 0 0,2-20-2635 0 0,-4-5-268 0 0,1-13-68 0 0,1 1 0 0 0,1-1 0 0 0,-1 1 0 0 0,2 0 0 0 0,1 12 0 0 0,-2-21-11 0 0,1 0 0 0 0,0 0 0 0 0,0 0-1 0 0,0 0 1 0 0,0 0 0 0 0,0-1 0 0 0,1 1-1 0 0,-1-1 1 0 0,1 1 0 0 0,0-1 0 0 0,0 1-1 0 0,0-1 1 0 0,0 0 0 0 0,0 0 0 0 0,0 0-1 0 0,0 0 1 0 0,1 0 0 0 0,-1-1 0 0 0,1 1-1 0 0,0-1 1 0 0,-1 1 0 0 0,1-1-1 0 0,0 0 1 0 0,5 2 0 0 0,19 3-2 0 0,-19-5 29 0 0,-1 1 0 0 0,0 0 1 0 0,1 0-1 0 0,-1 0 0 0 0,0 1 1 0 0,0 0-1 0 0,0 0 1 0 0,-1 1-1 0 0,12 7 0 0 0,-18-10 24 0 0,1 0 0 0 0,-1 0-1 0 0,1 0 1 0 0,-1 1 0 0 0,1-1-1 0 0,-1 0 1 0 0,0 0 0 0 0,0 0-1 0 0,1 1 1 0 0,-1-1 0 0 0,0 0-1 0 0,0 0 1 0 0,0 1 0 0 0,0-1 0 0 0,-1 0-1 0 0,1 0 1 0 0,0 0 0 0 0,0 1-1 0 0,-1-1 1 0 0,1 0 0 0 0,0 0-1 0 0,-1 0 1 0 0,0 0 0 0 0,1 0-1 0 0,-1 0 1 0 0,0 0 0 0 0,-1 2-1 0 0,-25 32 790 0 0,22-28-762 0 0,-1 0-454 0 0,-20 24 691 0 0,11-20-3531 0 0,0-7-5358 0 0,10-7 5079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37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8866 0 0,'2'-2'718'0'0,"0"0"-1"0"0,0 1 1 0 0,0-1 0 0 0,1 1-1 0 0,-1 0 1 0 0,0-1 0 0 0,1 1-1 0 0,-1 0 1 0 0,0 0 0 0 0,6-1 0 0 0,28 1 2239 0 0,-28 2-3046 0 0,-1 0 1 0 0,0 0-1 0 0,0 1 0 0 0,0 0 0 0 0,0 1 1 0 0,0-1-1 0 0,10 7 0 0 0,-12-6 137 0 0,10 4-6023 0 0,-15-7 5774 0 0,0 0 1 0 0,1 0 0 0 0,-1 0 0 0 0,1 0 0 0 0,-1 0 0 0 0,0 0 0 0 0,1 0 0 0 0,-1 0 0 0 0,1 0 0 0 0,-1 0 0 0 0,0 0-1 0 0,1 0 1 0 0,-1-1 0 0 0,0 1 0 0 0,1 0 0 0 0,-1 0 0 0 0,0 0 0 0 0,1-1 0 0 0,-1 1 0 0 0,0 0 0 0 0,0 0-1 0 0,1-1 1 0 0,-1 1 0 0 0,0 0 0 0 0,0-1 0 0 0,1 1 0 0 0,-1 0 0 0 0,0-1 0 0 0,0 1 0 0 0,0-1 0 0 0,0 1 0 0 0,0 0-1 0 0,1-1 1 0 0,0-5-4029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37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7714 0 0,'0'19'8048'0'0,"4"3"-3772"0"0,0 9-2007 0 0,3 156-1279 0 0,2-63-5995 0 0,-9-123 4006 0 0,1 10-1295 0 0</inkml:trace>
  <inkml:trace contextRef="#ctx0" brushRef="#br0" timeOffset="1">74 116 7106 0 0,'0'-1'568'0'0,"0"0"0"0"0,0-1 1 0 0,0 1-1 0 0,1 0 1 0 0,-1 0-1 0 0,0-1 1 0 0,1 1-1 0 0,-1 0 0 0 0,1 0 1 0 0,-1 0-1 0 0,1 0 1 0 0,0 0-1 0 0,-1 0 0 0 0,1 0 1 0 0,0 0-1 0 0,0 0 1 0 0,-1 0-1 0 0,3-1 1 0 0,-2 1-208 0 0,1-1 1 0 0,0 1-1 0 0,0 0 1 0 0,0 0-1 0 0,1 0 1 0 0,-1 0-1 0 0,0 0 1 0 0,0 0-1 0 0,4 0 1 0 0,-4 0-291 0 0,1 1 1 0 0,-1-1 0 0 0,0 1 0 0 0,1 0-1 0 0,-1 0 1 0 0,0 0 0 0 0,1 0-1 0 0,-1 0 1 0 0,0 1 0 0 0,1-1 0 0 0,-1 1-1 0 0,0-1 1 0 0,0 1 0 0 0,1 0-1 0 0,-1 0 1 0 0,0 0 0 0 0,0 0-1 0 0,0 0 1 0 0,0 1 0 0 0,0-1 0 0 0,1 2-1 0 0,0 1-45 0 0,-1-1 0 0 0,0 1 0 0 0,1 0 0 0 0,-2-1 0 0 0,1 1 0 0 0,0 0 1 0 0,-1 0-1 0 0,0 1 0 0 0,0-1 0 0 0,0 0 0 0 0,0 0 0 0 0,-1 0 0 0 0,0 1 0 0 0,0-1 0 0 0,0 0 0 0 0,0 0 0 0 0,0 1 0 0 0,-1-1 0 0 0,0 0 0 0 0,0 0 0 0 0,-3 7 0 0 0,-3 7-32 0 0,-1 0-1 0 0,0-1 1 0 0,-17 26-1 0 0,12-22-224 0 0,12-20 216 0 0,0 0-1 0 0,1 0 1 0 0,-1 0-1 0 0,1 0 0 0 0,-1-1 1 0 0,1 1-1 0 0,-1 0 1 0 0,1 0-1 0 0,0 0 0 0 0,0 0 1 0 0,-1 0-1 0 0,1 0 1 0 0,0 0-1 0 0,0 0 1 0 0,0 0-1 0 0,0 0 0 0 0,0 0 1 0 0,0 0-1 0 0,0 1 1 0 0,0-1-1 0 0,1 0 0 0 0,-1 0 1 0 0,0 0-1 0 0,0 0 1 0 0,1-1-1 0 0,-1 1 0 0 0,1 0 1 0 0,-1 0-1 0 0,1 1 1 0 0,1-1 28 0 0,0 1 1 0 0,0-1-1 0 0,0 0 1 0 0,0 0-1 0 0,0 0 1 0 0,0 0-1 0 0,0 0 1 0 0,0 0-1 0 0,0 0 1 0 0,0-1 0 0 0,1 1-1 0 0,3-1 1 0 0,10 1-486 0 0,-1 0 0 0 0,32-4 0 0 0,-43 3-46 0 0,-4 0 375 0 0,1 0 0 0 0,-1 0 0 0 0,0 0 0 0 0,0 0 0 0 0,1 0 0 0 0,-1 0 0 0 0,0 1 0 0 0,1-1 0 0 0,-1 0 0 0 0,0 0 0 0 0,0 0 0 0 0,1 0 0 0 0,-1 0 0 0 0,0 0 0 0 0,1 0 0 0 0,-1-1 0 0 0,0 1 0 0 0,0 0 0 0 0,1 0 0 0 0,-1 0 0 0 0,0 0 0 0 0,0 0 1 0 0,1 0-1 0 0,-1 0 0 0 0,0-1 0 0 0,0 1 0 0 0,1 0 0 0 0,-1 0 0 0 0,0 0 0 0 0,0-1 0 0 0,0 1 0 0 0,1 0 0 0 0,-1 0 0 0 0,0 0 0 0 0,0-1 0 0 0,0 1 0 0 0,0 0 0 0 0,0 0 0 0 0,0-1 0 0 0,1 1 0 0 0,-1 0 0 0 0,0-1 0 0 0,0 1 0 0 0,0 0 0 0 0,0-1 0 0 0,-9-6-5069 0 0,8 6 4991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39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33 4681 0 0,'0'0'336'0'0,"-1"-1"0"0"0,0 1-1 0 0,1 0 1 0 0,-1-1 0 0 0,0 1 0 0 0,1 0-1 0 0,-1 0 1 0 0,0 0 0 0 0,-11 7 10027 0 0,28-12-10511 0 0,0-4 346 0 0,-9 5-120 0 0,1 0 0 0 0,-1 1 0 0 0,0-1 1 0 0,1 2-1 0 0,12-4 0 0 0,-18 6-54 0 0,1-1 0 0 0,-1 1 0 0 0,1 0 0 0 0,-1 0 0 0 0,1 0 0 0 0,-1 1 0 0 0,0-1 0 0 0,1 1 0 0 0,-1-1 0 0 0,0 1 0 0 0,1 0 0 0 0,-1 0 0 0 0,0 0 0 0 0,0 0 0 0 0,1 0 0 0 0,-1 0 0 0 0,0 1 0 0 0,0-1 0 0 0,-1 1 0 0 0,1-1 0 0 0,0 1 0 0 0,0 0 0 0 0,1 2 0 0 0,10 12 84 0 0,-11-12-90 0 0,1-1-1 0 0,-1 0 0 0 0,1 1 1 0 0,0-1-1 0 0,0 0 1 0 0,0 0-1 0 0,6 3 0 0 0,-8-5-14 0 0,1-1 0 0 0,0 1 0 0 0,0 0 0 0 0,0-1-1 0 0,0 1 1 0 0,0-1 0 0 0,0 0 0 0 0,1 0-1 0 0,-1 0 1 0 0,0 0 0 0 0,0 0 0 0 0,0 0 0 0 0,0 0-1 0 0,0-1 1 0 0,0 1 0 0 0,0-1 0 0 0,0 1 0 0 0,0-1-1 0 0,2-1 1 0 0,2-1 3 0 0,-4 2 0 0 0,1-1 0 0 0,-1 1 0 0 0,1 0 0 0 0,-1 0 0 0 0,1 0 0 0 0,0 0 0 0 0,-1 0 0 0 0,1 1-1 0 0,0-1 1 0 0,-1 1 0 0 0,1-1 0 0 0,0 1 0 0 0,0 0 0 0 0,0 0 0 0 0,-1 1 0 0 0,1-1 0 0 0,0 0 0 0 0,0 1 0 0 0,-1 0 0 0 0,1-1 0 0 0,0 1 0 0 0,-1 0-1 0 0,1 1 1 0 0,-1-1 0 0 0,5 3 0 0 0,-5-3-8 0 0,1 1-1 0 0,0-1 1 0 0,0 0-1 0 0,0 0 0 0 0,0 0 1 0 0,0-1-1 0 0,0 1 1 0 0,0-1-1 0 0,0 1 1 0 0,0-1-1 0 0,1 0 1 0 0,-1 0-1 0 0,4-1 0 0 0,-3 0 10 0 0,-1 1 0 0 0,0 0 0 0 0,1 0 0 0 0,-1 0 0 0 0,0 0 0 0 0,1 1-1 0 0,-1-1 1 0 0,0 1 0 0 0,1 0 0 0 0,-1 0 0 0 0,5 2 0 0 0,-6-1-6 0 0,1-1-1 0 0,-1 0 1 0 0,1 0 0 0 0,-1 0 0 0 0,0 0-1 0 0,1 0 1 0 0,0-1 0 0 0,-1 1-1 0 0,1-1 1 0 0,-1 0 0 0 0,1 0 0 0 0,0 0-1 0 0,-1 0 1 0 0,1 0 0 0 0,-1 0 0 0 0,1-1-1 0 0,0 1 1 0 0,3-2 0 0 0,1-1 0 0 0,1-1 0 0 0,-1 0-1 0 0,-1 0 1 0 0,12-8 0 0 0,-12 7 0 0 0,1 1 0 0 0,0-1 1 0 0,0 1-1 0 0,12-5 0 0 0,-18 9 1 0 0,0 0-1 0 0,0-1 1 0 0,-1 1-1 0 0,1 0 1 0 0,0 0 0 0 0,0 0-1 0 0,0 0 1 0 0,-1 0-1 0 0,1 1 1 0 0,0-1 0 0 0,0 0-1 0 0,-1 0 1 0 0,1 0 0 0 0,0 1-1 0 0,0-1 1 0 0,-1 0-1 0 0,1 1 1 0 0,0-1 0 0 0,-1 1-1 0 0,1-1 1 0 0,0 1 0 0 0,-1-1-1 0 0,1 1 1 0 0,-1-1-1 0 0,1 1 1 0 0,-1-1 0 0 0,1 1-1 0 0,0 1 1 0 0,14 26 85 0 0,-14-25-80 0 0,0 0 0 0 0,0-1 0 0 0,0 1 0 0 0,1 0 0 0 0,-1-1 0 0 0,1 1 0 0 0,0-1 0 0 0,4 5 0 0 0,-4-6-7 0 0,-1 0 0 0 0,1-1-1 0 0,0 1 1 0 0,0-1-1 0 0,0 1 1 0 0,0-1 0 0 0,0 0-1 0 0,0 1 1 0 0,0-1-1 0 0,0 0 1 0 0,0 0 0 0 0,0-1-1 0 0,0 1 1 0 0,0 0 0 0 0,0-1-1 0 0,0 1 1 0 0,3-2-1 0 0,38-19-8 0 0,-1 2 12 0 0,-34 18 106 0 0,-1 1 0 0 0,1 0 0 0 0,0 0 0 0 0,0 0 0 0 0,-1 1 0 0 0,1 0 0 0 0,0 1 1 0 0,-1 0-1 0 0,1 0 0 0 0,6 3 0 0 0,-4-1-389 0 0,1-1 1 0 0,-1-1-1 0 0,0 0 1 0 0,19 2 0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41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 4137 0 0,'-8'-1'9757'0'0,"7"1"-9545"0"0,-2 14 4603 0 0,2 15-3313 0 0,4 10-1388 0 0,7 40 1 0 0,3-32-4267 0 0,-13-47 4040 0 0,0 0 1 0 0,0 1 0 0 0,0-1-1 0 0,0 0 1 0 0,0 0 0 0 0,0 0-1 0 0,0 0 1 0 0,0 1 0 0 0,0-1-1 0 0,0 0 1 0 0,0 0 0 0 0,0 0-1 0 0,0 0 1 0 0,0 0 0 0 0,0 1-1 0 0,3 0-2448 0 0,-3-1 2448 0 0,0 0 1 0 0,1 0 0 0 0,-1 0-1 0 0,0 0 1 0 0,0 0 0 0 0,0 0-1 0 0,0 0 1 0 0,0 0 0 0 0,1 0-1 0 0,-1 0 1 0 0,0 0 0 0 0,0 0-1 0 0,1-1-221 0 0,4-7-4002 0 0,-5 8 4338 0 0,5-8-3776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6:56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11346 0 0,'7'-1'5006'0'0,"11"0"-2640"0"0,-8 0-1073 0 0,5-1 402 0 0,48-3 1045 0 0,-61 5-2708 0 0,0 0 1 0 0,0 0-1 0 0,1 0 0 0 0,-1 0 1 0 0,0 0-1 0 0,0 1 1 0 0,1-1-1 0 0,-1 1 1 0 0,0 0-1 0 0,0-1 1 0 0,0 1-1 0 0,0 0 1 0 0,0 0-1 0 0,0 0 0 0 0,0 1 1 0 0,0-1-1 0 0,0 0 1 0 0,-1 1-1 0 0,1-1 1 0 0,-1 1-1 0 0,1 0 1 0 0,1 2-1 0 0,-2-3-27 0 0,-1 1 0 0 0,0 0 0 0 0,1-1 0 0 0,-1 1 0 0 0,0 0 0 0 0,0-1 0 0 0,0 1 0 0 0,0 0 0 0 0,0 0 0 0 0,0-1 0 0 0,0 1 0 0 0,-1 0 0 0 0,1-1 0 0 0,-1 1 1 0 0,1 0-1 0 0,-1-1 0 0 0,1 1 0 0 0,-1-1 0 0 0,-1 3 0 0 0,-23 33-108 0 0,11-18 52 0 0,6-6 0 0 0,1 1 0 0 0,0 0 1 0 0,1 0-1 0 0,-4 16 0 0 0,9-26 38 0 0,-1-1-1 0 0,1 1 1 0 0,0 0-1 0 0,1-1 0 0 0,-1 1 1 0 0,1 0-1 0 0,-1 0 0 0 0,1 0 1 0 0,0-1-1 0 0,1 1 0 0 0,-1 0 1 0 0,1 0-1 0 0,-1 0 0 0 0,1-1 1 0 0,0 1-1 0 0,0 0 0 0 0,1-1 1 0 0,-1 1-1 0 0,1-1 1 0 0,0 0-1 0 0,4 6 0 0 0,-5-7 13 0 0,0-1-1 0 0,1 0 0 0 0,-1 0 0 0 0,1 1 1 0 0,-1-1-1 0 0,1 0 0 0 0,0 0 0 0 0,-1-1 1 0 0,1 1-1 0 0,0 0 0 0 0,0-1 1 0 0,-1 1-1 0 0,1-1 0 0 0,0 1 0 0 0,0-1 1 0 0,0 0-1 0 0,0 0 0 0 0,0 0 0 0 0,0 0 1 0 0,2 0-1 0 0,0-1 5 0 0,0 0 0 0 0,0 0 0 0 0,-1-1 1 0 0,1 1-1 0 0,0-1 0 0 0,-1 0 0 0 0,1 0 0 0 0,-1 0 0 0 0,5-4 0 0 0,2-2 28 0 0,0-2 0 0 0,-1 1-1 0 0,0-1 1 0 0,13-20-1 0 0,-18 24-28 0 0,0 0-1 0 0,0-1 1 0 0,0 0-1 0 0,-1 1 1 0 0,0-1 0 0 0,-1-1-1 0 0,1 1 1 0 0,1-13-1 0 0,-3 16-196 0 0,-1 0 1 0 0,0 0-1 0 0,0-1 0 0 0,0 1 0 0 0,-1 0 0 0 0,1-1 0 0 0,-1 1 1 0 0,0 0-1 0 0,0 0 0 0 0,-1 0 0 0 0,1 0 0 0 0,-1 0 1 0 0,0 0-1 0 0,0 0 0 0 0,0 1 0 0 0,-5-7 0 0 0,-20-19-2871 0 0,21 23 2698 0 0,1 0-1 0 0,-1 0 1 0 0,1 0-1 0 0,0-1 1 0 0,0 0-1 0 0,1 0 1 0 0,0 0-1 0 0,0 0 1 0 0,-3-10-1 0 0,14 18 5157 0 0,23 10-1897 0 0,-10-3-1748 0 0,8-2-614 0 0,25 7-134 0 0,-51-13-394 0 0,0 1-1 0 0,0 0 0 0 0,0 0 0 0 0,0 0 1 0 0,0 0-1 0 0,0 0 0 0 0,0 0 1 0 0,-1 0-1 0 0,1 0 0 0 0,0 1 0 0 0,-1-1 1 0 0,1 1-1 0 0,-1-1 0 0 0,1 1 1 0 0,-1 0-1 0 0,0 0 0 0 0,0-1 0 0 0,0 1 1 0 0,1 3-1 0 0,-1-3-348 0 0,-1 1 0 0 0,-1-1 0 0 0,1 1 0 0 0,0-1 0 0 0,0 0 0 0 0,-1 1 0 0 0,1-1 0 0 0,-1 1 0 0 0,0-1 0 0 0,0 0 0 0 0,0 0 0 0 0,0 1 0 0 0,0-1 0 0 0,0 0 0 0 0,-1 0 0 0 0,1 0 0 0 0,-1 0 0 0 0,1 0 0 0 0,-1-1 0 0 0,0 1 0 0 0,0 0 0 0 0,-2 1 0 0 0,1 0-251 0 0,0-1 0 0 0,0 0 0 0 0,-1 0 0 0 0,1 0 0 0 0,0 0 0 0 0,-1 0 0 0 0,0-1 0 0 0,-3 2-1 0 0,-13-3 461 0 0,19-1 326 0 0,-38-9 5375 0 0,38 10-5361 0 0,0-1 0 0 0,0 1-1 0 0,0 0 1 0 0,1-1 0 0 0,-1 1-1 0 0,0 0 1 0 0,0 0 0 0 0,0 0-1 0 0,0 0 1 0 0,0 0 0 0 0,1 0-1 0 0,-1 0 1 0 0,0 0 0 0 0,0 0-1 0 0,0 0 1 0 0,0 0 0 0 0,0 1-1 0 0,1-1 1 0 0,-1 0-1 0 0,0 1 1 0 0,0-1 0 0 0,1 0-1 0 0,-1 1 1 0 0,0-1 0 0 0,0 1-1 0 0,1-1 1 0 0,-1 1 0 0 0,0 0-1 0 0,1-1 1 0 0,-1 1 0 0 0,1 0-1 0 0,-1-1 1 0 0,1 1 0 0 0,-1 0-1 0 0,1 0 1 0 0,0-1 0 0 0,-1 1-1 0 0,1 0 1 0 0,0 0 0 0 0,-1 1-1 0 0,1 0-143 0 0,1-1-1 0 0,-1 0 0 0 0,1 1 0 0 0,0-1 0 0 0,-1 1 0 0 0,1-1 1 0 0,0 0-1 0 0,0 1 0 0 0,0-1 0 0 0,0 0 0 0 0,0 0 1 0 0,0 1-1 0 0,0-1 0 0 0,0 0 0 0 0,1 0 0 0 0,-1-1 1 0 0,0 1-1 0 0,0 0 0 0 0,1 0 0 0 0,-1 0 0 0 0,1-1 1 0 0,-1 1-1 0 0,1-1 0 0 0,-1 1 0 0 0,1-1 0 0 0,-1 0 1 0 0,4 1-1 0 0,44 5-196 0 0,-48-6 165 0 0,6 1 0 0 0,36-1-3701 0 0,-25-7-1808 0 0,-17 7 4891 0 0,0-1-1 0 0,0 0 1 0 0,0 1-1 0 0,-1-1 1 0 0,1 0-1 0 0,0 0 1 0 0,0 0-1 0 0,-1 1 1 0 0,1-1-1 0 0,0 0 1 0 0,-1 0 0 0 0,1 0-1 0 0,-1 0 1 0 0,1-2-1 0 0,4-5-4696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41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5505 0 0,'4'7'8078'0'0,"-1"5"-4089"0"0,4 34-3619 0 0,-6-33 399 0 0,4 24-580 0 0,-2-6-218 0 0,13 48 1 0 0,-16-78 16 0 0,0-1 0 0 0,1 0 0 0 0,-1 0 0 0 0,0 1 0 0 0,0-1 0 0 0,0 0 1 0 0,1 0-1 0 0,-1 1 0 0 0,0-1 0 0 0,0 0 0 0 0,1 0 0 0 0,-1 0 0 0 0,0 0 0 0 0,1 0 1 0 0,-1 1-1 0 0,0-1 0 0 0,0 0 0 0 0,1 0 0 0 0,-1 0 0 0 0,0 0 0 0 0,1 0 0 0 0,-1 0 0 0 0,0 0 1 0 0,1 0-1 0 0,-1 0 0 0 0,0 0 0 0 0,1 0 0 0 0,-1 0 0 0 0,0 0 0 0 0,0 0 0 0 0,1-1 1 0 0,-1 1-1 0 0,0 0 0 0 0,1 0 0 0 0,-1 0 0 0 0,0 0 0 0 0,0 0 0 0 0,1-1 0 0 0,-1 1 1 0 0,0 0-1 0 0,0 0 0 0 0,1 0 0 0 0,-1-1 0 0 0,0 1 0 0 0,0 0 0 0 0,0 0 0 0 0,1-1 1 0 0,-1 1-1 0 0,0 0 0 0 0,0-1 0 0 0,0 1 0 0 0,0 0 0 0 0,0-1 0 0 0,0 1 0 0 0,18-22-61 0 0,-13 15 50 0 0,-4 5 30 0 0,0 1 1 0 0,0 0-1 0 0,-1 0 0 0 0,1 0 0 0 0,0 0 0 0 0,0 0 0 0 0,0 0 0 0 0,0 0 1 0 0,0 0-1 0 0,0 0 0 0 0,0 1 0 0 0,1-1 0 0 0,-1 0 0 0 0,0 1 0 0 0,0-1 1 0 0,0 1-1 0 0,1-1 0 0 0,-1 1 0 0 0,0-1 0 0 0,1 1 0 0 0,-1 0 1 0 0,0 0-1 0 0,1 0 0 0 0,-1 0 0 0 0,0 0 0 0 0,1 0 0 0 0,-1 0 0 0 0,1 0 1 0 0,-1 0-1 0 0,0 1 0 0 0,1-1 0 0 0,-1 1 0 0 0,0-1 0 0 0,0 1 0 0 0,1-1 1 0 0,-1 1-1 0 0,0 0 0 0 0,0-1 0 0 0,0 1 0 0 0,0 0 0 0 0,2 1 0 0 0,2 4 115 0 0,-1 1 0 0 0,1-1 0 0 0,-1 1 0 0 0,0 0 0 0 0,5 14 0 0 0,-8-20-96 0 0,-1 0 7 0 0,1 0 0 0 0,-1-1 0 0 0,0 1 0 0 0,0 0 0 0 0,1-1 0 0 0,-1 1 1 0 0,0 0-1 0 0,0-1 0 0 0,0 1 0 0 0,0 0 0 0 0,0 0 0 0 0,0-1 0 0 0,0 1 0 0 0,0 0 1 0 0,0-1-1 0 0,0 1 0 0 0,0 0 0 0 0,0 0 0 0 0,0-1 0 0 0,0 1 0 0 0,-1 0 0 0 0,1-1 1 0 0,0 1-1 0 0,-1 0 0 0 0,1-1 0 0 0,0 1 0 0 0,-1-1 0 0 0,1 1 0 0 0,-1-1 0 0 0,0 2 0 0 0,-1-1 5 0 0,0 0-1 0 0,1 0 1 0 0,-1 0-1 0 0,0-1 0 0 0,0 1 1 0 0,0 0-1 0 0,0-1 1 0 0,0 1-1 0 0,1-1 0 0 0,-1 0 1 0 0,-3 1-1 0 0,0-1-144 0 0,1 0 0 0 0,-1 0 0 0 0,0-1 0 0 0,1 1 0 0 0,-1-1 0 0 0,1 0-1 0 0,0 0 1 0 0,-1 0 0 0 0,1 0 0 0 0,-5-3 0 0 0,7 3-65 0 0,0 0 0 0 0,1-1 0 0 0,-1 1-1 0 0,0 0 1 0 0,1-1 0 0 0,-1 1 0 0 0,1-1 0 0 0,0 1 0 0 0,-1-1-1 0 0,1 0 1 0 0,0 1 0 0 0,0-1 0 0 0,0 0 0 0 0,-1-2 0 0 0,2 3-233 0 0,0 0 0 0 0,1-1 1 0 0,-1 1-1 0 0,0 0 0 0 0,0 0 1 0 0,0-1-1 0 0,1 1 0 0 0,-1 0 1 0 0,1 0-1 0 0,-1 0 0 0 0,1 0 1 0 0,-1 0-1 0 0,1 0 0 0 0,0 0 1 0 0,-1 0-1 0 0,1 0 0 0 0,0 0 1 0 0,0 0-1 0 0,0 0 0 0 0,0 0 1 0 0,0 0-1 0 0,0 1 0 0 0,1-2 1 0 0,7-5-3829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42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6449 0 0,'0'0'309'0'0,"1"0"-1"0"0,-1 0 0 0 0,1-1 1 0 0,-1 1-1 0 0,1 0 0 0 0,-1 0 0 0 0,1 0 1 0 0,-1 0-1 0 0,1 0 0 0 0,-1 0 0 0 0,1 0 1 0 0,-1 0-1 0 0,0 0 0 0 0,1 0 1 0 0,-1 1-1 0 0,1-1 0 0 0,-1 0 0 0 0,1 0 1 0 0,-1 0-1 0 0,1 0 0 0 0,-1 1 1 0 0,0-1-1 0 0,3 2 1542 0 0,-3-2-1542 0 0,0 1 0 0 0,1-1 0 0 0,17 21 620 0 0,2-1-722 0 0,-8-12-524 0 0,17 11 92 0 0,-11-14-9120 0 0</inkml:trace>
  <inkml:trace contextRef="#ctx0" brushRef="#br0" timeOffset="1">144 32 4049 0 0,'1'-22'12763'0'0,"-8"35"-8975"0"0,-10 23-3198 0 0,-21 49 388 0 0,22-26-5174 0 0,15-57 2133 0 0,1-1 1891 0 0,0-1 0 0 0,0 0 0 0 0,0 0 0 0 0,0 0 0 0 0,0 1 0 0 0,0-1 0 0 0,0 0 0 0 0,0 0 1 0 0,0 1-1 0 0,0-1 0 0 0,0 0 0 0 0,0 0 0 0 0,0 1 0 0 0,0-1 0 0 0,0 0 0 0 0,0 0 0 0 0,0 0 0 0 0,4 3-2750 0 0,5-11-1922 0 0,-3 2 1884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42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1 124 5537 0 0,'-1'-1'217'0'0,"1"1"0"0"0,0 0 0 0 0,0-1-1 0 0,0 1 1 0 0,0 0 0 0 0,0-1 0 0 0,0 1-1 0 0,0 0 1 0 0,0 0 0 0 0,0-1 0 0 0,0 1 0 0 0,0 0-1 0 0,0-1 1 0 0,0 1 0 0 0,1 0 0 0 0,1-4 2601 0 0,-2 4-2601 0 0,0 0 0 0 0,1 0-1 0 0,-1 0 1 0 0,0 0 0 0 0,1 0 0 0 0,-1-1 0 0 0,0 1-1 0 0,0 0 1 0 0,1 0 0 0 0,-1 0 0 0 0,0 0-1 0 0,1 0 1 0 0,-1 0 0 0 0,26-4 2113 0 0,26 5-2154 0 0,-41 0 1186 0 0,21-2-6596 0 0,-30 1 4864 0 0,-1-1-1 0 0,0 1 1 0 0,0-1-1 0 0,0 0 1 0 0,0 1-1 0 0,0-1 1 0 0,0 0-1 0 0,0 0 1 0 0,0 0-1 0 0,0 0 1 0 0,0 0-1 0 0,0 0 1 0 0,-1 0-1 0 0,1 0 1 0 0,0 0-1 0 0,-1-1 1 0 0,1 1-1 0 0,-1 0 1 0 0,1 0-1 0 0,-1 0 1 0 0,1-1-1 0 0,-1-1 1 0 0,4-7-2530 0 0</inkml:trace>
  <inkml:trace contextRef="#ctx0" brushRef="#br0" timeOffset="1">134 0 5041 0 0,'-4'4'1121'0'0,"1"0"1"0"0,-1 1-1 0 0,1 0 1 0 0,0-1-1 0 0,1 1 0 0 0,-1 0 1 0 0,1 0-1 0 0,-3 6 0 0 0,2 1-339 0 0,0 0 0 0 0,0 0-1 0 0,-1 14 1 0 0,2 8-463 0 0,3 54-1 0 0,-1-86-401 0 0,4 31-468 0 0,2-21-2459 0 0,-5-12 2775 0 0,-1 0 0 0 0,0 0 0 0 0,1 0 0 0 0,-1 0-1 0 0,1 0 1 0 0,-1 0 0 0 0,0 0 0 0 0,1 0 0 0 0,-1 0 0 0 0,1 0-1 0 0,-1 0 1 0 0,0 0 0 0 0,1 0 0 0 0,-1 0 0 0 0,1 0 0 0 0,-1 0-1 0 0,0 0 1 0 0,1-1 0 0 0,-1 1 0 0 0,0 0 0 0 0,1 0 0 0 0,-1 0-1 0 0,0-1 1 0 0,1 1 0 0 0,-1 0 0 0 0,0 0 0 0 0,1-1 0 0 0,-1 1-1 0 0,0 0 1 0 0,1-1 0 0 0,5-3-1781 0 0,9 8-1530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43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82 4665 0 0,'0'-2'406'0'0,"0"1"0"0"0,0 0 1 0 0,0-1-1 0 0,0 1 0 0 0,0-1 0 0 0,1 1 0 0 0,-1-1 0 0 0,0 1 1 0 0,1 0-1 0 0,-1-1 0 0 0,1 1 0 0 0,-1 0 0 0 0,1 0 1 0 0,0-1-1 0 0,-1 1 0 0 0,1 0 0 0 0,0 0 0 0 0,0 0 1 0 0,0 0-1 0 0,1-1 0 0 0,-1 1-195 0 0,1 0-1 0 0,-1 0 1 0 0,0 1-1 0 0,1-1 1 0 0,-1 1 0 0 0,1-1-1 0 0,-1 1 1 0 0,1 0-1 0 0,0 0 1 0 0,-1-1 0 0 0,1 1-1 0 0,-1 0 1 0 0,1 0 0 0 0,-1 0-1 0 0,3 1 1 0 0,4 1 56 0 0,0 0 0 0 0,0 0 0 0 0,-1 1 1 0 0,1 0-1 0 0,9 5 0 0 0,-17-8-255 0 0,1 1 0 0 0,-1-1 1 0 0,0 0-1 0 0,1 1 0 0 0,-1-1 0 0 0,1 0 1 0 0,-1 0-1 0 0,1 0 0 0 0,-1 1 0 0 0,1-1 1 0 0,-1 0-1 0 0,1 0 0 0 0,-1 0 0 0 0,1 0 1 0 0,-1 0-1 0 0,1 0 0 0 0,-1 0 0 0 0,1 0 1 0 0,-1 0-1 0 0,1 0 0 0 0,-1 0 0 0 0,1 0 1 0 0,-1 0-1 0 0,1 0 0 0 0,-1 0 0 0 0,1 0 1 0 0,-1-1-1 0 0,1 1 0 0 0,-1 0 0 0 0,1 0 1 0 0,-1-1-1 0 0,0 1 0 0 0,1 0 0 0 0,-1-1 1 0 0,1 1-1 0 0,-1 0 0 0 0,0-1 0 0 0,1 1 1 0 0,-1-1-1 0 0,0 1 0 0 0,0 0 0 0 0,1-1 1 0 0,-1 1-1 0 0,0-1 0 0 0,0 1 0 0 0,0-1 1 0 0,1 1-1 0 0,-1-1 0 0 0,0 1 0 0 0,0-1 1 0 0,0 1-1 0 0,0-1 0 0 0,0 1 0 0 0,0-1 1 0 0,0 1-1 0 0,0-1 0 0 0,0 1 0 0 0,0-1 1 0 0,0 1-1 0 0,0-1 0 0 0,-1 0 0 0 0,1-2 35 0 0,-1 0 1 0 0,1 0-1 0 0,-1 1 0 0 0,0-1 0 0 0,1 0 0 0 0,-1 1 0 0 0,-1-1 0 0 0,1 1 0 0 0,0-1 0 0 0,-3-3 1 0 0,2 4-10 0 0,1 0 0 0 0,-1 0 1 0 0,0 0-1 0 0,1 1 1 0 0,-1-1-1 0 0,0 1 1 0 0,0 0-1 0 0,0-1 1 0 0,0 1-1 0 0,0 0 1 0 0,0 0-1 0 0,0 0 1 0 0,0 0-1 0 0,-1 1 0 0 0,1-1 1 0 0,0 0-1 0 0,0 1 1 0 0,-1 0-1 0 0,1 0 1 0 0,0-1-1 0 0,-1 1 1 0 0,1 0-1 0 0,0 1 1 0 0,-1-1-1 0 0,1 0 1 0 0,0 1-1 0 0,-1-1 0 0 0,1 1 1 0 0,0 0-1 0 0,0 0 1 0 0,0 0-1 0 0,0 0 1 0 0,-3 1-1 0 0,2 1-10 0 0,0 0-1 0 0,0 0 0 0 0,0 1 1 0 0,0-1-1 0 0,0 1 1 0 0,1-1-1 0 0,-1 1 0 0 0,1 0 1 0 0,0 0-1 0 0,0 0 1 0 0,1 0-1 0 0,-1 0 1 0 0,1 0-1 0 0,0 1 0 0 0,0-1 1 0 0,-1 9-1 0 0,2-8-9 0 0,0 1 1 0 0,0 0-1 0 0,1-1 0 0 0,-1 1 0 0 0,1 0 0 0 0,1-1 1 0 0,-1 1-1 0 0,1-1 0 0 0,0 1 0 0 0,0-1 0 0 0,0 0 1 0 0,1 0-1 0 0,0 0 0 0 0,0 0 0 0 0,7 8 0 0 0,-8-10-87 0 0,0-1 0 0 0,1 1 0 0 0,-1-1 0 0 0,1 1 0 0 0,0-1 0 0 0,0 0 0 0 0,0 0 0 0 0,0 0 0 0 0,0-1 0 0 0,0 1 0 0 0,0-1 0 0 0,1 1 0 0 0,-1-1 0 0 0,0 0 0 0 0,1-1 0 0 0,-1 1 0 0 0,1 0 0 0 0,-1-1 0 0 0,1 0 0 0 0,-1 0 0 0 0,1 0 0 0 0,-1 0 0 0 0,1-1 0 0 0,-1 1 0 0 0,1-1 0 0 0,5-2 0 0 0,17-11-4821 0 0,-24 14 4562 0 0,-1-1 0 0 0,0 0 0 0 0,0 1 0 0 0,0-1-1 0 0,0 0 1 0 0,0 0 0 0 0,0 0 0 0 0,0 0 0 0 0,0 0 0 0 0,0 0 0 0 0,0 0 0 0 0,-1 0 0 0 0,1 0 0 0 0,0 0 0 0 0,-1-1-1 0 0,1 1 1 0 0,-1 0 0 0 0,1 0 0 0 0,0-3 0 0 0,-7-14-2366 0 0,9 9-911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43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6913 0 0,'19'-11'9359'0'0,"-7"4"-1098"0"0,-12 1-9532 0 0,-6-5-6332 0 0,2 4 2857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01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2817 0 0,'-9'21'15412'0'0,"20"-18"-15382"0"0,-2-1 96 0 0,23 4 82 0 0,33 12 0 0 0,-56-15-178 0 0,-1 0 0 0 0,0 0 0 0 0,0 1-1 0 0,0 0 1 0 0,-1 0 0 0 0,1 1 0 0 0,-1 0-1 0 0,0 1 1 0 0,7 7 0 0 0,-12-12 8 0 0,-1 1 0 0 0,0-1 1 0 0,1 1-1 0 0,-1 0 0 0 0,0 0 0 0 0,0 0 1 0 0,-1-1-1 0 0,1 1 0 0 0,0 0 1 0 0,0 0-1 0 0,-1 0 0 0 0,1 0 0 0 0,-1 0 1 0 0,0 0-1 0 0,0 0 0 0 0,0 0 0 0 0,0 0 1 0 0,0 1-1 0 0,-1 2 0 0 0,0 0 16 0 0,0 0 0 0 0,-1 0-1 0 0,1-1 1 0 0,-1 1 0 0 0,0-1-1 0 0,-1 0 1 0 0,1 0 0 0 0,-4 5-1 0 0,-6 6 83 0 0,0-2 0 0 0,-1 1 0 0 0,-20 15 0 0 0,25-23-75 0 0,-16 12-51 0 0,24-18-8 0 0,-1 0 0 0 0,1 1 0 0 0,-1-1 0 0 0,1 0 0 0 0,0 1 0 0 0,-1-1 0 0 0,1 1 0 0 0,-1-1 0 0 0,1 0 0 0 0,0 1 0 0 0,-1-1 0 0 0,1 1 0 0 0,0-1 0 0 0,-1 1 0 0 0,1-1 0 0 0,0 1 0 0 0,0-1 0 0 0,-1 1 0 0 0,1 0-1 0 0,0-1 1 0 0,0 1 0 0 0,0-1 0 0 0,0 1 0 0 0,0-1 0 0 0,0 1 0 0 0,0 0 0 0 0,0-1 0 0 0,0 1 0 0 0,0-1 0 0 0,0 1 0 0 0,0-1 0 0 0,1 1 0 0 0,-1-1 0 0 0,0 2 0 0 0,3-1 9 0 0,0 0 1 0 0,1 0-1 0 0,-1 0 0 0 0,0-1 0 0 0,0 1 1 0 0,0-1-1 0 0,0 0 0 0 0,1 0 0 0 0,-1 0 1 0 0,0 0-1 0 0,0-1 0 0 0,5 0 0 0 0,2 0-15 0 0,118 5-972 0 0,-72 0-5470 0 0,-43-5 2406 0 0,-1-1-1950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02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11418 0 0,'-8'7'5804'0'0,"1"9"-3911"0"0,1 16-1198 0 0,4-17-525 0 0,1-2-110 0 0,0 0 1 0 0,1 0-1 0 0,1 0 0 0 0,3 25 1 0 0,-3-34-65 0 0,0 0 1 0 0,0-1 0 0 0,0 1 0 0 0,1-1-1 0 0,-1 0 1 0 0,1 1 0 0 0,0-1 0 0 0,0 0-1 0 0,0 0 1 0 0,0 0 0 0 0,1 0 0 0 0,-1-1-1 0 0,1 1 1 0 0,0-1 0 0 0,0 1 0 0 0,0-1-1 0 0,0 0 1 0 0,0 0 0 0 0,0 0 0 0 0,0 0-1 0 0,1-1 1 0 0,4 2 0 0 0,12 3 40 0 0,1-1 1 0 0,-1-1-1 0 0,25 2 1 0 0,27 4 215 0 0,-71-9-208 0 0,0-1 0 0 0,1 0 0 0 0,-1 1 0 0 0,1-1 1 0 0,-1 0-1 0 0,0 1 0 0 0,0 0 0 0 0,1-1 0 0 0,-1 1 0 0 0,0 0 1 0 0,0 0-1 0 0,0 0 0 0 0,1-1 0 0 0,-1 1 0 0 0,0 0 0 0 0,0 1 1 0 0,0-1-1 0 0,-1 0 0 0 0,1 0 0 0 0,0 0 0 0 0,0 0 0 0 0,0 3 0 0 0,0-1 24 0 0,-1-1 0 0 0,1 1 0 0 0,-1-1 0 0 0,0 1 0 0 0,0-1 0 0 0,0 1 0 0 0,0-1 0 0 0,-1 1 0 0 0,1-1 0 0 0,0 1 0 0 0,-1-1 0 0 0,-1 4 0 0 0,-3 7 143 0 0,-1-1-1 0 0,-1 1 0 0 0,-13 20 0 0 0,16-28-235 0 0,0 1-27 0 0,1 0-190 0 0,0 0 1 0 0,-1-1-1 0 0,0 1 0 0 0,0-1 1 0 0,-1 0-1 0 0,1-1 0 0 0,-1 1 1 0 0,0-1-1 0 0,-6 5 0 0 0,10-9 79 0 0,1 0 0 0 0,-1 0 0 0 0,1 0 0 0 0,0 0 0 0 0,-1 0 0 0 0,1 0-1 0 0,-1 0 1 0 0,1 0 0 0 0,-1 0 0 0 0,1 0 0 0 0,0 0 0 0 0,-1 0-1 0 0,1-1 1 0 0,-1 1 0 0 0,1 0 0 0 0,-1 0 0 0 0,1 0 0 0 0,0-1 0 0 0,-1 1-1 0 0,1 0 1 0 0,0 0 0 0 0,-1-1 0 0 0,1 1 0 0 0,0 0 0 0 0,-1-1-1 0 0,1 1 1 0 0,0 0 0 0 0,-1-1 0 0 0,1 1 0 0 0,0 0 0 0 0,0-1-1 0 0,0 1 1 0 0,-1-1 0 0 0,1 1 0 0 0,0 0 0 0 0,0-1 0 0 0,0 0 0 0 0,-7-21-4053 0 0,5 16 3097 0 0,-4-14-1572 0 0,2-3-1481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02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5345 0 0,'-3'0'489'0'0,"1"0"0"0"0,-1-1 0 0 0,1 1 1 0 0,-1 1-1 0 0,0-1 0 0 0,1 0 0 0 0,-1 1 0 0 0,1-1 0 0 0,-1 1 0 0 0,1 0 0 0 0,0 0 0 0 0,-1 0 0 0 0,1 0 0 0 0,0 0 1 0 0,0 0-1 0 0,-1 1 0 0 0,1-1 0 0 0,0 1 0 0 0,0-1 0 0 0,1 1 0 0 0,-1 0 0 0 0,0 0 0 0 0,0 0 0 0 0,1 0 0 0 0,0 0 1 0 0,-2 3-1 0 0,3-5-442 0 0,0 1-1 0 0,0-1 1 0 0,0 1 0 0 0,0-1 0 0 0,0 0 0 0 0,1 1 0 0 0,-1-1 0 0 0,0 1 0 0 0,0-1 0 0 0,1 0 0 0 0,-1 1 0 0 0,0-1 0 0 0,0 0 0 0 0,1 1-1 0 0,-1-1 1 0 0,0 0 0 0 0,1 0 0 0 0,-1 1 0 0 0,0-1 0 0 0,1 0 0 0 0,-1 0 0 0 0,1 0 0 0 0,-1 1 0 0 0,1-1 0 0 0,-1 0 0 0 0,0 0-1 0 0,1 0 1 0 0,-1 0 0 0 0,1 0 0 0 0,-1 0 0 0 0,1 0 0 0 0,-1 0 0 0 0,0 0 0 0 0,1 0 0 0 0,0 0 0 0 0,21 0 208 0 0,-18 0-87 0 0,43 0 152 0 0,124 2 845 0 0,-56 8-6025 0 0,-74-8-2313 0 0,-24-2 1051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02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4 8370 0 0,'-4'-4'7285'0'0,"-7"7"-4566"0"0,-10 7-2078 0 0,19-9-129 0 0,-15 7-130 0 0,0 1 0 0 0,1 1 1 0 0,0 1-1 0 0,0 0 0 0 0,1 1 1 0 0,1 0-1 0 0,-17 18 0 0 0,26-24-395 0 0,0 1 0 0 0,1-1 0 0 0,0 1 0 0 0,0 0 0 0 0,0 0-1 0 0,1 0 1 0 0,0 0 0 0 0,0 0 0 0 0,0 1 0 0 0,1-1-1 0 0,0 1 1 0 0,1 0 0 0 0,0 0 0 0 0,0 0 0 0 0,1 0 0 0 0,0-1-1 0 0,0 1 1 0 0,1 0 0 0 0,0 0 0 0 0,2 10 0 0 0,1-6-2 0 0,0 1 0 0 0,1-1 0 0 0,0 0 0 0 0,1 0-1 0 0,0 0 1 0 0,1-1 0 0 0,0 0 0 0 0,10 12 0 0 0,-12-18-1 0 0,-1 0 1 0 0,1-1-1 0 0,-1 1 0 0 0,1-1 1 0 0,1 0-1 0 0,-1-1 0 0 0,1 1 1 0 0,7 3-1 0 0,-10-6 3 0 0,1 0 0 0 0,-1 1 0 0 0,1-2 0 0 0,-1 1 0 0 0,1 0 0 0 0,-1-1 0 0 0,1 1 0 0 0,-1-1 0 0 0,1 0 0 0 0,0 0 0 0 0,-1-1 0 0 0,1 1 1 0 0,-1-1-1 0 0,1 1 0 0 0,5-3 0 0 0,-5 1 28 0 0,-1 0 0 0 0,0 0 0 0 0,1 0 0 0 0,-1 0 0 0 0,0 0 0 0 0,0-1 1 0 0,-1 1-1 0 0,1-1 0 0 0,0 0 0 0 0,-1 0 0 0 0,0 0 0 0 0,0 0 0 0 0,1 0 0 0 0,-2 0 1 0 0,1 0-1 0 0,2-5 0 0 0,-4 6 14 0 0,0 1-1 0 0,1 0 1 0 0,-1 0-1 0 0,0 0 1 0 0,1-1 0 0 0,-1 1-1 0 0,0 0 1 0 0,0 0 0 0 0,0-1-1 0 0,0 1 1 0 0,0 0 0 0 0,0 0-1 0 0,-1-1 1 0 0,1 1 0 0 0,0 0-1 0 0,-1 0 1 0 0,1 0 0 0 0,-1 0-1 0 0,1-1 1 0 0,-2 0 0 0 0,1 1 8 0 0,0 0 1 0 0,0-1-1 0 0,-1 1 1 0 0,1 0-1 0 0,-1 1 0 0 0,1-1 1 0 0,-1 0-1 0 0,1 0 1 0 0,-1 1-1 0 0,0-1 1 0 0,1 0-1 0 0,-1 1 1 0 0,0 0-1 0 0,1-1 1 0 0,-1 1-1 0 0,0 0 1 0 0,0 0-1 0 0,1 0 1 0 0,-3 0-1 0 0,-16 0-213 0 0,0 0 1 0 0,0 1-1 0 0,0 2 0 0 0,0 0 0 0 0,0 1 1 0 0,0 0-1 0 0,-20 9 0 0 0,30-4-2471 0 0,9-7 1570 0 0,1-2 861 0 0,0 0 1 0 0,0 1 0 0 0,-1-1-1 0 0,1 0 1 0 0,0 0-1 0 0,0 1 1 0 0,0-1 0 0 0,0 0-1 0 0,0 1 1 0 0,0-1 0 0 0,0 0-1 0 0,0 0 1 0 0,0 1-1 0 0,0-1 1 0 0,0 0 0 0 0,0 1-1 0 0,0-1 1 0 0,1 0-1 0 0,-1 1 1 0 0,0-1 0 0 0,0 0-1 0 0,0 0 1 0 0,0 1 0 0 0,0-1-1 0 0,4 3-3015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03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6 5521 0 0,'-17'-5'10757'0'0,"40"10"-9198"0"0,15 5-1711 0 0,-19-1-2443 0 0,-8 3-4944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6:57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36 6593 0 0,'-5'-31'9870'0'0,"5"31"-9749"0"0,0 0 0 0 0,0-1 0 0 0,0 1 0 0 0,0 0-1 0 0,0 0 1 0 0,0 0 0 0 0,0 0 0 0 0,0-1 0 0 0,-1 0 1450 0 0,1 0-1450 0 0,0 1 0 0 0,-1 0 0 0 0,1 0 0 0 0,0 0 0 0 0,0 0 0 0 0,0 0 0 0 0,0 0 0 0 0,-1 0-1 0 0,1 0 1 0 0,0 0 0 0 0,0 0 0 0 0,0 0 0 0 0,0 0 0 0 0,-1 0 0 0 0,1 0 0 0 0,0 0 0 0 0,0 0-1 0 0,0 0 1 0 0,0 0 0 0 0,-1 0 0 0 0,1 0 0 0 0,-8 16 2574 0 0,-23 68-765 0 0,18-51-1579 0 0,-17 67 0 0 0,28-89-949 0 0,0 0 1 0 0,0 1-1 0 0,2-1 0 0 0,-1 0 1 0 0,1 1-1 0 0,1-1 0 0 0,0 0 1 0 0,1 1-1 0 0,0-1 1 0 0,4 13-1 0 0,0-12 500 0 0,3-1-7271 0 0,-18-20-161 0 0,7 9 7788 0 0,1-1-1 0 0,0 1 0 0 0,-1-1 1 0 0,1 1-1 0 0,-1 0 0 0 0,1 0 1 0 0,-1-1-1 0 0,1 1 0 0 0,-1 0 1 0 0,1 0-1 0 0,-1 0 0 0 0,1 1 1 0 0,-1-1-1 0 0,1 0 0 0 0,-1 0 1 0 0,1 1-1 0 0,0-1 0 0 0,-1 1 1 0 0,1-1-1 0 0,0 1 0 0 0,-1 0 1 0 0,1 0-1 0 0,0-1 0 0 0,0 1 0 0 0,-1 0 1 0 0,1 0-1 0 0,0 0 0 0 0,0 0 1 0 0,0 0-1 0 0,0 1 0 0 0,0-1 1 0 0,1 0-1 0 0,-2 2 0 0 0,0-1-23 0 0,1-1-1 0 0,-1 1 0 0 0,1 0 1 0 0,0-1-1 0 0,0 1 0 0 0,0 0 1 0 0,0 0-1 0 0,0 0 0 0 0,0 0 1 0 0,1 0-1 0 0,-1 0 0 0 0,0 0 1 0 0,1 0-1 0 0,0 0 0 0 0,-1 0 0 0 0,1 0 1 0 0,0 0-1 0 0,0 0 0 0 0,0 0 1 0 0,0 1-1 0 0,1-1 0 0 0,-1 0 1 0 0,1 0-1 0 0,-1 0 0 0 0,2 3 1 0 0,3 1-11 0 0,-1-1 0 0 0,1-1 0 0 0,0 1 0 0 0,1-1 1 0 0,-1 0-1 0 0,1 0 0 0 0,-1 0 0 0 0,1-1 0 0 0,7 4 1 0 0,64 22-548 0 0,-39-16-767 0 0,-28-8 50 0 0,15 4-2336 0 0,-11-10-3515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04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7682 0 0,'2'-2'2912'0'0,"2"2"-687"0"0,0 2-113 0 0,3-1-399 0 0,0 2-625 0 0,2 0-480 0 0,-1 1-344 0 0,0 0-128 0 0,2 0-64 0 0,0 2-64 0 0,0 0-248 0 0,0-2-496 0 0,0 0-720 0 0,-2-1-1025 0 0,-2-3-920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18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20 3689 0 0,'-2'-1'1480'0'0,"2"0"-740"0"0,-1 0 0 0 0,0 0 0 0 0,0 0 0 0 0,1 0 0 0 0,-1 0 0 0 0,1 0 0 0 0,-1 0 0 0 0,1 0 0 0 0,-3-8 7005 0 0,5 25-7613 0 0,6 62 191 0 0,-5-42-278 0 0,1 0 1 0 0,2-1-1 0 0,1 0 1 0 0,14 36-1 0 0,-17-57 277 0 0,-3-10-152 0 0,1 0 0 0 0,-1 0 0 0 0,1 0 0 0 0,0 0 0 0 0,0-1 0 0 0,4 7 1 0 0,-5-9-149 0 0,0 0 1 0 0,0 0 0 0 0,0 0 0 0 0,1 0 0 0 0,-1 0-1 0 0,0 0 1 0 0,1 0 0 0 0,-1-1 0 0 0,1 1 0 0 0,-1 0-1 0 0,1-1 1 0 0,-1 1 0 0 0,1-1 0 0 0,0 0 0 0 0,-1 0-1 0 0,1 1 1 0 0,-1-1 0 0 0,1 0 0 0 0,0 0 0 0 0,-1 0-1 0 0,4-1 1 0 0,146-16 1791 0 0,197 4 1 0 0,-320 13-1719 0 0,0-1 0 0 0,0-2 0 0 0,46-10 0 0 0,78-29-3 0 0,0 0 93 0 0,-124 36-20 0 0,-1 2 0 0 0,1 0 0 0 0,46 2 0 0 0,-45 4-30 0 0,35 7 1 0 0,-43-5-122 0 0,-1-1 0 0 0,1-1 1 0 0,0 0-1 0 0,28-3 0 0 0,78-18 99 0 0,-76 10 331 0 0,101-4-1 0 0,-70 9-194 0 0,115-19 0 0 0,-180 22-202 0 0,0 0-1 0 0,0 1 0 0 0,1 1 0 0 0,-1 1 1 0 0,18 4-1 0 0,-17-3-48 0 0,-1 0-1 0 0,0-2 0 0 0,1 0 1 0 0,27-2-1 0 0,-37-1-1041 0 0,-41-16-22779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19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125 183 5585 0 0,'-12'4'982'0'0,"10"-2"-565"0"0,-1-1 1 0 0,1 0-1 0 0,-1 1 0 0 0,0-1 1 0 0,0-1-1 0 0,0 1 0 0 0,0 0 0 0 0,1-1 1 0 0,-1 1-1 0 0,0-1 0 0 0,0 0 1 0 0,0 0-1 0 0,0 0 0 0 0,0 0 1 0 0,0 0-1 0 0,0-1 0 0 0,0 1 0 0 0,0-1 1 0 0,0 0-1 0 0,1 0 0 0 0,-1 0 1 0 0,0 0-1 0 0,1-1 0 0 0,-5-1 1 0 0,-32-15 4527 0 0,75 2-3836 0 0,-13 10-966 0 0,1 1-1 0 0,0 1 0 0 0,47-2 0 0 0,76 9 127 0 0,28-1 4 0 0,80-35 208 0 0,-171 19-284 0 0,0 4 1 0 0,155 0 0 0 0,-187 13-65 0 0,0-1 0 0 0,1-3 0 0 0,-1-3 0 0 0,81-14 0 0 0,-78 5-39 0 0,2 3 0 0 0,-1 2 0 0 0,2 3 0 0 0,-1 3 0 0 0,66 4 0 0 0,-75 0 570 0 0,93-10-1 0 0,-2-1-199 0 0,-139 9-449 0 0,1 1 0 0 0,0-1 0 0 0,-1 0 0 0 0,1 1 0 0 0,0-1 0 0 0,-1 0 0 0 0,1 1 0 0 0,-1-1 0 0 0,1 1 0 0 0,-1-1 0 0 0,1 1 0 0 0,-1-1 0 0 0,1 1 0 0 0,-1-1 0 0 0,1 1 0 0 0,-1 0 0 0 0,0-1 0 0 0,1 1 0 0 0,-1-1 0 0 0,0 1 0 0 0,0 0 0 0 0,1-1 0 0 0,-1 1 0 0 0,0 0 0 0 0,0 0 0 0 0,0-1 0 0 0,0 1 0 0 0,0 0 0 0 0,0-1 0 0 0,0 1 0 0 0,0 0 0 0 0,0-1 0 0 0,0 1 0 0 0,0 0 0 0 0,-1 0 0 0 0,1-1 1 0 0,0 1-1 0 0,-1 1 0 0 0,-10 42 31 0 0,5-25 29 0 0,2 11-106 0 0,1-1 0 0 0,2 1 0 0 0,4 58 0 0 0,-2-57-184 0 0,0-20-391 0 0,0 28-798 0 0,-7-16-6314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20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36 5465 0 0,'-1'-1'394'0'0,"0"-1"0"0"0,1 1 0 0 0,-1 0 0 0 0,0-1 0 0 0,1 1-1 0 0,-1 0 1 0 0,1-1 0 0 0,-1 1 0 0 0,1-1 0 0 0,0 1 0 0 0,-1 0 0 0 0,1-1 0 0 0,0 1 0 0 0,0-1-1 0 0,0 1 1 0 0,0-1 0 0 0,0 1 0 0 0,1-1 0 0 0,-1 1 0 0 0,0-1 0 0 0,1 1 0 0 0,0-3-1 0 0,10 28 3239 0 0,3 29-2560 0 0,12 100 0 0 0,-19-98-995 0 0,25 93 0 0 0,-24-133-985 0 0,-8-15 751 0 0,1 1 0 0 0,-1-1 0 0 0,0 0 0 0 0,1 0 0 0 0,-1 0 0 0 0,0 0-1 0 0,0 0 1 0 0,1 0 0 0 0,-1 0 0 0 0,0 0 0 0 0,1 1 0 0 0,-1-1 0 0 0,0 0 0 0 0,1 0 0 0 0,-1 0 0 0 0,0 0-1 0 0,1-1 1 0 0,-1 1 0 0 0,0 0 0 0 0,1 0 0 0 0,-1 0 0 0 0,0 0 0 0 0,0 0 0 0 0,1 0 0 0 0,-1 0 0 0 0,0-1-1 0 0,0 1 1 0 0,1 0 0 0 0,-1 0 0 0 0,2-2-552 0 0,-1 0 1 0 0,1 1-1 0 0,-1-1 0 0 0,0 0 0 0 0,1 0 0 0 0,-1 0 0 0 0,0 0 1 0 0,0 0-1 0 0,0 0 0 0 0,0-4 0 0 0,6-10-3582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21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14 5521 0 0,'0'-1'402'0'0,"-1"0"-1"0"0,1 1 0 0 0,0-1 1 0 0,0 0-1 0 0,-1 1 0 0 0,1-1 1 0 0,-1 0-1 0 0,1 1 0 0 0,0-1 1 0 0,-1 1-1 0 0,1-1 0 0 0,-1 0 1 0 0,1 1-1 0 0,-1 0 0 0 0,0-1 1 0 0,1 1-1 0 0,-1-1 0 0 0,1 1 1 0 0,-1 0-1 0 0,0-1 0 0 0,1 1 1 0 0,-1 0-1 0 0,0-1 0 0 0,1 1 1 0 0,-1 0-1 0 0,0 0 0 0 0,0 0 1 0 0,1 0-1 0 0,-2 0 0 0 0,-5 6 3958 0 0,3 6-4041 0 0,4 7-248 0 0,1 0-1 0 0,0 0 1 0 0,2 0-1 0 0,0-1 1 0 0,7 24 0 0 0,5 30-67 0 0,-11-45-230 0 0,9 52 15 0 0,-12-73-420 0 0,1-1 1 0 0,-1 1-1 0 0,1-1 1 0 0,1 0-1 0 0,-1 0 1 0 0,1 0-1 0 0,0 0 1 0 0,0-1-1 0 0,0 1 1 0 0,1-1-1 0 0,4 6 1 0 0,9-1-6957 0 0,-11-8 3375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21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28 4113 0 0,'-3'-28'18247'0'0,"5"45"-16957"0"0,2 10-976 0 0,0 0 0 0 0,17 49 0 0 0,2 12-370 0 0,-16-56-338 0 0,3 17-1012 0 0,-8-18-5380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23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5313 0 0,'-16'1'15716'0'0,"14"19"-11013"0"0,17 40-7874 0 0,-9-41 4715 0 0,4 28-1555 0 0,-6-25-732 0 0,2 0 1 0 0,12 35-1 0 0,-11-47-3701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24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36 5073 0 0,'-2'0'842'0'0,"-1"-1"-1"0"0,0 0 0 0 0,1 0 1 0 0,-1 0-1 0 0,1 0 1 0 0,-1 0-1 0 0,1 0 1 0 0,0-1-1 0 0,-1 1 1 0 0,1-1-1 0 0,0 0 0 0 0,0 1 1 0 0,0-1-1 0 0,0 0 1 0 0,0 0-1 0 0,1-1 1 0 0,-1 1-1 0 0,0 0 1 0 0,1 0-1 0 0,-2-4 1 0 0,26 12-146 0 0,36 21-909 0 0,27 11 416 0 0,-42-26-2629 0 0,-1-11-3316 0 0,-24-9-1085 0 0,-11 3 1593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24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7546 0 0,'-1'0'12892'0'0,"18"21"-10309"0"0,28 26-3171 0 0,-36-39 654 0 0,0 0 0 0 0,-1 0 0 0 0,1 0 1 0 0,12 19-1 0 0,-19-24 12 0 0,0 0 1 0 0,0 1-1 0 0,0-1 1 0 0,-1 1-1 0 0,0-1 1 0 0,0 1 0 0 0,0-1-1 0 0,0 1 1 0 0,0 0-1 0 0,-1 0 1 0 0,0-1-1 0 0,1 1 1 0 0,-1 0-1 0 0,-1 0 1 0 0,1-1-1 0 0,-1 1 1 0 0,1 0-1 0 0,-1 0 1 0 0,-2 5 0 0 0,0 0 56 0 0,-1-1 0 0 0,-1 0-1 0 0,1 1 1 0 0,-1-2 0 0 0,-1 1 0 0 0,1 0 0 0 0,-14 12 0 0 0,-15 22-3474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26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2 5329 0 0,'0'-1'290'0'0,"-1"1"-1"0"0,1 0 1 0 0,-1 0 0 0 0,1 0-1 0 0,0 0 1 0 0,-1 0 0 0 0,1 0-1 0 0,-1-1 1 0 0,1 1 0 0 0,-1 0-1 0 0,1 0 1 0 0,0 0 0 0 0,-1 0-1 0 0,1 0 1 0 0,-1 1 0 0 0,1-1-1 0 0,-1 0 1 0 0,1 0 0 0 0,0 0-1 0 0,-1 0 1 0 0,1 0 0 0 0,-3 3 2606 0 0,2-3-2606 0 0,1 1 0 0 0,-8 18 3393 0 0,1 29-2618 0 0,7-44-375 0 0,-8 63 617 0 0,4-44-1476 0 0,1 0 1 0 0,1 0-1 0 0,0 1 0 0 0,2-1 1 0 0,6 46-1 0 0,-6-68-59 0 0,0 0 1 0 0,0 0-1 0 0,1 0 0 0 0,-1 0 0 0 0,0 1 1 0 0,0-1-1 0 0,1 0 0 0 0,-1 0 0 0 0,1 0 1 0 0,-1 0-1 0 0,1 0 0 0 0,-1-1 1 0 0,1 1-1 0 0,-1 0 0 0 0,1 0 0 0 0,0 0 1 0 0,0 0-1 0 0,-1-1 0 0 0,1 1 0 0 0,0 0 1 0 0,0-1-1 0 0,0 1 0 0 0,0 0 0 0 0,0-1 1 0 0,1 1-1 0 0,0-1-185 0 0,-1 0 0 0 0,0 0-1 0 0,1-1 1 0 0,-1 1 0 0 0,0-1 0 0 0,0 1 0 0 0,0-1 0 0 0,1 1-1 0 0,-1-1 1 0 0,0 0 0 0 0,0 1 0 0 0,0-1 0 0 0,0 0 0 0 0,0 0 0 0 0,0 0-1 0 0,0 0 1 0 0,0 0 0 0 0,-1 0 0 0 0,2-2 0 0 0,8-6-3825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6:58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434 0 8170 0 0,'-10'11'1736'0'0,"8"-9"-1275"0"0,-1 1 0 0 0,1 0 1 0 0,0-1-1 0 0,-1 1 0 0 0,0-1 0 0 0,1 0 1 0 0,-1 0-1 0 0,0 0 0 0 0,0 0 0 0 0,0 0 1 0 0,-1-1-1 0 0,1 1 0 0 0,0-1 0 0 0,0 0 1 0 0,-1 0-1 0 0,1 0 0 0 0,-1 0 0 0 0,1-1 1 0 0,-1 1-1 0 0,-4-1 0 0 0,-5 0 255 0 0,1 1-1 0 0,-1 0 1 0 0,1 1-1 0 0,0 0 1 0 0,-1 1-1 0 0,-12 5 1 0 0,13-3-515 0 0,1 0 1 0 0,0 0-1 0 0,0 2 1 0 0,0-1-1 0 0,-15 14 1 0 0,12-8-215 0 0,1 1-1 0 0,0 0 1 0 0,2 1 0 0 0,-1 0 0 0 0,2 1-1 0 0,0 1 1 0 0,0-1 0 0 0,-12 31 0 0 0,11-21 57 0 0,1 0 1 0 0,1 1-1 0 0,1 0 0 0 0,1 0 1 0 0,-5 39-1 0 0,11-56-32 0 0,1 0 1 0 0,0 0-1 0 0,0 0 1 0 0,1 1-1 0 0,0-1 1 0 0,0 0-1 0 0,1-1 0 0 0,0 1 1 0 0,1 0-1 0 0,0 0 1 0 0,0-1-1 0 0,1 0 1 0 0,0 1-1 0 0,0-1 0 0 0,1-1 1 0 0,0 1-1 0 0,1-1 1 0 0,-1 0-1 0 0,13 12 1 0 0,1-4 66 0 0,0 0 1 0 0,1-1-1 0 0,1-1 1 0 0,0-1 0 0 0,1-1-1 0 0,40 15 1 0 0,-15-10-41 0 0,1-2-1 0 0,64 9 1 0 0,-107-22-19 0 0,0 0-1 0 0,-1 0 0 0 0,1-1 1 0 0,0 0-1 0 0,0 0 1 0 0,0 0-1 0 0,0-1 1 0 0,-1 1-1 0 0,1-1 1 0 0,0 0-1 0 0,0-1 0 0 0,-1 1 1 0 0,1-1-1 0 0,-1 0 1 0 0,6-3-1 0 0,-6 2 35 0 0,1-1-1 0 0,-1 0 0 0 0,1 0 0 0 0,-1 0 1 0 0,0-1-1 0 0,-1 0 0 0 0,1 1 1 0 0,-1-1-1 0 0,0-1 0 0 0,0 1 1 0 0,0 0-1 0 0,1-7 0 0 0,11-25 213 0 0,-2-1 0 0 0,-1 0 0 0 0,10-66 0 0 0,-19 86-207 0 0,-1 0 1 0 0,-1 0-1 0 0,0 0 0 0 0,-1 0 1 0 0,-2 0-1 0 0,1 0 0 0 0,-2 0 1 0 0,-1 1-1 0 0,0-1 0 0 0,-10-25 1 0 0,8 29-41 0 0,-1 1 0 0 0,-1 1 0 0 0,0-1 0 0 0,-1 1 1 0 0,0 1-1 0 0,-1-1 0 0 0,0 2 0 0 0,-1-1 0 0 0,0 1 1 0 0,0 1-1 0 0,-1 0 0 0 0,-1 1 0 0 0,1 0 1 0 0,-1 1-1 0 0,-26-10 0 0 0,19 9-99 0 0,-1 1-1 0 0,0 1 1 0 0,0 2-1 0 0,-1 0 1 0 0,1 0-1 0 0,-1 2 1 0 0,0 1-1 0 0,0 1 1 0 0,1 1 0 0 0,-27 4-1 0 0,46-5-60 0 0,1 1 1 0 0,-1 0-1 0 0,0 0 0 0 0,0 0 0 0 0,0 0 0 0 0,0 0 0 0 0,1 0 0 0 0,-1 1 1 0 0,1-1-1 0 0,-1 0 0 0 0,1 1 0 0 0,-1-1 0 0 0,1 1 0 0 0,0 0 1 0 0,-1-1-1 0 0,1 1 0 0 0,0 0 0 0 0,0 0 0 0 0,1 0 0 0 0,-1 0 1 0 0,0 0-1 0 0,1 0 0 0 0,-1 0 0 0 0,1 0 0 0 0,-1 0 0 0 0,1 0 0 0 0,0 3 1 0 0,-1 9-3464 0 0,0-1-1 0 0,2 25 1 0 0,-1-37 3398 0 0,3 19-7853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26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81 3865 0 0,'0'-1'428'0'0,"0"-1"0"0"0,0 1 0 0 0,0-1 0 0 0,0 1 0 0 0,0-1 0 0 0,0 1 1 0 0,0-1-1 0 0,0 1 0 0 0,-1-1 0 0 0,1 1 0 0 0,-1 0 0 0 0,1-1 0 0 0,-1 1 0 0 0,1 0 0 0 0,-2-3 0 0 0,1 4-227 0 0,1 0-1 0 0,-1 0 0 0 0,1 0 0 0 0,-1 0 1 0 0,1 1-1 0 0,-1-1 0 0 0,1 0 1 0 0,-1 0-1 0 0,1 0 0 0 0,-1 1 0 0 0,1-1 1 0 0,-1 0-1 0 0,1 1 0 0 0,0-1 0 0 0,-1 0 1 0 0,1 1-1 0 0,-1-1 0 0 0,1 0 0 0 0,0 1 1 0 0,-1-1-1 0 0,1 1 0 0 0,0-1 0 0 0,0 1 1 0 0,-1-1-1 0 0,1 0 0 0 0,0 1 1 0 0,0 0-1 0 0,-13 24 3019 0 0,5-1-3536 0 0,8-20 314 0 0,-1 0-1 0 0,1 1 1 0 0,-1 0 0 0 0,1-1-1 0 0,0 1 1 0 0,1-1 0 0 0,-1 1-1 0 0,1-1 1 0 0,0 0-1 0 0,0 1 1 0 0,1-1 0 0 0,-1 0-1 0 0,1 1 1 0 0,0-1 0 0 0,0 0-1 0 0,0 0 1 0 0,0-1 0 0 0,1 1-1 0 0,0 0 1 0 0,5 5 0 0 0,-7-8-3 0 0,1 1 0 0 0,0 0 0 0 0,0 0 0 0 0,0-1 1 0 0,0 1-1 0 0,0-1 0 0 0,1 1 0 0 0,-1-1 1 0 0,0 0-1 0 0,1 0 0 0 0,-1 0 0 0 0,0 0 1 0 0,1-1-1 0 0,0 1 0 0 0,-1-1 0 0 0,1 1 0 0 0,-1-1 1 0 0,1 0-1 0 0,-1 0 0 0 0,1 0 0 0 0,0 0 1 0 0,-1-1-1 0 0,1 1 0 0 0,-1-1 0 0 0,1 1 1 0 0,-1-1-1 0 0,1 0 0 0 0,-1 0 0 0 0,1 0 0 0 0,-1 0 1 0 0,0 0-1 0 0,0-1 0 0 0,0 1 0 0 0,0-1 1 0 0,0 1-1 0 0,4-5 0 0 0,-3 2 50 0 0,1 0-1 0 0,-1 0 1 0 0,0-1-1 0 0,0 0 1 0 0,-1 1-1 0 0,1-1 1 0 0,-1 0-1 0 0,0 0 1 0 0,0 0-1 0 0,-1-1 1 0 0,0 1 0 0 0,0 0-1 0 0,0-1 1 0 0,0 1-1 0 0,-1 0 1 0 0,0-1-1 0 0,0 1 1 0 0,0-1-1 0 0,-1 1 1 0 0,-1-7-1 0 0,1 7 8 0 0,0 0 0 0 0,0 0 0 0 0,0 0 0 0 0,-1 1 0 0 0,0-1 0 0 0,1 0 0 0 0,-2 1 0 0 0,1-1-1 0 0,0 1 1 0 0,-1 0 0 0 0,0 0 0 0 0,0 0 0 0 0,0 0 0 0 0,-1 1 0 0 0,1-1 0 0 0,-1 1-1 0 0,0 0 1 0 0,0 0 0 0 0,0 0 0 0 0,0 0 0 0 0,-9-4 0 0 0,10 6-203 0 0,0 1 0 0 0,0-1 0 0 0,0 0 0 0 0,0 1 0 0 0,0 0 1 0 0,-1-1-1 0 0,1 1 0 0 0,-4 1 0 0 0,6-1-37 0 0,0 0-1 0 0,1 0 1 0 0,-1 0 0 0 0,0 1-1 0 0,1-1 1 0 0,-1 0 0 0 0,1 0-1 0 0,-1 0 1 0 0,0 1 0 0 0,1-1 0 0 0,-1 0-1 0 0,1 1 1 0 0,-1-1 0 0 0,1 1-1 0 0,-1-1 1 0 0,1 1 0 0 0,-1-1-1 0 0,1 1 1 0 0,-1-1 0 0 0,1 1-1 0 0,0-1 1 0 0,-1 1 0 0 0,1-1-1 0 0,0 1 1 0 0,-1 0 0 0 0,1-1-1 0 0,0 1 1 0 0,0 0 0 0 0,0-1 0 0 0,-1 1-1 0 0,1-1 1 0 0,0 1 0 0 0,0 0-1 0 0,0-1 1 0 0,0 1 0 0 0,0 0-1 0 0,0-1 1 0 0,1 1 0 0 0,-1 0-1 0 0,0-1 1 0 0,0 1 0 0 0,0 0-1 0 0,1 0 1 0 0,-3 5-4042 0 0,8 1-799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26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75 8514 0 0,'-3'1'344'0'0,"1"-1"-1"0"0,0 1 1 0 0,-1 0 0 0 0,1-1 0 0 0,0 1-1 0 0,0 0 1 0 0,0 1 0 0 0,-1-1-1 0 0,1 0 1 0 0,0 0 0 0 0,1 1 0 0 0,-1 0-1 0 0,0-1 1 0 0,0 1 0 0 0,1 0 0 0 0,-1-1-1 0 0,1 1 1 0 0,-1 0 0 0 0,1 0 0 0 0,0 1-1 0 0,0-1 1 0 0,-1 3 0 0 0,1-2-323 0 0,1 0 0 0 0,0 0 1 0 0,0 0-1 0 0,0 0 0 0 0,0 0 0 0 0,0 0 1 0 0,1 0-1 0 0,0 0 0 0 0,-1 0 0 0 0,1 0 1 0 0,0 0-1 0 0,0-1 0 0 0,1 1 0 0 0,-1 0 1 0 0,0-1-1 0 0,1 1 0 0 0,3 3 0 0 0,-4-3-26 0 0,1-1 0 0 0,0 1-1 0 0,-1-1 1 0 0,1 1-1 0 0,0-1 1 0 0,1 0 0 0 0,-1 0-1 0 0,0 0 1 0 0,1 0 0 0 0,-1-1-1 0 0,1 1 1 0 0,-1 0-1 0 0,1-1 1 0 0,0 0 0 0 0,-1 0-1 0 0,1 0 1 0 0,0 0 0 0 0,0 0-1 0 0,0 0 1 0 0,0-1 0 0 0,5 1-1 0 0,-5-2 21 0 0,0 1-1 0 0,0-1 0 0 0,0 0 1 0 0,1 0-1 0 0,-1 0 0 0 0,0-1 1 0 0,0 1-1 0 0,-1-1 1 0 0,1 1-1 0 0,0-1 0 0 0,0 0 1 0 0,-1 0-1 0 0,1 0 0 0 0,-1-1 1 0 0,0 1-1 0 0,0 0 0 0 0,1-1 1 0 0,-2 0-1 0 0,4-5 1 0 0,-2 4 51 0 0,-1 0 0 0 0,0-1 1 0 0,-1 1-1 0 0,1 0 0 0 0,-1-1 1 0 0,0 1-1 0 0,0-1 0 0 0,0 0 1 0 0,-1 1-1 0 0,1-1 1 0 0,-1 0-1 0 0,0 1 0 0 0,-1-1 1 0 0,1 0-1 0 0,-1 1 0 0 0,0-1 1 0 0,0 1-1 0 0,0-1 0 0 0,-1 1 1 0 0,1-1-1 0 0,-1 1 0 0 0,0 0 1 0 0,0 0-1 0 0,-1 0 1 0 0,1 0-1 0 0,-1 0 0 0 0,0 0 1 0 0,0 1-1 0 0,-1-1 0 0 0,1 1 1 0 0,0 0-1 0 0,-1 0 0 0 0,0 0 1 0 0,0 1-1 0 0,0-1 0 0 0,0 1 1 0 0,0 0-1 0 0,0 0 0 0 0,-1 0 1 0 0,1 1-1 0 0,-1 0 1 0 0,1-1-1 0 0,-1 2 0 0 0,-7-2 1 0 0,12 2-165 0 0,-1 0 0 0 0,1 0 1 0 0,0-1-1 0 0,-1 1 0 0 0,1 0 1 0 0,0 0-1 0 0,-1 0 0 0 0,1 0 1 0 0,-1 0-1 0 0,1 0 0 0 0,0 0 1 0 0,-1 0-1 0 0,1 0 1 0 0,-1 0-1 0 0,1 0 0 0 0,0 0 1 0 0,-1 0-1 0 0,1 0 0 0 0,0 1 1 0 0,-1-1-1 0 0,1 0 0 0 0,0 0 1 0 0,-1 0-1 0 0,1 0 0 0 0,0 1 1 0 0,-1-1-1 0 0,1 0 0 0 0,0 0 1 0 0,-1 1-1 0 0,1-1 1 0 0,0 0-1 0 0,0 1 0 0 0,-1-1 1 0 0,1 0-1 0 0,0 1 0 0 0,0-1 1 0 0,0 0-1 0 0,-1 1 0 0 0,1-1 1 0 0,0 0-1 0 0,0 1 0 0 0,0 0 1 0 0,8 16-6875 0 0,-1-6 1826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27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24 7178 0 0,'-35'17'9700'0'0,"5"7"-5171"0"0,28-23-4493 0 0,1 1-1 0 0,0 0 1 0 0,-1-1 0 0 0,1 1 0 0 0,0 0-1 0 0,0 0 1 0 0,0 0 0 0 0,0 0 0 0 0,1-1-1 0 0,-1 1 1 0 0,0 0 0 0 0,1 0 0 0 0,-1 1-1 0 0,1-1 1 0 0,0 0 0 0 0,0 0-1 0 0,0 0 1 0 0,0 0 0 0 0,0 0 0 0 0,0 0-1 0 0,0 0 1 0 0,1 0 0 0 0,-1 0 0 0 0,1 0-1 0 0,0 0 1 0 0,-1 0 0 0 0,1 0 0 0 0,0 0-1 0 0,0 0 1 0 0,0 0 0 0 0,0-1 0 0 0,0 1-1 0 0,3 3 1 0 0,-2-3-41 0 0,1 1 0 0 0,-1 0-1 0 0,0-1 1 0 0,1 1 0 0 0,-1-1-1 0 0,1 0 1 0 0,0 0 0 0 0,0 0 0 0 0,0 0-1 0 0,0-1 1 0 0,0 1 0 0 0,0-1-1 0 0,0 1 1 0 0,0-1 0 0 0,1 0 0 0 0,-1 0-1 0 0,0-1 1 0 0,1 1 0 0 0,-1-1-1 0 0,1 0 1 0 0,-1 0 0 0 0,7 0 0 0 0,-7-1 7 0 0,0 0 1 0 0,0 0 0 0 0,0 0 0 0 0,0 0 0 0 0,0 0 0 0 0,-1-1 0 0 0,1 1 0 0 0,0-1-1 0 0,-1 0 1 0 0,0 1 0 0 0,1-1 0 0 0,-1 0 0 0 0,0-1 0 0 0,0 1 0 0 0,0 0 0 0 0,0-1-1 0 0,0 1 1 0 0,0-1 0 0 0,-1 1 0 0 0,0-1 0 0 0,1 0 0 0 0,-1 0 0 0 0,0 0 0 0 0,0 0-1 0 0,0 0 1 0 0,0-3 0 0 0,0 1 30 0 0,0-1-1 0 0,-1 1 1 0 0,0-1 0 0 0,0 0 0 0 0,0 1-1 0 0,-1-1 1 0 0,1 1 0 0 0,-1-1-1 0 0,-1 1 1 0 0,1-1 0 0 0,-4-6-1 0 0,4 10-91 0 0,1 0-1 0 0,-1 0 1 0 0,0 0-1 0 0,0 0 1 0 0,0 0 0 0 0,0 1-1 0 0,0-1 1 0 0,-1 1-1 0 0,1-1 1 0 0,0 1-1 0 0,-1-1 1 0 0,0 1 0 0 0,1-1-1 0 0,-1 1 1 0 0,1 0-1 0 0,-1 0 1 0 0,0 0-1 0 0,0 0 1 0 0,0 0-1 0 0,0 1 1 0 0,0-1 0 0 0,0 0-1 0 0,0 1 1 0 0,0 0-1 0 0,0-1 1 0 0,0 1-1 0 0,0 0 1 0 0,0 0-1 0 0,0 0 1 0 0,0 0 0 0 0,0 0-1 0 0,0 1 1 0 0,0-1-1 0 0,-2 1 1 0 0,3-1-226 0 0,1 1 0 0 0,0-1 0 0 0,-1 0 1 0 0,1 0-1 0 0,-1 1 0 0 0,1-1 0 0 0,0 0 0 0 0,-1 1 1 0 0,1-1-1 0 0,0 0 0 0 0,0 1 0 0 0,-1-1 0 0 0,1 1 1 0 0,0-1-1 0 0,0 0 0 0 0,0 1 0 0 0,-1-1 0 0 0,1 1 1 0 0,0-1-1 0 0,0 1 0 0 0,0-1 0 0 0,0 0 0 0 0,0 1 1 0 0,0-1-1 0 0,0 1 0 0 0,0-1 0 0 0,0 1 0 0 0,0-1 1 0 0,0 1-1 0 0,0-1 0 0 0,0 1 0 0 0,0-1 0 0 0,0 0 1 0 0,1 1-1 0 0,-1-1 0 0 0,0 1 0 0 0,0-1 0 0 0,0 1 1 0 0,1-1-1 0 0,-1 0 0 0 0,0 1 0 0 0,1-1 0 0 0,-1 0 1 0 0,0 1-1 0 0,1-1 0 0 0,0 1 0 0 0,4 4-4354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28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45 5761 0 0,'-17'-4'8463'0'0,"2"9"-3402"0"0,13-4-4829 0 0,0 1 0 0 0,0 0 0 0 0,0-1-1 0 0,0 1 1 0 0,1 0 0 0 0,-1 0 0 0 0,1 0 0 0 0,-1 0 0 0 0,1 1-1 0 0,0-1 1 0 0,0 0 0 0 0,-1 4 0 0 0,1-3-269 0 0,-1 0 1 0 0,1 0 0 0 0,1 0-1 0 0,-1 1 1 0 0,0-1 0 0 0,1 1-1 0 0,0-1 1 0 0,-1 0-1 0 0,1 1 1 0 0,1-1 0 0 0,-1 1-1 0 0,0-1 1 0 0,1 0 0 0 0,0 1-1 0 0,0-1 1 0 0,0 0-1 0 0,0 0 1 0 0,0 1 0 0 0,4 4-1 0 0,-1-3 33 0 0,1 0-1 0 0,0-1 0 0 0,0 1 1 0 0,0-1-1 0 0,1 0 0 0 0,0-1 0 0 0,-1 1 1 0 0,1-1-1 0 0,0 0 0 0 0,1-1 1 0 0,7 3-1 0 0,-12-4 23 0 0,0-1 0 0 0,0 0-1 0 0,0 1 1 0 0,0-1 0 0 0,0 0 0 0 0,0 0 0 0 0,0 0-1 0 0,0 0 1 0 0,1-1 0 0 0,-1 1 0 0 0,0-1 0 0 0,0 1-1 0 0,0-1 1 0 0,-1 1 0 0 0,1-1 0 0 0,3-2 0 0 0,-3 2 24 0 0,0-1 1 0 0,0 0 0 0 0,-1 0-1 0 0,1 1 1 0 0,0-1 0 0 0,-1 0-1 0 0,0-1 1 0 0,1 1 0 0 0,-1 0 0 0 0,0 0-1 0 0,0 0 1 0 0,0-1 0 0 0,0 1-1 0 0,-1-1 1 0 0,1 1 0 0 0,-1 0-1 0 0,1-4 1 0 0,-1 0 20 0 0,0 0 0 0 0,0 0 0 0 0,0 1 0 0 0,-1-1-1 0 0,0 0 1 0 0,-1 0 0 0 0,1 0 0 0 0,-1 0 0 0 0,0 1 0 0 0,0-1 0 0 0,-1 1 0 0 0,1 0-1 0 0,-1-1 1 0 0,-5-5 0 0 0,6 7-318 0 0,-1 0 0 0 0,0-1 0 0 0,-1 1 0 0 0,1 0 0 0 0,-1 1-1 0 0,1-1 1 0 0,-1 1 0 0 0,-1-1 0 0 0,1 1 0 0 0,0 1 0 0 0,-1-1 0 0 0,1 0 0 0 0,-1 1-1 0 0,0 0 1 0 0,1 0 0 0 0,-10-2 0 0 0,0 5-3919 0 0,0 4-3931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28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85 5185 0 0,'0'-12'915'0'0,"-1"-4"12320"0"0,1 30-12240 0 0,0-9-1007 0 0,1-1 0 0 0,0 0 1 0 0,-1 0-1 0 0,1 0 1 0 0,1 0-1 0 0,-1 1 1 0 0,1-1-1 0 0,-1-1 0 0 0,1 1 1 0 0,0 0-1 0 0,1 0 1 0 0,-1-1-1 0 0,1 1 0 0 0,-1-1 1 0 0,1 0-1 0 0,0 0 1 0 0,0 0-1 0 0,0 0 1 0 0,1 0-1 0 0,-1-1 0 0 0,7 4 1 0 0,-7-4 15 0 0,-1-1 0 0 0,1 1 0 0 0,0-1 0 0 0,0 0 0 0 0,0 0 1 0 0,0 0-1 0 0,0 0 0 0 0,0-1 0 0 0,0 1 0 0 0,0-1 0 0 0,0 0 0 0 0,0 0 1 0 0,0 0-1 0 0,0 0 0 0 0,0 0 0 0 0,0-1 0 0 0,0 1 0 0 0,0-1 0 0 0,0 0 0 0 0,0 0 1 0 0,0 0-1 0 0,-1 0 0 0 0,1-1 0 0 0,0 1 0 0 0,-1-1 0 0 0,1 1 0 0 0,-1-1 1 0 0,1 0-1 0 0,-1 0 0 0 0,4-4 0 0 0,-5 5 19 0 0,0-1 0 0 0,0 1-1 0 0,0 0 1 0 0,0-1 0 0 0,0 1 0 0 0,0-1 0 0 0,-1 1 0 0 0,1-1-1 0 0,0 1 1 0 0,-1-1 0 0 0,1 1 0 0 0,-1-1 0 0 0,0 0-1 0 0,1 1 1 0 0,-1-1 0 0 0,0 1 0 0 0,0-1 0 0 0,0 0 0 0 0,0 1-1 0 0,-1-4 1 0 0,0 2 50 0 0,0-1 0 0 0,-1 1-1 0 0,1 0 1 0 0,-1 0 0 0 0,1 0-1 0 0,-1 0 1 0 0,0 1 0 0 0,0-1-1 0 0,-5-4 1 0 0,-4-4 152 0 0,-1 1-1 0 0,-1 1 1 0 0,-20-13 0 0 0,25 17-287 0 0,-16-7 316 0 0,14 10-1859 0 0,13 13-4854 0 0,7-4 125 0 0,-2-3 1305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2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13 6241 0 0,'0'-1'248'0'0,"0"1"0"0"0,0-1-1 0 0,-1 1 1 0 0,1-1 0 0 0,0 1-1 0 0,0-1 1 0 0,0 1-1 0 0,-1-1 1 0 0,1 0 0 0 0,0 1-1 0 0,-1-1 1 0 0,1 1 0 0 0,0 0-1 0 0,-1-1 1 0 0,1 1 0 0 0,-1-1-1 0 0,1 1 1 0 0,-1 0 0 0 0,1-1-1 0 0,-1 1 1 0 0,1 0-1 0 0,-1-1 1 0 0,1 1 0 0 0,-1 0-1 0 0,1 0 1 0 0,-1-1 0 0 0,0 1-1 0 0,1 0 1 0 0,-1 0 0 0 0,1 0-1 0 0,-1 0 1 0 0,0 0 0 0 0,-1 0 31 0 0,1 1 1 0 0,-1-1-1 0 0,1 1 1 0 0,-1 0-1 0 0,1-1 1 0 0,-1 1 0 0 0,1 0-1 0 0,-1 0 1 0 0,1 0-1 0 0,0 0 1 0 0,-2 2-1 0 0,-26 33 1132 0 0,26-30-1360 0 0,1 0 0 0 0,-1 1 1 0 0,1-1-1 0 0,0 1 1 0 0,1-1-1 0 0,0 1 0 0 0,0 0 1 0 0,0-1-1 0 0,1 10 0 0 0,0-14-46 0 0,-1 0-1 0 0,1 0 0 0 0,0 0 0 0 0,1 0 1 0 0,-1 0-1 0 0,0 0 0 0 0,0-1 0 0 0,1 1 1 0 0,-1 0-1 0 0,1 0 0 0 0,0 0 0 0 0,-1 0 1 0 0,1-1-1 0 0,0 1 0 0 0,0 0 0 0 0,0-1 1 0 0,0 1-1 0 0,0-1 0 0 0,1 1 0 0 0,-1-1 1 0 0,0 1-1 0 0,1-1 0 0 0,-1 0 0 0 0,1 0 1 0 0,-1 0-1 0 0,1 0 0 0 0,0 0 0 0 0,-1 0 1 0 0,1 0-1 0 0,0 0 0 0 0,0-1 0 0 0,-1 1 1 0 0,1-1-1 0 0,0 1 0 0 0,0-1 0 0 0,4 1 1 0 0,-4-2 38 0 0,0 1 1 0 0,0-1 0 0 0,0 1-1 0 0,0-1 1 0 0,0 0 0 0 0,0 0 0 0 0,0 1-1 0 0,0-2 1 0 0,0 1 0 0 0,-1 0-1 0 0,1 0 1 0 0,0 0 0 0 0,0-1 0 0 0,-1 1-1 0 0,1-1 1 0 0,-1 0 0 0 0,0 1-1 0 0,1-1 1 0 0,-1 0 0 0 0,0 0 0 0 0,0 1-1 0 0,0-1 1 0 0,0 0 0 0 0,0 0 0 0 0,-1 0-1 0 0,1-1 1 0 0,-1 1 0 0 0,1 0-1 0 0,-1 0 1 0 0,0 0 0 0 0,1-2 0 0 0,0-5-93 0 0,0 1 1 0 0,0 0 0 0 0,-1 0 0 0 0,0-1 0 0 0,-1 1-1 0 0,-2-15 1 0 0,-10-12-2806 0 0,6 25-1001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29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 6657 0 0,'-10'-1'8886'0'0,"-1"1"-4359"0"0,3 17-4058 0 0,6-9-465 0 0,1 0 1 0 0,0 0-1 0 0,1 0 1 0 0,-1 0-1 0 0,2 0 1 0 0,-1 0-1 0 0,1 0 0 0 0,2 10 1 0 0,-2-15-15 0 0,0 0 0 0 0,-1 0-1 0 0,1 0 1 0 0,0 0 0 0 0,1 0 0 0 0,-1 0 0 0 0,1 0 0 0 0,-1-1-1 0 0,1 1 1 0 0,0 0 0 0 0,0-1 0 0 0,0 1 0 0 0,0-1 0 0 0,0 0-1 0 0,0 0 1 0 0,1 0 0 0 0,-1 0 0 0 0,1 0 0 0 0,0 0 0 0 0,-1-1-1 0 0,1 1 1 0 0,0-1 0 0 0,6 2 0 0 0,-5-2-2 0 0,-1-2-1 0 0,1 1 1 0 0,-1 0-1 0 0,1-1 1 0 0,-1 0-1 0 0,1 1 1 0 0,-1-1-1 0 0,0-1 1 0 0,1 1-1 0 0,-1 0 1 0 0,0-1-1 0 0,6-3 1 0 0,35-26-1 0 0,-43 30 54 0 0,1 0-1 0 0,0-1 1 0 0,-1 1-1 0 0,1 0 1 0 0,-1-1-1 0 0,0 1 1 0 0,1-1-1 0 0,-1 0 1 0 0,0 1-1 0 0,0-1 1 0 0,0 0-1 0 0,0 1 0 0 0,0-1 1 0 0,-1 0-1 0 0,1 0 1 0 0,0 0-1 0 0,-1 0 1 0 0,1 0-1 0 0,-1 0 1 0 0,0 0-1 0 0,0 0 1 0 0,0 0-1 0 0,0 0 1 0 0,0 0-1 0 0,-1-3 1 0 0,0 3 47 0 0,0-1 0 0 0,0 1 1 0 0,-1 0-1 0 0,1 0 0 0 0,-1 0 1 0 0,1-1-1 0 0,-1 1 1 0 0,0 1-1 0 0,0-1 0 0 0,0 0 1 0 0,0 0-1 0 0,0 1 0 0 0,0-1 1 0 0,-1 1-1 0 0,1 0 0 0 0,-1 0 1 0 0,1 0-1 0 0,-5-2 1 0 0,-10-3-56 0 0,9 2-332 0 0,0 1-1 0 0,1 0 1 0 0,-1 0-1 0 0,0 1 1 0 0,-1 0-1 0 0,1 1 1 0 0,0 0-1 0 0,-10 0 1 0 0,11 3-2210 0 0,3 10-7695 0 0,4-12 9863 0 0,0 0 1 0 0,0 1 0 0 0,0 0 0 0 0,5 5-3471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29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29 5841 0 0,'0'0'170'0'0,"1"0"-1"0"0,-1-1 1 0 0,0 1-1 0 0,1 0 1 0 0,-1 0-1 0 0,0 0 1 0 0,0 0 0 0 0,1 0-1 0 0,-1 0 1 0 0,0 0-1 0 0,1 0 1 0 0,-1 0-1 0 0,0 0 1 0 0,1 0-1 0 0,-1 0 1 0 0,0 0-1 0 0,1 0 1 0 0,-1 1-1 0 0,0-1 1 0 0,1 0-1 0 0,-1 0 1 0 0,0 0-1 0 0,1 0 1 0 0,-1 0 0 0 0,0 1-1 0 0,0-1 1 0 0,1 0-1 0 0,-1 0 1 0 0,0 1-1 0 0,0-1 1 0 0,0 0-1 0 0,1 0 1 0 0,-1 1-1 0 0,0-1 1 0 0,0 1-1 0 0,-8 9 4413 0 0,3-4-4436 0 0,0 0 153 0 0,0 0 1 0 0,1 1 0 0 0,-1 0 0 0 0,2-1-1 0 0,-1 2 1 0 0,1-1 0 0 0,-4 9-1 0 0,7-14-312 0 0,-1 0-1 0 0,0 0 0 0 0,1 0 0 0 0,-1 0 0 0 0,1 0 0 0 0,-1 0 0 0 0,1 0 0 0 0,0 0 0 0 0,0 0 0 0 0,0 0 1 0 0,0 0-1 0 0,0 1 0 0 0,0-1 0 0 0,1 0 0 0 0,-1 0 0 0 0,1 0 0 0 0,0 0 0 0 0,-1 0 0 0 0,1 0 0 0 0,0-1 1 0 0,0 1-1 0 0,0 0 0 0 0,0 0 0 0 0,0-1 0 0 0,1 1 0 0 0,-1 0 0 0 0,0-1 0 0 0,1 1 0 0 0,0-1 0 0 0,-1 0 0 0 0,1 1 1 0 0,3 1-1 0 0,-2-2 2 0 0,0-1 0 0 0,0 1 0 0 0,1-1 0 0 0,-1 1 0 0 0,0-1 1 0 0,0 0-1 0 0,1 0 0 0 0,-1 0 0 0 0,0-1 0 0 0,1 1 0 0 0,-1-1 0 0 0,0 1 1 0 0,0-1-1 0 0,0 0 0 0 0,0-1 0 0 0,0 1 0 0 0,0 0 0 0 0,0-1 1 0 0,0 0-1 0 0,3-2 0 0 0,2-1 87 0 0,-1 0 1 0 0,0 0-1 0 0,-1-1 0 0 0,1 0 1 0 0,-1 0-1 0 0,8-11 0 0 0,-12 15-16 0 0,-1-1-1 0 0,0 1 1 0 0,0-1-1 0 0,0 1 0 0 0,0-1 1 0 0,0 0-1 0 0,0 1 1 0 0,-1-1-1 0 0,1 0 0 0 0,-1 1 1 0 0,0-1-1 0 0,0 0 1 0 0,0 1-1 0 0,0-1 0 0 0,-1 0 1 0 0,1 0-1 0 0,-1 1 1 0 0,1-1-1 0 0,-1 1 0 0 0,0-1 1 0 0,0 0-1 0 0,0 1 1 0 0,0 0-1 0 0,0-1 0 0 0,-1 1 1 0 0,1 0-1 0 0,-1-1 1 0 0,0 1-1 0 0,0 0 0 0 0,1 0 1 0 0,-1 0-1 0 0,-3-2 1 0 0,1 1-186 0 0,0 0 0 0 0,1 0 0 0 0,-1 1-1 0 0,0-1 1 0 0,0 1 0 0 0,0 0 0 0 0,-1 0 0 0 0,-6-2 0 0 0,8 3-371 0 0,0 1-1 0 0,0-1 0 0 0,0 0 0 0 0,0 1 1 0 0,0 0-1 0 0,0 0 0 0 0,0 0 0 0 0,0 0 0 0 0,0 0 1 0 0,0 1-1 0 0,0-1 0 0 0,0 1 0 0 0,-3 1 1 0 0,-10-2-5101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31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19 3289 0 0,'-5'-18'15265'0'0,"29"26"-9523"0"0,-1 1-5741 0 0,-4-5 124 0 0,0 2 0 0 0,-1 0 0 0 0,0 2-1 0 0,-1 0 1 0 0,1 0 0 0 0,25 19 0 0 0,-4-6-2013 0 0,-17-16-1497 0 0,-2-9-3822 0 0,-19 3 6900 0 0,-1 1 0 0 0,1-1 0 0 0,-1 1 0 0 0,1-1 0 0 0,0 0 1 0 0,-1 0-1 0 0,1 1 0 0 0,-1-1 0 0 0,0 0 0 0 0,1 0 0 0 0,-1 0 1 0 0,1 1-1 0 0,-1-1 0 0 0,0 0 0 0 0,0 0 0 0 0,0 0 0 0 0,1 0 0 0 0,-1 0 1 0 0,0-1-1 0 0,0-1-961 0 0,2-3-2610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31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7506 0 0,'7'-4'14085'0'0,"16"15"-10428"0"0,24 21-4269 0 0,-45-31 1043 0 0,6 6-403 0 0,0-3 4 0 0,-1 1 1 0 0,-1 0 0 0 0,1 0 0 0 0,-1 1 0 0 0,0 0 0 0 0,8 10 0 0 0,-13-13-16 0 0,1-1-1 0 0,-1 1 1 0 0,0-1-1 0 0,0 1 0 0 0,-1-1 1 0 0,1 1-1 0 0,0-1 0 0 0,-1 1 1 0 0,0 0-1 0 0,1-1 1 0 0,-1 1-1 0 0,0 0 0 0 0,0-1 1 0 0,-1 1-1 0 0,1 0 0 0 0,0-1 1 0 0,-1 1-1 0 0,0 0 1 0 0,0-1-1 0 0,1 1 0 0 0,-2-1 1 0 0,1 1-1 0 0,0-1 0 0 0,-3 5 1 0 0,-10 14-22 0 0,-28 35 0 0 0,22-31-1063 0 0,12-9-411 0 0,7-8-2313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0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405 720 7682 0 0,'-23'-15'14145'0'0,"3"-10"-9796"0"0,14 14-4151 0 0,-1 0 0 0 0,2 0 0 0 0,-6-15 0 0 0,-20-73 299 0 0,19 57-154 0 0,-34-82 0 0 0,28 92-211 0 0,-2 1 0 0 0,-1 0 0 0 0,-1 2-1 0 0,-32-34 1 0 0,27 32-123 0 0,19 20-123 0 0,0-1 0 0 0,1 0 0 0 0,0 0 0 0 0,-10-25-1 0 0,-5-9-352 0 0,15 38 60 0 0,3 9-2051 0 0,3 0 1996 0 0,1 0 0 0 0,0 0 1 0 0,0 0-1 0 0,0-1 0 0 0,0 1 1 0 0,0 0-1 0 0,0 0 0 0 0,0 0 1 0 0,0-1-1 0 0,0 1 0 0 0,0 0 1 0 0,0 0-1 0 0,0 0 0 0 0,1-1 1 0 0,-1 1-1 0 0,0 0 0 0 0,0 0 1 0 0,1-1-1 0 0,-1 1 0 0 0,1 1 1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39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54 4833 0 0,'-6'-3'1219'0'0,"0"1"-1"0"0,0-1 1 0 0,1 0 0 0 0,0-1-1 0 0,-10-7 1 0 0,10 7-58 0 0,1 1 0 0 0,-1-1 0 0 0,1 1 1 0 0,-1 0-1 0 0,0 1 0 0 0,0-1 0 0 0,-11-2 0 0 0,28 5 46 0 0,16 6-1329 0 0,-19-2 127 0 0,0 1-1 0 0,0 1 0 0 0,0 0 0 0 0,-1 0 0 0 0,1 1 0 0 0,-2 0 0 0 0,1 0 1 0 0,-1 0-1 0 0,0 1 0 0 0,7 11 0 0 0,-11-15 13 0 0,-1 0 0 0 0,1 0 0 0 0,-1 0 0 0 0,0 1 1 0 0,0-1-1 0 0,-1 1 0 0 0,1-1 0 0 0,-1 1 0 0 0,0-1 0 0 0,0 1 0 0 0,0 0 0 0 0,-1-1 0 0 0,0 1 1 0 0,0 0-1 0 0,0 0 0 0 0,0 0 0 0 0,-1-1 0 0 0,0 1 0 0 0,0 0 0 0 0,0-1 0 0 0,0 1 1 0 0,-1-1-1 0 0,0 1 0 0 0,-3 5 0 0 0,-2 0 3 0 0,0 0 1 0 0,-1-1 0 0 0,0 0-1 0 0,0-1 1 0 0,-1 1-1 0 0,0-2 1 0 0,-1 1-1 0 0,0-1 1 0 0,0-1-1 0 0,0 0 1 0 0,-13 6-1 0 0,-12 8-6 0 0,37-19-14 0 0,0 0 0 0 0,0 0 1 0 0,-1 1-1 0 0,1-1 0 0 0,0 0 0 0 0,0 0 1 0 0,0-1-1 0 0,0 1 0 0 0,1 0 0 0 0,3 0 1 0 0,16 4-184 0 0,-2 1-123 0 0,1-2 0 0 0,0 0 0 0 0,1-1 0 0 0,-1-1 0 0 0,41-2 0 0 0,-41-8-3331 0 0,-20 8 3272 0 0,-1 0 0 0 0,1 0 1 0 0,-1-1-1 0 0,1 1 0 0 0,-1 0 0 0 0,1-1 0 0 0,-1 1 0 0 0,1-1 0 0 0,-1 1 0 0 0,0-1 0 0 0,1 1 1 0 0,-1-1-1 0 0,0 1 0 0 0,1-1 0 0 0,-1 1 0 0 0,0-1 0 0 0,1 1 0 0 0,-1-1 0 0 0,0 1 0 0 0,0-1 1 0 0,0 0-1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40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47 2817 0 0,'-9'-21'2713'0'0,"4"7"952"0"0,-3 2 4512 0 0,2 20-4794 0 0,-6 13-3434 0 0,10-18 313 0 0,-1 3-256 0 0,0 0-1 0 0,1 0 1 0 0,-1 1 0 0 0,1 0 0 0 0,0-1 0 0 0,1 1 0 0 0,0 0-1 0 0,0 0 1 0 0,0 0 0 0 0,1 0 0 0 0,0 0 0 0 0,0 0 0 0 0,1 0-1 0 0,-1-1 1 0 0,2 1 0 0 0,-1 0 0 0 0,1 0 0 0 0,0-1 0 0 0,0 1-1 0 0,1-1 1 0 0,0 1 0 0 0,0-1 0 0 0,1 0 0 0 0,-1 0-1 0 0,1-1 1 0 0,1 1 0 0 0,-1-1 0 0 0,1 0 0 0 0,0 0 0 0 0,0 0-1 0 0,0-1 1 0 0,1 1 0 0 0,-1-1 0 0 0,1-1 0 0 0,0 1 0 0 0,0-1-1 0 0,7 3 1 0 0,26 5-63 0 0,21 9 38 0 0,-58-19 27 0 0,1 0 0 0 0,-1 1 1 0 0,1-1-1 0 0,-1 1 0 0 0,0-1 1 0 0,1 1-1 0 0,-1 0 0 0 0,0 0 1 0 0,0 0-1 0 0,0 0 0 0 0,0 0 1 0 0,0 0-1 0 0,-1 0 0 0 0,1 1 1 0 0,-1-1-1 0 0,1 1 0 0 0,0 3 1 0 0,-1-2 33 0 0,-1 0 1 0 0,0-1-1 0 0,0 1 1 0 0,-1 0-1 0 0,1 0 0 0 0,-1-1 1 0 0,1 1-1 0 0,-1 0 1 0 0,0-1-1 0 0,-1 1 1 0 0,1 0-1 0 0,-1-1 1 0 0,1 0-1 0 0,-1 1 1 0 0,0-1-1 0 0,0 0 1 0 0,-4 5-1 0 0,3-4-101 0 0,0-1-1 0 0,0 1 1 0 0,0-1-1 0 0,0 1 0 0 0,0-1 1 0 0,-1 0-1 0 0,1 0 0 0 0,-1-1 1 0 0,0 1-1 0 0,0-1 1 0 0,0 0-1 0 0,0 0 0 0 0,0 0 1 0 0,-6 1-1 0 0,-14-3-2791 0 0,22 0 2297 0 0,1-1 1 0 0,-1 1-1 0 0,0-1 0 0 0,1 1 1 0 0,-1-1-1 0 0,1 0 0 0 0,-1 1 0 0 0,1-1 1 0 0,0 0-1 0 0,-1 0 0 0 0,1 0 0 0 0,0 0 1 0 0,-1 0-1 0 0,1-1 0 0 0,0 1 0 0 0,0 0 1 0 0,0 0-1 0 0,0-1 0 0 0,-1-2 1 0 0,-2-6-3892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40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82 6073 0 0,'-3'-3'651'0'0,"1"1"-1"0"0,0-1 0 0 0,0 0 1 0 0,0 0-1 0 0,0 0 1 0 0,0 0-1 0 0,1 0 0 0 0,0 0 1 0 0,-1 0-1 0 0,1-1 0 0 0,0 1 1 0 0,0 0-1 0 0,0-5 1 0 0,1 6-525 0 0,1 1-1 0 0,-1-1 1 0 0,0 1 0 0 0,1-1 0 0 0,-1 1 0 0 0,1 0 0 0 0,0-1 0 0 0,-1 1 0 0 0,1-1 0 0 0,0 1 0 0 0,0 0 0 0 0,0 0 0 0 0,0 0 0 0 0,0-1 0 0 0,0 1 0 0 0,0 0 0 0 0,0 0 0 0 0,0 0 0 0 0,1 0 0 0 0,-1 1-1 0 0,0-1 1 0 0,1 0 0 0 0,-1 0 0 0 0,0 1 0 0 0,1-1 0 0 0,-1 1 0 0 0,1-1 0 0 0,-1 1 0 0 0,1 0 0 0 0,-1 0 0 0 0,1-1 0 0 0,2 1 0 0 0,9-1 51 0 0,0 0 0 0 0,1 1 0 0 0,-1 0 0 0 0,25 5 0 0 0,20-1-115 0 0,19-8-341 0 0,-42 1-1164 0 0,35 1 1 0 0,-59 3-527 0 0,0 0 0 0 0,-1 0 1 0 0,1 1-1 0 0,12 4 1 0 0,-13-1-2610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41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42 4897 0 0,'0'-2'464'0'0,"1"0"1"0"0,-1 1-1 0 0,0-1 0 0 0,0 0 1 0 0,0 1-1 0 0,0-1 0 0 0,-1 0 1 0 0,1 1-1 0 0,0-1 0 0 0,-1 1 1 0 0,1-1-1 0 0,-1 0 1 0 0,0 1-1 0 0,1-1 0 0 0,-1 1 1 0 0,0-1-1 0 0,0 1 0 0 0,0 0 1 0 0,0-1-1 0 0,0 1 0 0 0,0 0 1 0 0,0 0-1 0 0,-1 0 0 0 0,1-1 1 0 0,-2 0-1 0 0,1 2-224 0 0,-1-1 1 0 0,1 1-1 0 0,0-1 1 0 0,0 1-1 0 0,-1 0 1 0 0,1 0-1 0 0,0 0 1 0 0,0 0-1 0 0,-1 1 1 0 0,1-1-1 0 0,0 1 1 0 0,0-1-1 0 0,0 1 1 0 0,-1 0-1 0 0,1 0 1 0 0,-2 1-1 0 0,-5 2-155 0 0,0 1 0 0 0,0 0 0 0 0,1 1 0 0 0,-1 0 0 0 0,1 1 0 0 0,1-1 0 0 0,-10 12 0 0 0,12-11-124 0 0,0 1 0 0 0,0 0 0 0 0,1 0 1 0 0,0 1-1 0 0,1-1 0 0 0,0 1 0 0 0,0 0 0 0 0,1 0 0 0 0,0 0 0 0 0,0 0 1 0 0,1 0-1 0 0,1 1 0 0 0,-1-1 0 0 0,1 0 0 0 0,2 11 0 0 0,-1-10-154 0 0,0-1 0 0 0,1 1-1 0 0,0-1 1 0 0,0 0-1 0 0,1 1 1 0 0,1-1-1 0 0,-1-1 1 0 0,1 1-1 0 0,1 0 1 0 0,-1-1-1 0 0,2 0 1 0 0,-1 0-1 0 0,1-1 1 0 0,12 13 0 0 0,-16-18 178 0 0,0-1 1 0 0,0 1 0 0 0,1-1 0 0 0,-1 0 0 0 0,1 1-1 0 0,-1-1 1 0 0,1 0 0 0 0,-1-1 0 0 0,1 1 0 0 0,0 0-1 0 0,-1-1 1 0 0,1 1 0 0 0,0-1 0 0 0,-1 0 0 0 0,1 0-1 0 0,0 0 1 0 0,0 0 0 0 0,-1 0 0 0 0,1-1 0 0 0,0 1-1 0 0,-1-1 1 0 0,1 0 0 0 0,0 0 0 0 0,-1 0 0 0 0,1 0-1 0 0,-1 0 1 0 0,0-1 0 0 0,5-2 0 0 0,-4 2 120 0 0,0 0 0 0 0,0 0 0 0 0,-1 0 0 0 0,1-1 0 0 0,0 1 0 0 0,-1-1 0 0 0,0 1 0 0 0,0-1 0 0 0,1 0 0 0 0,-2 0 1 0 0,1 0-1 0 0,0 0 0 0 0,-1-1 0 0 0,1 1 0 0 0,-1 0 0 0 0,0-1 0 0 0,0 1 0 0 0,0-1 0 0 0,0 1 0 0 0,-1-1 0 0 0,1-5 0 0 0,-2 7-24 0 0,1 0 0 0 0,-1 1 0 0 0,0-1 0 0 0,1 0 0 0 0,-1 1 1 0 0,0-1-1 0 0,0 1 0 0 0,0-1 0 0 0,0 1 0 0 0,0 0 0 0 0,0-1 0 0 0,0 1 0 0 0,-1 0 0 0 0,1 0 0 0 0,0 0 0 0 0,-1 0 0 0 0,1 0 0 0 0,-1 0 0 0 0,1 0 0 0 0,-1 0 0 0 0,0 1 0 0 0,1-1 0 0 0,-1 0 0 0 0,0 1 0 0 0,1 0 0 0 0,-1-1 0 0 0,-3 1 0 0 0,-53-6 361 0 0,49 6-378 0 0,-8-1-117 0 0,12 0-197 0 0,0 1-1 0 0,0-1 0 0 0,0 1 0 0 0,0 0 1 0 0,0 1-1 0 0,0-1 0 0 0,0 1 0 0 0,-7 2 1 0 0,12-3 119 0 0,0 0 1 0 0,0 0-1 0 0,0 0 1 0 0,-1 0-1 0 0,1 0 1 0 0,0 1-1 0 0,0-1 0 0 0,-1 0 1 0 0,1 0-1 0 0,0 0 1 0 0,0 0-1 0 0,0 1 1 0 0,0-1-1 0 0,0 0 1 0 0,-1 0-1 0 0,1 1 1 0 0,0-1-1 0 0,0 0 1 0 0,0 0-1 0 0,0 1 1 0 0,0-1-1 0 0,0 0 0 0 0,0 0 1 0 0,0 1-1 0 0,0-1 1 0 0,0 0-1 0 0,0 0 1 0 0,0 1-1 0 0,0-1 1 0 0,0 0-1 0 0,0 0 1 0 0,0 1-1 0 0,0-1 1 0 0,0 0-1 0 0,0 0 0 0 0,0 1 1 0 0,0-1-1 0 0,1 0 1 0 0,-1 0-1 0 0,0 1 1 0 0,0-1-1 0 0,0 0 1 0 0,0 0-1 0 0,1 0 1 0 0,-1 1-1 0 0,0-1 1 0 0,0 0-1 0 0,0 0 1 0 0,1 0-1 0 0,10 10-5423 0 0,-11-9 5289 0 0,10 5-4947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14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458 45 5449 0 0,'-12'-12'4309'0'0,"8"8"-2980"0"0,1 0-1 0 0,-1 0 0 0 0,0 1 0 0 0,0-1 0 0 0,0 1 0 0 0,-5-3 0 0 0,7 5-1071 0 0,0 0 0 0 0,0 1 0 0 0,0-1-1 0 0,-1 1 1 0 0,1-1 0 0 0,0 1-1 0 0,0 0 1 0 0,0-1 0 0 0,-1 1 0 0 0,1 0-1 0 0,0 1 1 0 0,0-1 0 0 0,-1 0-1 0 0,1 1 1 0 0,0-1 0 0 0,0 1 0 0 0,0-1-1 0 0,-3 2 1 0 0,-12 6 49 0 0,1 1 0 0 0,-1 0-1 0 0,2 1 1 0 0,-1 0 0 0 0,1 2 0 0 0,1 0 0 0 0,-18 19-1 0 0,-83 103-227 0 0,113-131-63 0 0,-12 14-1 0 0,2 1-1 0 0,0 0 0 0 0,0 1 0 0 0,2 0 1 0 0,1 1-1 0 0,0 0 0 0 0,1 0 0 0 0,1 1 0 0 0,-6 34 1 0 0,11-43-16 0 0,1 0 0 0 0,0 0 1 0 0,1 0-1 0 0,0 0 1 0 0,1 0-1 0 0,0 0 0 0 0,1 0 1 0 0,1 0-1 0 0,-1 0 0 0 0,2-1 1 0 0,0 1-1 0 0,0-1 0 0 0,1 0 1 0 0,0 0-1 0 0,1 0 1 0 0,1-1-1 0 0,-1 0 0 0 0,16 16 1 0 0,3-1-16 0 0,1-1-1 0 0,1-1 1 0 0,1-1 0 0 0,1-2 0 0 0,1-1 0 0 0,0-1-1 0 0,2-2 1 0 0,64 24 0 0 0,-67-31 15 0 0,1-2 0 0 0,0-1 0 0 0,1-1 0 0 0,-1-2 1 0 0,1-1-1 0 0,-1-1 0 0 0,1-1 0 0 0,0-2 0 0 0,38-8 0 0 0,-20 1 19 0 0,-1-2-1 0 0,0-3 1 0 0,-1-1-1 0 0,-1-3 1 0 0,44-23-1 0 0,-74 32 14 0 0,0 0 1 0 0,-1 0-1 0 0,0-1 0 0 0,-1-1 0 0 0,0-1 1 0 0,0 0-1 0 0,-1-1 0 0 0,-1 0 1 0 0,-1-1-1 0 0,1 0 0 0 0,14-27 1 0 0,-21 31 21 0 0,0 0 0 0 0,0-1 1 0 0,-1 1-1 0 0,-1-1 1 0 0,0 0-1 0 0,0 0 1 0 0,-1-1-1 0 0,-1 1 0 0 0,1 0 1 0 0,-2-1-1 0 0,0 1 1 0 0,0-1-1 0 0,-1 1 1 0 0,0 0-1 0 0,-1-1 1 0 0,-1 1-1 0 0,0 0 0 0 0,0 0 1 0 0,-7-15-1 0 0,2 9 9 0 0,-1 1 0 0 0,0 0 0 0 0,-1 0 0 0 0,-1 1 0 0 0,0 1 0 0 0,-1-1 0 0 0,-22-18 0 0 0,14 15-12 0 0,-1 1 0 0 0,-1 2-1 0 0,-1 0 1 0 0,-39-19 0 0 0,11 12-66 0 0,-1 2 0 0 0,-2 3 0 0 0,1 1 0 0 0,-79-10 0 0 0,-7 8-402 0 0,69 18-1303 0 0,58 2 178 0 0,0-1 0 0 0,0 2 0 0 0,-18 5-1 0 0,17-4-4107 0 0,1-2-2879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15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92 2953 0 0,'-20'-7'2756'0'0,"-27"-14"4080"0"0,36 15-4638 0 0,7 4-1837 0 0,0 0 0 0 0,1 0 0 0 0,-1 0 0 0 0,0 0 0 0 0,1-1 0 0 0,0 1 0 0 0,-1-1 0 0 0,1 0 0 0 0,0 0-1 0 0,0 0 1 0 0,1 0 0 0 0,-1-1 0 0 0,-2-3 0 0 0,5 6-348 0 0,0 0 0 0 0,0 1 0 0 0,1-1 0 0 0,-1 0-1 0 0,0 1 1 0 0,1-1 0 0 0,-1 0 0 0 0,0 1 0 0 0,1-1 0 0 0,-1 1 0 0 0,1-1-1 0 0,-1 1 1 0 0,1-1 0 0 0,-1 1 0 0 0,1-1 0 0 0,-1 1 0 0 0,1-1 0 0 0,-1 1-1 0 0,1-1 1 0 0,0 1 0 0 0,-1 0 0 0 0,1 0 0 0 0,0-1 0 0 0,-1 1 0 0 0,1 0-1 0 0,0 0 1 0 0,-1 0 0 0 0,1 0 0 0 0,0-1 0 0 0,-1 1 0 0 0,2 0 0 0 0,24-2-43 0 0,-26 2 35 0 0,8-1-3 0 0,-1 1 1 0 0,1 1-1 0 0,0-1 0 0 0,0 1 0 0 0,-1 1 1 0 0,1-1-1 0 0,-1 1 0 0 0,1 1 1 0 0,-1-1-1 0 0,0 1 0 0 0,11 6 1 0 0,-15-6 19 0 0,1-1 0 0 0,-1 1 1 0 0,1-1-1 0 0,-1 1 1 0 0,0 0-1 0 0,0 0 1 0 0,0 1-1 0 0,-1-1 1 0 0,1 0-1 0 0,-1 1 1 0 0,0 0-1 0 0,0 0 0 0 0,0-1 1 0 0,0 1-1 0 0,-1 0 1 0 0,1 1-1 0 0,-1-1 1 0 0,0 0-1 0 0,-1 0 1 0 0,1 0-1 0 0,-1 1 1 0 0,1 4-1 0 0,-2 4-94 0 0,-1 1 1 0 0,0-1-1 0 0,-1 0 0 0 0,0 0 0 0 0,-1 0 0 0 0,0-1 1 0 0,-1 1-1 0 0,-1-1 0 0 0,0 0 0 0 0,0 0 1 0 0,-1-1-1 0 0,-1 0 0 0 0,0 0 0 0 0,0-1 0 0 0,-1 0 1 0 0,-12 11-1 0 0,20-20 27 0 0,0 0 0 0 0,0-1 0 0 0,0 1 0 0 0,1-1 0 0 0,-1 1 1 0 0,0 0-1 0 0,0-1 0 0 0,0 0 0 0 0,0 1 0 0 0,0-1 0 0 0,0 0 0 0 0,0 1 0 0 0,0-1 0 0 0,0 0 1 0 0,0 0-1 0 0,0 0 0 0 0,0 0 0 0 0,0 0 0 0 0,0 0 0 0 0,0 0 0 0 0,0 0 0 0 0,0 0 1 0 0,0 0-1 0 0,0-1 0 0 0,0 1 0 0 0,0 0 0 0 0,0-1 0 0 0,0 1 0 0 0,0-1 0 0 0,0 1 1 0 0,0-1-1 0 0,1 1 0 0 0,-1-1 0 0 0,0 0 0 0 0,0 1 0 0 0,0-1 0 0 0,1 0 0 0 0,-1 0 0 0 0,1 1 1 0 0,-1-1-1 0 0,0 0 0 0 0,1 0 0 0 0,-1 0 0 0 0,1 0 0 0 0,0 0 0 0 0,-1-1 0 0 0,0 0 23 0 0,1 1 0 0 0,0 0 0 0 0,-1 0 0 0 0,1 0 0 0 0,0 0 0 0 0,0-1 0 0 0,0 1 0 0 0,0 0 0 0 0,0 0 0 0 0,0 0 0 0 0,0-1 0 0 0,0 1 0 0 0,0 0 0 0 0,1 0 0 0 0,-1 0 0 0 0,0 0 0 0 0,1 0 0 0 0,-1-1 0 0 0,1 1 0 0 0,-1 0 0 0 0,1 0 0 0 0,0 0 0 0 0,-1 0 0 0 0,1 0 0 0 0,0 1 0 0 0,0-1 0 0 0,0 0 0 0 0,0 0 0 0 0,-1 0 0 0 0,1 1 0 0 0,0-1 0 0 0,0 0 0 0 0,0 1 0 0 0,1-1 0 0 0,-1 1 0 0 0,0-1 0 0 0,0 1 0 0 0,0 0 0 0 0,0-1 0 0 0,0 1 0 0 0,1 0 0 0 0,-1 0 0 0 0,2 0 0 0 0,20-1 164 0 0,0 1-1 0 0,0 2 1 0 0,-1 0 0 0 0,1 1 0 0 0,25 8 0 0 0,-32-6-1126 0 0,1 0-6933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16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7922 0 0,'1'-1'236'0'0,"-1"0"-1"0"0,1 0 1 0 0,-1 0 0 0 0,1 0 0 0 0,-1 1 0 0 0,1-1 0 0 0,-1 0 0 0 0,1 0-1 0 0,0 0 1 0 0,-1 1 0 0 0,1-1 0 0 0,0 0 0 0 0,-1 1 0 0 0,1-1-1 0 0,0 1 1 0 0,0-1 0 0 0,0 1 0 0 0,0-1 0 0 0,0 1 0 0 0,0-1 0 0 0,0 1-1 0 0,0 0 1 0 0,0 0 0 0 0,0 0 0 0 0,0-1 0 0 0,0 1 0 0 0,0 0 0 0 0,1 0-1 0 0,0 1-43 0 0,0 0-1 0 0,-1 0 0 0 0,1 0 0 0 0,-1 0 0 0 0,1 0 0 0 0,-1 0 0 0 0,0 0 0 0 0,1 0 1 0 0,-1 1-1 0 0,0-1 0 0 0,0 0 0 0 0,0 1 0 0 0,0-1 0 0 0,2 3 0 0 0,3 8 136 0 0,-1 0-1 0 0,0 0 1 0 0,5 17 0 0 0,-4-5-377 0 0,6 49 1 0 0,-5-24-4387 0 0,0-52 1462 0 0,17-14 3597 0 0,1-1 203 0 0,9 3-720 0 0,-23 10-1569 0 0,0 0-1 0 0,-1 0 0 0 0,18-12 1 0 0,-18 9-2823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16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6 9874 0 0,'0'-1'200'0'0,"1"1"1"0"0,-1 0-1 0 0,0-1 0 0 0,0 1 0 0 0,1-1 0 0 0,-1 1 1 0 0,0 0-1 0 0,1 0 0 0 0,-1-1 0 0 0,0 1 1 0 0,1 0-1 0 0,-1 0 0 0 0,0-1 0 0 0,1 1 1 0 0,-1 0-1 0 0,1 0 0 0 0,-1 0 0 0 0,0 0 0 0 0,1-1 1 0 0,-1 1-1 0 0,1 0 0 0 0,-1 0 0 0 0,1 0 1 0 0,-1 0-1 0 0,0 0 0 0 0,1 0 0 0 0,-1 0 0 0 0,1 0 1 0 0,-1 0-1 0 0,1 0 0 0 0,-1 1 0 0 0,0-1 1 0 0,1 0-1 0 0,-1 0 0 0 0,1 0 0 0 0,-1 0 1 0 0,0 1-1 0 0,1-1 0 0 0,-1 0 0 0 0,0 0 0 0 0,1 1 1 0 0,-1-1-1 0 0,1 1 0 0 0,7 24 1605 0 0,-6 35-2159 0 0,-3-47 281 0 0,-2-1 1 0 0,1 1-1 0 0,-2-1 0 0 0,1 0 1 0 0,-2 0-1 0 0,1-1 0 0 0,-11 18 1 0 0,1-23-1433 0 0,17-6 472 0 0,6 1 875 0 0,77 1 804 0 0,-52-1-3683 0 0,-2 0-7373 0 0,-24-2 7273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16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 9074 0 0,'2'0'255'0'0,"-1"0"0"0"0,0 1 0 0 0,1-1-1 0 0,-1 1 1 0 0,0-1 0 0 0,1 1 0 0 0,-1 0 0 0 0,0 0 0 0 0,0 0 0 0 0,0-1-1 0 0,0 1 1 0 0,0 0 0 0 0,0 0 0 0 0,0 0 0 0 0,0 1 0 0 0,0-1 0 0 0,0 0-1 0 0,0 0 1 0 0,-1 0 0 0 0,1 1 0 0 0,0-1 0 0 0,-1 0 0 0 0,1 2 0 0 0,13 39-171 0 0,-11-30 434 0 0,-1-6-611 0 0,-1 0 0 0 0,0 0 1 0 0,0 0-1 0 0,0 0 0 0 0,-1 0 1 0 0,0 0-1 0 0,0 0 0 0 0,-1 0 1 0 0,0 0-1 0 0,0-1 1 0 0,-2 11-1 0 0,0-9-1253 0 0,1 0 0 0 0,-1 0 1 0 0,0-1-1 0 0,-1 1 0 0 0,-5 8 1 0 0,1-5-2533 0 0</inkml:trace>
  <inkml:trace contextRef="#ctx0" brushRef="#br0" timeOffset="1">11 304 6353 0 0,'-1'0'231'0'0,"0"0"-1"0"0,1 0 0 0 0,-1-1 1 0 0,1 1-1 0 0,-1 0 1 0 0,1 0-1 0 0,-1-1 0 0 0,1 1 1 0 0,-1-1-1 0 0,1 1 0 0 0,-1 0 1 0 0,1-1-1 0 0,0 1 0 0 0,-1-1 1 0 0,1 1-1 0 0,-1-1 1 0 0,1 1-1 0 0,0-1 0 0 0,0 0 1 0 0,-1 1-1 0 0,1-1 0 0 0,0 1 1 0 0,0-1-1 0 0,0 0 0 0 0,0 1 1 0 0,0-1-1 0 0,0 1 1 0 0,-1-1-1 0 0,1 0 0 0 0,1 1 1 0 0,-1-1-1 0 0,0 0 0 0 0,0 1 1 0 0,0-1-1 0 0,0 0 0 0 0,19-16 3621 0 0,-12 12-3997 0 0,-2 1 281 0 0,0 0 1 0 0,1 1 0 0 0,-1 0 0 0 0,1 0 0 0 0,0 0-1 0 0,0 1 1 0 0,0 0 0 0 0,0 0 0 0 0,0 0 0 0 0,1 1-1 0 0,-1 0 1 0 0,0 0 0 0 0,8 0 0 0 0,-11 1-117 0 0,0 1 0 0 0,1-1 1 0 0,-1 0-1 0 0,0 1 0 0 0,0 0 1 0 0,0 0-1 0 0,0 0 0 0 0,0 0 1 0 0,0 0-1 0 0,0 1 0 0 0,-1-1 1 0 0,1 1-1 0 0,0 0 0 0 0,-1 0 1 0 0,1 0-1 0 0,-1 0 0 0 0,0 0 1 0 0,1 0-1 0 0,-1 1 0 0 0,0-1 1 0 0,0 1-1 0 0,-1-1 0 0 0,1 1 1 0 0,-1 0-1 0 0,1 0 0 0 0,-1 0 1 0 0,0 0-1 0 0,1 5 0 0 0,16 90-1844 0 0,-18-97 1690 0 0,0-1-1 0 0,0 1 1 0 0,1-1 0 0 0,-1 0 0 0 0,0 1 0 0 0,0-1 0 0 0,0 0 0 0 0,0 1 0 0 0,1-1-1 0 0,-1 0 1 0 0,0 1 0 0 0,0-1 0 0 0,0 0 0 0 0,1 1 0 0 0,-1-1 0 0 0,0 0-1 0 0,1 1 1 0 0,-1-1 0 0 0,0 0 0 0 0,1 0 0 0 0,-1 0 0 0 0,0 1 0 0 0,1-1-1 0 0,-1 0 1 0 0,0 0 0 0 0,1 0 0 0 0,-1 0 0 0 0,0 0 0 0 0,1 0 0 0 0,-1 1 0 0 0,1-1-1 0 0,-1 0 1 0 0,0 0 0 0 0,1 0 0 0 0,-1 0 0 0 0,1-1 0 0 0,-1 1 0 0 0,0 0-1 0 0,1 0 1 0 0,-1 0 0 0 0,1 0 0 0 0,-1 0 0 0 0,0 0 0 0 0,1-1 0 0 0,-1 1 0 0 0,0 0-1 0 0,1-1 1 0 0,0 1-76 0 0,0-1 1 0 0,0 1-1 0 0,-1-1 0 0 0,1 0 0 0 0,0 0 1 0 0,-1 1-1 0 0,1-1 0 0 0,0 0 0 0 0,-1 0 0 0 0,1 0 1 0 0,-1 0-1 0 0,1 0 0 0 0,-1 1 0 0 0,0-1 0 0 0,1 0 1 0 0,-1 0-1 0 0,0 0 0 0 0,0 0 0 0 0,1 0 1 0 0,-1-2-1 0 0,-4-24-2627 0 0,11 6-638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17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0 8898 0 0,'-3'0'8125'0'0,"-6"10"-5272"0"0,-6 12-1705 0 0,13-14-1057 0 0,0 1-1 0 0,0-1 0 0 0,1 1 0 0 0,0-1 0 0 0,1 1 0 0 0,0 0 0 0 0,0-1 0 0 0,2 15 0 0 0,-1-18-71 0 0,0-1 1 0 0,0 0-1 0 0,0 0 1 0 0,1 0-1 0 0,-1 0 1 0 0,1 0-1 0 0,0-1 1 0 0,0 1-1 0 0,3 3 1 0 0,-4-5 1 0 0,0-1 0 0 0,1 1 0 0 0,-1-1 0 0 0,0 0 0 0 0,1 1 0 0 0,0-1 0 0 0,-1 0 0 0 0,1 0 0 0 0,0 0 0 0 0,-1 0 0 0 0,1 0 0 0 0,0-1 0 0 0,0 1 0 0 0,0 0 0 0 0,0-1 0 0 0,0 1 0 0 0,0-1 0 0 0,0 0 0 0 0,3 0 0 0 0,-3 0-10 0 0,1 0-1 0 0,-1-1 1 0 0,1 0-1 0 0,-1 1 1 0 0,0-1-1 0 0,0 0 1 0 0,1 0-1 0 0,-1 0 1 0 0,0-1-1 0 0,0 1 1 0 0,0 0-1 0 0,0-1 1 0 0,0 0-1 0 0,0 1 1 0 0,-1-1-1 0 0,1 0 1 0 0,0 0-1 0 0,-1 0 1 0 0,1 0-1 0 0,-1 0 1 0 0,0 0-1 0 0,0 0 1 0 0,0 0-1 0 0,0-1 1 0 0,0 1-1 0 0,0 0 1 0 0,0-4 0 0 0,1 0-55 0 0,-1 0 1 0 0,0 1-1 0 0,1-1 1 0 0,-2 0-1 0 0,1 0 1 0 0,-1 0-1 0 0,0 0 1 0 0,0 0-1 0 0,-1 0 1 0 0,-1-8-1 0 0,1 11-30 0 0,0 0 0 0 0,0 0 0 0 0,-1 1 0 0 0,1-1 0 0 0,-1 0 1 0 0,1 1-1 0 0,-1-1 0 0 0,0 1 0 0 0,0 0 0 0 0,0 0 0 0 0,0-1 0 0 0,0 1 0 0 0,-1 0 0 0 0,1 1 0 0 0,-1-1 0 0 0,1 0 0 0 0,-1 1 0 0 0,1 0 1 0 0,-1-1-1 0 0,0 1 0 0 0,0 0 0 0 0,0 0 0 0 0,0 1 0 0 0,1-1 0 0 0,-1 0 0 0 0,0 1 0 0 0,0 0 0 0 0,0 0 0 0 0,-5 0 0 0 0,4 0-160 0 0,-1 0 0 0 0,1 1 0 0 0,-1 0 0 0 0,1 0 0 0 0,-1 0 0 0 0,1 0 0 0 0,-1 1 0 0 0,1-1 0 0 0,0 1-1 0 0,0 0 1 0 0,0 1 0 0 0,0-1 0 0 0,0 1 0 0 0,1-1 0 0 0,-1 1 0 0 0,1 0 0 0 0,-1 1 0 0 0,-4 5 0 0 0,-1 6 70 0 0,1 1 0 0 0,1 0 0 0 0,1 1 1 0 0,0 0-1 0 0,0 0 0 0 0,2 0 0 0 0,0 0 1 0 0,2 1-1 0 0,-1-1 0 0 0,2 1 0 0 0,0 0 1 0 0,2 0-1 0 0,1 17 0 0 0,-1-32 313 0 0,-1 0-1 0 0,0-1 0 0 0,1 1 1 0 0,-1-1-1 0 0,1 1 0 0 0,0-1 1 0 0,-1 1-1 0 0,1-1 0 0 0,0 0 1 0 0,1 1-1 0 0,-1-1 0 0 0,0 0 1 0 0,1 0-1 0 0,-1 0 0 0 0,1 0 1 0 0,0 0-1 0 0,0 0 0 0 0,0 0 1 0 0,-1 0-1 0 0,2-1 0 0 0,-1 1 1 0 0,0-1-1 0 0,3 2 0 0 0,-1-2 41 0 0,0 0 0 0 0,0-1 0 0 0,0 1-1 0 0,0-1 1 0 0,0 0 0 0 0,0 0-1 0 0,0 0 1 0 0,0 0 0 0 0,1-1-1 0 0,-1 1 1 0 0,0-1 0 0 0,-1 0 0 0 0,1-1-1 0 0,5-1 1 0 0,12-5-60 0 0,-1-2 0 0 0,0 0 1 0 0,36-26-1 0 0,13-19-5873 0 0,-26 10-5238 0 0,-34 35 8372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1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46 457 7642 0 0,'-19'-1'4097'0'0,"18"1"-3892"0"0,0 0 1 0 0,0 0-1 0 0,1 0 1 0 0,-1 0-1 0 0,0 0 1 0 0,0 0-1 0 0,0 0 1 0 0,0 0 0 0 0,1 0-1 0 0,-1 0 1 0 0,0 0-1 0 0,0 0 1 0 0,0-1-1 0 0,1 1 1 0 0,-1 0-1 0 0,0-1 1 0 0,0 1 0 0 0,1-1-1 0 0,-1 1 1 0 0,0 0-1 0 0,0-1 1 0 0,1 1-1 0 0,-1-1 1 0 0,1 0-1 0 0,-1 1 1 0 0,1-1-1 0 0,-1 0 1 0 0,1 1 0 0 0,-1-1-1 0 0,1 0 1 0 0,-1 1-1 0 0,1-1 1 0 0,0 0-1 0 0,-1 0 1 0 0,1 0-1 0 0,0 1 1 0 0,0-1 0 0 0,0 0-1 0 0,-1 0 1 0 0,1 0-1 0 0,0 1 1 0 0,0-1-1 0 0,0 0 1 0 0,1-1-1 0 0,-3-14 280 0 0,2 1-1 0 0,0-1 0 0 0,0 0 0 0 0,2 0 0 0 0,0 1 0 0 0,0-1 0 0 0,7-17 0 0 0,41-110 529 0 0,-24 76-788 0 0,-24 60-206 0 0,1 0 0 0 0,-1 0 0 0 0,2 0 0 0 0,-1 1 0 0 0,1-1 0 0 0,0 1 0 0 0,8-10-1 0 0,-10 14-14 0 0,0 0-1 0 0,0 1 0 0 0,0-1 0 0 0,0 1 0 0 0,1-1 0 0 0,-1 1 1 0 0,1 0-1 0 0,-1 0 0 0 0,1 0 0 0 0,-1 0 0 0 0,1 0 0 0 0,0 1 1 0 0,-1-1-1 0 0,1 1 0 0 0,0 0 0 0 0,-1-1 0 0 0,1 1 0 0 0,0 1 1 0 0,-1-1-1 0 0,1 0 0 0 0,0 1 0 0 0,-1-1 0 0 0,1 1 0 0 0,4 1 1 0 0,15 6 60 0 0,0 1 1 0 0,32 17 0 0 0,-37-16-256 0 0,1-1 1 0 0,0-1-1 0 0,0-1 0 0 0,32 8 1 0 0,-30-13-2300 0 0,-19-3 2248 0 0,-1 1 0 0 0,1 0 0 0 0,-1 0 0 0 0,1 0 1 0 0,-1 0-1 0 0,1 0 0 0 0,-1-1 0 0 0,1 1 0 0 0,-1 0 0 0 0,0 0 0 0 0,1-1 0 0 0,-1 1 0 0 0,1 0 0 0 0,-1-1 0 0 0,0 1 0 0 0,1 0 0 0 0,-1-1 0 0 0,0 1 0 0 0,1-1 0 0 0,-1 1 0 0 0,0-1 0 0 0,0 1 1 0 0,0 0-1 0 0,1-1 0 0 0,-1 1 0 0 0,0-1 0 0 0,0 1 0 0 0,0-1 0 0 0,0 1 0 0 0,0-1 0 0 0,0 1 0 0 0,0-1 0 0 0,0 1 0 0 0,0-1 0 0 0,0 1 0 0 0,0-1 0 0 0,0 1 0 0 0,0-1 0 0 0,0 1 0 0 0,-1-1 0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17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5345 0 0,'-1'1'537'0'0,"-1"0"-1"0"0,1 0 1 0 0,0 1-1 0 0,-1-1 1 0 0,1 0 0 0 0,0 1-1 0 0,0-1 1 0 0,0 1-1 0 0,0-1 1 0 0,0 1-1 0 0,0 0 1 0 0,0-1-1 0 0,1 1 1 0 0,-1 0 0 0 0,1 0-1 0 0,-1-1 1 0 0,1 3-1 0 0,-6 38 2151 0 0,5-26-2261 0 0,-2 1-201 0 0,2 0 0 0 0,0 0 0 0 0,1 1-1 0 0,2 20 1 0 0,-1-32-338 0 0,1 1-1 0 0,-1-1 0 0 0,1 1 0 0 0,0-1 0 0 0,0 0 0 0 0,5 8 1 0 0,-6-11-213 0 0,1-1 1 0 0,0 1-1 0 0,0 0 1 0 0,0-1 0 0 0,0 1-1 0 0,0-1 1 0 0,1 0 0 0 0,-1 1-1 0 0,1-1 1 0 0,-1 0-1 0 0,1-1 1 0 0,0 1 0 0 0,4 2-1 0 0,-6-4-20 0 0,0 1-1 0 0,0-1 1 0 0,0 0 0 0 0,0 0-1 0 0,0 1 1 0 0,0-1-1 0 0,0 0 1 0 0,0 0-1 0 0,0 0 1 0 0,1 0 0 0 0,-1 0-1 0 0,0-1 1 0 0,0 1-1 0 0,0 0 1 0 0,0 0-1 0 0,1-1 1 0 0,8-4-4532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17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18 11074 0 0,'-12'25'8025'0'0,"3"-2"-3926"0"0,5-12-3992 0 0,1 0-1 0 0,0 1 1 0 0,1-1 0 0 0,0 1 0 0 0,1 0-1 0 0,0 0 1 0 0,2 20 0 0 0,0-2-317 0 0,1-1 1 0 0,1 1 0 0 0,2-1-1 0 0,0 0 1 0 0,3 0 0 0 0,17 47-1 0 0,-17-65-2126 0 0,-2-10 57 0 0,2-23-1837 0 0,-3-34-454 0 0,-6 33 4094 0 0,-1-1-1 0 0,0 1 1 0 0,-2 0 0 0 0,-8-29 0 0 0,-37-86 975 0 0,47 133-89 0 0,0-1 1 0 0,0 1-1 0 0,1-1 1 0 0,0 1-1 0 0,0-1 1 0 0,0 0-1 0 0,1 1 1 0 0,0-9-1 0 0,0 13-266 0 0,0 0-1 0 0,0-1 1 0 0,0 1-1 0 0,1 0 1 0 0,-1 0 0 0 0,0 0-1 0 0,1 0 1 0 0,-1 0-1 0 0,1 0 1 0 0,-1 0-1 0 0,1 0 1 0 0,0 0-1 0 0,-1 0 1 0 0,1 0-1 0 0,0 1 1 0 0,-1-1-1 0 0,1 0 1 0 0,0 0-1 0 0,1 0 1 0 0,0 0-59 0 0,-1 1-1 0 0,1-1 1 0 0,0 1 0 0 0,-1-1-1 0 0,1 1 1 0 0,0 0 0 0 0,-1 0-1 0 0,1-1 1 0 0,0 1 0 0 0,0 1-1 0 0,-1-1 1 0 0,1 0 0 0 0,0 0-1 0 0,-1 0 1 0 0,1 1 0 0 0,2 0-1 0 0,8 3 187 0 0,0 0 0 0 0,-1 1 0 0 0,1 0 0 0 0,-1 1 0 0 0,0 0 0 0 0,-1 1 1 0 0,0 0-1 0 0,0 1 0 0 0,0 0 0 0 0,-1 0 0 0 0,0 1 0 0 0,12 15 0 0 0,-20-22-179 0 0,0-1 0 0 0,0 0 1 0 0,0 1-1 0 0,-1-1 0 0 0,1 1 0 0 0,-1-1 1 0 0,1 1-1 0 0,-1 0 0 0 0,1-1 1 0 0,-1 1-1 0 0,0-1 0 0 0,0 1 0 0 0,0 0 1 0 0,0-1-1 0 0,0 1 0 0 0,0 0 1 0 0,0-1-1 0 0,0 1 0 0 0,-1-1 0 0 0,0 4 1 0 0,0-2-8 0 0,-1 0 0 0 0,0 0 0 0 0,0 0 0 0 0,1 0 0 0 0,-2-1 0 0 0,1 1 0 0 0,0-1 0 0 0,0 1 0 0 0,-5 3 0 0 0,-3 1-19 0 0,0 0-1 0 0,0-1 1 0 0,-1 0 0 0 0,-17 7-1 0 0,13-7-124 0 0,0-1-1 0 0,-24 5 0 0 0,-8-5-4384 0 0,57-8-2619 0 0,-3-6 4456 0 0,-1 1 878 0 0,11-1-1968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18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48 7674 0 0,'-6'-6'2920'0'0,"2"0"641"0"0,-2-1-392 0 0,0 0-873 0 0,2-1-759 0 0,0 3-689 0 0,1 0-416 0 0,1 4-216 0 0,1-1-136 0 0,2 1-136 0 0,1 1-408 0 0,2 1-624 0 0,2 1-833 0 0,1 1-1072 0 0,-1 1-823 0 0,0 2 591 0 0,1 3-2624 0 0</inkml:trace>
  <inkml:trace contextRef="#ctx0" brushRef="#br0" timeOffset="1">79 197 6545 0 0,'-5'3'2641'0'0,"1"3"64"0"0,-2 3-17 0 0,0-2-423 0 0,5 9-673 0 0,0-1-640 0 0,-1 1-496 0 0,2 0-272 0 0,2-3-120 0 0,0-1-64 0 0,3-4-208 0 0,2-3-400 0 0,0-1-528 0 0,2-6-809 0 0,-1 0-847 0 0,0-7-305 0 0,-1-3 657 0 0,0-2-2577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18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0 10170 0 0,'1'2'6489'0'0,"0"3"-3583"0"0,0 12-1385 0 0,-5 18-1188 0 0,1 1 0 0 0,2-1 0 0 0,1 0 1 0 0,2 1-1 0 0,1-1 0 0 0,16 69 0 0 0,-14-88-280 0 0,-6-24-867 0 0,0 3 477 0 0,0 1 0 0 0,-1 0 0 0 0,1-1 1 0 0,-1 1-1 0 0,1 0 0 0 0,-5-7 0 0 0,4 10 250 0 0,1-1 0 0 0,-1 0-1 0 0,0 0 1 0 0,1 1 0 0 0,-1-1 0 0 0,0 1 0 0 0,0-1 0 0 0,0 1-1 0 0,0 0 1 0 0,0 0 0 0 0,-1 0 0 0 0,1 0 0 0 0,0 0 0 0 0,0 0-1 0 0,-1 0 1 0 0,1 1 0 0 0,0-1 0 0 0,-1 1 0 0 0,1 0-1 0 0,-5 0 1 0 0,3 0 96 0 0,1 1-1 0 0,-1 0 1 0 0,1 0-1 0 0,-1 0 1 0 0,1 0-1 0 0,0 1 1 0 0,-1 0-1 0 0,1-1 1 0 0,0 1-1 0 0,0 0 1 0 0,0 0 0 0 0,1 0-1 0 0,-4 4 1 0 0,2-3 187 0 0,1 0-1 0 0,0 1 1 0 0,-1 0 0 0 0,1-1 0 0 0,0 1 0 0 0,1 0 0 0 0,-1 1 0 0 0,1-1 0 0 0,0 0 0 0 0,0 1 0 0 0,0-1 0 0 0,1 1 0 0 0,-1 0 0 0 0,1 0 0 0 0,0-1 0 0 0,1 1 0 0 0,-1 0-1 0 0,1 0 1 0 0,0 0 0 0 0,0 0 0 0 0,1 6 0 0 0,0-9-124 0 0,0 0-1 0 0,0 0 1 0 0,0 1-1 0 0,0-1 1 0 0,0 0-1 0 0,0 0 1 0 0,0 0-1 0 0,1 0 1 0 0,-1-1-1 0 0,1 1 1 0 0,-1 0-1 0 0,1-1 1 0 0,0 1-1 0 0,0-1 1 0 0,0 1-1 0 0,0-1 1 0 0,0 0-1 0 0,0 0 1 0 0,0 0-1 0 0,0 0 1 0 0,0 0-1 0 0,0 0 1 0 0,1-1-1 0 0,-1 1 1 0 0,0-1-1 0 0,1 1 1 0 0,2-1-1 0 0,7 0-89 0 0,0 0 0 0 0,1 0 0 0 0,-1-1 0 0 0,15-4 0 0 0,13 0-2394 0 0,-10 3-6064 0 0,-18-1 307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20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48 4417 0 0,'-41'-7'2976'0'0,"-9"-2"3738"0"0,49 9-6584 0 0,0 0 0 0 0,0-1-1 0 0,1 1 1 0 0,-1 0 0 0 0,0 0 0 0 0,1 0 0 0 0,-1-1-1 0 0,0 1 1 0 0,0 0 0 0 0,1-1 0 0 0,-1 1-1 0 0,1 0 1 0 0,-1-1 0 0 0,0 1 0 0 0,1-1 0 0 0,-1 1-1 0 0,1-1 1 0 0,-1 1 0 0 0,1-1 0 0 0,-1 1 0 0 0,1-1-1 0 0,-1 0 1 0 0,1 1 0 0 0,0-1 0 0 0,-1 0-1 0 0,1 1 1 0 0,-1-2 0 0 0,2 1-47 0 0,0 0-1 0 0,-1 0 1 0 0,1 1 0 0 0,0-1-1 0 0,-1 0 1 0 0,1 1-1 0 0,0-1 1 0 0,0 0 0 0 0,0 1-1 0 0,0-1 1 0 0,-1 1 0 0 0,1 0-1 0 0,0-1 1 0 0,0 1-1 0 0,0 0 1 0 0,2-1 0 0 0,44-8 591 0 0,12 10 272 0 0,107 14 0 0 0,60 25-2276 0 0,-166-28-473 0 0,-56-12 1389 0 0,13 2-3411 0 0,-16-2 3470 0 0,-1 0 0 0 0,1 0 0 0 0,0 0 0 0 0,-1-1 0 0 0,1 1 0 0 0,0 0 0 0 0,-1 0 0 0 0,1-1 0 0 0,-1 1 0 0 0,1 0 0 0 0,-1-1 0 0 0,1 1 0 0 0,-1-1 0 0 0,1 1 0 0 0,-1-1 0 0 0,1 1 0 0 0,-1-1 0 0 0,1 1 0 0 0,-1-1-1 0 0,0 1 1 0 0,1-2 0 0 0,4-4-4478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21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9178 0 0,'7'2'7171'0'0,"13"10"-4181"0"0,-18-11-2622 0 0,13 6 130 0 0,0 0 1 0 0,1-1 0 0 0,0 0-1 0 0,21 4 1 0 0,33 11-186 0 0,-51-13-292 0 0,-9-5 25 0 0,-1 1 1 0 0,1 0-1 0 0,-1 1 1 0 0,0-1-1 0 0,10 9 1 0 0,-17-12-27 0 0,0 1 1 0 0,0 0-1 0 0,-1 0 0 0 0,1 0 1 0 0,0 0-1 0 0,-1 0 0 0 0,1 0 1 0 0,-1 0-1 0 0,0 0 0 0 0,0 0 1 0 0,0 1-1 0 0,0-1 1 0 0,0 0-1 0 0,0 1 0 0 0,-1-1 1 0 0,1 1-1 0 0,-1-1 0 0 0,0 1 1 0 0,1-1-1 0 0,-1 1 0 0 0,0-1 1 0 0,-1 1-1 0 0,1-1 0 0 0,0 1 1 0 0,-1-1-1 0 0,0 4 0 0 0,-3 6 35 0 0,0 1 0 0 0,-1-1-1 0 0,-1 0 1 0 0,0 0 0 0 0,-1-1 0 0 0,-8 12-1 0 0,-54 65 3 0 0,36-49-157 0 0,20-23-205 0 0,-18 23-942 0 0,20-11-3546 0 0,11-24 2132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21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11 13979 0 0,'0'-1'267'0'0,"-1"1"-1"0"0,1-1 1 0 0,-1 0-1 0 0,1 1 1 0 0,-1-1-1 0 0,1 0 1 0 0,-1 1 0 0 0,0-1-1 0 0,1 1 1 0 0,-1-1-1 0 0,0 1 1 0 0,1-1 0 0 0,-1 1-1 0 0,0 0 1 0 0,0-1-1 0 0,1 1 1 0 0,-1 0-1 0 0,0-1 1 0 0,0 1 0 0 0,1 0-1 0 0,-1 0 1 0 0,0 0-1 0 0,0 0 1 0 0,0 0 0 0 0,0 0-1 0 0,1 0 1 0 0,-2 0-1 0 0,1 1-116 0 0,-1-1-1 0 0,1 1 1 0 0,0 0-1 0 0,0 0 0 0 0,0 0 1 0 0,0-1-1 0 0,0 1 1 0 0,0 0-1 0 0,0 0 1 0 0,1 0-1 0 0,-1 1 0 0 0,0-1 1 0 0,1 0-1 0 0,-1 0 1 0 0,0 2-1 0 0,-2 4-104 0 0,0 0 1 0 0,1 0-1 0 0,0 0 0 0 0,1 0 0 0 0,-2 8 0 0 0,2 7-9 0 0,1-1 0 0 0,1 0 0 0 0,0 1 1 0 0,8 32-1 0 0,-6-39-35 0 0,1-1 0 0 0,0 1 0 0 0,1-1 0 0 0,0 0 0 0 0,2 0 0 0 0,-1-1 0 0 0,12 17 1 0 0,-16-27 4 0 0,-1-1 1 0 0,1 1 0 0 0,0-1 0 0 0,1 1 0 0 0,-1-1 0 0 0,0 0 0 0 0,1 0 0 0 0,-1 0 0 0 0,1 0 0 0 0,-1 0 0 0 0,1-1 0 0 0,0 1 0 0 0,0-1 0 0 0,0 1 0 0 0,0-1 0 0 0,0 0 0 0 0,0 0 0 0 0,0-1 0 0 0,6 2 0 0 0,-5-3 10 0 0,-1 1 0 0 0,1 0 1 0 0,0-1-1 0 0,0 0 0 0 0,0 0 1 0 0,-1 0-1 0 0,1-1 1 0 0,0 1-1 0 0,-1-1 0 0 0,0 0 1 0 0,1 0-1 0 0,-1 0 0 0 0,0 0 1 0 0,4-3-1 0 0,2-4-132 0 0,-1 1-1 0 0,1-1 0 0 0,-2-1 1 0 0,1 1-1 0 0,-1-1 1 0 0,-1-1-1 0 0,1 1 1 0 0,-2-1-1 0 0,6-15 0 0 0,-9 20-253 0 0,0 0-1 0 0,0-1 1 0 0,-1 1-1 0 0,1-1 0 0 0,-1-10 1 0 0,-1 12-271 0 0,0 1 0 0 0,-1 0 0 0 0,0-1 0 0 0,1 1 0 0 0,-1-1 1 0 0,-1 1-1 0 0,1 0 0 0 0,-1 0 0 0 0,0 0 0 0 0,0 0 0 0 0,0 0 0 0 0,0 0 1 0 0,0 0-1 0 0,-1 1 0 0 0,0-1 0 0 0,0 1 0 0 0,0-1 0 0 0,0 1 1 0 0,-1 0-1 0 0,1 1 0 0 0,-1-1 0 0 0,-4-2 0 0 0,-9-5-3331 0 0</inkml:trace>
  <inkml:trace contextRef="#ctx0" brushRef="#br0" timeOffset="1">17 93 4137 0 0,'-4'9'635'0'0,"1"1"-1"0"0,1-1 1 0 0,-1 1 0 0 0,2 0 0 0 0,-1 0-1 0 0,1-1 1 0 0,1 20 0 0 0,0-27-397 0 0,0 1-1 0 0,0-1 1 0 0,0 0-1 0 0,1 1 1 0 0,-1-1 0 0 0,1 0-1 0 0,0 1 1 0 0,0-1-1 0 0,0 0 1 0 0,0 0 0 0 0,0 0-1 0 0,0 0 1 0 0,0 0-1 0 0,0 0 1 0 0,1 0 0 0 0,-1 0-1 0 0,1 0 1 0 0,0 0-1 0 0,0-1 1 0 0,-1 1 0 0 0,1-1-1 0 0,0 1 1 0 0,0-1-1 0 0,0 0 1 0 0,0 0 0 0 0,1 0-1 0 0,-1 0 1 0 0,0 0-1 0 0,0 0 1 0 0,1-1 0 0 0,-1 1-1 0 0,0-1 1 0 0,1 0-1 0 0,-1 1 1 0 0,1-1 0 0 0,-1 0-1 0 0,4-1 1 0 0,16-1 392 0 0,0-1 0 0 0,-1-2 0 0 0,31-9 0 0 0,30-6-6308 0 0,-53 16-1477 0 0,-18 5 2073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21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10986 0 0,'-1'6'5956'0'0,"2"-6"-5817"0"0,8 4 2961 0 0,11-3-1119 0 0,75-29-430 0 0,4-2-1455 0 0,-79 24-74 0 0,-16 4-16 0 0,1 0 1 0 0,-1 1 0 0 0,0 0-1 0 0,1 0 1 0 0,-1 0 0 0 0,0 0-1 0 0,1 1 1 0 0,5-1-1 0 0,-10 2-3 0 0,1-1 0 0 0,0 1 0 0 0,-1 0 0 0 0,1-1-1 0 0,-1 1 1 0 0,1 0 0 0 0,-1-1 0 0 0,1 1-1 0 0,-1 0 1 0 0,1 0 0 0 0,-1-1 0 0 0,0 1-1 0 0,1 0 1 0 0,-1 0 0 0 0,0 0 0 0 0,0-1 0 0 0,0 1-1 0 0,1 0 1 0 0,-1 0 0 0 0,0 0 0 0 0,0 0-1 0 0,0 0 1 0 0,-1 1 0 0 0,0 27 64 0 0,1-24-51 0 0,-2 25-38 0 0,0 42 151 0 0,2-65-205 0 0,1-1 0 0 0,0 1-1 0 0,0-1 1 0 0,0 1 0 0 0,1-1 0 0 0,0 0-1 0 0,0 0 1 0 0,5 10 0 0 0,-6-15-100 0 0,-1 0-1 0 0,1 0 1 0 0,0 0 0 0 0,0 0-1 0 0,-1 0 1 0 0,1 0 0 0 0,0 0-1 0 0,0-1 1 0 0,0 1 0 0 0,0 0-1 0 0,0 0 1 0 0,0-1 0 0 0,0 1-1 0 0,0 0 1 0 0,0-1 0 0 0,0 0-1 0 0,2 1 1 0 0,-2-1-388 0 0,1 1 0 0 0,-1-1-1 0 0,1 0 1 0 0,-1 0 0 0 0,1 0-1 0 0,-1-1 1 0 0,1 1 0 0 0,-1 0-1 0 0,1-1 1 0 0,-1 1 0 0 0,1 0-1 0 0,-1-1 1 0 0,0 0 0 0 0,1 1-1 0 0,-1-1 1 0 0,0 0 0 0 0,1 0-1 0 0,-1 0 1 0 0,0 0 0 0 0,2-1-1 0 0,7-9-4798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22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14547 0 0,'-6'19'4442'0'0,"4"16"-2497"0"0,1-18-1170 0 0,0 11 53 0 0,1 1 0 0 0,5 33 0 0 0,1 26 243 0 0,-14-121-1344 0 0,6 26 205 0 0,0 1-1 0 0,0-1 1 0 0,1 1 0 0 0,-1-13-1 0 0,2 13 52 0 0,1 0 0 0 0,0 0 0 0 0,0 0-1 0 0,0 0 1 0 0,1 0 0 0 0,0 0 0 0 0,0 1-1 0 0,0-1 1 0 0,1 1 0 0 0,0-1 0 0 0,0 1-1 0 0,0 0 1 0 0,1 0 0 0 0,0 0 0 0 0,0 1 0 0 0,0-1-1 0 0,0 1 1 0 0,1 0 0 0 0,-1 0 0 0 0,1 0-1 0 0,0 1 1 0 0,0 0 0 0 0,1 0 0 0 0,10-4-1 0 0,-8 3 61 0 0,0 1 0 0 0,1 0-1 0 0,-1 0 1 0 0,1 1 0 0 0,-1 1 0 0 0,1-1-1 0 0,0 1 1 0 0,0 1 0 0 0,0-1-1 0 0,-1 2 1 0 0,1-1 0 0 0,0 1-1 0 0,0 0 1 0 0,0 1 0 0 0,-1 0-1 0 0,15 6 1 0 0,-22-8-21 0 0,1 1 0 0 0,0 0-1 0 0,-1 0 1 0 0,1 0 0 0 0,-1 0 0 0 0,1 0 0 0 0,-1 0-1 0 0,1 0 1 0 0,-1 0 0 0 0,0 0 0 0 0,1 1 0 0 0,-1-1-1 0 0,0 1 1 0 0,0-1 0 0 0,0 1 0 0 0,0-1 0 0 0,0 1-1 0 0,-1 0 1 0 0,1-1 0 0 0,0 1 0 0 0,-1 0-1 0 0,1-1 1 0 0,-1 4 0 0 0,0-1 7 0 0,0 0 0 0 0,0-1 0 0 0,-1 1 0 0 0,1 0 0 0 0,-1-1 0 0 0,0 1 0 0 0,0-1 0 0 0,-1 1 0 0 0,1-1 0 0 0,-1 0 0 0 0,-2 4 0 0 0,-3 5 3 0 0,0-1 0 0 0,-2 0 0 0 0,1-1 0 0 0,-1 0 0 0 0,-14 12 0 0 0,8-11-98 0 0,0-1 0 0 0,-1 0 1 0 0,0-1-1 0 0,0-1 0 0 0,0-1 1 0 0,-36 11-1 0 0,88-10-96 0 0,81-10-708 0 0,-40-8-4115 0 0,-82 12 5231 0 0,1 0 0 0 0,-1 0 0 0 0,1 0 0 0 0,0 1 1 0 0,0 0-1 0 0,0 0 0 0 0,0 0 0 0 0,0 0 0 0 0,1 0 1 0 0,-1 1-1 0 0,1 0 0 0 0,0 0 0 0 0,0 0 1 0 0,1 0-1 0 0,-1 0 0 0 0,-2 6 0 0 0,-9 18 1006 0 0,-15 39 1 0 0,24-55-1233 0 0,-1 0 79 0 0,-4 13 102 0 0,40-32-233 0 0,65-25-3989 0 0,-2-9-7158 0 0,-57 24 4168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23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14139 0 0,'31'5'13516'0'0,"-23"-5"-13777"0"0,2 1-4211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2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27 5321 0 0,'-64'8'10250'0'0,"61"-7"-9866"0"0,-1 1-1 0 0,0 0 1 0 0,1 0-1 0 0,-1 0 1 0 0,1 0 0 0 0,-6 5-1 0 0,-11 7 1600 0 0,68-61-1332 0 0,-44 44-630 0 0,1 1 0 0 0,0-1-1 0 0,0 1 1 0 0,1 0 0 0 0,-1 0 0 0 0,0 1 0 0 0,0-1 0 0 0,1 1 0 0 0,-1 1 0 0 0,1-1-1 0 0,-1 1 1 0 0,1 0 0 0 0,-1 0 0 0 0,1 0 0 0 0,-1 1 0 0 0,1 0 0 0 0,5 1 0 0 0,-2 1 13 0 0,0-1 1 0 0,0 1 0 0 0,0 0 0 0 0,0 1 0 0 0,-1 0 0 0 0,0 0-1 0 0,0 1 1 0 0,0 0 0 0 0,10 9 0 0 0,-15-10-16 0 0,0-1-1 0 0,0 0 1 0 0,-1 1 0 0 0,0 0 0 0 0,0-1-1 0 0,0 1 1 0 0,0 0 0 0 0,0 0 0 0 0,-1 0-1 0 0,0 0 1 0 0,0 1 0 0 0,0-1 0 0 0,0 0-1 0 0,-1 0 1 0 0,1 1 0 0 0,-1-1 0 0 0,-1 7-1 0 0,0 11-85 0 0,-2 0-1 0 0,-6 27 1 0 0,2-15-300 0 0,2 7-468 0 0,1-14-151 0 0,-9 38 0 0 0,7-52 437 0 0,0-17-132 0 0,6 2 629 0 0,-1-1 0 0 0,0 1 1 0 0,1 0-1 0 0,-1-1 0 0 0,1 1 1 0 0,-1-1-1 0 0,1 1 0 0 0,0-1 0 0 0,1-2 1 0 0,-1 2 70 0 0,1-1 1 0 0,0 1 0 0 0,0 0-1 0 0,0-1 1 0 0,0 1 0 0 0,0 0-1 0 0,1 0 1 0 0,0 0 0 0 0,0 0-1 0 0,-1 0 1 0 0,2 0 0 0 0,-1 0-1 0 0,0 1 1 0 0,0-1 0 0 0,1 1 0 0 0,0 0-1 0 0,-1-1 1 0 0,1 1 0 0 0,0 0-1 0 0,0 1 1 0 0,0-1 0 0 0,0 0-1 0 0,5-1 1 0 0,8-2 247 0 0,0 0 0 0 0,0 1 0 0 0,31-4 0 0 0,3-1-155 0 0,-46 8-392 0 0,0 0 0 0 0,0 0 0 0 0,0 0 0 0 0,0-1 0 0 0,-1 0 0 0 0,1 0 1 0 0,4-2-1 0 0,-6 2-235 0 0,-1 1 1 0 0,1-1-1 0 0,0 0 1 0 0,-1 0-1 0 0,1 1 1 0 0,-1-1-1 0 0,0 0 1 0 0,1 0-1 0 0,-1 0 1 0 0,0 0-1 0 0,0-1 1 0 0,0 1-1 0 0,0-4 1 0 0,3-8-4835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27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47 4745 0 0,'-1'0'198'0'0,"0"0"0"0"0,1 0-1 0 0,-1 0 1 0 0,0-1 0 0 0,1 1 0 0 0,-1 0 0 0 0,0 0 0 0 0,1 0-1 0 0,-1-1 1 0 0,1 1 0 0 0,-1 0 0 0 0,0-1 0 0 0,1 1 0 0 0,-1 0-1 0 0,1-1 1 0 0,-1 1 0 0 0,1-1 0 0 0,-1 1 0 0 0,1-1-1 0 0,0 1 1 0 0,-1-1 0 0 0,1 1 0 0 0,-1-1 0 0 0,1 1 0 0 0,0-1-1 0 0,-1 1 1 0 0,1-1 0 0 0,0 0 0 0 0,0 1 0 0 0,0-1 0 0 0,-1-1-1 0 0,1 2-7 0 0,0 0 0 0 0,0 0-1 0 0,0-1 1 0 0,0 1 0 0 0,-1 0-1 0 0,1-1 1 0 0,0 1 0 0 0,0 0-1 0 0,0 0 1 0 0,0-1 0 0 0,0 1-1 0 0,0 0 1 0 0,0-1 0 0 0,0 1-1 0 0,0 0 1 0 0,0-1 0 0 0,0 1-1 0 0,0 0 1 0 0,0-1 0 0 0,0 1-1 0 0,0 0 1 0 0,1 0 0 0 0,-1-1-1 0 0,0 1 1 0 0,0 0 0 0 0,0-1-1 0 0,0 1 1 0 0,1 0 0 0 0,-1 0-1 0 0,0-1 1 0 0,0 1 0 0 0,0 0-1 0 0,1 0 1 0 0,-1 0 0 0 0,0-1-1 0 0,0 1 1 0 0,1 0 0 0 0,-1 0-1 0 0,0 0 1 0 0,0 0 0 0 0,1-1-1 0 0,15 13 986 0 0,-15-10-1166 0 0,0-1 0 0 0,1 0 0 0 0,-1 0 1 0 0,1 1-1 0 0,-1-1 0 0 0,1 0 0 0 0,0 0 0 0 0,-1 0 0 0 0,1-1 0 0 0,0 1 0 0 0,0 0 0 0 0,-1-1 0 0 0,1 1 1 0 0,0-1-1 0 0,3 1 0 0 0,6-1 32 0 0,-1-1 1 0 0,1-1-1 0 0,-1 1 1 0 0,1-2-1 0 0,-1 1 0 0 0,0-1 1 0 0,0-1-1 0 0,10-4 1 0 0,-11 4-28 0 0,0 0 0 0 0,1 0 0 0 0,0 1 0 0 0,0 0 1 0 0,0 1-1 0 0,0 0 0 0 0,0 1 0 0 0,0 0 0 0 0,13 1 0 0 0,-11 2 32 0 0,-1 1-1 0 0,0 0 1 0 0,1 1-1 0 0,-1 0 1 0 0,-1 1-1 0 0,18 10 1 0 0,-14-8 29 0 0,0 0-1 0 0,22 7 1 0 0,-31-13-67 0 0,1 1-1 0 0,-1-1 1 0 0,1 0 0 0 0,-1-1-1 0 0,1 1 1 0 0,0-1 0 0 0,-1 0-1 0 0,1-1 1 0 0,0 1 0 0 0,8-3-1 0 0,4-2 8 0 0,-1 2-1 0 0,35-4 0 0 0,-45 7-1 0 0,1 0-1 0 0,-1 0 0 0 0,1 1 1 0 0,-1 1-1 0 0,0-1 0 0 0,0 1 1 0 0,1 0-1 0 0,-1 0 1 0 0,12 7-1 0 0,-12-5 29 0 0,0 0 0 0 0,0-1 0 0 0,0 0 0 0 0,1 0 0 0 0,0 0 1 0 0,0-1-1 0 0,-1 0 0 0 0,1-1 0 0 0,0 0 0 0 0,1 0 0 0 0,-1-1 0 0 0,0 0 0 0 0,0 0 0 0 0,0-1 0 0 0,0 0 0 0 0,0 0 0 0 0,0-1 1 0 0,0 0-1 0 0,-1 0 0 0 0,12-6 0 0 0,-8 4 58 0 0,0 0 0 0 0,1 0 1 0 0,-1 1-1 0 0,1 1 0 0 0,0 0 1 0 0,-1 0-1 0 0,1 1 0 0 0,0 1 1 0 0,0 0-1 0 0,0 0 0 0 0,0 1 1 0 0,0 1-1 0 0,-1 0 0 0 0,17 5 0 0 0,-15-4-58 0 0,0 0-1 0 0,0-1 0 0 0,0-1 0 0 0,0 0 0 0 0,0-1 0 0 0,18-1 0 0 0,3-4 3 0 0,36-9 0 0 0,4-2 27 0 0,-56 14 127 0 0,1 1 0 0 0,23 1 0 0 0,-26 1-115 0 0,-1-2 0 0 0,1 1-1 0 0,-1-2 1 0 0,19-3 0 0 0,-22 3-5 0 0,-1 1 0 0 0,0 0 0 0 0,1 1 1 0 0,-1 1-1 0 0,1-1 0 0 0,-1 2 0 0 0,0-1 0 0 0,0 2 0 0 0,14 4 1 0 0,33 5 277 0 0,-33-8-278 0 0,0 0-38 0 0,-1-1 0 0 0,1-1-1 0 0,28-2 1 0 0,-20 0 48 0 0,0 1 0 0 0,40 6 0 0 0,39 2 335 0 0,-111-9-643 0 0,0 1 1 0 0,0-1 0 0 0,0 0 0 0 0,0 1 0 0 0,1-1 0 0 0,-1 1 0 0 0,0 0 0 0 0,0-1 0 0 0,0 1 0 0 0,0 0 0 0 0,-1-1-1 0 0,1 1 1 0 0,0 0 0 0 0,0 0 0 0 0,0 0 0 0 0,-1 0 0 0 0,1 0 0 0 0,0 0 0 0 0,-1 0 0 0 0,2 2 0 0 0,4 13-12071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0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60 6489 0 0,'-33'-9'4996'0'0,"29"8"-4242"0"0,-1 0 1 0 0,1 0-1 0 0,0 0 0 0 0,0 0 0 0 0,0-1 1 0 0,-1 1-1 0 0,1-1 0 0 0,1 0 0 0 0,-1 0 0 0 0,-7-6 1 0 0,11 8-727 0 0,0 0 0 0 0,0 0 1 0 0,-1 0-1 0 0,1-1 1 0 0,0 1-1 0 0,0 0 1 0 0,0 0-1 0 0,0 0 1 0 0,0-1-1 0 0,0 1 1 0 0,0 0-1 0 0,-1 0 1 0 0,1 0-1 0 0,0-1 1 0 0,0 1-1 0 0,0 0 0 0 0,0 0 1 0 0,0-1-1 0 0,0 1 1 0 0,0 0-1 0 0,0 0 1 0 0,0-1-1 0 0,0 1 1 0 0,0 0-1 0 0,0 0 1 0 0,0 0-1 0 0,1-1 1 0 0,-1 1-1 0 0,0 0 0 0 0,0 0 1 0 0,0-1-1 0 0,0 1 1 0 0,0 0-1 0 0,0 0 1 0 0,0 0-1 0 0,1 0 1 0 0,-1-1-1 0 0,0 1 1 0 0,12-7 268 0 0,14-2-276 0 0,-18 7-4 0 0,1 1 0 0 0,0 0-1 0 0,0 1 1 0 0,0 0 0 0 0,0 0 0 0 0,0 0 0 0 0,10 3-1 0 0,-14-2 9 0 0,0 0-1 0 0,0 0 0 0 0,0 1 0 0 0,0-1 0 0 0,-1 1 1 0 0,1 0-1 0 0,0 0 0 0 0,-1 1 0 0 0,0 0 0 0 0,1-1 1 0 0,-1 1-1 0 0,0 1 0 0 0,6 6 0 0 0,-9-10-8 0 0,-1 0-1 0 0,1 1 1 0 0,-1-1-1 0 0,0 0 1 0 0,1 1 0 0 0,-1-1-1 0 0,0 1 1 0 0,0-1-1 0 0,1 0 1 0 0,-1 1-1 0 0,0-1 1 0 0,0 1-1 0 0,0-1 1 0 0,1 1-1 0 0,-1-1 1 0 0,0 0-1 0 0,0 1 1 0 0,0-1 0 0 0,0 1-1 0 0,0-1 1 0 0,0 1-1 0 0,0-1 1 0 0,0 1-1 0 0,0-1 1 0 0,0 1-1 0 0,0-1 1 0 0,0 1-1 0 0,-1-1 1 0 0,1 0-1 0 0,0 1 1 0 0,0-1 0 0 0,0 1-1 0 0,-1 0 1 0 0,-16 5 197 0 0,-28-8-126 0 0,41 2-46 0 0,-5-1-16 0 0,0 0 0 0 0,-1 1 0 0 0,1 1 0 0 0,-1-1 0 0 0,1 1-1 0 0,0 1 1 0 0,-1 0 0 0 0,1 0 0 0 0,-13 6 0 0 0,18-6-23 0 0,0 0 0 0 0,-1 1-1 0 0,1-1 1 0 0,0 1 0 0 0,1 0-1 0 0,-1 0 1 0 0,0 0-1 0 0,1 1 1 0 0,0-1 0 0 0,0 1-1 0 0,0 0 1 0 0,0 0 0 0 0,1 0-1 0 0,-1 0 1 0 0,1 1 0 0 0,0-1-1 0 0,0 0 1 0 0,1 1 0 0 0,-1 0-1 0 0,0 5 1 0 0,0 1 13 0 0,0 0 0 0 0,0 0 0 0 0,1 0 0 0 0,1 1-1 0 0,0-1 1 0 0,1 0 0 0 0,0 0 0 0 0,0 1 0 0 0,2-1 0 0 0,-1 0 0 0 0,1 0 0 0 0,1-1 0 0 0,8 19 0 0 0,-9-22-207 0 0,1 0 1 0 0,1 0 0 0 0,0 0 0 0 0,-1-1 0 0 0,2 0 0 0 0,-1 0 0 0 0,1 0-1 0 0,0 0 1 0 0,0-1 0 0 0,1 0 0 0 0,-1 0 0 0 0,1-1 0 0 0,0 0 0 0 0,0 0-1 0 0,1-1 1 0 0,-1 0 0 0 0,1 0 0 0 0,0-1 0 0 0,13 3 0 0 0,-17-4-600 0 0,0-1 0 0 0,-1 1 1 0 0,1-1-1 0 0,-1 0 0 0 0,1 0 0 0 0,0-1 1 0 0,-1 1-1 0 0,1-1 0 0 0,-1 0 0 0 0,1 0 0 0 0,-1 0 1 0 0,1 0-1 0 0,-1 0 0 0 0,0-1 0 0 0,7-3 1 0 0,2-5-3445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1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7850 0 0,'-9'64'10323'0'0,"4"34"-6443"0"0,-2 19-3732 0 0,6-116-88 0 0,-4 26-1193 0 0,5-27 1102 0 0,0 0 1 0 0,0 0 0 0 0,0 1 0 0 0,0-1 0 0 0,0 0-1 0 0,-1 0 1 0 0,1 0 0 0 0,0 0 0 0 0,0 0 0 0 0,0 0-1 0 0,0 0 1 0 0,0 1 0 0 0,0-1 0 0 0,0 0 0 0 0,-1 0 0 0 0,1 0-1 0 0,0 0 1 0 0,0 0 0 0 0,0 0 0 0 0,0 0 0 0 0,0 0-1 0 0,-1 0 1 0 0,1 0 0 0 0,0 0 0 0 0,0 0 0 0 0,0 0-1 0 0,0 0 1 0 0,0 0 0 0 0,-1 0 0 0 0,1 0 0 0 0,0 0 0 0 0,0 0-1 0 0,0 0 1 0 0,0 0 0 0 0,0 0 0 0 0,-1 0 0 0 0,1 0-1 0 0,0 0 1 0 0,0 0 0 0 0,0 0 0 0 0,0-1 0 0 0,0 1-1 0 0,0 0 1 0 0,0 0 0 0 0,-1 0 0 0 0,-8-15-813 0 0,6 7 759 0 0,0 0-1 0 0,0 0 1 0 0,1-1-1 0 0,0 0 1 0 0,-2-15 0 0 0,4 22 158 0 0,-1 0 0 0 0,1-1 0 0 0,0 1 1 0 0,0 0-1 0 0,0-1 0 0 0,0 1 0 0 0,0-1 0 0 0,1 1 1 0 0,-1 0-1 0 0,1-1 0 0 0,-1 1 0 0 0,1 0 1 0 0,0 0-1 0 0,0-1 0 0 0,0 1 0 0 0,0 0 0 0 0,0 0 1 0 0,1 0-1 0 0,-1 0 0 0 0,1 0 0 0 0,-1 1 1 0 0,1-1-1 0 0,0 0 0 0 0,-1 1 0 0 0,1-1 0 0 0,3-1 1 0 0,0 2-17 0 0,-1 0-1 0 0,1 1 1 0 0,0 0 0 0 0,0-1 0 0 0,0 2 0 0 0,0-1 0 0 0,0 0-1 0 0,-1 1 1 0 0,1 0 0 0 0,0 0 0 0 0,0 1 0 0 0,-1-1-1 0 0,1 1 1 0 0,6 4 0 0 0,24 5 34 0 0,-31-10-58 0 0,0 0 0 0 0,0-1 0 0 0,1 0 0 0 0,-1 1 0 0 0,0-2 0 0 0,0 1 0 0 0,8-2 0 0 0,-10 2-328 0 0,0-1 0 0 0,1 0 0 0 0,-1 0 0 0 0,0 0 0 0 0,1 0 1 0 0,-1 0-1 0 0,0 0 0 0 0,0-1 0 0 0,0 1 0 0 0,0-1 0 0 0,2-1 0 0 0,-2-1-390 0 0,1 0 0 0 0,0 1 0 0 0,-1-1-1 0 0,0 0 1 0 0,0 0 0 0 0,0-1 0 0 0,-1 1 0 0 0,1 0-1 0 0,-1 0 1 0 0,0-1 0 0 0,0 1 0 0 0,0-1-1 0 0,-1 1 1 0 0,0-7 0 0 0,1 3 295 0 0,-2 1 1 0 0,1-1-1 0 0,-1 0 0 0 0,-3-15 1 0 0,-8-2 2278 0 0,11 24-1467 0 0,0 0 0 0 0,0 0 0 0 0,0 0 1 0 0,0 0-1 0 0,0 0 0 0 0,-1 0 0 0 0,1 0 0 0 0,0 0 1 0 0,-1 0-1 0 0,1 1 0 0 0,0-1 0 0 0,-1 0 0 0 0,1 1 0 0 0,-3-1 1 0 0,3 1-172 0 0,1 1 0 0 0,-1-1 0 0 0,0 0 1 0 0,1 1-1 0 0,-1-1 0 0 0,0 1 0 0 0,1-1 1 0 0,-1 1-1 0 0,1-1 0 0 0,-1 1 0 0 0,1-1 1 0 0,-1 1-1 0 0,1-1 0 0 0,0 1 0 0 0,-1 0 1 0 0,1-1-1 0 0,0 1 0 0 0,-1 0 0 0 0,1-1 1 0 0,0 1-1 0 0,0 0 0 0 0,-1 0 0 0 0,1-1 1 0 0,0 1-1 0 0,0 0 0 0 0,0 0 0 0 0,0 0 1 0 0,-4 26 355 0 0,4-25-382 0 0,-2 22-323 0 0,-8 92 859 0 0,10-96-2731 0 0,5 37 1 0 0,-5-57 1761 0 0,0-1 0 0 0,0 1-1 0 0,1 0 1 0 0,-1 0 0 0 0,3-3-2277 0 0,-3 3 2277 0 0,0 0-1 0 0,1 0 1 0 0,-1 0 0 0 0,0 0 0 0 0,0 0 0 0 0,1 0 0 0 0,-1 0 0 0 0,0 0 0 0 0,1 0 0 0 0,-1 0 0 0 0,0 0 0 0 0,1 0 0 0 0,-1 0 0 0 0,0 0 0 0 0,0 0 0 0 0,1 0 0 0 0,-1 0-1 0 0,0 1 1 0 0,1-1 0 0 0,-1 0 0 0 0,0 0 0 0 0,0 0 0 0 0,1 0 0 0 0,1 3-2278 0 0,-2-2 2278 0 0,0-1 0 0 0,0 0 0 0 0,0 1 0 0 0,6-13-4192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1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6617 0 0,'-13'-10'12819'0'0,"33"9"-9487"0"0,36 11-3134 0 0,-50-9-156 0 0,0 1 0 0 0,0 0 0 0 0,0 0 1 0 0,0 0-1 0 0,-1 0 0 0 0,0 1 0 0 0,1 0 0 0 0,-1 0 0 0 0,0 1 0 0 0,0-1 0 0 0,0 1 0 0 0,-1 0 0 0 0,0 1 0 0 0,1-1 0 0 0,-1 1 1 0 0,4 6-1 0 0,-5-5-13 0 0,0 0 0 0 0,0 1 0 0 0,-1-1 0 0 0,0 1 1 0 0,0-1-1 0 0,-1 1 0 0 0,0 0 0 0 0,0 0 1 0 0,0 0-1 0 0,-1-1 0 0 0,0 1 0 0 0,-1 0 0 0 0,1 0 1 0 0,-3 9-1 0 0,-23 102-224 0 0,13-66-1901 0 0,2 0-3892 0 0,14-69-7605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1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92 5129 0 0,'5'-19'15115'0'0,"-9"32"-13488"0"0,-6 20-619 0 0,0 0-1 0 0,-5 47 1 0 0,13-67-1296 0 0,2 0 1 0 0,-1 0-1 0 0,4 22 1 0 0,-2-25-700 0 0,1-1 1 0 0,1 1-1 0 0,0 0 1 0 0,0 0 0 0 0,7 13-1 0 0,-6-11-2647 0 0,-1-3-1858 0 0,2-2-318 0 0</inkml:trace>
  <inkml:trace contextRef="#ctx0" brushRef="#br0" timeOffset="1">80 33 6553 0 0,'0'0'344'0'0,"-1"0"1"0"0,1 0-1 0 0,-1 0 0 0 0,0 0 0 0 0,1 0 0 0 0,-1 0 0 0 0,1 0 0 0 0,-1-1 0 0 0,1 1 0 0 0,-1 0 0 0 0,1 0 0 0 0,-1-1 0 0 0,1 1 0 0 0,-1 0 0 0 0,1-1 0 0 0,-1 1 0 0 0,1 0 0 0 0,0-1 0 0 0,-1 1 1 0 0,1-1-1 0 0,0 1 0 0 0,-1-1 0 0 0,1 1 0 0 0,0-1 0 0 0,-1 1 0 0 0,1-1 0 0 0,0 1 0 0 0,0-1 0 0 0,0 1 0 0 0,-1-1 0 0 0,1 1 0 0 0,0-1 0 0 0,0 0 0 0 0,1 0-114 0 0,0 0 1 0 0,0 0-1 0 0,0 0 0 0 0,0 0 0 0 0,0 0 0 0 0,0 1 0 0 0,0-1 1 0 0,0 0-1 0 0,0 1 0 0 0,0-1 0 0 0,1 1 0 0 0,-1-1 0 0 0,2 0 1 0 0,48-8 182 0 0,-40 8-289 0 0,0 1 0 0 0,-1 1 0 0 0,1 0 0 0 0,17 3 0 0 0,6 9-1669 0 0,-31-11 949 0 0,-1-1 0 0 0,0 0 0 0 0,0 1 0 0 0,0 0 0 0 0,0-1 1 0 0,0 1-1 0 0,0 0 0 0 0,-1 0 0 0 0,1 0 0 0 0,2 4 0 0 0,-4-6 502 0 0,0-1 0 0 0,0 1 1 0 0,-1 0-1 0 0,1 0-375 0 0,0 0 375 0 0,0 0 0 0 0,0-1 0 0 0,-1 1 0 0 0,1 0 0 0 0,0 0 0 0 0,0 0 1 0 0,0 0-1 0 0,0 0 0 0 0,0 0 0 0 0,-1 0 0 0 0,1 0 0 0 0,0 0 1 0 0,0 0-1 0 0,0 0 0 0 0,0 0 0 0 0,0 0 0 0 0,-1 0 0 0 0,1 0 1 0 0,0 0-1 0 0,0 0 0 0 0,0 0 0 0 0,0 0 0 0 0,0 0 0 0 0,-1 0 0 0 0,1 0 1 0 0,0 1-1 0 0,0-1 0 0 0,0 0 0 0 0,0 0 0 0 0,0 0 0 0 0,-1 0-375 0 0,1 1 375 0 0,0-1 1 0 0,0 0-1 0 0,0 0 0 0 0,0 0 0 0 0,0 0 0 0 0,0 0 0 0 0,0 0 1 0 0,0 1-1 0 0,0-1 0 0 0,0 0 0 0 0,0 0 0 0 0,0 0 0 0 0,0 0 0 0 0,0 0 1 0 0,0 1-1 0 0,0-1 0 0 0,0 0 0 0 0,0 0 0 0 0,0 0 0 0 0,0 0 1 0 0,0 1-1 0 0,-3-2-1535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2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76 5369 0 0,'1'-1'436'0'0,"-1"0"1"0"0,1 0-1 0 0,-1 1 0 0 0,1-1 0 0 0,-1 1 0 0 0,1-1 1 0 0,0 0-1 0 0,-1 1 0 0 0,1-1 0 0 0,0 1 0 0 0,0-1 1 0 0,-1 1-1 0 0,1-1 0 0 0,0 1 0 0 0,0 0 1 0 0,1-1-1 0 0,19-1 2747 0 0,24 7-2242 0 0,-36-4-390 0 0,-2 0-437 0 0,0 1 1 0 0,0-1-1 0 0,1 1 0 0 0,7 4 1 0 0,-14-6-101 0 0,0 0 0 0 0,-1 1 1 0 0,1-1-1 0 0,0 0 0 0 0,0 0 0 0 0,0 1 1 0 0,-1-1-1 0 0,1 1 0 0 0,0-1 1 0 0,0 0-1 0 0,-1 1 0 0 0,1 0 0 0 0,0-1 1 0 0,-1 1-1 0 0,1-1 0 0 0,-1 1 1 0 0,1 0-1 0 0,-1-1 0 0 0,1 1 0 0 0,-1 0 1 0 0,1-1-1 0 0,-1 1 0 0 0,0 0 1 0 0,1 0-1 0 0,-1 0 0 0 0,0-1 0 0 0,0 1 1 0 0,1 0-1 0 0,-1 0 0 0 0,0 0 1 0 0,0 0-1 0 0,0-1 0 0 0,0 1 0 0 0,0 0 1 0 0,0 0-1 0 0,0 0 0 0 0,-1 0 0 0 0,1 0 1 0 0,0-1-1 0 0,0 1 0 0 0,-1 0 1 0 0,1 0-1 0 0,0-1 0 0 0,-1 1 0 0 0,1 0 1 0 0,-1 0-1 0 0,0 1 0 0 0,-12 13 87 0 0,2-2 33 0 0,0 1-1 0 0,1 0 0 0 0,0 0 0 0 0,-9 21 1 0 0,17-32-85 0 0,1 0 1 0 0,0 0 0 0 0,-1 0-1 0 0,1 0 1 0 0,1 0 0 0 0,-1 0 0 0 0,0 1-1 0 0,1-1 1 0 0,-1 0 0 0 0,1 0-1 0 0,0 1 1 0 0,0-1 0 0 0,0 0-1 0 0,1 0 1 0 0,-1 1 0 0 0,1-1-1 0 0,0 0 1 0 0,0 0 0 0 0,0 0 0 0 0,0 0-1 0 0,0 0 1 0 0,1 0 0 0 0,0 0-1 0 0,-1 0 1 0 0,1 0 0 0 0,0-1-1 0 0,0 1 1 0 0,5 4 0 0 0,-6-6 17 0 0,0-1 1 0 0,-1 1-1 0 0,1 0 1 0 0,0-1 0 0 0,0 1-1 0 0,0-1 1 0 0,0 1-1 0 0,0-1 1 0 0,0 1-1 0 0,0-1 1 0 0,0 1-1 0 0,0-1 1 0 0,0 0-1 0 0,0 0 1 0 0,0 1 0 0 0,1-1-1 0 0,-1 0 1 0 0,0 0-1 0 0,0 0 1 0 0,0 0-1 0 0,0-1 1 0 0,0 1-1 0 0,0 0 1 0 0,0 0 0 0 0,0-1-1 0 0,2 1 1 0 0,-1-2 20 0 0,1 0 0 0 0,0 1 0 0 0,-1-1 0 0 0,1 0 0 0 0,-1 0 0 0 0,0 0 1 0 0,0 0-1 0 0,0-1 0 0 0,3-3 0 0 0,1-3-4 0 0,0 0 0 0 0,-1-1 0 0 0,0 0 1 0 0,6-15-1 0 0,-8 15-165 0 0,0 0 0 0 0,-1 0 1 0 0,0 0-1 0 0,-1-1 1 0 0,0 1-1 0 0,0 0 0 0 0,-1-1 1 0 0,-1 1-1 0 0,-1-15 0 0 0,-7-14-3506 0 0,-5 0-4405 0 0,6 12 2126 0 0,9 18 2066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2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7234 0 0,'1'1'776'0'0,"0"0"0"0"0,1 0 0 0 0,-1 0 0 0 0,0 1 1 0 0,0-1-1 0 0,1 0 0 0 0,-1 1 0 0 0,0-1 0 0 0,0 1 1 0 0,-1-1-1 0 0,2 3 0 0 0,4 23 3837 0 0,-8 29-2464 0 0,1-40-1590 0 0,-7 33-192 0 0,6-39-613 0 0,0 0-1 0 0,0 0 1 0 0,1 0-1 0 0,0 0 0 0 0,1 0 1 0 0,0 0-1 0 0,3 17 0 0 0,-3-27 137 0 0,1 0 0 0 0,-1 0 0 0 0,1 0 0 0 0,-1 0 0 0 0,1 0 0 0 0,-1 0 0 0 0,1 0 0 0 0,-1 0 0 0 0,1 0 0 0 0,-1 0 0 0 0,0 0 0 0 0,1 0 0 0 0,-1 0 0 0 0,1 0 0 0 0,-1-1 0 0 0,1 1 0 0 0,-1 0 0 0 0,1 0 0 0 0,-1 0 0 0 0,0-1 0 0 0,1 1 0 0 0,-1 0 0 0 0,0-1 0 0 0,1 1 0 0 0,-1 0 0 0 0,0-1 0 0 0,1 1 0 0 0,-1 0 0 0 0,1-1 0 0 0,17-15-147 0 0,-13 11 20 0 0,25-22 207 0 0,-5 4-1258 0 0,-7 8-3139 0 0,-18 15 4281 0 0,1 0 0 0 0,-1-1 0 0 0,0 1 0 0 0,0-1-1 0 0,1 1 1 0 0,-1 0 0 0 0,0-1 0 0 0,0 1 0 0 0,0-1 0 0 0,0 1 0 0 0,0-1 0 0 0,0 1 0 0 0,1 0-1 0 0,-1-1 1 0 0,0 1 0 0 0,0-1 0 0 0,-1 1 0 0 0,1-1 0 0 0,0 1 0 0 0,0-1 0 0 0,0 1 0 0 0,0 0-1 0 0,0-1 1 0 0,0 1 0 0 0,0-1 0 0 0,-1 1 0 0 0,1-1 0 0 0,0 1 0 0 0,0 0 0 0 0,-1-1 0 0 0,1 1-1 0 0,-1-1 1 0 0,0-1-988 0 0,2-4-3314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2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9098 0 0,'1'-2'684'0'0,"-1"1"0"0"0,0 0 0 0 0,0 0 0 0 0,0 0 0 0 0,1 0 0 0 0,-1 0 0 0 0,0 0-1 0 0,1 1 1 0 0,-1-1 0 0 0,1 0 0 0 0,-1 0 0 0 0,1 0 0 0 0,1-2 2052 0 0,1 1-2052 0 0,19-11 2554 0 0,-17 12-3206 0 0,0-1 1 0 0,0 1-1 0 0,0 0 0 0 0,0 0 0 0 0,0 0 1 0 0,1 0-1 0 0,4 1 0 0 0,-7 0-27 0 0,1 0 1 0 0,-1 1-1 0 0,0-1 0 0 0,0 1 0 0 0,0 0 0 0 0,0 0 0 0 0,0 0 1 0 0,0 0-1 0 0,0 0 0 0 0,0 1 0 0 0,0 0 0 0 0,0-1 0 0 0,-1 1 0 0 0,1 0 1 0 0,-1 0-1 0 0,1 0 0 0 0,-1 0 0 0 0,0 1 0 0 0,0-1 0 0 0,0 1 0 0 0,0-1 1 0 0,0 1-1 0 0,-1 0 0 0 0,1 0 0 0 0,-1 0 0 0 0,0 0 0 0 0,1 0 0 0 0,-1 0 1 0 0,-1 0-1 0 0,1 0 0 0 0,0 0 0 0 0,-1 0 0 0 0,0 0 0 0 0,1 1 1 0 0,-1-1-1 0 0,0 0 0 0 0,-1 0 0 0 0,0 4 0 0 0,0 6-615 0 0,-2 0 0 0 0,1 0 0 0 0,-2-1 0 0 0,0 1-1 0 0,0-1 1 0 0,-1 0 0 0 0,0 0 0 0 0,-9 12 0 0 0,-19 21-4028 0 0,48-45 9780 0 0,14 6-3984 0 0,-29-6-1069 0 0,6 1-174 0 0,0-1-1 0 0,0 1 1 0 0,0-1 0 0 0,0 0-1 0 0,0-1 1 0 0,0 1 0 0 0,-1-1-1 0 0,1 0 1 0 0,8-3 0 0 0,16-12-4370 0 0,-28 14 3695 0 0,-1 1 0 0 0,1-1 1 0 0,-1 1-1 0 0,1-1 0 0 0,-1 0 0 0 0,0 1 0 0 0,0-1 0 0 0,1 0 0 0 0,-1 0 1 0 0,-1 0-1 0 0,1 0 0 0 0,1-3 0 0 0,0-4-3228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3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5057 0 0,'2'-10'7520'0'0,"2"20"-2088"0"0,0 21-1734 0 0,-8 34-2253 0 0,0-23-1046 0 0,3 46 0 0 0,2-74-1209 0 0,0-1-1 0 0,1 1 1 0 0,1-1 0 0 0,4 16 0 0 0,-7-29 707 0 0,8 17-4386 0 0,2-11-3051 0 0,-2-8 2334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4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29 13843 0 0,'-6'26'6675'0'0,"3"2"-3283"0"0,3-14-3313 0 0,1 0 0 0 0,0 0-1 0 0,0-1 1 0 0,1 1 0 0 0,1-1 0 0 0,1 1-1 0 0,8 22 1 0 0,-12-36-109 0 0,0 0 0 0 0,0 0 0 0 0,0 1 0 0 0,0-1 0 0 0,0 0 0 0 0,0 0 0 0 0,0 0 0 0 0,0 0 0 0 0,0 1 0 0 0,0-1 0 0 0,0 0 0 0 0,0 0 0 0 0,0 0 0 0 0,0 1 0 0 0,0-1-1 0 0,1 0 1 0 0,-1 0 0 0 0,0 0 0 0 0,0 0 0 0 0,0 0 0 0 0,0 1 0 0 0,0-1 0 0 0,0 0 0 0 0,1 0 0 0 0,-1 0 0 0 0,0 0 0 0 0,0 0 0 0 0,0 0 0 0 0,0 0 0 0 0,1 0 0 0 0,-1 0 0 0 0,0 0 0 0 0,0 1 0 0 0,0-1 0 0 0,0 0 0 0 0,1 0 0 0 0,-1 0 0 0 0,0 0 0 0 0,0 0 0 0 0,0 0 0 0 0,1 0 0 0 0,-1 0 0 0 0,0 0 0 0 0,0 0 0 0 0,0-1 0 0 0,0 1 0 0 0,1 0 0 0 0,-1 0 0 0 0,0 0 0 0 0,0 0 0 0 0,0 0 0 0 0,0 0 0 0 0,1 0-1 0 0,-1 0 1 0 0,0-1 0 0 0,7-14-962 0 0,4-37 219 0 0,-9 37 603 0 0,2-3 73 0 0,13-49-146 0 0,-16 64 263 0 0,0-1 0 0 0,0 1 0 0 0,0 0 0 0 0,1 0 0 0 0,0 0 0 0 0,-1 0-1 0 0,1 0 1 0 0,0 1 0 0 0,1-1 0 0 0,-1 0 0 0 0,0 1 0 0 0,1 0 0 0 0,-1-1 0 0 0,1 1 0 0 0,0 0 0 0 0,4-2 0 0 0,-5 3 23 0 0,0 1 0 0 0,0-1 1 0 0,0 1-1 0 0,0 0 0 0 0,0 0 1 0 0,0 0-1 0 0,0 0 0 0 0,0 0 1 0 0,1 0-1 0 0,-1 1 1 0 0,0-1-1 0 0,0 1 0 0 0,0-1 1 0 0,0 1-1 0 0,-1 0 0 0 0,1 0 1 0 0,0 0-1 0 0,0 0 0 0 0,0 0 1 0 0,-1 0-1 0 0,1 0 0 0 0,0 1 1 0 0,-1-1-1 0 0,1 1 0 0 0,-1-1 1 0 0,0 1-1 0 0,1-1 0 0 0,-1 1 1 0 0,0 0-1 0 0,2 3 0 0 0,2 3 11 0 0,0 1-1 0 0,-1 0 0 0 0,0-1 0 0 0,0 1 1 0 0,2 11-1 0 0,-5-16-35 0 0,0 0 1 0 0,0 0 0 0 0,0 0-1 0 0,-1 0 1 0 0,1 0-1 0 0,-1-1 1 0 0,0 1 0 0 0,0 0-1 0 0,0 0 1 0 0,-1 0-1 0 0,0 0 1 0 0,1 0 0 0 0,-1 0-1 0 0,-1 0 1 0 0,1 0-1 0 0,0-1 1 0 0,-1 1 0 0 0,0-1-1 0 0,0 1 1 0 0,0-1-1 0 0,0 0 1 0 0,-1 1 0 0 0,1-1-1 0 0,-1 0 1 0 0,1-1 0 0 0,-5 4-1 0 0,0-1-32 0 0,-1 0 1 0 0,0 0-1 0 0,0-1 0 0 0,0 0 1 0 0,0-1-1 0 0,-1 0 1 0 0,1 0-1 0 0,-1-1 0 0 0,0 0 1 0 0,-14 2-1 0 0,17-2-59 0 0,11 0-3 0 0,14-1-64 0 0,32-15-610 0 0,-39 9-959 0 0,-1 0 0 0 0,0-1 1 0 0,0 0-1 0 0,16-13 0 0 0,-19 14 552 0 0,-1-2 0 0 0,0 1 0 0 0,0-1 0 0 0,-1 0 1 0 0,0-1-1 0 0,8-12 0 0 0,-10 14 1164 0 0,-1-1 0 0 0,0 0-1 0 0,0 1 1 0 0,-1-1 0 0 0,3-10 0 0 0,-4 5-847 0 0,-3-12 17202 0 0,-3 39-12933 0 0,-2 12-2714 0 0,-9 44-332 0 0,16-66-391 0 0,-1-1-1 0 0,1 1 0 0 0,0 0 1 0 0,0-1-1 0 0,0 1 1 0 0,0-1-1 0 0,1 1 1 0 0,0-1-1 0 0,0 1 0 0 0,0-1 1 0 0,1 1-1 0 0,3 6 1 0 0,-4-10-1 0 0,0 0 0 0 0,0 0 1 0 0,0 0-1 0 0,1 0 0 0 0,-1 0 0 0 0,0 0 1 0 0,1 0-1 0 0,-1-1 0 0 0,1 1 0 0 0,-1 0 1 0 0,1-1-1 0 0,-1 1 0 0 0,1-1 1 0 0,-1 0-1 0 0,1 0 0 0 0,-1 1 0 0 0,1-1 1 0 0,0 0-1 0 0,-1 0 0 0 0,1 0 0 0 0,-1-1 1 0 0,1 1-1 0 0,0 0 0 0 0,-1-1 1 0 0,3 0-1 0 0,46-16-815 0 0,-42 14 344 0 0,6-4 1668 0 0,5-4-7208 0 0,-94 48-8315 0 0,21-12 16043 0 0,21-4 3874 0 0,33-21-5274 0 0,-1 0 1 0 0,0 1 0 0 0,0-1 0 0 0,1 1 0 0 0,-1-1 0 0 0,0 1 0 0 0,1-1-1 0 0,-1 1 1 0 0,0-1 0 0 0,1 1 0 0 0,-1 0 0 0 0,1-1 0 0 0,-1 1 0 0 0,1 0 0 0 0,-1 0-1 0 0,1-1 1 0 0,0 1 0 0 0,-1 0 0 0 0,1 0 0 0 0,0 0 0 0 0,-1-1 0 0 0,1 1 0 0 0,0 0-1 0 0,0 0 1 0 0,0 0 0 0 0,0 1 0 0 0,0-2-107 0 0,1 1 0 0 0,0 0 1 0 0,-1 0-1 0 0,1-1 0 0 0,0 1 0 0 0,0 0 0 0 0,-1-1 1 0 0,1 1-1 0 0,0-1 0 0 0,0 1 0 0 0,0-1 0 0 0,0 1 0 0 0,-1-1 1 0 0,1 0-1 0 0,0 1 0 0 0,0-1 0 0 0,0 0 0 0 0,2 0 1 0 0,45 4 1406 0 0,-37-5-1422 0 0,-4 0-151 0 0,0 1 1 0 0,0-1-1 0 0,0 1 1 0 0,0 1-1 0 0,0-1 1 0 0,0 1-1 0 0,0 0 1 0 0,7 3-1 0 0,-13-3-50 0 0,-1-1-1 0 0,0 0 1 0 0,0 1-1 0 0,1-1 1 0 0,-1 1 0 0 0,0 0-1 0 0,0-1 1 0 0,0 1-1 0 0,0-1 1 0 0,0 1-1 0 0,0-1 1 0 0,0 1-1 0 0,0-1 1 0 0,0 1 0 0 0,0-1-1 0 0,0 1 1 0 0,0-1-1 0 0,-1 1 1 0 0,1-1-1 0 0,0 1 1 0 0,0-1-1 0 0,0 1 1 0 0,-1-1 0 0 0,1 1-1 0 0,0-1 1 0 0,-1 1-1 0 0,1-1 1 0 0,0 0-1 0 0,-1 1 1 0 0,0 0-1 0 0,-14 17-238 0 0,13-15 189 0 0,-6 7-64 0 0,-20 26-121 0 0,27-35 250 0 0,0 0 1 0 0,0 1 0 0 0,0-1 0 0 0,0 1 0 0 0,0-1 0 0 0,1 0 0 0 0,-1 1 0 0 0,1 0-1 0 0,-1-1 1 0 0,1 1 0 0 0,-1-1 0 0 0,1 1 0 0 0,0 0 0 0 0,0-1 0 0 0,0 1-1 0 0,0-1 1 0 0,0 1 0 0 0,0 0 0 0 0,0-1 0 0 0,1 1 0 0 0,0 2 0 0 0,0-3 1 0 0,-1 0 0 0 0,1-1 0 0 0,0 1 0 0 0,-1-1 0 0 0,1 1 0 0 0,0 0 0 0 0,0-1 0 0 0,0 1 1 0 0,0-1-1 0 0,-1 0 0 0 0,1 1 0 0 0,0-1 0 0 0,0 0 0 0 0,0 1 0 0 0,0-1 0 0 0,0 0 0 0 0,0 0 1 0 0,0 0-1 0 0,0 0 0 0 0,0 0 0 0 0,0 0 0 0 0,0 0 0 0 0,0 0 0 0 0,0 0 0 0 0,0-1 0 0 0,0 1 0 0 0,1-1 1 0 0,30-10-617 0 0,-23 7 20 0 0,1 1-1044 0 0,0-1 0 0 0,-1 0 0 0 0,0 0 0 0 0,1-1 0 0 0,-2 0 0 0 0,1-1 1 0 0,-1 0-1 0 0,0-1 0 0 0,10-9 0 0 0,0-4-3377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09:53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0 10402 0 0,'-6'5'1069'0'0,"1"-1"-1"0"0,0 1 0 0 0,0 0 1 0 0,0 0-1 0 0,1 1 1 0 0,0 0-1 0 0,-5 8 0 0 0,6-9-977 0 0,1 0 0 0 0,0 0 0 0 0,1 0 0 0 0,-1 0 0 0 0,1 0-1 0 0,0 1 1 0 0,0-1 0 0 0,1 0 0 0 0,-1 0 0 0 0,1 1 0 0 0,0-1-1 0 0,1 0 1 0 0,-1 0 0 0 0,1 1 0 0 0,0-1 0 0 0,2 7 0 0 0,4 10-95 0 0,1 0 1 0 0,1-1-1 0 0,17 33 0 0 0,-23-49-9 0 0,0 0 0 0 0,0 0-1 0 0,0 0 1 0 0,0 0 0 0 0,1-1 0 0 0,0 0-1 0 0,-1 0 1 0 0,2 0 0 0 0,-1 0-1 0 0,0 0 1 0 0,1-1 0 0 0,0 0 0 0 0,-1 0-1 0 0,1 0 1 0 0,1-1 0 0 0,-1 1-1 0 0,0-1 1 0 0,0 0 0 0 0,1-1 0 0 0,7 2-1 0 0,-8-3 27 0 0,-1 0-1 0 0,1-1 1 0 0,-1 1-1 0 0,0-1 1 0 0,1 0-1 0 0,-1 0 1 0 0,0-1-1 0 0,0 1 1 0 0,0-1-1 0 0,0 0 1 0 0,0 0-1 0 0,0 0 1 0 0,0-1-1 0 0,0 1 1 0 0,-1-1-1 0 0,0 0 1 0 0,1 0-1 0 0,-1 0 1 0 0,0-1-1 0 0,0 1 1 0 0,-1 0-1 0 0,1-1 1 0 0,-1 0-1 0 0,0 0 1 0 0,0 0-1 0 0,3-8 1 0 0,-1 2 19 0 0,0-1 1 0 0,0 0-1 0 0,-2 0 0 0 0,1 0 1 0 0,-1-1-1 0 0,-1 1 1 0 0,0 0-1 0 0,-1-1 0 0 0,-1-15 1 0 0,1 22-357 0 0,-1 0 1 0 0,0 0-1 0 0,0 0 1 0 0,0 0-1 0 0,-1 0 1 0 0,1 1-1 0 0,-1-1 1 0 0,0 0-1 0 0,-1 1 1 0 0,1-1-1 0 0,-1 1 0 0 0,0 0 1 0 0,0-1-1 0 0,0 2 1 0 0,-4-5-1 0 0,4 6-45 0 0,0 0 0 0 0,1 0 0 0 0,-1 0 0 0 0,0 1 0 0 0,0-1 0 0 0,0 1 0 0 0,-1 0 0 0 0,1 0 0 0 0,0 0 0 0 0,0 0 0 0 0,0 1 0 0 0,-1-1 0 0 0,1 1 0 0 0,0 0 0 0 0,-1 0 0 0 0,1 0-1 0 0,0 0 1 0 0,-1 0 0 0 0,1 1 0 0 0,0 0 0 0 0,0 0 0 0 0,-1 0 0 0 0,-4 2 0 0 0,4-2 59 0 0,0 1 0 0 0,0 0 0 0 0,1 0-1 0 0,-1 1 1 0 0,1-1 0 0 0,-1 1 0 0 0,1-1 0 0 0,0 1-1 0 0,0 0 1 0 0,0 0 0 0 0,1 1 0 0 0,-1-1 0 0 0,1 0-1 0 0,-1 1 1 0 0,-2 7 0 0 0,-10 12 1658 0 0,7-12-540 0 0,7-10-478 0 0,0 0 0 0 0,0 0 1 0 0,0 0-1 0 0,0 0 0 0 0,0 1 1 0 0,0-1-1 0 0,1 0 0 0 0,-1 1 1 0 0,0-1-1 0 0,1 1 1 0 0,-1-1-1 0 0,1 1 0 0 0,0-1 1 0 0,-1 2-1 0 0,2-1 94 0 0,-1-1 0 0 0,1 1 0 0 0,0 0 0 0 0,0-1 0 0 0,0 1 0 0 0,0-1 0 0 0,0 0 0 0 0,0 1 0 0 0,0-1 0 0 0,1 0 0 0 0,-1 0 1 0 0,0 1-1 0 0,1-1 0 0 0,-1 0 0 0 0,1 0 0 0 0,1 0 0 0 0,4 4 76 0 0,-1-1 0 0 0,1 0 0 0 0,0-1 0 0 0,0 0 0 0 0,0 0 0 0 0,1-1 0 0 0,-1 1 0 0 0,0-2 0 0 0,15 3 0 0 0,-13-3-590 0 0,0-1 0 0 0,-1 0 0 0 0,1-1 1 0 0,-1 0-1 0 0,1 0 0 0 0,-1-1 0 0 0,0 0 0 0 0,12-4 1 0 0,-11 3-571 0 0,-1-1 1 0 0,0 0-1 0 0,1-1 1 0 0,-1 0-1 0 0,-1 0 1 0 0,1-1-1 0 0,-1 0 1 0 0,0 0-1 0 0,0 0 1 0 0,0-1-1 0 0,-1 0 1 0 0,0-1-1 0 0,-1 1 1 0 0,0-1-1 0 0,0 0 1 0 0,-1 0-1 0 0,6-13 1 0 0,-6 11 2330 0 0,-7 20 1856 0 0,-2 14-882 0 0,3-11-2177 0 0,1 0 0 0 0,0 1 1 0 0,1-1-1 0 0,3 26 0 0 0,-3-37-414 0 0,1 1-1 0 0,-1-1 1 0 0,1 1-1 0 0,-1-1 1 0 0,1 1-1 0 0,0-1 1 0 0,0 0-1 0 0,0 1 1 0 0,0-1-1 0 0,0 0 1 0 0,1 0-1 0 0,-1 0 1 0 0,0 0-1 0 0,1 0 1 0 0,0 0-1 0 0,0 0 0 0 0,-1 0 1 0 0,1-1-1 0 0,0 1 1 0 0,0-1-1 0 0,0 1 1 0 0,1-1-1 0 0,-1 0 1 0 0,0 0-1 0 0,0 0 1 0 0,1 0-1 0 0,-1 0 1 0 0,1 0-1 0 0,-1-1 1 0 0,1 1-1 0 0,-1-1 1 0 0,6 0-1 0 0,16-2-55 0 0,-19 2-184 0 0,-1-1-1 0 0,1 0 1 0 0,0 1 0 0 0,-1 0-1 0 0,1 0 1 0 0,0 0 0 0 0,-1 0-1 0 0,1 1 1 0 0,0 0 0 0 0,-1 0 0 0 0,9 3-1 0 0,-12-4 32 0 0,-1 1 1 0 0,0-1-1 0 0,0 0 0 0 0,0 0 0 0 0,1 1 0 0 0,-1-1 1 0 0,0 0-1 0 0,0 0 0 0 0,0 0 0 0 0,0 1 0 0 0,0-1 1 0 0,1 0-1 0 0,-1 1 0 0 0,0-1 0 0 0,0 0 0 0 0,0 0 1 0 0,0 1-1 0 0,0-1 0 0 0,0 0 0 0 0,0 1 0 0 0,0-1 1 0 0,0 0-1 0 0,0 0 0 0 0,0 1 0 0 0,0-1 0 0 0,0 0 1 0 0,0 0-1 0 0,0 1 0 0 0,-1-1 0 0 0,1 0 0 0 0,0 1 1 0 0,0-1-1 0 0,0 0 0 0 0,0 0 0 0 0,0 0 0 0 0,-1 1 1 0 0,1-1-1 0 0,0 0 0 0 0,0 0 0 0 0,0 1 0 0 0,-1-1 1 0 0,1 0-1 0 0,0 0 0 0 0,0 0 0 0 0,-1 0 0 0 0,1 0 1 0 0,0 1-1 0 0,-1-1 0 0 0,-13 8-4035 0 0,12-7 3664 0 0,-7 6-3078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3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3 178 9394 0 0,'0'-1'210'0'0,"-1"1"0"0"0,1 0 0 0 0,0-1 0 0 0,0 1 0 0 0,-1 0 1 0 0,1-1-1 0 0,0 1 0 0 0,0 0 0 0 0,0-1 0 0 0,0 1 0 0 0,-1 0 0 0 0,1-1 0 0 0,0 1 0 0 0,0-1 0 0 0,0 1 0 0 0,0 0 1 0 0,0-1-1 0 0,0 1 0 0 0,0-1 0 0 0,0 1 0 0 0,0 0 0 0 0,0-1 0 0 0,0 1 0 0 0,0-1 0 0 0,1 1 0 0 0,-1 0 0 0 0,0-1 1 0 0,0 1-1 0 0,0 0 0 0 0,0-1 0 0 0,1 0 0 0 0,12-1 783 0 0,9-1-1033 0 0,-19 1-28 0 0,-1 1 0 0 0,1-1 0 0 0,0 0-1 0 0,-1 1 1 0 0,1-1 0 0 0,-1 0 0 0 0,1-1-1 0 0,-1 1 1 0 0,4-5 0 0 0,-4 4-461 0 0,0-1-1 0 0,0 1 1 0 0,0 0 0 0 0,-1-1 0 0 0,0 0 0 0 0,1 1-1 0 0,-1-1 1 0 0,0 0 0 0 0,-1 0 0 0 0,1 1 0 0 0,-1-1-1 0 0,1-5 1 0 0,-1 4 140 0 0,-1 0-1 0 0,1 1 0 0 0,-1-1 0 0 0,0 0 0 0 0,0 0 1 0 0,0 1-1 0 0,-1-1 0 0 0,1 1 0 0 0,-5-9 0 0 0,4 10 968 0 0,-1 0-1 0 0,1 0 0 0 0,0-1 1 0 0,-1 1-1 0 0,0 0 0 0 0,1 1 1 0 0,-11-5 7352 0 0,13 7-7799 0 0,2 10 1577 0 0,7 10-1892 0 0,31 47 496 0 0,24 46-987 0 0,-29-35-5415 0 0,-35-66 2575 0 0,0-10 2316 0 0,0 5-3534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4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 8498 0 0,'-1'0'382'0'0,"1"0"0"0"0,-1-1 0 0 0,0 1 0 0 0,0 0 1 0 0,1 0-1 0 0,-1 0 0 0 0,0 0 0 0 0,0 0 0 0 0,1 0 0 0 0,-1 0 0 0 0,0 0 1 0 0,0 0-1 0 0,1 0 0 0 0,-1 0 0 0 0,0 0 0 0 0,0 0 0 0 0,1 1 0 0 0,-1-1 1 0 0,0 0-1 0 0,1 0 0 0 0,-1 1 0 0 0,0-1 0 0 0,1 1 0 0 0,-1-1 0 0 0,0 1 1 0 0,1-1-1 0 0,-1 1 0 0 0,1-1 0 0 0,-1 1 0 0 0,0 0 0 0 0,5 7 4082 0 0,10 0-3341 0 0,2-4-738 0 0,0 2 0 0 0,0-1 0 0 0,-1 2 0 0 0,23 13 0 0 0,-33-17-551 0 0,-1 0 0 0 0,0 0 0 0 0,0 0-1 0 0,0 1 1 0 0,-1 0 0 0 0,1 0-1 0 0,-1 0 1 0 0,0 0 0 0 0,0 0-1 0 0,0 1 1 0 0,-1-1 0 0 0,1 1 0 0 0,-1-1-1 0 0,0 1 1 0 0,-1 0 0 0 0,1 0-1 0 0,-1 0 1 0 0,0 0 0 0 0,1 8 0 0 0,-2 24-4893 0 0,0-36 4690 0 0,0 0 1 0 0,0 1 0 0 0,0-1-1 0 0,0 0 1 0 0,0 0-1 0 0,-1 1 1 0 0,1-1-1 0 0,0 0 1 0 0,-1 0-1 0 0,1 1 1 0 0,-1-1-1 0 0,1 0 1 0 0,-1 0-1 0 0,1 0 1 0 0,-1 0-1 0 0,0 0 1 0 0,0 0 0 0 0,1 0-1 0 0,-1 0 1 0 0,0 0-1 0 0,0 0 1 0 0,0 0-1 0 0,0-1 1 0 0,0 1-1 0 0,0 0 1 0 0,-2 0-1 0 0,-19-1-2897 0 0,12 3-935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4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5377 0 0,'14'16'11222'0'0,"-2"0"-4448"0"0,-10-12-6075 0 0,1 1-1 0 0,-1-1 1 0 0,0 0 0 0 0,-1 1 0 0 0,3 8 0 0 0,-3-8-766 0 0,-1-1 0 0 0,1 1 0 0 0,-1-1 1 0 0,0 0-1 0 0,0 1 0 0 0,-1-1 0 0 0,1 1 1 0 0,-1-1-1 0 0,0 1 0 0 0,0-1 0 0 0,-1 0 1 0 0,1 0-1 0 0,-1 0 0 0 0,0 0 0 0 0,0 0 1 0 0,-5 7-1 0 0,-2 9-899 0 0,9-20 953 0 0,0 1-1 0 0,0-1 0 0 0,0 1 0 0 0,0-1 0 0 0,0 1 0 0 0,0-1 0 0 0,0 0 0 0 0,0 1 0 0 0,0-1 0 0 0,0 1 0 0 0,1-1 0 0 0,-1 1 0 0 0,0-1 0 0 0,0 0 0 0 0,0 1 0 0 0,1-1 1 0 0,-1 1-1 0 0,0-1 0 0 0,1 0 0 0 0,-1 1 0 0 0,0-1 0 0 0,1 0 0 0 0,-1 1 0 0 0,1-1 0 0 0,2 2 46 0 0,1-1-1 0 0,0 0 1 0 0,-1 0-1 0 0,1-1 0 0 0,-1 1 1 0 0,1-1-1 0 0,0 1 1 0 0,4-2-1 0 0,-8 1-22 0 0,31 1-80 0 0,47-6-1 0 0,-6-6-5231 0 0,-71 11 4861 0 0,1 0 0 0 0,-1 0-1 0 0,0-1 1 0 0,1 1 0 0 0,-1-1 0 0 0,0 1 0 0 0,1-1 0 0 0,-1 0 0 0 0,0 0-1 0 0,1 1 1 0 0,-1-1 0 0 0,0 0 0 0 0,0 0 0 0 0,0 0 0 0 0,0 0 0 0 0,0 0-1 0 0,1-2 1 0 0,3-2-1932 0 0,9-4-4175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5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2545 0 0,'-12'15'3876'0'0,"-1"1"-495"0"0,2-8 3015 0 0,25-16-1255 0 0,-11 6-4925 0 0,1 0 1 0 0,0 0 0 0 0,-1 0-1 0 0,1 0 1 0 0,0 1 0 0 0,0-1 0 0 0,0 1-1 0 0,9-1 1 0 0,4 1-95 0 0,0 2 1 0 0,0-1-1 0 0,-1 2 1 0 0,1 0-1 0 0,18 6 1 0 0,35 4 142 0 0,-60-13-371 0 0,-18-4-186 0 0,-20-4-15 0 0,20 8 312 0 0,1 0-1 0 0,-1 1 1 0 0,1 0 0 0 0,-1 0 0 0 0,1 1 0 0 0,-1 0-1 0 0,1 0 1 0 0,0 1 0 0 0,0 0 0 0 0,-1 0 0 0 0,1 0-1 0 0,-13 8 1 0 0,17-9 2 0 0,0 1 0 0 0,0 0 0 0 0,0 0 0 0 0,1 0 0 0 0,-1 1 0 0 0,0-1 0 0 0,1 1 0 0 0,0-1 0 0 0,-1 1 0 0 0,1 0 1 0 0,0 0-1 0 0,0 0 0 0 0,1 0 0 0 0,-1 0 0 0 0,1 0 0 0 0,-1 0 0 0 0,1 1 0 0 0,0-1 0 0 0,0 0 0 0 0,1 1 0 0 0,-1-1 0 0 0,1 1 0 0 0,-1-1 0 0 0,1 1 0 0 0,0-1 0 0 0,0 1 0 0 0,1-1 0 0 0,-1 1 0 0 0,2 4 0 0 0,1 6 23 0 0,2-1 0 0 0,-1 1 1 0 0,2 0-1 0 0,0-1 0 0 0,0 0 0 0 0,10 14 0 0 0,-13-23-153 0 0,1 1 0 0 0,0 0 0 0 0,0-1 0 0 0,0 0 0 0 0,0 0 0 0 0,1 0 0 0 0,-1 0-1 0 0,6 2 1 0 0,-7-4-165 0 0,0-1 0 0 0,0 1 0 0 0,0-1 0 0 0,0 0-1 0 0,0 0 1 0 0,1 0 0 0 0,-1-1 0 0 0,0 1 0 0 0,0-1-1 0 0,1 1 1 0 0,-1-1 0 0 0,0 0 0 0 0,1 0 0 0 0,-1-1-1 0 0,4 0 1 0 0,-3 0-345 0 0,0-1-1 0 0,0 0 1 0 0,-1 0-1 0 0,1 0 1 0 0,0 0 0 0 0,-1-1-1 0 0,0 1 1 0 0,1-1-1 0 0,-1 0 1 0 0,0 0-1 0 0,0 0 1 0 0,-1 0-1 0 0,1 0 1 0 0,-1-1-1 0 0,1 1 1 0 0,-1-1 0 0 0,3-8-1 0 0,2-4-11 0 0,0 0 0 0 0,8-32 0 0 0,-7-3-97 0 0,-4 33 16314 0 0,-6 50-13164 0 0,-9 54 1 0 0,5-55-2561 0 0,-1 55 0 0 0,7-86 136 0 0,0 1 1 0 0,0-1 0 0 0,0 0 0 0 0,0 1 0 0 0,1-1 0 0 0,-1 0 0 0 0,0 0 0 0 0,0 1 0 0 0,0-1-1 0 0,1 0 1 0 0,-1 0 0 0 0,0 1 0 0 0,0-1 0 0 0,1 0 0 0 0,-1 0 0 0 0,0 0 0 0 0,0 1 0 0 0,1-1-1 0 0,-1 0 1 0 0,0 0 0 0 0,1 0 0 0 0,-1 0 0 0 0,0 0 0 0 0,1 0 0 0 0,-1 0 0 0 0,0 1-1 0 0,1-1 1 0 0,-1 0 0 0 0,0 0 0 0 0,1 0 0 0 0,-1-1 0 0 0,0 1 0 0 0,1 0 0 0 0,-1 0 0 0 0,0 0-1 0 0,1 0 1 0 0,-1 0 0 0 0,0 0 0 0 0,1 0 0 0 0,-1-1 0 0 0,0 1 0 0 0,1 0 0 0 0,-1 0 0 0 0,0 0-1 0 0,0-1 1 0 0,1 1 0 0 0,-1 0 0 0 0,0 0 0 0 0,0-1 0 0 0,1 1 0 0 0,21-15-137 0 0,-18 13 86 0 0,10-7-209 0 0,0 2-1 0 0,0 0 0 0 0,21-7 0 0 0,19-4-6494 0 0,-25 10-899 0 0,-16 3 2470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6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0 8458 0 0,'-4'1'928'0'0,"0"1"0"0"0,0-1-1 0 0,0 1 1 0 0,0 0 0 0 0,0 0 0 0 0,0 0 0 0 0,0 1 0 0 0,1-1 0 0 0,0 1-1 0 0,-1 0 1 0 0,-2 3 0 0 0,1-1-387 0 0,1 0-1 0 0,0 0 1 0 0,1 0-1 0 0,-1 1 0 0 0,1-1 1 0 0,0 1-1 0 0,-4 10 1 0 0,6-13-512 0 0,0-1 1 0 0,0 1-1 0 0,0 0 0 0 0,0 0 1 0 0,0 0-1 0 0,1 0 0 0 0,-1 0 1 0 0,1 0-1 0 0,0 0 1 0 0,0 0-1 0 0,0 0 0 0 0,0 0 1 0 0,1 0-1 0 0,-1 0 0 0 0,1 0 1 0 0,-1 0-1 0 0,1 0 1 0 0,0 0-1 0 0,0-1 0 0 0,1 1 1 0 0,-1 0-1 0 0,0-1 0 0 0,1 1 1 0 0,0-1-1 0 0,0 1 1 0 0,0-1-1 0 0,0 0 0 0 0,0 1 1 0 0,0-1-1 0 0,0 0 0 0 0,1 0 1 0 0,-1-1-1 0 0,0 1 1 0 0,1-1-1 0 0,0 1 0 0 0,4 1 1 0 0,-2-2 26 0 0,1 0 1 0 0,-1 0 0 0 0,1 0 0 0 0,0-1-1 0 0,0 0 1 0 0,-1 0 0 0 0,1 0-1 0 0,0-1 1 0 0,-1 0 0 0 0,1 0 0 0 0,-1-1-1 0 0,1 1 1 0 0,-1-1 0 0 0,1 0-1 0 0,-1-1 1 0 0,0 1 0 0 0,0-1 0 0 0,0 0-1 0 0,6-5 1 0 0,-7 5-40 0 0,-1 1 0 0 0,0-1 0 0 0,0 0 0 0 0,-1 0 0 0 0,1 0 0 0 0,-1 0 0 0 0,1 0 0 0 0,-1 0 0 0 0,0-1 0 0 0,0 1 0 0 0,0-1 0 0 0,2-6 0 0 0,-4 8-39 0 0,1-1 0 0 0,-1 0 1 0 0,0 1-1 0 0,0-1 0 0 0,0 0 0 0 0,0 1 0 0 0,0-1 0 0 0,0 0 0 0 0,-1 1 0 0 0,1-1 1 0 0,-1 1-1 0 0,0-1 0 0 0,1 0 0 0 0,-1 1 0 0 0,-1 0 0 0 0,1-1 0 0 0,0 1 0 0 0,0 0 1 0 0,-1-1-1 0 0,-2-1 0 0 0,0 0-344 0 0,0 0 0 0 0,0 0 0 0 0,-1 1 0 0 0,1 0 0 0 0,-1 0 0 0 0,0 0 0 0 0,0 0 1 0 0,0 1-1 0 0,0 0 0 0 0,-1 0 0 0 0,1 1 0 0 0,0-1 0 0 0,-1 1 0 0 0,1 0 0 0 0,-1 0 0 0 0,-10 1 0 0 0,2-1-1146 0 0,1 2 1 0 0,0-1-1 0 0,-1 2 0 0 0,1 0 0 0 0,0 0 0 0 0,-14 5 0 0 0,22-5 1264 0 0,1 0-1 0 0,-1 0 0 0 0,1 0 0 0 0,0 0 1 0 0,0 0-1 0 0,-4 4 0 0 0,5-4 529 0 0,1 0-1 0 0,0 0 0 0 0,0-1 1 0 0,1 2-1 0 0,-1-1 1 0 0,0 0-1 0 0,1 0 1 0 0,-1 0-1 0 0,1 1 1 0 0,0-1-1 0 0,0 1 0 0 0,0-1 1 0 0,0 1-1 0 0,-1 4 1 0 0,2-3 118 0 0,0 0 1 0 0,0-1-1 0 0,0 1 1 0 0,0 0-1 0 0,1-1 1 0 0,0 1-1 0 0,0-1 1 0 0,0 1-1 0 0,0-1 1 0 0,0 1-1 0 0,1-1 1 0 0,-1 0-1 0 0,1 0 1 0 0,0 1-1 0 0,0-1 0 0 0,0 0 1 0 0,0-1-1 0 0,1 1 1 0 0,-1 0-1 0 0,1-1 1 0 0,3 3-1 0 0,1 1-157 0 0,-1-1 1 0 0,1 0-1 0 0,0-1 0 0 0,1 0 0 0 0,-1 0 0 0 0,1 0 0 0 0,0-1 0 0 0,-1 0 1 0 0,1-1-1 0 0,1 1 0 0 0,10 0 0 0 0,36 2 96 0 0,1-6-3288 0 0,-15 1-2390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6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8754 0 0,'-5'12'5266'0'0,"-7"18"2008"0"0,2 3-4925 0 0,9-29-2297 0 0,0 1-1 0 0,0-1 0 0 0,0 1 0 0 0,1-1 1 0 0,-1 1-1 0 0,1-1 0 0 0,0 1 0 0 0,1-1 1 0 0,-1 1-1 0 0,1-1 0 0 0,2 9 1 0 0,-3-13-66 0 0,0 1 1 0 0,1-1 0 0 0,-1 0 0 0 0,0 0 0 0 0,0 1 0 0 0,1-1 0 0 0,-1 0 0 0 0,0 0 0 0 0,1 1 0 0 0,-1-1 0 0 0,0 0 0 0 0,1 0 0 0 0,-1 0 0 0 0,0 0 0 0 0,1 1 0 0 0,-1-1 0 0 0,0 0 0 0 0,1 0 0 0 0,-1 0 0 0 0,0 0 0 0 0,1 0 0 0 0,-1 0 0 0 0,0 0 0 0 0,1 0 0 0 0,-1 0 0 0 0,1 0 0 0 0,-1 0-1 0 0,0 0 1 0 0,1 0 0 0 0,-1 0 0 0 0,0-1 0 0 0,1 1 0 0 0,-1 0 0 0 0,0 0 0 0 0,1 0 0 0 0,-1 0 0 0 0,0-1 0 0 0,1 1 0 0 0,-1 0 0 0 0,0 0 0 0 0,0-1 0 0 0,1 1 0 0 0,-1 0 0 0 0,0-1 0 0 0,0 1 0 0 0,1 0 0 0 0,-1-1 0 0 0,0 1 0 0 0,0 0 0 0 0,0-1 0 0 0,0 1 0 0 0,1-1 0 0 0,11-16-651 0 0,-4 4 546 0 0,1 0 0 0 0,0 1 0 0 0,0 0 0 0 0,1 1 1 0 0,16-14-1 0 0,-24 22 131 0 0,1 1 1 0 0,0-1-1 0 0,-1 1 1 0 0,1 0-1 0 0,0 0 0 0 0,0 0 1 0 0,0 1-1 0 0,1-1 1 0 0,-1 1-1 0 0,0-1 0 0 0,1 1 1 0 0,-1 0-1 0 0,0 0 1 0 0,1 1-1 0 0,-1-1 1 0 0,1 1-1 0 0,-1-1 0 0 0,1 1 1 0 0,0 0-1 0 0,-1 1 1 0 0,1-1-1 0 0,-1 1 1 0 0,1-1-1 0 0,-1 1 0 0 0,0 0 1 0 0,1 0-1 0 0,-1 1 1 0 0,6 2-1 0 0,-8-3 17 0 0,1-1-1 0 0,-1 1 0 0 0,0 0 1 0 0,1 0-1 0 0,-1 0 0 0 0,0 0 1 0 0,0 0-1 0 0,0 0 0 0 0,0 0 1 0 0,0 0-1 0 0,0 0 0 0 0,0 1 1 0 0,0-1-1 0 0,0 0 0 0 0,-1 0 1 0 0,1 1-1 0 0,0-1 1 0 0,-1 1-1 0 0,1-1 0 0 0,-1 1 1 0 0,0-1-1 0 0,1 1 0 0 0,-1-1 1 0 0,0 1-1 0 0,0 2 0 0 0,-1-2 0 0 0,1 1 1 0 0,-1-1-1 0 0,0 1 0 0 0,-1-1 0 0 0,1 0 0 0 0,0 0 0 0 0,-1 0 0 0 0,1 0 0 0 0,-1 0 0 0 0,1 0 0 0 0,-1 0 1 0 0,0 0-1 0 0,-4 3 0 0 0,-6 4-3 0 0,-1-1 0 0 0,-1 0 1 0 0,-23 10-1 0 0,36-18-27 0 0,-6 4-3 0 0,3-3-9 0 0,0 0-1 0 0,0 1 1 0 0,0-1 0 0 0,1 1-1 0 0,-1 0 1 0 0,1 0 0 0 0,-1 0-1 0 0,1 1 1 0 0,0-1 0 0 0,0 1-1 0 0,-5 4 1 0 0,9-6 0 0 0,-1-1-1 0 0,1 1 1 0 0,-1-1-1 0 0,0 0 1 0 0,1 1-1 0 0,-1-1 1 0 0,1 0-1 0 0,-1 1 1 0 0,1-1-1 0 0,-1 0 1 0 0,1 0-1 0 0,0 1 1 0 0,-1-1 0 0 0,1 0-1 0 0,-1 0 1 0 0,1 0-1 0 0,-1 0 1 0 0,1 0-1 0 0,0 0 1 0 0,-1 0-1 0 0,1 0 1 0 0,-1 0-1 0 0,1 0 1 0 0,-1 0-1 0 0,1 0 1 0 0,0 0 0 0 0,-1 0-1 0 0,2-1 1 0 0,23-2-167 0 0,-23 2 137 0 0,23-3-1956 0 0,39-13 1 0 0,22-18-9599 0 0,-62 24 6628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6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96 6537 0 0,'-4'-3'154'0'0,"-1"-1"1266"0"0,0 1 0 0 0,0 0 0 0 0,-1 0 0 0 0,1 0 0 0 0,-11-3 0 0 0,15 6-1215 0 0,0-1 0 0 0,0 1 0 0 0,0 0 0 0 0,0 0 0 0 0,0 0 0 0 0,0 0 0 0 0,0 0 0 0 0,0 0 0 0 0,0 0 0 0 0,0 0 0 0 0,1 1 0 0 0,-1-1 0 0 0,0 0 0 0 0,0 0 0 0 0,0 1 0 0 0,0-1 0 0 0,0 1 0 0 0,0-1 0 0 0,0 1 0 0 0,1-1 0 0 0,-1 1 0 0 0,0 0 0 0 0,0-1 0 0 0,1 1 0 0 0,-1 0 0 0 0,0-1 0 0 0,1 1 0 0 0,-1 0 0 0 0,1 0 0 0 0,-1 0 0 0 0,1-1 0 0 0,-1 1 0 0 0,1 0 0 0 0,0 0 0 0 0,-1 0 0 0 0,1 0 0 0 0,0 0 0 0 0,0 0 0 0 0,0 0 0 0 0,0 0 0 0 0,0 0 0 0 0,0 0 0 0 0,0 0 0 0 0,0 1 0 0 0,-2 16 247 0 0,1-1 0 0 0,2 27 0 0 0,0-38-450 0 0,-1 0 0 0 0,1-1 0 0 0,0 1 0 0 0,1 0 0 0 0,-1 0 0 0 0,1-1 0 0 0,0 1 0 0 0,1-1 0 0 0,-1 0 0 0 0,1 1 0 0 0,4 5 0 0 0,-6-10 3 0 0,0 0 0 0 0,-1 0 0 0 0,1 0 0 0 0,0 0-1 0 0,0 0 1 0 0,0 0 0 0 0,0 0 0 0 0,0 0 0 0 0,1 0 0 0 0,-1 0 0 0 0,0-1-1 0 0,0 1 1 0 0,0-1 0 0 0,1 1 0 0 0,-1 0 0 0 0,0-1 0 0 0,1 0 0 0 0,-1 1-1 0 0,0-1 1 0 0,1 0 0 0 0,-1 0 0 0 0,1 0 0 0 0,-1 0 0 0 0,3 0-1 0 0,-2-1 3 0 0,0 0 0 0 0,0 0-1 0 0,0 0 1 0 0,0 0 0 0 0,-1 0-1 0 0,1 0 1 0 0,0-1 0 0 0,0 1-1 0 0,-1-1 1 0 0,1 1-1 0 0,-1-1 1 0 0,0 1 0 0 0,1-1-1 0 0,0-2 1 0 0,3-3 20 0 0,-1-1 1 0 0,-1 1-1 0 0,1-1 0 0 0,-1 0 1 0 0,0 0-1 0 0,3-16 0 0 0,-5 17-38 0 0,0 0 0 0 0,-1 1 0 0 0,0-1 0 0 0,0 0-1 0 0,0 0 1 0 0,-1 0 0 0 0,0 1 0 0 0,0-1 0 0 0,-1 0-1 0 0,0 1 1 0 0,0-1 0 0 0,0 1 0 0 0,-1 0 0 0 0,0 0-1 0 0,0 0 1 0 0,-6-9 0 0 0,-21-13-3734 0 0,-11 8-5359 0 0,35 18 4737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7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7634 0 0,'21'12'9026'0'0,"-7"6"-3319"0"0,-12-14-5175 0 0,0 1-1 0 0,0 0 1 0 0,0 0-1 0 0,-1 0 1 0 0,0 0-1 0 0,0 0 0 0 0,1 8 1 0 0,-2 6-682 0 0,-1 0 1 0 0,0 0-1 0 0,-6 25 1 0 0,6-38 572 0 0,0-1-536 0 0,-11 58-1549 0 0,-4-23-7960 0 0,11-28 4711 0 0,3 8-1584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7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0 293 8770 0 0,'28'-14'9056'0'0,"8"5"-4843"0"0,-22 7-3460 0 0,0 0-1 0 0,28 2 1 0 0,-41 0-728 0 0,0 0 1 0 0,0 0-1 0 0,1 0 0 0 0,-1 0 0 0 0,0 1 1 0 0,0-1-1 0 0,0 0 0 0 0,1 1 0 0 0,-1-1 0 0 0,0 1 1 0 0,0-1-1 0 0,0 1 0 0 0,0 0 0 0 0,0-1 0 0 0,0 1 1 0 0,0 0-1 0 0,0 0 0 0 0,0-1 0 0 0,-1 1 1 0 0,1 0-1 0 0,0 0 0 0 0,0 0 0 0 0,-1 0 0 0 0,1 0 1 0 0,0 0-1 0 0,-1 1 0 0 0,1-1 0 0 0,-1 0 1 0 0,0 0-1 0 0,1 0 0 0 0,-1 0 0 0 0,0 1 0 0 0,0-1 1 0 0,0 0-1 0 0,1 0 0 0 0,-2 2 0 0 0,1 5 49 0 0,-1 1-1 0 0,0 0 0 0 0,0-1 1 0 0,-4 13-1 0 0,-2 13-51 0 0,7-31-61 0 0,-1-1 0 0 0,1 1 1 0 0,0-1-1 0 0,0 1 0 0 0,0-1 1 0 0,0 1-1 0 0,0-1 0 0 0,1 0 1 0 0,-1 1-1 0 0,1-1 0 0 0,0 1 1 0 0,-1-1-1 0 0,1 0 0 0 0,0 1 1 0 0,0-1-1 0 0,1 0 0 0 0,-1 0 1 0 0,0 0-1 0 0,1 0 0 0 0,-1 0 1 0 0,1 0-1 0 0,0 0 0 0 0,0 0 1 0 0,0-1-1 0 0,-1 1 0 0 0,2-1 1 0 0,-1 1-1 0 0,0-1 0 0 0,0 0 1 0 0,0 0-1 0 0,0 0 0 0 0,1 0 1 0 0,-1 0-1 0 0,1 0 0 0 0,-1-1 1 0 0,0 1-1 0 0,1-1 0 0 0,-1 0 1 0 0,1 0-1 0 0,-1 0 0 0 0,6 0 1 0 0,-2-1-666 0 0,0 1 0 0 0,0-1 0 0 0,0-1 1 0 0,0 1-1 0 0,0-1 0 0 0,0 0 0 0 0,7-4 0 0 0,-8 3-671 0 0,0 1 0 0 0,0-1 0 0 0,-1 0 0 0 0,1-1 0 0 0,0 1-1 0 0,-1-1 1 0 0,6-7 0 0 0,8-7-3660 0 0</inkml:trace>
  <inkml:trace contextRef="#ctx0" brushRef="#br0" timeOffset="1">336 1 11450 0 0,'-18'9'9351'0'0,"18"-9"-9238"0"0,1 1-1 0 0,-1-1 0 0 0,1 1 1 0 0,-1-1-1 0 0,1 1 1 0 0,-1-1-1 0 0,1 0 0 0 0,0 0 1 0 0,-1 1-1 0 0,1-1 1 0 0,0 0-1 0 0,-1 0 1 0 0,1 0-1 0 0,0 1 0 0 0,-1-1 1 0 0,1 0-1 0 0,0 0 1 0 0,-1 0-1 0 0,1 0 1 0 0,0 0-1 0 0,-1-1 0 0 0,1 1 1 0 0,0 0-1 0 0,0 0 1 0 0,22-1 211 0 0,45 3 976 0 0,-64-2-1722 0 0,0 1 1 0 0,0-1-1 0 0,0 1 0 0 0,0 0 1 0 0,0 1-1 0 0,0-1 1 0 0,0 1-1 0 0,0 0 0 0 0,0-1 1 0 0,0 2-1 0 0,-1-1 1 0 0,7 5-1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7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8562 0 0,'3'2'1171'0'0,"1"-1"1"0"0,0 1 0 0 0,0-1-1 0 0,0 0 1 0 0,0 0-1 0 0,0 0 1 0 0,1-1-1 0 0,-1 0 1 0 0,4 1-1 0 0,4-2-100 0 0,0-1 0 0 0,-1 0 0 0 0,23-7 0 0 0,-26 7-1033 0 0,1-1 0 0 0,-1 1-1 0 0,0 0 1 0 0,1 1-1 0 0,-1 0 1 0 0,0 0 0 0 0,1 1-1 0 0,0 0 1 0 0,10 1-1 0 0,-18 4-8 0 0,-9 4-24 0 0,-16 12-21 0 0,15-14 21 0 0,2 0 4 0 0,1 0 0 0 0,0 0-1 0 0,0 0 1 0 0,0 0 0 0 0,1 1 0 0 0,0 0 0 0 0,0 0-1 0 0,-5 15 1 0 0,8-17-8 0 0,0-1 0 0 0,1 1 0 0 0,0-1 0 0 0,0 1 0 0 0,0-1 0 0 0,1 1 1 0 0,-1 0-1 0 0,1-1 0 0 0,1 1 0 0 0,-1 0 0 0 0,1-1 0 0 0,0 1 0 0 0,0-1 0 0 0,1 1 0 0 0,3 8 0 0 0,-5-13 3 0 0,0-1 0 0 0,1 1 0 0 0,-1 0 0 0 0,0 0 0 0 0,1 0 0 0 0,-1 0 0 0 0,1 0 0 0 0,-1-1 0 0 0,1 1 0 0 0,0 0 0 0 0,-1-1 0 0 0,1 1 0 0 0,0 0 0 0 0,-1-1 0 0 0,1 1 0 0 0,0 0 1 0 0,0-1-1 0 0,-1 0 0 0 0,1 1 0 0 0,0-1 0 0 0,0 1 0 0 0,0-1 0 0 0,0 0 0 0 0,0 1 0 0 0,0-1 0 0 0,0 0 0 0 0,-1 0 0 0 0,3 0 0 0 0,-1 0 4 0 0,0-1 0 0 0,0 1 0 0 0,0-1 1 0 0,0 0-1 0 0,0 0 0 0 0,0 0 0 0 0,0 0 0 0 0,0 0 0 0 0,-1 0 1 0 0,1 0-1 0 0,0-1 0 0 0,1-1 0 0 0,5-5-10 0 0,-1 0 0 0 0,0 0 0 0 0,11-18 0 0 0,-8 10-936 0 0,-1-1 0 0 0,-1-1 0 0 0,10-28 0 0 0,-8 12-4188 0 0,-3-1-3600 0 0,-4 19 3684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8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8546 0 0,'-1'30'9657'0'0,"-1"-2"-4492"0"0,-1-2-4599 0 0,-2 0 0 0 0,-14 48 1 0 0,17-68-608 0 0,0-2-107 0 0,1-1 0 0 0,-1 1 0 0 0,1 0 0 0 0,0 0 0 0 0,1-1-1 0 0,-1 1 1 0 0,1 0 0 0 0,-1 0 0 0 0,1 0 0 0 0,1 6 0 0 0,0-10 90 0 0,0 0 0 0 0,0 0 0 0 0,0 0 0 0 0,-1 0 0 0 0,1 0 0 0 0,0 0 0 0 0,0 0 0 0 0,0 0 0 0 0,0-1 0 0 0,0 1-1 0 0,0 0 1 0 0,0-1 0 0 0,0 1 0 0 0,0 0 0 0 0,-1-1 0 0 0,1 1 0 0 0,0-1 0 0 0,0 0 0 0 0,1 0 0 0 0,17-12-141 0 0,32-13 211 0 0,-41 22-306 0 0,0-1 0 0 0,0 0 0 0 0,11-8-1 0 0,-19 11-357 0 0,-1 1-1 0 0,1-1 0 0 0,-1 1 0 0 0,0-1 0 0 0,0 1 0 0 0,1-1 1 0 0,-1 0-1 0 0,0 0 0 0 0,-1 0 0 0 0,1 0 0 0 0,0 0 0 0 0,0 0 0 0 0,-1 0 1 0 0,1 0-1 0 0,-1 0 0 0 0,1-4 0 0 0,-2-39-3196 0 0,-1 23 6025 0 0,6 3 10133 0 0,-4 19-12211 0 0,5 9 2850 0 0,1 11-1385 0 0,-5-3-1206 0 0,0 0 0 0 0,-4 22 0 0 0,2-29-609 0 0,0 0-1 0 0,0-1 0 0 0,1 1 1 0 0,0 0-1 0 0,0-1 0 0 0,1 1 1 0 0,1-1-1 0 0,0 1 0 0 0,0-1 1 0 0,1 1-1 0 0,6 15 0 0 0,2-14-4763 0 0,-4-16-956 0 0,-3-10 530 0 0,-2 7 4559 0 0,4-7-3182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3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25 6825 0 0,'-3'1'512'0'0,"0"1"0"0"0,0 0-1 0 0,1-1 1 0 0,-1 1-1 0 0,1 0 1 0 0,-1 1-1 0 0,1-1 1 0 0,0 0-1 0 0,0 1 1 0 0,0-1 0 0 0,0 1-1 0 0,0-1 1 0 0,1 1-1 0 0,-1 0 1 0 0,-1 4-1 0 0,2-4-321 0 0,0 1 0 0 0,0 0 0 0 0,0 0 0 0 0,1 0 0 0 0,-1 0-1 0 0,1 0 1 0 0,0 0 0 0 0,0 0 0 0 0,0 0 0 0 0,0 0 0 0 0,2 5 0 0 0,-1-5-198 0 0,0 0 1 0 0,0 0-1 0 0,0 0 1 0 0,1-1-1 0 0,-1 1 1 0 0,1 0-1 0 0,0-1 1 0 0,0 0-1 0 0,1 1 1 0 0,-1-1-1 0 0,0 0 1 0 0,1 0-1 0 0,0 0 1 0 0,0 0 0 0 0,0-1-1 0 0,0 1 1 0 0,0-1-1 0 0,0 0 1 0 0,1 0-1 0 0,-1 0 1 0 0,1 0-1 0 0,0-1 1 0 0,-1 1-1 0 0,1-1 1 0 0,7 2-1 0 0,-4-3 35 0 0,-1 0 0 0 0,0 0 0 0 0,1 0 0 0 0,-1-1 0 0 0,0 0 0 0 0,1 0 0 0 0,-1-1 0 0 0,0 1 0 0 0,0-1 0 0 0,0-1 0 0 0,0 1 0 0 0,-1-1-1 0 0,1 0 1 0 0,-1 0 0 0 0,1-1 0 0 0,-1 0 0 0 0,8-7 0 0 0,-10 8 14 0 0,1 0-1 0 0,-1 0 1 0 0,-1-1 0 0 0,1 1-1 0 0,0-1 1 0 0,-1 1-1 0 0,0-1 1 0 0,1 0 0 0 0,-2 0-1 0 0,1 0 1 0 0,0 0 0 0 0,-1 0-1 0 0,0 0 1 0 0,0 0-1 0 0,0-1 1 0 0,0 1 0 0 0,-1 0-1 0 0,1-1 1 0 0,-1 1 0 0 0,0-1-1 0 0,-1 1 1 0 0,1 0-1 0 0,-1-1 1 0 0,0 1 0 0 0,0 0-1 0 0,-3-8 1 0 0,3 10-12 0 0,0 0 1 0 0,0 0-1 0 0,0 0 1 0 0,0 0-1 0 0,-1 0 1 0 0,1 1-1 0 0,-1-1 1 0 0,1 0-1 0 0,-1 0 0 0 0,0 1 1 0 0,1-1-1 0 0,-1 1 1 0 0,0 0-1 0 0,0 0 1 0 0,0-1-1 0 0,0 1 0 0 0,0 0 1 0 0,0 1-1 0 0,-3-2 1 0 0,0 1-14 0 0,0 0 0 0 0,0 0 0 0 0,1 1 0 0 0,-1 0 0 0 0,0 0 0 0 0,0 0 0 0 0,0 0 0 0 0,-9 3 0 0 0,5-1-79 0 0,0 0 0 0 0,0 1 0 0 0,0 0 1 0 0,1 0-1 0 0,-1 1 0 0 0,1 1 1 0 0,0-1-1 0 0,0 1 0 0 0,-10 9 0 0 0,-4 11-594 0 0,21-24 435 0 0,0-1-1 0 0,0 1 0 0 0,1 0 1 0 0,-1 0-1 0 0,0 0 1 0 0,1 0-1 0 0,-1 0 0 0 0,0 0 1 0 0,1 0-1 0 0,-1 0 0 0 0,1 0 1 0 0,0 0-1 0 0,-1 0 0 0 0,1 0 1 0 0,0 0-1 0 0,0 0 1 0 0,0 0-1 0 0,0 1 0 0 0,-1-1 1 0 0,2 0-1 0 0,-1 0 0 0 0,0 0 1 0 0,0 0-1 0 0,0 0 1 0 0,0 0-1 0 0,1 2 0 0 0,5-6-3840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8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9242 0 0,'-15'6'14589'0'0,"15"-6"-14496"0"0,25 12 3153 0 0,-6-3-3176 0 0,-14-6-53 0 0,-1 0 1 0 0,0 0-1 0 0,0 0 0 0 0,0 0 0 0 0,0 0 0 0 0,-1 1 0 0 0,1 0 0 0 0,-1 0 0 0 0,0 0 0 0 0,0 0 0 0 0,-1 0 0 0 0,1 1 0 0 0,-1-1 0 0 0,0 1 0 0 0,0-1 0 0 0,0 1 0 0 0,-1 0 0 0 0,0 0 0 0 0,1 6 0 0 0,-1-3-2 0 0,-1 0 0 0 0,-1 0 0 0 0,0-1 0 0 0,0 1 0 0 0,0 0 0 0 0,-1-1 0 0 0,0 1 1 0 0,-1-1-1 0 0,1 0 0 0 0,-2 0 0 0 0,-6 13 0 0 0,-4 2 0 0 0,-12 21 0 0 0,25-41-18 0 0,0 0 0 0 0,0 1 0 0 0,0-1 0 0 0,0 0 0 0 0,0 1 0 0 0,1-1 1 0 0,-1 1-1 0 0,1-1 0 0 0,0 1 0 0 0,0-1 0 0 0,0 1 0 0 0,0-1 0 0 0,0 1 0 0 0,1 4 1 0 0,0-6-8 0 0,-1 0 1 0 0,1 1-1 0 0,0-1 1 0 0,0 0-1 0 0,0 0 1 0 0,0 0-1 0 0,0 0 1 0 0,0 0-1 0 0,0 0 1 0 0,0-1-1 0 0,0 1 1 0 0,0 0-1 0 0,0 0 1 0 0,1-1-1 0 0,-1 1 1 0 0,0-1-1 0 0,1 1 1 0 0,-1-1 0 0 0,0 1-1 0 0,1-1 1 0 0,-1 0-1 0 0,0 0 1 0 0,1 0-1 0 0,-1 0 1 0 0,1 0-1 0 0,-1 0 1 0 0,0 0-1 0 0,1 0 1 0 0,-1 0-1 0 0,0-1 1 0 0,3 0-1 0 0,46-14-1238 0 0,-46 14 1034 0 0,7-4-820 0 0,1 0 1 0 0,-1 0-1 0 0,0-1 0 0 0,0-1 1 0 0,-1 1-1 0 0,0-2 1 0 0,14-12-1 0 0,-19 15 747 0 0,0-1 0 0 0,0 0 0 0 0,-1 0 0 0 0,0 0 0 0 0,0 0-1 0 0,6-15 1 0 0,4-26 9018 0 0,-13 58-7747 0 0,-3 18-707 0 0,-13 38 235 0 0,11-52-483 0 0,0 1 1 0 0,0 0-1 0 0,-1 31 1 0 0,5-46-35 0 0,0 0 1 0 0,0 0 0 0 0,0 0-1 0 0,1-1 1 0 0,-1 1-1 0 0,0 0 1 0 0,0-1 0 0 0,1 1-1 0 0,-1 0 1 0 0,0 0 0 0 0,1-1-1 0 0,-1 1 1 0 0,1-1 0 0 0,-1 1-1 0 0,1 0 1 0 0,-1-1 0 0 0,1 1-1 0 0,-1-1 1 0 0,1 1-1 0 0,0-1 1 0 0,-1 1 0 0 0,1-1-1 0 0,0 0 1 0 0,-1 1 0 0 0,1-1-1 0 0,0 0 1 0 0,-1 1 0 0 0,1-1-1 0 0,0 0 1 0 0,0 0 0 0 0,-1 0-1 0 0,1 0 1 0 0,0 0-1 0 0,0 0 1 0 0,0 0 0 0 0,-1 0-1 0 0,1 0 1 0 0,0 0 0 0 0,0 0-1 0 0,-1 0 1 0 0,1 0 0 0 0,0-1-1 0 0,0 1 1 0 0,0-1 0 0 0,43-14-477 0 0,-37 12 239 0 0,69-22-5834 0 0,-47 17-1027 0 0,-11 2-500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9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15627 0 0,'8'0'3289'0'0,"2"0"-304"0"0,2 0-833 0 0,1 1-672 0 0,-5-2-471 0 0,1 1-441 0 0,-3 1-392 0 0,-2-1-88 0 0,-2 2-72 0 0,-4 0-240 0 0,1 1-552 0 0,-2 2-1065 0 0,-2 0-2376 0 0,-6-3-2088 0 0,-1-4-2745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0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52 4497 0 0,'0'9'-274'0'0,"1"-7"819"0"0,-1 1 0 0 0,0-1 0 0 0,0 1 0 0 0,-1-1 0 0 0,1 0 1 0 0,0 1-1 0 0,-1-1 0 0 0,1 1 0 0 0,-2 2 0 0 0,2-5-195 0 0,-1 1 0 0 0,0 0 1 0 0,0 0-1 0 0,1-1 0 0 0,-1 1 1 0 0,0-1-1 0 0,0 1 0 0 0,0-1 1 0 0,1 1-1 0 0,-1-1 0 0 0,0 1 0 0 0,0-1 1 0 0,0 0-1 0 0,0 1 0 0 0,0-1 1 0 0,0 0-1 0 0,0 0 0 0 0,0 0 1 0 0,0 0-1 0 0,0 1 0 0 0,0-2 1 0 0,0 1-1 0 0,0 0 0 0 0,0 0 0 0 0,0 0 1 0 0,-2-1-1 0 0,-2 1-66 0 0,-1 0 0 0 0,1 0 0 0 0,-1 1 0 0 0,1 0 0 0 0,0-1 0 0 0,-1 2 0 0 0,1-1 1 0 0,0 1-1 0 0,0 0 0 0 0,0 0 0 0 0,0 0 0 0 0,0 1 0 0 0,0-1 0 0 0,0 1 0 0 0,1 1 0 0 0,0-1 0 0 0,-1 1 0 0 0,1-1 0 0 0,1 1 0 0 0,-1 0 0 0 0,0 0 0 0 0,-3 7 0 0 0,-9 12-260 0 0,2-1 0 0 0,1 2 0 0 0,-14 31 0 0 0,21-41 175 0 0,3-7-198 0 0,1 1-1 0 0,0 0 1 0 0,0 0-1 0 0,1 0 1 0 0,0 0-1 0 0,0 0 1 0 0,0 0-1 0 0,1 0 1 0 0,1 0-1 0 0,0 1 0 0 0,0-1 1 0 0,0 0-1 0 0,1 0 1 0 0,3 9-1 0 0,1 2-18 0 0,2 0-1 0 0,-1-1 0 0 0,2 0 0 0 0,19 29 1 0 0,-23-39 8 0 0,1-1 0 0 0,0 0 1 0 0,1 0-1 0 0,-1 0 0 0 0,1-1 1 0 0,1 0-1 0 0,-1 0 0 0 0,1-1 1 0 0,0 0-1 0 0,0 0 1 0 0,0-1-1 0 0,1 0 0 0 0,0 0 1 0 0,0-1-1 0 0,0 0 0 0 0,0-1 1 0 0,16 2-1 0 0,-12-2 2 0 0,0-2-1 0 0,0 1 1 0 0,0-2-1 0 0,0 0 1 0 0,1 0-1 0 0,-1-1 1 0 0,-1-1-1 0 0,1 0 1 0 0,0-1-1 0 0,-1 0 0 0 0,1-1 1 0 0,11-7-1 0 0,1-1 17 0 0,-1-2 0 0 0,0 0 0 0 0,-2-2 0 0 0,0-1 0 0 0,36-37 0 0 0,-49 45 16 0 0,0 0 1 0 0,0-1-1 0 0,-1 0 0 0 0,-1 0 0 0 0,0-1 0 0 0,-1 0 0 0 0,0 0 0 0 0,0-1 0 0 0,-2 0 0 0 0,1 1 0 0 0,-2-1 1 0 0,0-1-1 0 0,0 1 0 0 0,0-16 0 0 0,-3 18 20 0 0,0-1 1 0 0,-2 1 0 0 0,1-1-1 0 0,-1 1 1 0 0,-1 0-1 0 0,0 0 1 0 0,0 0 0 0 0,-1 0-1 0 0,-1 1 1 0 0,0-1-1 0 0,0 1 1 0 0,-1 0 0 0 0,0 1-1 0 0,-1-1 1 0 0,0 1-1 0 0,0 1 1 0 0,-1-1 0 0 0,0 1-1 0 0,-1 1 1 0 0,0-1-1 0 0,0 1 1 0 0,0 1 0 0 0,-1 0-1 0 0,0 0 1 0 0,0 1-1 0 0,-1 0 1 0 0,1 1-1 0 0,-1 0 1 0 0,0 1 0 0 0,0 0-1 0 0,-21-3 1 0 0,20 5-129 0 0,-91-4-76 0 0,92 5-690 0 0,-1 1 0 0 0,1 0-1 0 0,0 0 1 0 0,0 1 0 0 0,0 1 0 0 0,-21 7 0 0 0,2 10-10596 0 0,22-14 5318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1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190 349 5105 0 0,'0'0'160'0'0,"1"1"0"0"0,-1-1 0 0 0,0 0 0 0 0,0 1 1 0 0,0-1-1 0 0,1 0 0 0 0,-1 0 0 0 0,0 1 0 0 0,1-1 0 0 0,-1 0 0 0 0,0 0 0 0 0,0 1 0 0 0,1-1 0 0 0,-1 0 0 0 0,0 0 1 0 0,1 0-1 0 0,-1 0 0 0 0,0 0 0 0 0,1 1 0 0 0,-1-1 0 0 0,1 0 0 0 0,-1 0 0 0 0,0 0 0 0 0,1 0 0 0 0,-1 0 0 0 0,0 0 1 0 0,1 0-1 0 0,-1 0 0 0 0,0 0 0 0 0,1 0 0 0 0,-1-1 0 0 0,1 1 0 0 0,-1 0 0 0 0,0 0 0 0 0,1 0 0 0 0,-1 0 0 0 0,0 0 1 0 0,1-1-1 0 0,-1 1 0 0 0,0 0 0 0 0,0 0 0 0 0,1-1 0 0 0,-1 1 0 0 0,0-20 7383 0 0,-1 13-7355 0 0,-1-8 1024 0 0,-1 0-1 0 0,-1 0 0 0 0,-10-28 1 0 0,5 22-802 0 0,0 0 1 0 0,-16-22 0 0 0,9 18-414 0 0,-1 1 0 0 0,-1 1 0 0 0,-2 0 0 0 0,-29-26 0 0 0,37 42-517 0 0,8 38-16396 0 0,6-22 11618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1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36 324 10378 0 0,'-3'-2'1158'0'0,"0"1"1"0"0,0-1-1 0 0,1 0 0 0 0,-1 0 0 0 0,0 0 0 0 0,1 0 1 0 0,-1 0-1 0 0,-3-5 0 0 0,5 6-989 0 0,0-1 0 0 0,0 0 0 0 0,0 0-1 0 0,0 0 1 0 0,1-1 0 0 0,-1 1 0 0 0,1 0 0 0 0,-1 0 0 0 0,1 0 0 0 0,0 0 0 0 0,0-1-1 0 0,-1 1 1 0 0,2 0 0 0 0,-1 0 0 0 0,0 0 0 0 0,0-1 0 0 0,1 1 0 0 0,-1 0 0 0 0,1 0-1 0 0,0 0 1 0 0,1-4 0 0 0,25-84 361 0 0,-19 57-491 0 0,1 2 0 0 0,17-38 0 0 0,-25 68-35 0 0,-1-1 0 0 0,1 0 0 0 0,0 1 0 0 0,-1-1 0 0 0,1 1 0 0 0,0 0 0 0 0,0-1 0 0 0,0 1-1 0 0,0 0 1 0 0,0-1 0 0 0,0 1 0 0 0,0 0 0 0 0,0 0 0 0 0,0 0 0 0 0,1 0 0 0 0,-1 0 0 0 0,0 0 0 0 0,1 0 0 0 0,-1 0 0 0 0,1 1 0 0 0,-1-1 0 0 0,1 1 0 0 0,-1-1 0 0 0,1 1 0 0 0,0-1-1 0 0,-1 1 1 0 0,1 0 0 0 0,-1 0 0 0 0,4 0 0 0 0,-1 1 0 0 0,0 0 0 0 0,1 1-1 0 0,-1 0 1 0 0,0 0-1 0 0,0 0 1 0 0,-1 0 0 0 0,1 1-1 0 0,0 0 1 0 0,5 5 0 0 0,17 13 234 0 0,41 27-1 0 0,-13-21-1305 0 0,-48-25 129 0 0,1 0 1 0 0,0 0-1 0 0,0-1 1 0 0,0 0-1 0 0,13 1 1 0 0,-18-2 330 0 0,-1 0 1 0 0,0 0-1 0 0,1 0 1 0 0,-1 0-1 0 0,0-1 0 0 0,0 1 1 0 0,1 0-1 0 0,-1-1 1 0 0,0 1-1 0 0,0-1 1 0 0,1 1-1 0 0,-1-1 0 0 0,1-1 1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4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65 5369 0 0,'0'0'155'0'0,"-1"-1"-1"0"0,1 1 0 0 0,-1 0 1 0 0,1-1-1 0 0,-1 1 1 0 0,1 0-1 0 0,-1-1 1 0 0,1 1-1 0 0,-1 0 0 0 0,0 0 1 0 0,1 0-1 0 0,-1 0 1 0 0,1 0-1 0 0,-1-1 0 0 0,0 1 1 0 0,1 0-1 0 0,-1 0 1 0 0,1 1-1 0 0,-1-1 1 0 0,0 0-1 0 0,1 0 0 0 0,-1 0 1 0 0,1 0-1 0 0,-1 0 1 0 0,0 1-1 0 0,1-1 1 0 0,-1 0-1 0 0,1 0 0 0 0,-1 1 1 0 0,1-1-1 0 0,-1 0 1 0 0,0 2-1 0 0,-1-1-22 0 0,1 1-1 0 0,0 0 0 0 0,0 0 1 0 0,-1 0-1 0 0,1 0 1 0 0,0 0-1 0 0,1 0 0 0 0,-1 1 1 0 0,-1 2-1 0 0,0 5-99 0 0,1 0 1 0 0,-1-1-1 0 0,1 18 0 0 0,2-13 13 0 0,1-1-1 0 0,0 1 1 0 0,1 0 0 0 0,0-1-1 0 0,1 0 1 0 0,0 1 0 0 0,1-1-1 0 0,9 15 1 0 0,-11-22-38 0 0,0-1 0 0 0,0 0 0 0 0,0 0 0 0 0,1 0 0 0 0,-1 0 0 0 0,1 0 0 0 0,0-1 1 0 0,1 0-1 0 0,-1 0 0 0 0,1 0 0 0 0,0 0 0 0 0,0-1 0 0 0,0 0 0 0 0,0 0 0 0 0,0 0 0 0 0,1-1 0 0 0,-1 1 0 0 0,1-1 0 0 0,0-1 0 0 0,0 1 0 0 0,9 0 0 0 0,-13-1 86 0 0,1-1-1 0 0,-1 0 1 0 0,1 0-1 0 0,-1-1 1 0 0,1 1-1 0 0,-1 0 0 0 0,0-1 1 0 0,1 0-1 0 0,-1 1 1 0 0,0-1-1 0 0,1 0 1 0 0,-1 0-1 0 0,0 0 1 0 0,0-1-1 0 0,0 1 1 0 0,0 0-1 0 0,0-1 0 0 0,0 1 1 0 0,2-4-1 0 0,-1 2 87 0 0,-1 0-1 0 0,0-1 0 0 0,0 1 1 0 0,0-1-1 0 0,0 1 0 0 0,-1-1 1 0 0,1 0-1 0 0,-1 0 0 0 0,0 0 1 0 0,0 0-1 0 0,0-4 0 0 0,0-1 66 0 0,0 0-1 0 0,-1 0 1 0 0,-1 0-1 0 0,1 1 1 0 0,-1-1 0 0 0,-1 0-1 0 0,1 0 1 0 0,-1 1-1 0 0,-1-1 1 0 0,-4-11-1 0 0,-1 8-84 0 0,1-1-1 0 0,-1 1 0 0 0,-1 1 1 0 0,0-1-1 0 0,-1 2 0 0 0,0-1 1 0 0,-17-12-1 0 0,9 9 70 0 0,0 1 1 0 0,-1 1-1 0 0,0 0 1 0 0,-25-9-1 0 0,41 19-217 0 0,0 0 0 0 0,-1 1 0 0 0,1 0 0 0 0,-1 0-1 0 0,0 0 1 0 0,1 0 0 0 0,-1 1 0 0 0,0-1 0 0 0,0 1 0 0 0,0 0 0 0 0,1 0 0 0 0,-7 1 0 0 0,8-1-70 0 0,1 1 0 0 0,-1 0 1 0 0,1-1-1 0 0,0 1 1 0 0,-1 0-1 0 0,1 0 0 0 0,0 0 1 0 0,-1 0-1 0 0,1 0 1 0 0,0 0-1 0 0,0 0 0 0 0,0 1 1 0 0,0-1-1 0 0,0 0 1 0 0,0 1-1 0 0,1-1 0 0 0,-1 0 1 0 0,0 1-1 0 0,1-1 1 0 0,-1 1-1 0 0,1-1 0 0 0,-1 1 1 0 0,1 0-1 0 0,0-1 1 0 0,-1 1-1 0 0,1-1 0 0 0,0 1 1 0 0,0-1-1 0 0,0 1 0 0 0,0 0 1 0 0,1 2-1 0 0,-1 0-493 0 0,1-1 0 0 0,-1 1 0 0 0,1 0 1 0 0,0-1-1 0 0,0 1 0 0 0,0-1 0 0 0,0 0 0 0 0,1 1 0 0 0,-1-1 0 0 0,1 0 0 0 0,0 0 0 0 0,0 0 0 0 0,0 0 0 0 0,0 0 0 0 0,0 0 0 0 0,1 0 0 0 0,0-1 1 0 0,-1 1-1 0 0,1-1 0 0 0,5 3 0 0 0,6 0-4369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4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28 4905 0 0,'1'-2'755'0'0,"-1"0"-1"0"0,0-1 1 0 0,0 1-1 0 0,1 0 1 0 0,-1-1-1 0 0,0 1 1 0 0,-1 0-1 0 0,1-1 1 0 0,-1-3-1 0 0,-6 5 2415 0 0,-5 14-1558 0 0,8-6-1559 0 0,0 1 0 0 0,0 0-1 0 0,1-1 1 0 0,0 2 0 0 0,0-1 0 0 0,1 0-1 0 0,0 0 1 0 0,0 1 0 0 0,1-1 0 0 0,0 1-1 0 0,0 0 1 0 0,1-1 0 0 0,0 1-1 0 0,1-1 1 0 0,0 1 0 0 0,0 0 0 0 0,4 9-1 0 0,-5-16-49 0 0,1-1 1 0 0,0 1-1 0 0,-1-1 0 0 0,1 1 0 0 0,0-1 0 0 0,0 0 0 0 0,0 1 0 0 0,0-1 1 0 0,0 0-1 0 0,0 0 0 0 0,0 0 0 0 0,0 1 0 0 0,1-1 0 0 0,-1 0 0 0 0,0-1 1 0 0,1 1-1 0 0,-1 0 0 0 0,0 0 0 0 0,1 0 0 0 0,0-1 0 0 0,-1 1 1 0 0,1-1-1 0 0,-1 0 0 0 0,1 1 0 0 0,-1-1 0 0 0,1 0 0 0 0,0 0 0 0 0,-1 0 1 0 0,1 0-1 0 0,0 0 0 0 0,-1 0 0 0 0,1 0 0 0 0,-1 0 0 0 0,1-1 1 0 0,-1 1-1 0 0,1-1 0 0 0,0 1 0 0 0,-1-1 0 0 0,1 0 0 0 0,-1 0 0 0 0,0 1 1 0 0,1-1-1 0 0,-1 0 0 0 0,2-2 0 0 0,2 0 91 0 0,-1-1 0 0 0,0 1 0 0 0,0-1 0 0 0,0 0 0 0 0,0 0 0 0 0,0 0 0 0 0,-1-1 0 0 0,0 1 0 0 0,0-1 0 0 0,0 0 0 0 0,3-10-1 0 0,-5 13-51 0 0,0-1-1 0 0,0 1 1 0 0,-1 0-1 0 0,1-1 0 0 0,-1 1 1 0 0,0-1-1 0 0,1 1 1 0 0,-1-1-1 0 0,0 1 0 0 0,-1-1 1 0 0,1 1-1 0 0,0-1 1 0 0,-1 1-1 0 0,1-1 0 0 0,-1 1 1 0 0,0 0-1 0 0,0-1 0 0 0,0 1 1 0 0,0 0-1 0 0,0 0 1 0 0,-1 0-1 0 0,1 0 0 0 0,0 0 1 0 0,-1 0-1 0 0,0 0 1 0 0,1 0-1 0 0,-1 0 0 0 0,0 1 1 0 0,0-1-1 0 0,0 1 1 0 0,0-1-1 0 0,0 1 0 0 0,-4-2 1 0 0,2 2-260 0 0,1-1 0 0 0,-1 1 0 0 0,1 1 0 0 0,-1-1 1 0 0,1 0-1 0 0,-1 1 0 0 0,0-1 0 0 0,1 1 0 0 0,-8 1 1 0 0,7-1-426 0 0,0 1 0 0 0,1 0 1 0 0,-1 0-1 0 0,0 0 0 0 0,1 0 1 0 0,-1 1-1 0 0,1-1 0 0 0,-1 1 1 0 0,1 0-1 0 0,-4 3 0 0 0,4-2 152 0 0,-1 0 0 0 0,1 0-1 0 0,0 0 1 0 0,0 1 0 0 0,1 0-1 0 0,-1-1 1 0 0,1 1 0 0 0,-1 0-1 0 0,1 0 1 0 0,1 0 0 0 0,-3 6-1 0 0,-12 54 886 0 0,5-15-395 0 0,4-31 352 0 0,5-14 107 0 0,0 1 1 0 0,0 0-1 0 0,0-1 0 0 0,1 1 0 0 0,-1 0 1 0 0,1 0-1 0 0,1 0 0 0 0,-1 0 0 0 0,1 7 1 0 0,0-11-284 0 0,1-1 0 0 0,-1 1 0 0 0,0-1 1 0 0,1 1-1 0 0,-1-1 0 0 0,1 0 1 0 0,-1 1-1 0 0,1-1 0 0 0,0 0 0 0 0,-1 1 1 0 0,1-1-1 0 0,-1 0 0 0 0,1 0 0 0 0,0 0 1 0 0,-1 1-1 0 0,1-1 0 0 0,-1 0 0 0 0,1 0 1 0 0,0 0-1 0 0,-1 0 0 0 0,1 0 1 0 0,0 0-1 0 0,-1 0 0 0 0,1 0 0 0 0,0-1 1 0 0,-1 1-1 0 0,1 0 0 0 0,-1 0 0 0 0,1 0 1 0 0,0-1-1 0 0,-1 1 0 0 0,1 0 0 0 0,-1-1 1 0 0,1 1-1 0 0,-1 0 0 0 0,1-1 1 0 0,0 0-1 0 0,23-12 1850 0 0,-23 13-1931 0 0,202-110 939 0 0,-174 96-1589 0 0,-26 13 800 0 0,3-1-5095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5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62 8338 0 0,'-17'9'5281'0'0,"23"-18"-2051"0"0,26-21-1878 0 0,-24 24-1322 0 0,1 1 0 0 0,-1 1 0 0 0,17-7 0 0 0,-23 10-23 0 0,0 0 1 0 0,0 0-1 0 0,0 1 0 0 0,1-1 0 0 0,-1 1 0 0 0,0-1 1 0 0,0 1-1 0 0,0 0 0 0 0,1-1 0 0 0,-1 1 0 0 0,0 0 1 0 0,0 1-1 0 0,1-1 0 0 0,-1 0 0 0 0,0 1 0 0 0,0-1 0 0 0,0 1 1 0 0,0-1-1 0 0,1 1 0 0 0,-1 0 0 0 0,0 0 0 0 0,3 2 1 0 0,-4-1 1 0 0,0-1 1 0 0,-1 0 0 0 0,1 1 0 0 0,0-1-1 0 0,0 0 1 0 0,-1 1 0 0 0,1-1 0 0 0,-1 1-1 0 0,0-1 1 0 0,1 1 0 0 0,-1-1 0 0 0,0 1-1 0 0,0-1 1 0 0,0 1 0 0 0,0 0 0 0 0,0-1 0 0 0,0 1-1 0 0,0-1 1 0 0,0 1 0 0 0,-1-1 0 0 0,1 1-1 0 0,-2 1 1 0 0,-15 38-38 0 0,10-28-34 0 0,4-6 48 0 0,0 0-19 0 0,0-1 0 0 0,0 1 0 0 0,1 0 0 0 0,0 0 0 0 0,-2 11 0 0 0,4-17 27 0 0,-1 0-1 0 0,1 0 1 0 0,0-1-1 0 0,0 1 1 0 0,0 0-1 0 0,1-1 1 0 0,-1 1-1 0 0,0 0 1 0 0,0 0-1 0 0,0-1 1 0 0,0 1-1 0 0,1 0 1 0 0,-1-1-1 0 0,0 1 1 0 0,1 0-1 0 0,-1-1 1 0 0,0 1-1 0 0,1-1 1 0 0,-1 1-1 0 0,1 0 1 0 0,-1-1-1 0 0,1 1 1 0 0,-1-1-1 0 0,2 1 1 0 0,0 0-7 0 0,-1-1 0 0 0,1 1 1 0 0,0-1-1 0 0,0 0 1 0 0,-1 0-1 0 0,1 0 1 0 0,0 0-1 0 0,0 0 0 0 0,0 0 1 0 0,-1 0-1 0 0,1 0 1 0 0,0-1-1 0 0,0 1 0 0 0,-1-1 1 0 0,3 0-1 0 0,42-19-2139 0 0,-30 11-547 0 0,-1-2 0 0 0,17-13 0 0 0,-10 5-2008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5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17 7354 0 0,'0'-1'186'0'0,"0"0"1"0"0,-1 0 0 0 0,1 0 0 0 0,-1 1 0 0 0,1-1-1 0 0,-1 0 1 0 0,1 0 0 0 0,-1 0 0 0 0,0 0 0 0 0,1 1-1 0 0,-1-1 1 0 0,0 0 0 0 0,1 1 0 0 0,-1-1 0 0 0,0 1-1 0 0,0-1 1 0 0,0 1 0 0 0,0-1 0 0 0,0 1 0 0 0,1-1 0 0 0,-1 1-1 0 0,0 0 1 0 0,0-1 0 0 0,0 1 0 0 0,0 0 0 0 0,0 0-1 0 0,0 0 1 0 0,0 0 0 0 0,-1 0 0 0 0,0 1 53 0 0,0 0 1 0 0,0 0 0 0 0,0 1-1 0 0,0-1 1 0 0,0 1 0 0 0,0-1-1 0 0,1 1 1 0 0,-1 0 0 0 0,1-1-1 0 0,-1 1 1 0 0,1 0-1 0 0,-2 4 1 0 0,0 0-201 0 0,0 0-1 0 0,0 0 1 0 0,1 1-1 0 0,0-1 1 0 0,0 1-1 0 0,0 0 1 0 0,1 0-1 0 0,0 0 1 0 0,1-1-1 0 0,-1 1 1 0 0,1 0-1 0 0,1 0 1 0 0,-1 0-1 0 0,1 0 1 0 0,0 0 0 0 0,1-1-1 0 0,0 1 1 0 0,2 7-1 0 0,1-1-26 0 0,0-1 1 0 0,0 1-1 0 0,1-1 0 0 0,0-1 1 0 0,1 1-1 0 0,0-1 0 0 0,1 0 1 0 0,13 14-1 0 0,-19-23 2 0 0,-1-1 0 0 0,1 1 1 0 0,0 0-1 0 0,0-1 0 0 0,0 1 0 0 0,0-1 0 0 0,0 1 0 0 0,0-1 1 0 0,0 0-1 0 0,0 0 0 0 0,0 0 0 0 0,1 0 0 0 0,-1 0 1 0 0,0 0-1 0 0,1-1 0 0 0,-1 1 0 0 0,0-1 0 0 0,1 0 0 0 0,-1 0 1 0 0,5 0-1 0 0,-5-1 29 0 0,1 0-1 0 0,-1 0 1 0 0,1 0 0 0 0,-1 0-1 0 0,0-1 1 0 0,0 1 0 0 0,0-1-1 0 0,0 1 1 0 0,0-1 0 0 0,0 0-1 0 0,0 0 1 0 0,0 0 0 0 0,-1 0-1 0 0,1 0 1 0 0,-1 0 0 0 0,1 0-1 0 0,-1-1 1 0 0,0 1 0 0 0,1-3-1 0 0,5-10 133 0 0,-1 1 0 0 0,-1-1 0 0 0,0 0 0 0 0,4-27 0 0 0,-8 37-168 0 0,0-1 0 0 0,-1 1 0 0 0,1-1 0 0 0,-1 1 0 0 0,0-1-1 0 0,-1 1 1 0 0,1-1 0 0 0,-1 1 0 0 0,0-1 0 0 0,0 1 0 0 0,-1-1 0 0 0,0 1-1 0 0,0 0 1 0 0,0 0 0 0 0,0 0 0 0 0,-6-8 0 0 0,6 11-268 0 0,0 0 1 0 0,1 1 0 0 0,-1-1-1 0 0,0 0 1 0 0,0 1 0 0 0,0 0-1 0 0,0 0 1 0 0,0-1 0 0 0,0 1-1 0 0,-1 0 1 0 0,1 1 0 0 0,0-1-1 0 0,0 0 1 0 0,-1 1 0 0 0,1-1-1 0 0,-1 1 1 0 0,1 0-1 0 0,0-1 1 0 0,-1 1 0 0 0,1 0-1 0 0,-5 1 1 0 0,1 0-613 0 0,0 1-1 0 0,0-1 1 0 0,0 1-1 0 0,0 0 1 0 0,0 0-1 0 0,1 1 1 0 0,-8 4-1 0 0,-5 5-2899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5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1 187 6225 0 0,'4'1'552'0'0,"0"0"0"0"0,0 0 0 0 0,1-1-1 0 0,-1 0 1 0 0,0 0 0 0 0,0 0 0 0 0,1-1 0 0 0,-1 1-1 0 0,0-1 1 0 0,0 0 0 0 0,5-2 0 0 0,-1 0-82 0 0,0-1 1 0 0,0 1-1 0 0,0-2 1 0 0,14-9-1 0 0,1-5-2165 0 0,-1 0 1 0 0,25-30-1 0 0,-35 36-137 0 0,-7 8 1244 0 0,-3 3 511 0 0,0 0 0 0 0,0 0 0 0 0,1 0 0 0 0,-2 0 1 0 0,1 0-1 0 0,0-1 0 0 0,0 1 0 0 0,-1 0 0 0 0,1-1 0 0 0,-1 1 0 0 0,0-1 0 0 0,0 0 1 0 0,0 1-1 0 0,0-1 0 0 0,0 0 0 0 0,0-3 0 0 0,-1 6 141 0 0,0-1 0 0 0,-1 1 0 0 0,1-1 0 0 0,-1 1 0 0 0,1 0 0 0 0,-1-1 0 0 0,1 1 0 0 0,0 0 0 0 0,-1-1 0 0 0,1 1 0 0 0,-1 0 0 0 0,0 0 0 0 0,1-1 0 0 0,-1 1 0 0 0,1 0 0 0 0,-1 0 0 0 0,1 0 0 0 0,-1 0 0 0 0,1 0 0 0 0,-1 0 0 0 0,0 0 0 0 0,1 0 0 0 0,-1 0 0 0 0,1 0 0 0 0,-1 0 0 0 0,0 0 0 0 0,1 0 0 0 0,-1 0 0 0 0,1 0 0 0 0,-1 1 0 0 0,1-1 0 0 0,-1 0 0 0 0,1 0 0 0 0,-1 1 0 0 0,1-1 0 0 0,-1 0 0 0 0,1 1 0 0 0,-1-1 0 0 0,1 0 0 0 0,-1 1 0 0 0,-22 15 4239 0 0,20-12-4042 0 0,0 0 0 0 0,0 0 0 0 0,1 1-1 0 0,0-1 1 0 0,0 1 0 0 0,0-1 0 0 0,0 1 0 0 0,1 0 0 0 0,0 0 0 0 0,0 0 0 0 0,0 0-1 0 0,0-1 1 0 0,1 1 0 0 0,0 0 0 0 0,0 0 0 0 0,1 10 0 0 0,0-3-194 0 0,1-1 1 0 0,0 1-1 0 0,1-1 1 0 0,0 0 0 0 0,1 0-1 0 0,6 14 1 0 0,-10-24-63 0 0,1 1 0 0 0,-1 0 0 0 0,1-1 0 0 0,0 1 0 0 0,0-1 0 0 0,0 1 1 0 0,0-1-1 0 0,0 0 0 0 0,0 1 0 0 0,0-1 0 0 0,0 0 0 0 0,1 0 0 0 0,-1 0 1 0 0,0 0-1 0 0,1 0 0 0 0,-1 0 0 0 0,1 0 0 0 0,-1 0 0 0 0,1 0 0 0 0,-1-1 1 0 0,1 1-1 0 0,0-1 0 0 0,-1 1 0 0 0,1-1 0 0 0,0 0 0 0 0,-1 0 0 0 0,1 1 0 0 0,0-1 1 0 0,0 0-1 0 0,-1 0 0 0 0,1-1 0 0 0,0 1 0 0 0,-1 0 0 0 0,1-1 0 0 0,0 1 1 0 0,-1-1-1 0 0,1 1 0 0 0,-1-1 0 0 0,1 0 0 0 0,0 1 0 0 0,1-2 0 0 0,7-5-135 0 0,0 0 0 0 0,0-1 0 0 0,-1 0 0 0 0,16-17 0 0 0,-6 5-1711 0 0,-19 20 1688 0 0,0 0-1 0 0,1 0 0 0 0,-1 0 0 0 0,0 0 0 0 0,1 0 0 0 0,-1 0 0 0 0,0 0 0 0 0,0-1 0 0 0,1 1 1 0 0,-1 0-1 0 0,0 0 0 0 0,0 0 0 0 0,1 0 0 0 0,-1-1 0 0 0,0 1 0 0 0,0 0 0 0 0,1 0 0 0 0,-1-1 1 0 0,0 1-1 0 0,0 0 0 0 0,0 0 0 0 0,0-1 0 0 0,0 1 0 0 0,1 0 0 0 0,-1-1 0 0 0,0 1 1 0 0,0 0-1 0 0,0 0 0 0 0,0-1 0 0 0,0 1 0 0 0,0 0 0 0 0,0-1 0 0 0,0 1 0 0 0,0 0 0 0 0,0-1 1 0 0,0 1-1 0 0,0 0 0 0 0,0-1 0 0 0,0 1 0 0 0,0 0 0 0 0,0 0 0 0 0,-1-1 0 0 0,1 1 0 0 0,0 0 1 0 0,0-1-1 0 0,0 1 0 0 0,0 0 0 0 0,-1 0 0 0 0,1-1 0 0 0,0 1 0 0 0,0 0 0 0 0,0 0 1 0 0,-1-1-1 0 0,-5 1-4619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26 7650 0 0,'0'-1'630'0'0,"-1"-1"0"0"0,1 0 0 0 0,-1 0 0 0 0,1 0 0 0 0,-1 0 0 0 0,1 0 0 0 0,-1 0 0 0 0,0 0 0 0 0,0 1 0 0 0,-2-4 0 0 0,3 5-455 0 0,0 0 0 0 0,-1 0-1 0 0,1-1 1 0 0,0 1 0 0 0,0 0 0 0 0,-1 0-1 0 0,1 0 1 0 0,0-1 0 0 0,-1 1 0 0 0,1 0-1 0 0,0 0 1 0 0,-1 0 0 0 0,1 0 0 0 0,0 0-1 0 0,-1 0 1 0 0,1 0 0 0 0,0 0 0 0 0,-1 0-1 0 0,1 0 1 0 0,0 0 0 0 0,-1 0 0 0 0,1 0-1 0 0,-1 0 1 0 0,1 0 0 0 0,0 0 0 0 0,-1 0-1 0 0,1 0 1 0 0,0 0 0 0 0,-1 0 0 0 0,1 0-1 0 0,0 1 1 0 0,0-1 0 0 0,-1 0 0 0 0,-11 15 3192 0 0,4 7-4162 0 0,3 3 612 0 0,0 1-1 0 0,2-1 1 0 0,1 1 0 0 0,2 37-1 0 0,1-45-814 0 0,1-1-1 0 0,0 1 0 0 0,1-1 0 0 0,7 20 1 0 0,-10-37 893 0 0,0 0 0 0 0,0 1 0 0 0,0-1 0 0 0,0 0 0 0 0,0 1 0 0 0,0-1 0 0 0,0 0 1 0 0,0 1-1 0 0,0-1 0 0 0,0 0 0 0 0,0 1 0 0 0,0-1 0 0 0,1 0 0 0 0,-1 1 0 0 0,0-1 1 0 0,0 0-1 0 0,0 0 0 0 0,0 1 0 0 0,1-1 0 0 0,-1 0 0 0 0,0 0 0 0 0,0 1 0 0 0,1-1 0 0 0,-1 0 1 0 0,0 0-1 0 0,0 1 0 0 0,1-1 0 0 0,-1 0 0 0 0,0 0 0 0 0,1 0 0 0 0,-1 0 0 0 0,0 0 1 0 0,1 0-1 0 0,-1 1 0 0 0,0-1 0 0 0,1 0 0 0 0,-1 0 0 0 0,0 0 0 0 0,1 0 0 0 0,0 0 0 0 0,7-14-1372 0 0,2-23 1246 0 0,-10 37 200 0 0,0-5 127 0 0,0 1 0 0 0,1 0 0 0 0,0 0 0 0 0,0 0 0 0 0,0 0 0 0 0,1 0 0 0 0,-1 0 0 0 0,1 1 0 0 0,0-1 0 0 0,0 0 0 0 0,0 1 0 0 0,1-1 0 0 0,-1 1 1 0 0,1 0-1 0 0,0 0 0 0 0,0 0 0 0 0,0 0 0 0 0,0 0 0 0 0,0 1 0 0 0,1 0 0 0 0,-1-1 0 0 0,1 1 0 0 0,-1 0 0 0 0,1 1 0 0 0,0-1 0 0 0,0 1 0 0 0,0-1 0 0 0,0 1 0 0 0,0 0 1 0 0,0 1-1 0 0,0-1 0 0 0,0 1 0 0 0,7 0 0 0 0,14 0-2339 0 0,-8 2-3519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6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35 7402 0 0,'-1'5'297'0'0,"-2"1"617"0"0,1 1 0 0 0,1-1-1 0 0,-1 1 1 0 0,1 0 0 0 0,0 0 0 0 0,0 12 0 0 0,2-18-821 0 0,-1 1 1 0 0,0-1-1 0 0,1 1 1 0 0,-1-1-1 0 0,1 1 1 0 0,0-1-1 0 0,-1 1 1 0 0,1-1-1 0 0,0 0 1 0 0,0 1-1 0 0,0-1 1 0 0,0 0-1 0 0,0 0 1 0 0,0 0-1 0 0,0 0 1 0 0,0 0-1 0 0,1 0 1 0 0,-1 0-1 0 0,0 0 1 0 0,1 0 0 0 0,-1 0-1 0 0,0-1 1 0 0,1 1-1 0 0,-1-1 1 0 0,1 1-1 0 0,-1-1 1 0 0,1 1-1 0 0,-1-1 1 0 0,1 0-1 0 0,-1 0 1 0 0,1 0-1 0 0,0 0 1 0 0,-1 0-1 0 0,1 0 1 0 0,2-1-1 0 0,1 1-178 0 0,0-1-1 0 0,0 0 1 0 0,0 0-1 0 0,0 0 1 0 0,0-1-1 0 0,0 0 1 0 0,0 0-1 0 0,0 0 1 0 0,-1-1-1 0 0,1 1 1 0 0,5-6-1 0 0,1 0-1352 0 0,-1 0 0 0 0,-1-1 0 0 0,13-14 0 0 0,-18 19 735 0 0,-2 0 1 0 0,1 0-1 0 0,0-1 1 0 0,-1 1-1 0 0,4-10 1 0 0,-6 14 685 0 0,9-19-3818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6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7650 0 0,'12'-30'8438'0'0,"7"6"-4814"0"0,-17 23-3724 0 0,1-1-1 0 0,-1 1 1 0 0,0 0 0 0 0,1 0 0 0 0,-1-1 0 0 0,1 1 0 0 0,-1 1 0 0 0,1-1 0 0 0,-1 0 0 0 0,1 1 0 0 0,0-1 0 0 0,-1 1 0 0 0,1 0 0 0 0,0 0 0 0 0,0 0 0 0 0,-1 0 0 0 0,1 0 0 0 0,0 1 0 0 0,-1-1 0 0 0,1 1-1 0 0,4 1 1 0 0,-6-1-157 0 0,0-1-1 0 0,0 1 0 0 0,0-1 0 0 0,0 1 0 0 0,0-1 1 0 0,0 1-1 0 0,0 0 0 0 0,-1 0 0 0 0,1-1 0 0 0,0 1 0 0 0,0 0 1 0 0,-1 0-1 0 0,1 0 0 0 0,0 0 0 0 0,-1 0 0 0 0,1 0 1 0 0,-1 0-1 0 0,1 0 0 0 0,-1 0 0 0 0,0 0 0 0 0,1 0 1 0 0,-1 0-1 0 0,0 0 0 0 0,0 1 0 0 0,1-1 0 0 0,-1 0 1 0 0,0 0-1 0 0,0 0 0 0 0,-1 0 0 0 0,1 0 0 0 0,0 0 0 0 0,0 1 1 0 0,0-1-1 0 0,-1 0 0 0 0,1 0 0 0 0,-1 0 0 0 0,0 2 1 0 0,-3 6-184 0 0,0 1 1 0 0,0-1 0 0 0,-9 12 0 0 0,6-9 430 0 0,4-6 60 0 0,1-1 24 0 0,0-1 1 0 0,0 1-1 0 0,0-1 1 0 0,-1 0-1 0 0,1 0 0 0 0,-1 0 1 0 0,0 0-1 0 0,0 0 0 0 0,-1-1 1 0 0,1 1-1 0 0,-11 3 2846 0 0,19-12-1400 0 0,9-5-252 0 0,-4 6-754 0 0,0-1 1 0 0,1 2-1 0 0,-1-1 0 0 0,15-2 1 0 0,-23 6-494 0 0,-1-1 0 0 0,0 1 1 0 0,0 0-1 0 0,1 0 0 0 0,-1-1 0 0 0,0 1 1 0 0,0 0-1 0 0,1 0 0 0 0,-1 0 1 0 0,0 0-1 0 0,1 1 0 0 0,-1-1 0 0 0,0 0 1 0 0,0 0-1 0 0,0 1 0 0 0,1-1 0 0 0,-1 1 1 0 0,0-1-1 0 0,0 1 0 0 0,0 0 0 0 0,0-1 1 0 0,0 1-1 0 0,0 0 0 0 0,0 0 1 0 0,0-1-1 0 0,0 1 0 0 0,0 0 0 0 0,0 0 1 0 0,0 0-1 0 0,0 0 0 0 0,-1 0 0 0 0,1 1 1 0 0,-1-1-1 0 0,1 0 0 0 0,0 0 0 0 0,-1 0 1 0 0,0 1-1 0 0,1-1 0 0 0,-1 0 0 0 0,0 0 1 0 0,0 1-1 0 0,0-1 0 0 0,1 0 1 0 0,-1 0-1 0 0,-1 1 0 0 0,1-1 0 0 0,0 0 1 0 0,0 1-1 0 0,-1 1 0 0 0,-5 24 215 0 0,-2 15-51 0 0,8-40-185 0 0,0 0 1 0 0,0 1-1 0 0,-1-1 1 0 0,1 0-1 0 0,1 1 0 0 0,-1-1 1 0 0,0 0-1 0 0,1 1 1 0 0,-1-1-1 0 0,1 0 1 0 0,0 0-1 0 0,-1 1 0 0 0,2 1 1 0 0,-1-3 5 0 0,0-1 0 0 0,0 1 0 0 0,0-1 1 0 0,-1 1-1 0 0,1-1 0 0 0,0 1 0 0 0,0-1 0 0 0,0 0 1 0 0,0 1-1 0 0,0-1 0 0 0,0 0 0 0 0,0 0 0 0 0,0 0 1 0 0,0 0-1 0 0,0 0 0 0 0,0 0 0 0 0,0 0 0 0 0,0 0 0 0 0,0 0 1 0 0,0 0-1 0 0,0 0 0 0 0,0-1 0 0 0,0 1 0 0 0,-1 0 1 0 0,1-1-1 0 0,0 1 0 0 0,0 0 0 0 0,0-1 0 0 0,0 0 1 0 0,0 1-1 0 0,-1-1 0 0 0,1 1 0 0 0,0-1 0 0 0,-1 0 1 0 0,2 0-1 0 0,26-26 386 0 0,-25 23-335 0 0,0-1 1 0 0,0 1-1 0 0,0-1 1 0 0,-1 0 0 0 0,0 0-1 0 0,0 0 1 0 0,0 0-1 0 0,0 0 1 0 0,-1 0-1 0 0,0-1 1 0 0,0 1 0 0 0,0 0-1 0 0,-1-10 1 0 0,0 13-51 0 0,0 0 0 0 0,-1-1 1 0 0,0 1-1 0 0,1-1 1 0 0,-1 1-1 0 0,0 0 0 0 0,0-1 1 0 0,0 1-1 0 0,0 0 0 0 0,-1 0 1 0 0,1 0-1 0 0,0 0 0 0 0,-1 0 1 0 0,0 0-1 0 0,1 0 0 0 0,-1 1 1 0 0,0-1-1 0 0,0 0 1 0 0,0 1-1 0 0,0 0 0 0 0,0-1 1 0 0,0 1-1 0 0,-1 0 0 0 0,1 0 1 0 0,0 0-1 0 0,-1 0 0 0 0,1 1 1 0 0,0-1-1 0 0,-1 1 1 0 0,1-1-1 0 0,-5 1 0 0 0,5 0-41 0 0,0 0-1 0 0,0 0 0 0 0,1 0 1 0 0,-1 0-1 0 0,0 1 0 0 0,0-1 1 0 0,1 0-1 0 0,-1 1 0 0 0,0 0 1 0 0,1-1-1 0 0,-1 1 1 0 0,1 0-1 0 0,-1 0 0 0 0,1 0 1 0 0,-1 0-1 0 0,1 0 0 0 0,0 0 1 0 0,-1 0-1 0 0,1 0 0 0 0,0 1 1 0 0,0-1-1 0 0,0 0 1 0 0,0 1-1 0 0,0-1 0 0 0,0 1 1 0 0,0-1-1 0 0,0 1 0 0 0,1 0 1 0 0,-1-1-1 0 0,0 1 0 0 0,1 0 1 0 0,0-1-1 0 0,-1 3 0 0 0,-2 10-44 0 0,0 0 0 0 0,1 0 0 0 0,0 17 0 0 0,1-14 62 0 0,-3 13 157 0 0,-14 49 1 0 0,13-59-120 0 0,6-22-15 0 0,0 1 0 0 0,1-1 0 0 0,-1 0 0 0 0,0 0 0 0 0,1 1 0 0 0,-1-1 0 0 0,1 1 0 0 0,-1 0 0 0 0,1-1 0 0 0,0 1 0 0 0,0 0 0 0 0,0 0 0 0 0,-1 0 1 0 0,5-1-1 0 0,35-16 117 0 0,-30 14-113 0 0,38-13-81 0 0,25-11-1738 0 0,-32 2-3481 0 0,-40 25 5036 0 0,0-1 0 0 0,0 1-1 0 0,0-1 1 0 0,-1 0 0 0 0,1 0-1 0 0,-1 0 1 0 0,1 0 0 0 0,-1 0 0 0 0,0 0-1 0 0,0 0 1 0 0,0-1 0 0 0,0 1 0 0 0,0 0-1 0 0,0-1 1 0 0,0 1 0 0 0,-1 0-1 0 0,1-5 1 0 0,3-8-2858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7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39 5321 0 0,'-3'-4'591'0'0,"-16"-21"2114"0"0,7 15 3759 0 0,11 13-6221 0 0,0 0 0 0 0,0 0 0 0 0,1 0 1 0 0,-1 0-1 0 0,1 0 0 0 0,0 0 0 0 0,0 0 0 0 0,0 0 1 0 0,0-1-1 0 0,2 6 0 0 0,-2-4-23 0 0,0 28 170 0 0,0-21-330 0 0,0 0 1 0 0,0 0-1 0 0,1 0 1 0 0,0 0-1 0 0,0-1 1 0 0,2 1-1 0 0,-1 0 1 0 0,1-1-1 0 0,6 14 1 0 0,-8-23-53 0 0,-1 0 1 0 0,1-1 0 0 0,0 1-1 0 0,0 0 1 0 0,-1-1-1 0 0,1 1 1 0 0,0 0 0 0 0,0-1-1 0 0,0 1 1 0 0,0-1 0 0 0,0 1-1 0 0,0-1 1 0 0,0 0 0 0 0,0 1-1 0 0,0-1 1 0 0,0 0-1 0 0,0 0 1 0 0,0 1 0 0 0,0-1-1 0 0,0 0 1 0 0,0 0 0 0 0,0 0-1 0 0,0 0 1 0 0,0-1-1 0 0,0 1 1 0 0,0 0 0 0 0,0 0-1 0 0,0-1 1 0 0,0 1 0 0 0,0 0-1 0 0,0-1 1 0 0,0 1-1 0 0,0-1 1 0 0,0 1 0 0 0,0-2-1 0 0,39-25-252 0 0,-27 17-269 0 0,6-1-661 0 0,-13 7 368 0 0,0 1-1 0 0,0-1 1 0 0,0 0-1 0 0,0 0 1 0 0,-1-1-1 0 0,1 1 1 0 0,8-11-1 0 0,-25 16-3083 0 0,-7 8 3289 0 0,0 2 490 0 0,1 0 0 0 0,1 1 0 0 0,0 1 1 0 0,1 0-1 0 0,-21 24 0 0 0,30-30 351 0 0,1 0 0 0 0,1 0 0 0 0,-1 0 0 0 0,1 0 0 0 0,0 0 0 0 0,1 1 0 0 0,-3 9 1 0 0,4-12 244 0 0,1 0 1 0 0,0 0 0 0 0,0 0 0 0 0,1 0 0 0 0,0 0 0 0 0,0 0 0 0 0,0 0 0 0 0,0 0-1 0 0,1 0 1 0 0,0 0 0 0 0,0 0 0 0 0,3 10 0 0 0,-3-14-412 0 0,-1 1-1 0 0,1 0 1 0 0,0-1-1 0 0,-1 1 1 0 0,1 0-1 0 0,0-1 1 0 0,0 1 0 0 0,0-1-1 0 0,0 1 1 0 0,0-1-1 0 0,1 0 1 0 0,-1 1-1 0 0,0-1 1 0 0,1 0-1 0 0,-1 0 1 0 0,1 0 0 0 0,-1 0-1 0 0,1 0 1 0 0,0 0-1 0 0,-1-1 1 0 0,1 1-1 0 0,0 0 1 0 0,-1-1 0 0 0,1 1-1 0 0,0-1 1 0 0,0 0-1 0 0,-1 0 1 0 0,1 1-1 0 0,0-1 1 0 0,0 0-1 0 0,0 0 1 0 0,0-1 0 0 0,-1 1-1 0 0,1 0 1 0 0,0-1-1 0 0,0 1 1 0 0,-1-1-1 0 0,1 1 1 0 0,0-1 0 0 0,-1 0-1 0 0,4-2 1 0 0,7-3-466 0 0,0-1 0 0 0,0-1 0 0 0,-1 0 0 0 0,14-13 0 0 0,-16 13-675 0 0,-1 1-654 0 0,0 0 0 0 0,0-1 1 0 0,12-16-1 0 0,-8 7-2573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7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 9074 0 0,'1'-3'798'0'0,"-1"0"0"0"0,0-1 1 0 0,1 1-1 0 0,-1 0 0 0 0,1 0 0 0 0,0 0 1 0 0,0 0-1 0 0,1 0 0 0 0,-1 0 0 0 0,1 0 1 0 0,-1 0-1 0 0,3-4 0 0 0,0 3-481 0 0,0-1-1 0 0,1 0 0 0 0,-1 1 1 0 0,1-1-1 0 0,0 1 1 0 0,5-3-1 0 0,-1 1-830 0 0,0 1 1 0 0,0 0-1 0 0,0 1 1 0 0,1 0-1 0 0,-1 1 0 0 0,1-1 1 0 0,17-2-1 0 0,-1 6-3439 0 0,-25 0 3728 0 0,0 0 0 0 0,-1 0 0 0 0,1 0 0 0 0,0 0 0 0 0,-1 0 0 0 0,1 0 0 0 0,0 1 0 0 0,-1-1 0 0 0,1 0 0 0 0,0 0 0 0 0,-1 0 0 0 0,1 1 0 0 0,0-1 0 0 0,-1 0 0 0 0,1 1 0 0 0,-1-1 0 0 0,1 1 0 0 0,-1-1 0 0 0,1 0 0 0 0,-1 1 0 0 0,1-1-1 0 0,-1 1 1 0 0,1-1 0 0 0,-1 1 0 0 0,1 0 0 0 0,-1-1 0 0 0,0 1 0 0 0,1-1 0 0 0,-1 1 0 0 0,0 0 0 0 0,0-1 0 0 0,0 1 0 0 0,1 0 0 0 0,-1 0 0 0 0,0 8-3054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8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50 5321 0 0,'-15'10'1997'0'0,"-9"5"4653"0"0,43-25-3236 0 0,-12 5-3319 0 0,1 0 0 0 0,0 1 0 0 0,0 0 0 0 0,1 1 0 0 0,-1 0 0 0 0,1 0 0 0 0,15-3 1 0 0,-23 7-89 0 0,-1-1 0 0 0,0 0 0 0 0,0 1 0 0 0,1-1 0 0 0,-1 0 0 0 0,0 1 0 0 0,1-1 0 0 0,-1 0 0 0 0,0 1 0 0 0,0-1 0 0 0,0 1 0 0 0,0-1 0 0 0,1 1 0 0 0,-1-1 0 0 0,0 0 0 0 0,0 1 0 0 0,0-1 0 0 0,0 1 0 0 0,0-1 0 0 0,0 1 0 0 0,0-1 0 0 0,0 1 0 0 0,0-1 0 0 0,0 0 0 0 0,0 1 0 0 0,-1-1 0 0 0,1 1 0 0 0,0-1 0 0 0,0 1 0 0 0,0-1 0 0 0,-1 0 0 0 0,1 1 0 0 0,0-1 0 0 0,0 1 0 0 0,-1-1 0 0 0,1 0 0 0 0,-1 1 0 0 0,-10 23 58 0 0,10-22-52 0 0,-3 6-10 0 0,0-1 0 0 0,1 1 0 0 0,-1 0 1 0 0,2 0-1 0 0,-1 0 0 0 0,1 0 0 0 0,1 1 0 0 0,0-1 1 0 0,0 1-1 0 0,0-1 0 0 0,1 12 0 0 0,0-20-4 0 0,0 1 0 0 0,0 0 0 0 0,0-1 0 0 0,0 1 0 0 0,0-1 0 0 0,0 1 0 0 0,1-1 0 0 0,-1 1 0 0 0,0-1 0 0 0,0 1 0 0 0,0-1-1 0 0,0 1 1 0 0,1-1 0 0 0,-1 1 0 0 0,0-1 0 0 0,1 1 0 0 0,-1-1 0 0 0,0 1 0 0 0,1-1 0 0 0,-1 0 0 0 0,0 1 0 0 0,1-1 0 0 0,-1 0 0 0 0,1 1 0 0 0,-1-1 0 0 0,1 0-1 0 0,-1 1 1 0 0,1-1 0 0 0,-1 0 0 0 0,1 0 0 0 0,13-8 35 0 0,6-24-13 0 0,-19 26-210 0 0,1 0-1 0 0,-1 0 1 0 0,0 0 0 0 0,-1-1 0 0 0,0 1 0 0 0,0 0 0 0 0,0 0 0 0 0,-1 0 0 0 0,-1-8-1 0 0,-17-52-8772 0 0,18 63 8340 0 0,-4-14-3640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8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 7162 0 0,'-3'35'9584'0'0,"-11"20"-7626"0"0,3-10-1691 0 0,6-23-207 0 0,2-13-51 0 0,0 1 0 0 0,2 0 0 0 0,-1 0 0 0 0,1 1 0 0 0,0-1 0 0 0,2 20-1 0 0,-1-30-17 0 0,1 0 0 0 0,-1 0 0 0 0,1 0 0 0 0,-1 0 0 0 0,1 0 0 0 0,-1 0 0 0 0,1 0 0 0 0,-1 0 0 0 0,1 0 0 0 0,-1 0 0 0 0,1 0 0 0 0,-1 0 0 0 0,1 0 0 0 0,-1 0 0 0 0,1 0 0 0 0,-1-1 0 0 0,1 1 0 0 0,-1 0-1 0 0,0 0 1 0 0,1-1 0 0 0,-1 1 0 0 0,1 0 0 0 0,-1 0 0 0 0,0-1 0 0 0,1 1 0 0 0,-1 0 0 0 0,0-1 0 0 0,1 1 0 0 0,-1-1 0 0 0,19-15-56 0 0,-16 14 45 0 0,10-8-132 0 0,0 1 0 0 0,0 0-1 0 0,15-7 1 0 0,-21 13-1055 0 0,-1 0 1 0 0,1 1-1 0 0,0-1 0 0 0,0 1 0 0 0,9-1 1 0 0,-15 3 975 0 0,-1 0 115 0 0,0 0 0 0 0,0 0 1 0 0,0-1-1 0 0,0 1 1 0 0,0 0-1 0 0,1 0 1 0 0,-1 0-1 0 0,0 0 0 0 0,0 0 1 0 0,0 0-1 0 0,0 0 1 0 0,1 0-1 0 0,-1 0 1 0 0,0 0-1 0 0,0 0 1 0 0,0 0-1 0 0,0 0 0 0 0,1 0 1 0 0,-1 0-1 0 0,0 0 1 0 0,0 0-1 0 0,0 0 1 0 0,0 1-1 0 0,1-1 1 0 0,-1 0-1 0 0,0 0 0 0 0,0 0 1 0 0,0 0-1 0 0,1 2-1270 0 0,-1-2 1270 0 0,0 0 0 0 0,1 0 1 0 0,-3 5-3112 0 0</inkml:trace>
  <inkml:trace contextRef="#ctx0" brushRef="#br0" timeOffset="1">0 392 7202 0 0,'4'-7'4890'0'0,"20"-23"-3064"0"0,-22 28-1672 0 0,16-15 113 0 0,-17 16-260 0 0,-1 1 0 0 0,1-1 0 0 0,-1 1 1 0 0,1-1-1 0 0,0 1 0 0 0,-1-1 0 0 0,1 1 0 0 0,-1 0 1 0 0,1-1-1 0 0,0 1 0 0 0,-1 0 0 0 0,1-1 0 0 0,0 1 1 0 0,0 0-1 0 0,-1 0 0 0 0,1 0 0 0 0,0-1 0 0 0,-1 1 1 0 0,1 0-1 0 0,0 0 0 0 0,0 0 0 0 0,0 0 0 0 0,-9 36 499 0 0,8-36-506 0 0,-2 9 73 0 0,0 0-1 0 0,0 0 0 0 0,1 0 1 0 0,0 1-1 0 0,0-1 0 0 0,2 11 1 0 0,-1-18-96 0 0,0 0 1 0 0,1 0-1 0 0,-1 0 0 0 0,1 0 1 0 0,0 0-1 0 0,-1 0 1 0 0,1 0-1 0 0,0 0 1 0 0,0 0-1 0 0,1-1 1 0 0,-1 1-1 0 0,0 0 0 0 0,0-1 1 0 0,1 1-1 0 0,-1-1 1 0 0,1 0-1 0 0,-1 1 1 0 0,1-1-1 0 0,0 0 1 0 0,0 0-1 0 0,-1 0 0 0 0,1 0 1 0 0,0 0-1 0 0,0 0 1 0 0,0-1-1 0 0,0 1 1 0 0,0-1-1 0 0,0 1 1 0 0,0-1-1 0 0,0 0 0 0 0,0 1 1 0 0,0-1-1 0 0,4-1 1 0 0,0 1-600 0 0,0 0 0 0 0,0 0 1 0 0,-1-1-1 0 0,1 1 0 0 0,0-1 1 0 0,0-1-1 0 0,-1 1 0 0 0,1-1 1 0 0,-1 0-1 0 0,1-1 0 0 0,-1 1 1 0 0,7-5-1 0 0,4-3-3237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8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82 7370 0 0,'-1'-1'358'0'0,"1"-1"1"0"0,0 1 0 0 0,-1 0-1 0 0,1-1 1 0 0,0 1 0 0 0,0-1-1 0 0,0 1 1 0 0,0-1-1 0 0,0 1 1 0 0,0-1 0 0 0,0 1-1 0 0,0-1 1 0 0,1 1 0 0 0,-1-1-1 0 0,0 1 1 0 0,1 0 0 0 0,-1-1-1 0 0,1 1 1 0 0,0 0 0 0 0,-1-1-1 0 0,1 1 1 0 0,0 0 0 0 0,0 0-1 0 0,0 0 1 0 0,0-1 0 0 0,2 0-1 0 0,1-1-144 0 0,1 1 0 0 0,-1 1 1 0 0,1-1-1 0 0,0 0 0 0 0,0 1 0 0 0,-1 0 0 0 0,7 0 0 0 0,-10 1-219 0 0,10-3 81 0 0,0 0-1 0 0,1 0 1 0 0,-1-1 0 0 0,0 0-1 0 0,15-10 1 0 0,-45 37-443 0 0,8-8 335 0 0,-1-3 46 0 0,0 2 0 0 0,1-1 0 0 0,1 2 0 0 0,-14 23 0 0 0,21-32-65 0 0,1-1 0 0 0,-1 0 0 0 0,1 1-1 0 0,0 0 1 0 0,1-1 0 0 0,0 1 0 0 0,0 0-1 0 0,0 0 1 0 0,0 0 0 0 0,1 0 0 0 0,0 0-1 0 0,0 0 1 0 0,1-1 0 0 0,-1 1 0 0 0,1 0-1 0 0,1 0 1 0 0,2 7 0 0 0,-4-11-42 0 0,1 0 0 0 0,0 0 0 0 0,0 0 0 0 0,0 0 0 0 0,0 0 0 0 0,0 0 1 0 0,0 0-1 0 0,1 0 0 0 0,-1-1 0 0 0,1 1 0 0 0,-1-1 0 0 0,1 1 0 0 0,-1-1 0 0 0,1 1 0 0 0,0-1 1 0 0,0 0-1 0 0,0 0 0 0 0,0 0 0 0 0,0 0 0 0 0,0 0 0 0 0,2 0 0 0 0,0 0-190 0 0,0-1-1 0 0,-1 1 1 0 0,1-1 0 0 0,0 0-1 0 0,0 0 1 0 0,0 0 0 0 0,0-1-1 0 0,0 0 1 0 0,0 1-1 0 0,7-4 1 0 0,-1 0-472 0 0,1 0 1 0 0,-1-1-1 0 0,-1 0 0 0 0,1-1 1 0 0,0 0-1 0 0,-1 0 0 0 0,9-10 0 0 0,-1-2-454 0 0,-1-1-1866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9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25 104 5089 0 0,'-1'0'345'0'0,"-1"0"-1"0"0,1-1 1 0 0,0 1 0 0 0,-1 0-1 0 0,1-1 1 0 0,0 1 0 0 0,-1-1-1 0 0,1 1 1 0 0,0-1-1 0 0,0 0 1 0 0,0 0 0 0 0,0 1-1 0 0,-1-1 1 0 0,1 0 0 0 0,0 0-1 0 0,0 0 1 0 0,0 0-1 0 0,1 0 1 0 0,-2-2 0 0 0,2 3-175 0 0,0-1 0 0 0,0 0-1 0 0,0 0 1 0 0,0 0 0 0 0,0 0 0 0 0,0 1 0 0 0,0-1 0 0 0,0 0 0 0 0,0 0 0 0 0,0 0-1 0 0,1 1 1 0 0,-1-1 0 0 0,0 0 0 0 0,1 0 0 0 0,-1 0 0 0 0,0 1 0 0 0,1-1 0 0 0,-1 0 0 0 0,1 1-1 0 0,-1-1 1 0 0,1 0 0 0 0,1 0 0 0 0,5-6 260 0 0,1 1-1 0 0,0 0 1 0 0,0 0-1 0 0,10-4 1 0 0,-7 3-498 0 0,24-22 716 0 0,-58 47-89 0 0,19-16-576 0 0,-1 1 1 0 0,1 0-1 0 0,0 0 0 0 0,0 1 1 0 0,-7 7-1 0 0,7-4-12 0 0,-1 0 1 0 0,1 0-1 0 0,0 1 0 0 0,0-1 0 0 0,1 1 1 0 0,0 0-1 0 0,-3 13 0 0 0,5-16 3 0 0,0 0 1 0 0,0 1-1 0 0,1-1 0 0 0,-1 1 0 0 0,1-1 0 0 0,0 1 0 0 0,0-1 1 0 0,1 1-1 0 0,0-1 0 0 0,0 0 0 0 0,0 1 0 0 0,4 8 1 0 0,-5-13 15 0 0,1 0 1 0 0,-1 0-1 0 0,1 0 1 0 0,0 0-1 0 0,-1 0 1 0 0,1 0-1 0 0,0 0 1 0 0,-1-1-1 0 0,1 1 1 0 0,0 0-1 0 0,0 0 1 0 0,0-1-1 0 0,0 1 1 0 0,0 0-1 0 0,0-1 1 0 0,0 1-1 0 0,0-1 1 0 0,0 1-1 0 0,0-1 1 0 0,0 0-1 0 0,0 1 1 0 0,2-1-1 0 0,-1 0-30 0 0,1 0 0 0 0,-1 0 0 0 0,1 0 0 0 0,-1 0 0 0 0,1-1 0 0 0,-1 1 0 0 0,0-1 0 0 0,1 0 0 0 0,-1 0 0 0 0,3-1 0 0 0,7-4-361 0 0,-1-1 0 0 0,1 0 0 0 0,12-11 0 0 0,-14 10-209 0 0,0 1 135 0 0,-1 0 0 0 0,0 0 0 0 0,-1-1 0 0 0,13-15 0 0 0,-19 22 455 0 0,-1-1-1 0 0,0 1 1 0 0,1-1 0 0 0,-1 0 0 0 0,0 1 0 0 0,0-1 0 0 0,0 0 0 0 0,-1 0-1 0 0,1 0 1 0 0,0 0 0 0 0,-1 0 0 0 0,1 1 0 0 0,-1-1 0 0 0,1 0-1 0 0,-1 0 1 0 0,0 0 0 0 0,0 0 0 0 0,0-1 0 0 0,0 1 0 0 0,0 0 0 0 0,-1 0-1 0 0,1 1 1 0 0,-1-1 0 0 0,1 0 0 0 0,-1 0 0 0 0,0 0 0 0 0,1 0-1 0 0,-1 0 1 0 0,0 0 0 0 0,0 1 0 0 0,0-1 0 0 0,-1 0 0 0 0,1 1 0 0 0,-2-3-1 0 0,5 12 312 0 0,1 0-1 0 0,-1 0 0 0 0,-1 0 0 0 0,1 0 1 0 0,-2 0-1 0 0,1 0 0 0 0,-1 10 0 0 0,3 14-158 0 0,-3-26-134 0 0,1-1 0 0 0,0 0 0 0 0,0 0 0 0 0,0 0 0 0 0,1 0 0 0 0,-1 0 0 0 0,1 0 0 0 0,3 5 0 0 0,-4-9 0 0 0,-1-1-1 0 0,1 1 1 0 0,-1 0 0 0 0,1-1-1 0 0,-1 1 1 0 0,1 0-1 0 0,0-1 1 0 0,0 1-1 0 0,-1-1 1 0 0,1 1 0 0 0,0-1-1 0 0,0 0 1 0 0,-1 1-1 0 0,1-1 1 0 0,0 0-1 0 0,0 1 1 0 0,0-1-1 0 0,0 0 1 0 0,0 0 0 0 0,1 0-1 0 0,0 0 21 0 0,0 0-1 0 0,0-1 0 0 0,0 1 1 0 0,0-1-1 0 0,0 0 1 0 0,0 1-1 0 0,0-1 0 0 0,0 0 1 0 0,0 0-1 0 0,-1 0 1 0 0,1-1-1 0 0,3-1 1 0 0,18-22-584 0 0,-17 16-823 0 0,0-1-1 0 0,-1 1 1 0 0,5-14-1 0 0,8-33-3045 0 0,-12 22 5864 0 0,-7 15 6132 0 0,-1 29-5256 0 0,-2 33-1327 0 0,-4 68 1314 0 0,13-55-4611 0 0,11 0-4667 0 0,-7-36 1309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9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 6105 0 0,'0'0'177'0'0,"-1"0"1"0"0,1 1-1 0 0,0-1 0 0 0,0 0 0 0 0,-1 0 0 0 0,1 0 0 0 0,0 1 0 0 0,0-1 1 0 0,0 0-1 0 0,-1 0 0 0 0,1 1 0 0 0,0-1 0 0 0,0 0 0 0 0,0 0 1 0 0,0 1-1 0 0,0-1 0 0 0,-1 0 0 0 0,1 0 0 0 0,0 1 0 0 0,0-1 0 0 0,0 0 1 0 0,0 1-1 0 0,0-1 0 0 0,0 0 0 0 0,0 1 0 0 0,0-1 0 0 0,0 0 0 0 0,0 0 1 0 0,0 1-1 0 0,0-1 0 0 0,0 0 0 0 0,1 1 0 0 0,-1-1 0 0 0,0 0 0 0 0,0 1 1 0 0,0-1-1 0 0,0 0 0 0 0,0 0 0 0 0,1 1 0 0 0,-1-1 0 0 0,0 0 0 0 0,0 0 1 0 0,0 0-1 0 0,1 1 0 0 0,-1-1 0 0 0,0 0 0 0 0,0 0 0 0 0,1 1 0 0 0,23 5 1743 0 0,33-3-2802 0 0,-54-3 1250 0 0,22 0-428 0 0,45-1-1454 0 0,-2-7-3314 0 0,-68 8 4754 0 0,0 0 1 0 0,1 0 0 0 0,-1 0-1 0 0,0 0 1 0 0,1 0-1 0 0,-1 0 1 0 0,0 0 0 0 0,1 0-1 0 0,-1 0 1 0 0,0 0-1 0 0,0 0 1 0 0,1 0 0 0 0,-1 0-1 0 0,0 0 1 0 0,1 0 0 0 0,-1 0-1 0 0,0 0 1 0 0,1 0-1 0 0,-1 0 1 0 0,0-1 0 0 0,0 1-1 0 0,1 0 1 0 0,-1 0-1 0 0,0 0 1 0 0,0 0 0 0 0,1-1-1 0 0,-1 1 1 0 0,0 0-1 0 0,0 0 1 0 0,0-1 0 0 0,1 1-1 0 0,-1 0 1 0 0,0 0-1 0 0,0-1 1 0 0,0 1 0 0 0,0 0-1 0 0,0-1 1 0 0,1 1 0 0 0,-1 0-1 0 0,0 0 1 0 0,0-1-1 0 0,0 1 1 0 0,0 0 0 0 0,0-1-1 0 0,0 1 1 0 0,0 0-1 0 0,0-1 1 0 0,0 1 0 0 0,0 0-1 0 0,0-1 1 0 0,-1 1-1 0 0,1 0 1 0 0,0 0 0 0 0,0-1-1 0 0,0 1 1 0 0,0 0 0 0 0,0-1-1 0 0,0 1 1 0 0,-1 0-1 0 0,1 0 1 0 0,0-1 0 0 0,0 1-1 0 0,0 0 1 0 0,-1 0-1 0 0,-1-4-2752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30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5033 0 0,'-1'0'225'0'0,"1"0"0"0"0,0 1 0 0 0,-1-1 0 0 0,1 0 0 0 0,0 1 0 0 0,-1-1 0 0 0,1 1 0 0 0,0-1 0 0 0,-1 1 0 0 0,1-1 0 0 0,0 1 0 0 0,0-1 0 0 0,-1 1 0 0 0,1-1 0 0 0,0 1 0 0 0,0-1 0 0 0,0 1 0 0 0,0-1 0 0 0,0 1 0 0 0,0-1 0 0 0,0 1 0 0 0,0-1 0 0 0,0 1 0 0 0,0-1 0 0 0,0 1 0 0 0,0-1 0 0 0,0 1 0 0 0,0-1 0 0 0,1 1 0 0 0,-1-1 0 0 0,0 1 0 0 0,1 0 0 0 0,5 24 842 0 0,-5-20-650 0 0,38 132-663 0 0,-30-112-1669 0 0,1 0-1 0 0,1-1 1 0 0,18 30 0 0 0,-19-42 912 0 0,-3-3-1693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4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 8938 0 0,'22'-6'7680'0'0,"13"-17"-5553"0"0,-3 3-1500 0 0,27 1-204 0 0,-50 17-775 0 0,-1 0 1 0 0,1 0-1 0 0,0-1 1 0 0,-1 0-1 0 0,0 0 1 0 0,1-1-1 0 0,-1 0 1 0 0,-1-1-1 0 0,11-7 0 0 0,-26 20 210 0 0,-1-1-1 0 0,-1 0 0 0 0,-11 7 1 0 0,14-11 444 0 0,1 1 0 0 0,-1 1 1 0 0,1-1-1 0 0,0 1 1 0 0,0 0-1 0 0,0 1 0 0 0,1-1 1 0 0,0 1-1 0 0,0 0 0 0 0,-4 8 1 0 0,6-10-207 0 0,1 1 1 0 0,-1 0-1 0 0,1 0 1 0 0,0 0-1 0 0,1 0 1 0 0,-1 0-1 0 0,1 0 1 0 0,0 1 0 0 0,1-1-1 0 0,-1 0 1 0 0,1 0-1 0 0,0 1 1 0 0,0-1-1 0 0,2 9 1 0 0,-1-10-109 0 0,0-1 1 0 0,0 0 0 0 0,0 0 0 0 0,1 0-1 0 0,0 0 1 0 0,-1 0 0 0 0,1 0 0 0 0,0 0-1 0 0,1-1 1 0 0,-1 1 0 0 0,0 0 0 0 0,1-1-1 0 0,-1 0 1 0 0,1 0 0 0 0,0 0-1 0 0,0 0 1 0 0,-1 0 0 0 0,1 0 0 0 0,1-1-1 0 0,-1 1 1 0 0,0-1 0 0 0,0 0 0 0 0,7 1-1 0 0,22 3-1761 0 0,-12-10-3200 0 0,-19 5 4841 0 0,-1-1 0 0 0,0 1 1 0 0,1 0-1 0 0,-1-1 1 0 0,0 1-1 0 0,0-1 1 0 0,0 1-1 0 0,1 0 0 0 0,-1-1 1 0 0,0 1-1 0 0,0-1 1 0 0,0 1-1 0 0,0-1 0 0 0,0 1 1 0 0,0-1-1 0 0,0 1 1 0 0,0-1-1 0 0,0 1 1 0 0,0 0-1 0 0,0-1 0 0 0,0 1 1 0 0,0-1-1 0 0,0 1 1 0 0,0-1-1 0 0,0 1 1 0 0,0-1-1 0 0,-1 1 0 0 0,1 0 1 0 0,0-1-1 0 0,0 1 1 0 0,0-1-1 0 0,-1 1 1 0 0,0-4-1086 0 0,2-4-3545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30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7778 0 0,'-1'0'334'0'0,"1"0"1"0"0,-1 0-1 0 0,0-1 1 0 0,1 1 0 0 0,-1 0-1 0 0,0 0 1 0 0,1 0-1 0 0,-1 0 1 0 0,0 0-1 0 0,0 0 1 0 0,1 0-1 0 0,-1 0 1 0 0,0 1 0 0 0,1-1-1 0 0,-1 0 1 0 0,0 0-1 0 0,1 0 1 0 0,-1 1-1 0 0,0-1 1 0 0,1 0 0 0 0,-1 1-1 0 0,1-1 1 0 0,-1 1-1 0 0,1-1 1 0 0,-2 1-1 0 0,-8 19 1881 0 0,9-16-2211 0 0,0 1 1 0 0,1-1 0 0 0,-1 1 0 0 0,1-1 0 0 0,0 1 0 0 0,0 0-1 0 0,1 7 1 0 0,5 7 145 0 0,-1 1 1 0 0,-1-1-1 0 0,-1 1 0 0 0,-1 0 0 0 0,0 0 0 0 0,-2 20 0 0 0,1-9 28 0 0,-1-31-179 0 0,0 0 0 0 0,0 1 0 0 0,0-1 0 0 0,0 0 0 0 0,0 0 0 0 0,0 1 0 0 0,1-1 0 0 0,-1 0 0 0 0,0 0 0 0 0,0 0 0 0 0,0 1 0 0 0,0-1 0 0 0,0 0 0 0 0,0 0 0 0 0,1 0 1 0 0,-1 1-1 0 0,0-1 0 0 0,0 0 0 0 0,0 0 0 0 0,0 0 0 0 0,1 0 0 0 0,-1 1 0 0 0,0-1 0 0 0,0 0 0 0 0,0 0 0 0 0,1 0 0 0 0,-1 0 0 0 0,0 0 0 0 0,0 0 0 0 0,1 0 0 0 0,-1 0 0 0 0,0 0 0 0 0,0 0 0 0 0,1 0 1 0 0,10-12-217 0 0,-8 7-415 0 0,3-4 1063 0 0,-1 1 0 0 0,1-1 0 0 0,9-9 0 0 0,-14 17-597 0 0,0 0-1 0 0,1 0 0 0 0,-1-1 1 0 0,0 1-1 0 0,1 0 0 0 0,-1 1 0 0 0,0-1 1 0 0,1 0-1 0 0,-1 0 0 0 0,1 1 1 0 0,-1-1-1 0 0,3 0 0 0 0,-3 1-169 0 0,0 0 0 0 0,-1 0 0 0 0,1 0 1 0 0,0 0-1 0 0,0 0 0 0 0,0 0 0 0 0,-1 1 0 0 0,1-1 0 0 0,0 0 0 0 0,0 0 0 0 0,-1 1 0 0 0,1-1 0 0 0,0 0 0 0 0,0 1 0 0 0,-1-1 1 0 0,1 1-1 0 0,-1-1 0 0 0,1 1 0 0 0,0-1 0 0 0,-1 1 0 0 0,1 0 0 0 0,-1-1 0 0 0,1 1 0 0 0,-1 0 0 0 0,0-1 0 0 0,1 2 0 0 0,1 7-3428 0 0,-2-5 334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31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31 5633 0 0,'0'-3'647'0'0,"-1"1"0"0"0,0-1 0 0 0,0 1 0 0 0,0-1 0 0 0,0 1-1 0 0,-1 0 1 0 0,1 0 0 0 0,-1 0 0 0 0,1 0 0 0 0,-1 0 0 0 0,-2-2 0 0 0,4 3-491 0 0,0 1 0 0 0,-1 0 1 0 0,1 0-1 0 0,0 0 0 0 0,0 0 1 0 0,-1-1-1 0 0,1 1 0 0 0,0 0 1 0 0,-1 0-1 0 0,1 0 0 0 0,0 0 0 0 0,-1 0 1 0 0,1 0-1 0 0,0 0 0 0 0,-1 0 1 0 0,1 0-1 0 0,0 0 0 0 0,-1 0 1 0 0,1 0-1 0 0,0 0 0 0 0,-1 0 0 0 0,1 1 1 0 0,0-1-1 0 0,0 0 0 0 0,-1 0 1 0 0,1 0-1 0 0,0 0 0 0 0,-1 0 1 0 0,1 1-1 0 0,-1-1 0 0 0,-7 19 1337 0 0,6-8-1464 0 0,0 1 1 0 0,1 0-1 0 0,0 0 1 0 0,1 0 0 0 0,1 0-1 0 0,0 0 1 0 0,0 0 0 0 0,2 0-1 0 0,-1 0 1 0 0,1-1 0 0 0,1 1-1 0 0,8 18 1 0 0,-11-28-12 0 0,0 1 1 0 0,0-1-1 0 0,1 0 0 0 0,-1 0 1 0 0,1 0-1 0 0,-1 0 0 0 0,1 0 1 0 0,0 0-1 0 0,-1-1 1 0 0,1 1-1 0 0,0 0 0 0 0,0-1 1 0 0,0 1-1 0 0,0-1 0 0 0,1 0 1 0 0,-1 0-1 0 0,0 0 0 0 0,1 0 1 0 0,-1 0-1 0 0,0 0 0 0 0,1-1 1 0 0,-1 1-1 0 0,1-1 1 0 0,-1 1-1 0 0,1-1 0 0 0,-1 0 1 0 0,1 0-1 0 0,-1 0 0 0 0,1-1 1 0 0,-1 1-1 0 0,1-1 0 0 0,-1 1 1 0 0,4-2-1 0 0,-2 0 42 0 0,0 0-1 0 0,0 0 1 0 0,0 0 0 0 0,0 0-1 0 0,-1-1 1 0 0,1 1 0 0 0,-1-1-1 0 0,1 0 1 0 0,-1-1 0 0 0,0 1-1 0 0,0 0 1 0 0,-1-1-1 0 0,1 1 1 0 0,-1-1 0 0 0,1 0-1 0 0,-1 0 1 0 0,3-8 0 0 0,-4 10 19 0 0,0-1 1 0 0,-1 1 0 0 0,1 0 0 0 0,0-1-1 0 0,-1 1 1 0 0,0-1 0 0 0,1 1 0 0 0,-1-1-1 0 0,0 1 1 0 0,0-1 0 0 0,0 0-1 0 0,-1 1 1 0 0,1-1 0 0 0,-1 1 0 0 0,1-1-1 0 0,-1 1 1 0 0,0 0 0 0 0,-1-4 0 0 0,1 6-66 0 0,1 0 1 0 0,-1 1 0 0 0,1-1 0 0 0,-1 1-1 0 0,1-1 1 0 0,-1 0 0 0 0,1 1-1 0 0,-1-1 1 0 0,1 1 0 0 0,0-1-1 0 0,-1 1 1 0 0,1-1 0 0 0,0 1 0 0 0,0 0-1 0 0,-1-1 1 0 0,1 1 0 0 0,0-1-1 0 0,0 1 1 0 0,0-1 0 0 0,-1 1 0 0 0,1 0-1 0 0,0-1 1 0 0,0 1 0 0 0,0 0-1 0 0,0-1 1 0 0,0 1 0 0 0,0-1 0 0 0,1 1-1 0 0,-1 0 1 0 0,-2 25-50 0 0,2-25 30 0 0,6 55 83 0 0,-5-53-66 0 0,-1 0 0 0 0,1 0 0 0 0,0 0 0 0 0,0 0-1 0 0,0 0 1 0 0,0 0 0 0 0,0-1 0 0 0,1 1-1 0 0,-1 0 1 0 0,1-1 0 0 0,0 1 0 0 0,0-1 0 0 0,0 1-1 0 0,0-1 1 0 0,0 0 0 0 0,3 2 0 0 0,-3-3-98 0 0,0-1 1 0 0,1 1 0 0 0,-1-1-1 0 0,0 0 1 0 0,0 0-1 0 0,0 0 1 0 0,1 0-1 0 0,-1-1 1 0 0,0 1-1 0 0,0-1 1 0 0,0 1 0 0 0,0-1-1 0 0,0 0 1 0 0,0 1-1 0 0,0-1 1 0 0,0 0-1 0 0,0 0 1 0 0,0-1 0 0 0,0 1-1 0 0,2-3 1 0 0,19-14-5133 0 0,-10-1-5397 0 0,-12 14 6655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31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41 150 6073 0 0,'0'-2'583'0'0,"-1"0"0"0"0,1 0 0 0 0,-1 0 1 0 0,1 0-1 0 0,-1 1 0 0 0,0-1 0 0 0,0 0 0 0 0,0 1 0 0 0,0-1 0 0 0,0 0 0 0 0,0 1 0 0 0,-3-3 0 0 0,3 3-408 0 0,0 1 0 0 0,1 0-1 0 0,-1-1 1 0 0,1 1 0 0 0,-1 0 0 0 0,1-1-1 0 0,-1 1 1 0 0,0 0 0 0 0,1 0 0 0 0,-1-1-1 0 0,0 1 1 0 0,1 0 0 0 0,-1 0 0 0 0,0 0-1 0 0,1 0 1 0 0,-1 0 0 0 0,0 0 0 0 0,0 0-1 0 0,1 0 1 0 0,-1 0 0 0 0,0 0 0 0 0,1 0-1 0 0,-1 1 1 0 0,0-1 0 0 0,1 0 0 0 0,-1 0-1 0 0,1 1 1 0 0,-1-1 0 0 0,0 0 0 0 0,1 1-1 0 0,-1-1 1 0 0,1 1 0 0 0,-1-1 0 0 0,1 1-1 0 0,-1-1 1 0 0,1 1 0 0 0,-1-1 0 0 0,1 1-1 0 0,0-1 1 0 0,-1 2 0 0 0,1-2-136 0 0,-1 0-1 0 0,1 0 1 0 0,0 0 0 0 0,0 1 0 0 0,0-1 0 0 0,0 0-1 0 0,-1 0 1 0 0,1 0 0 0 0,0 0 0 0 0,0 0 0 0 0,0 1-1 0 0,0-1 1 0 0,0 0 0 0 0,0 0 0 0 0,-1 0 0 0 0,1 1-1 0 0,0-1 1 0 0,0 0 0 0 0,0 0 0 0 0,0 0 0 0 0,0 1-1 0 0,0-1 1 0 0,0 0 0 0 0,0 0 0 0 0,0 0 0 0 0,0 1-1 0 0,0-1 1 0 0,0 0 0 0 0,0 0 0 0 0,0 0 0 0 0,0 1-1 0 0,0-1 1 0 0,1 0 0 0 0,-1 0 0 0 0,0 0-1 0 0,0 1 1 0 0,0-1 0 0 0,0 0 0 0 0,0 0 0 0 0,0 0-1 0 0,0 0 1 0 0,1 1 0 0 0,-1-1 0 0 0,0 0 0 0 0,0 0-1 0 0,0 0 1 0 0,0 0 0 0 0,1 0 0 0 0,13 1 695 0 0,16-8-501 0 0,-20 4-214 0 0,0 0 1 0 0,-1-1-1 0 0,0-1 0 0 0,0 0 0 0 0,0 0 0 0 0,10-8 0 0 0,-17 11-13 0 0,0 1 0 0 0,1-1-1 0 0,-1 0 1 0 0,0 1 0 0 0,0-1 0 0 0,-1 0 0 0 0,1 0 0 0 0,0-1-1 0 0,-1 1 1 0 0,1 0 0 0 0,-1 0 0 0 0,0-1 0 0 0,1 1 0 0 0,-1-1-1 0 0,-1 1 1 0 0,1-1 0 0 0,0 0 0 0 0,0 1 0 0 0,-1-1 0 0 0,0 0-1 0 0,1 1 1 0 0,-1-1 0 0 0,0 0 0 0 0,0 1 0 0 0,-1-1 0 0 0,1 0-1 0 0,-1 1 1 0 0,0-4 0 0 0,0 4-16 0 0,0 1 0 0 0,0-1 1 0 0,0 1-1 0 0,0-1 0 0 0,0 1 0 0 0,0 0 0 0 0,-1-1 1 0 0,1 1-1 0 0,-1 0 0 0 0,1 0 0 0 0,-1 0 0 0 0,1 0 0 0 0,-1 0 1 0 0,1 0-1 0 0,-1 0 0 0 0,0 1 0 0 0,0-1 0 0 0,1 1 1 0 0,-1-1-1 0 0,0 1 0 0 0,0-1 0 0 0,0 1 0 0 0,1 0 0 0 0,-1 0 1 0 0,0 0-1 0 0,-3 1 0 0 0,3-1-5 0 0,0 0 0 0 0,-1 0-1 0 0,1 0 1 0 0,0 1 0 0 0,0-1 0 0 0,-1 1-1 0 0,1-1 1 0 0,0 1 0 0 0,0 0 0 0 0,0 0 0 0 0,0 0-1 0 0,0 0 1 0 0,0 0 0 0 0,0 1 0 0 0,0-1-1 0 0,1 1 1 0 0,-1-1 0 0 0,0 1 0 0 0,1-1-1 0 0,-1 1 1 0 0,-1 3 0 0 0,-5 11 0 0 0,2 1 0 0 0,0 0 1 0 0,0 0-1 0 0,-3 21 0 0 0,8-32 47 0 0,0 1-1 0 0,0-1 1 0 0,1 0 0 0 0,0 0-1 0 0,0 0 1 0 0,0 1 0 0 0,1-1 0 0 0,0 0-1 0 0,0 0 1 0 0,1 0 0 0 0,-1 0 0 0 0,1 0-1 0 0,1 0 1 0 0,-1-1 0 0 0,6 10-1 0 0,-6-12-164 0 0,1-1 0 0 0,0 1 0 0 0,-1 0-1 0 0,1-1 1 0 0,0 1 0 0 0,0-1-1 0 0,1 0 1 0 0,-1 0 0 0 0,0-1 0 0 0,1 1-1 0 0,-1-1 1 0 0,1 1 0 0 0,-1-1-1 0 0,1 0 1 0 0,0 0 0 0 0,-1-1-1 0 0,7 1 1 0 0,-7 0-943 0 0,1-1 0 0 0,0 0 0 0 0,-1 0 0 0 0,1-1 0 0 0,0 1 0 0 0,0-1 0 0 0,-1 0 0 0 0,1 0 0 0 0,-1 0 0 0 0,7-3 0 0 0,2-3-4886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31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8394 0 0,'3'2'11847'0'0,"4"2"-8496"0"0,2 1-869 0 0,2 11-7480 0 0,-8-7-2253 0 0,-11-15 1956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45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1 4921 0 0,'-20'6'13057'0'0,"-2"10"-8472"0"0,-22 26-5141 0 0,32-30 1871 0 0,-21 21-1321 0 0,7-8 458 0 0,-27 32 1 0 0,45-46-2590 0 0,0 0 0 0 0,1 0 1 0 0,-10 21-1 0 0,17-32 1862 0 0,0 1 0 0 0,-1-1 0 0 0,1 1 0 0 0,0-1 0 0 0,0 1 0 0 0,-1-1 0 0 0,1 0 0 0 0,0 1 0 0 0,-1-1 0 0 0,1 0 0 0 0,0 1 0 0 0,-1-1 0 0 0,1 0 0 0 0,-1 1 0 0 0,1-1 0 0 0,0 0 0 0 0,-1 0 0 0 0,1 1 0 0 0,-1-1 0 0 0,1 0 0 0 0,-1 0 0 0 0,1 0 0 0 0,-1 0 0 0 0,1 0 0 0 0,-1 1 0 0 0,1-1 0 0 0,-1 0 0 0 0,1 0 0 0 0,-1 0 0 0 0,1 0 0 0 0,-1-1 0 0 0,1 1 0 0 0,-1 0 0 0 0,1 0 0 0 0,-1 0 0 0 0,0 0 0 0 0,0-1-12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45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14 8042 0 0,'-1'-1'463'0'0,"1"1"1"0"0,-1-1 0 0 0,1 0 0 0 0,0 0-1 0 0,-1 1 1 0 0,1-1 0 0 0,-1 0 0 0 0,0 0-1 0 0,1 1 1 0 0,-1-1 0 0 0,1 1-1 0 0,-1-1 1 0 0,0 0 0 0 0,0 1 0 0 0,1 0-1 0 0,-1-1 1 0 0,0 1 0 0 0,0-1 0 0 0,0 1-1 0 0,1 0 1 0 0,-1-1 0 0 0,-2 1 0 0 0,-3 7 4542 0 0,4 4-5114 0 0,-3 25 372 0 0,0-5-190 0 0,1 0 0 0 0,2 0 0 0 0,1 33 0 0 0,2-56-77 0 0,-1 0 0 0 0,1 0 0 0 0,0 0 0 0 0,1-1 0 0 0,0 1 0 0 0,1-1 0 0 0,-1 1 0 0 0,1-1 0 0 0,0 0 0 0 0,1 0 0 0 0,0 0 0 0 0,0 0 0 0 0,1-1 0 0 0,-1 1 0 0 0,2-1 0 0 0,-1 0 0 0 0,8 6 0 0 0,-9-10 14 0 0,-1 0 0 0 0,0 0 0 0 0,1 0 0 0 0,-1-1 0 0 0,1 1 0 0 0,-1-1 0 0 0,1 0 0 0 0,0 0 0 0 0,-1-1 0 0 0,1 1 0 0 0,0-1 0 0 0,0 0 0 0 0,-1 0 0 0 0,1 0 0 0 0,0 0 1 0 0,0-1-1 0 0,-1 1 0 0 0,1-1 0 0 0,0 0 0 0 0,-1 0 0 0 0,1 0 0 0 0,-1-1 0 0 0,7-3 0 0 0,9-4 45 0 0,-1-2 0 0 0,0 0-1 0 0,18-15 1 0 0,-13 9-43 0 0,-19 15-120 0 0,27-18-649 0 0,-9 13-3783 0 0,-14 5-53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47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8 3081 0 0,'-1'-1'284'0'0,"0"0"0"0"0,-1 1 0 0 0,1-1 0 0 0,-1 1 1 0 0,0-1-1 0 0,1 1 0 0 0,-1 0 0 0 0,1-1 0 0 0,-1 1 0 0 0,1 0 1 0 0,-1 0-1 0 0,0 0 0 0 0,1 0 0 0 0,-1 1 0 0 0,1-1 1 0 0,-1 0-1 0 0,1 1 0 0 0,-1-1 0 0 0,1 1 0 0 0,-1-1 1 0 0,1 1-1 0 0,-3 1 0 0 0,-31 19 2107 0 0,30-15-2371 0 0,0 0-1 0 0,0 0 1 0 0,0 1 0 0 0,0 0 0 0 0,1 0-1 0 0,0 0 1 0 0,1 0 0 0 0,0 1 0 0 0,0 0 0 0 0,0-1-1 0 0,1 1 1 0 0,0 0 0 0 0,1 0 0 0 0,0 0-1 0 0,0 1 1 0 0,1-1 0 0 0,1 16 0 0 0,-1-20 64 0 0,0 1 1 0 0,1 0-1 0 0,-1 0 1 0 0,1-1-1 0 0,0 1 1 0 0,1-1-1 0 0,-1 1 1 0 0,1-1-1 0 0,0 1 1 0 0,0-1-1 0 0,0 0 0 0 0,1 0 1 0 0,0 0-1 0 0,-1 0 1 0 0,1 0-1 0 0,1-1 1 0 0,-1 1-1 0 0,0-1 1 0 0,1 0-1 0 0,0 0 1 0 0,0 0-1 0 0,0 0 1 0 0,0-1-1 0 0,0 1 1 0 0,0-1-1 0 0,1 0 1 0 0,-1-1-1 0 0,1 1 1 0 0,-1-1-1 0 0,1 0 1 0 0,6 1-1 0 0,-7-1-3 0 0,0-1 0 0 0,-1 0 0 0 0,1 0 0 0 0,0 0 0 0 0,-1 0 0 0 0,1 0-1 0 0,-1-1 1 0 0,1 0 0 0 0,0 0 0 0 0,-1 0 0 0 0,0 0 0 0 0,1 0 0 0 0,-1-1 0 0 0,0 1 0 0 0,1-1-1 0 0,-1 0 1 0 0,0 0 0 0 0,0 0 0 0 0,-1 0 0 0 0,1-1 0 0 0,0 1 0 0 0,-1-1 0 0 0,1 0 0 0 0,-1 1-1 0 0,0-1 1 0 0,0 0 0 0 0,0-1 0 0 0,0 1 0 0 0,1-5 0 0 0,-1 3-19 0 0,0 0 1 0 0,-1-1-1 0 0,1 1 1 0 0,-1-1-1 0 0,-1 1 1 0 0,1-1-1 0 0,-1 1 1 0 0,0-1-1 0 0,0 1 1 0 0,-1-1-1 0 0,1 1 1 0 0,-1-1-1 0 0,-1 1 1 0 0,1-1-1 0 0,-1 1 1 0 0,0 0-1 0 0,0 0 1 0 0,-5-8-1 0 0,-1-1-144 0 0,-1 2-1 0 0,0-1 1 0 0,-1 1-1 0 0,-16-15 0 0 0,-16-4-1753 0 0,38 29 1130 0 0,-1-1 0 0 0,0 1 1 0 0,0 0-1 0 0,0 1 0 0 0,0-1 1 0 0,0 1-1 0 0,-6-1 0 0 0,11 2 521 0 0,0 0 0 0 0,-1-1-1 0 0,1 1 1 0 0,0 0 0 0 0,-1 0-1 0 0,1 0 1 0 0,0 0 0 0 0,-1 0-1 0 0,1 0 1 0 0,0 0 0 0 0,-1 0-1 0 0,1 0 1 0 0,0 1 0 0 0,-1-1-1 0 0,1 0 1 0 0,0 0 0 0 0,-1 0-1 0 0,1 0 1 0 0,0 0 0 0 0,-1 1-1 0 0,1-1 1 0 0,0 0 0 0 0,-1 0-1 0 0,1 0 1 0 0,0 1 0 0 0,0-1-1 0 0,-1 0 1 0 0,1 1 0 0 0,2 3-2939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47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5841 0 0,'30'-64'10398'0'0,"-21"107"-7430"0"0,25 65-2722 0 0,1 10-159 0 0,-8 20-3257 0 0,-27-143 2613 0 0,-1 0-1 0 0,1-1 1 0 0,0 1 0 0 0,0 0-1 0 0,0 0 1 0 0,1 0-1 0 0,1-6 1 0 0,-2 9 568 0 0,0 1 0 0 0,0-1 1 0 0,1 0-1 0 0,-1 0 0 0 0,1 1 1 0 0,0-1-1 0 0,-1 0 0 0 0,1 1 0 0 0,0-1 1 0 0,0 0-1 0 0,0 1 0 0 0,0-1 1 0 0,0 1-1 0 0,0 0 0 0 0,0-1 0 0 0,1 1 1 0 0,-1 0-1 0 0,0 0 0 0 0,1 0 1 0 0,-1 0-1 0 0,1 0 0 0 0,0 0 0 0 0,-1 0 1 0 0,1 0-1 0 0,-1 1 0 0 0,1-1 1 0 0,0 1-1 0 0,0-1 0 0 0,-1 1 0 0 0,1-1 1 0 0,2 1-1 0 0,10 1-83 0 0,14 1-1574 0 0,-27-2 1344 0 0,0 0-1 0 0,0 0 1 0 0,1 0-1 0 0,-1-1 1 0 0,0 1 0 0 0,0 0-1 0 0,0 0 1 0 0,0-1-1 0 0,1 1 1 0 0,-1-1 0 0 0,0 1-1 0 0,0-1 1 0 0,0 1-1 0 0,0-1 1 0 0,0 0 0 0 0,1 0-1 0 0,2-4-2741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48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7290 0 0,'0'-1'464'0'0,"0"0"1"0"0,0 0-1 0 0,0 0 1 0 0,0 0-1 0 0,0 0 1 0 0,0 0-1 0 0,0 0 1 0 0,0-1-1 0 0,1 1 1 0 0,-1 0 0 0 0,0 0-1 0 0,1 0 1 0 0,-1 0-1 0 0,1 0 1 0 0,-1 0-1 0 0,1 0 1 0 0,-1 0-1 0 0,1 1 1 0 0,0-1 0 0 0,-1 0-1 0 0,1 0 1 0 0,0 0-1 0 0,1-1 1 0 0,1 1-196 0 0,0 0 0 0 0,0 1 0 0 0,0-1 1 0 0,0 0-1 0 0,0 1 0 0 0,1-1 0 0 0,5 1 0 0 0,-2 0-209 0 0,1 0 0 0 0,-1 1 0 0 0,1-1 0 0 0,-1 1 0 0 0,1 1 0 0 0,-1 0-1 0 0,0 0 1 0 0,1 0 0 0 0,-1 1 0 0 0,-1 0 0 0 0,1 0 0 0 0,11 7-1 0 0,-15-8-81 0 0,0 1-1 0 0,0-1 1 0 0,0 1-1 0 0,0 0 1 0 0,0-1-1 0 0,-1 1 1 0 0,1 0-1 0 0,-1 1 1 0 0,0-1-1 0 0,0 0 1 0 0,0 1-1 0 0,-1-1 0 0 0,1 1 1 0 0,-1-1-1 0 0,1 1 1 0 0,-1 0-1 0 0,-1 0 1 0 0,1-1-1 0 0,0 1 1 0 0,-1 0-1 0 0,0 0 1 0 0,0 0-1 0 0,0 0 1 0 0,0 0-1 0 0,-2 7 0 0 0,-1 0-183 0 0,0 1 0 0 0,-1 0-1 0 0,0-1 1 0 0,-6 11-1 0 0,8-18 143 0 0,0 0-1 0 0,0 0 1 0 0,0 0-1 0 0,-1-1 1 0 0,0 1-1 0 0,1 0 1 0 0,-1-1-1 0 0,-1 0 1 0 0,1 0-1 0 0,0 0 1 0 0,-1 0-1 0 0,1 0 1 0 0,-8 3-1 0 0,8-5-81 0 0,4-2 105 0 0,10-6 149 0 0,20-6 6 0 0,5 10 975 0 0,-28 3-2675 0 0,-1 0 0 0 0,1-1 0 0 0,0 0-1 0 0,-1-1 1 0 0,12-2 0 0 0,-17 3 1324 0 0,0 0 0 0 0,0 0 0 0 0,0-1 0 0 0,0 1 0 0 0,0 0 0 0 0,0 0 0 0 0,-1-1 0 0 0,1 1 0 0 0,0-1 0 0 0,-1 0 0 0 0,1 0 0 0 0,-1 1 0 0 0,1-1 0 0 0,-1 0 1 0 0,0 0-1 0 0,0 0 0 0 0,0 0 0 0 0,0 0 0 0 0,0 0 0 0 0,-1-1 0 0 0,1 1 0 0 0,-1 0 0 0 0,1-3 0 0 0,1-7 456 0 0,-1 0 0 0 0,0 0-1 0 0,0 0 1 0 0,-2-1 0 0 0,-2-21 0 0 0,2 28 822 0 0,-1-1 0 0 0,0 0-1 0 0,0 1 1 0 0,0 0 0 0 0,-1 0 0 0 0,0-1 0 0 0,-4-6 0 0 0,7 13-938 0 0,0 0 0 0 0,0 0 1 0 0,0-1-1 0 0,0 1 0 0 0,0 0 0 0 0,0 0 0 0 0,0 0 1 0 0,-1 0-1 0 0,1 0 0 0 0,0 0 0 0 0,0-1 392 0 0,0 1-392 0 0,0 0 0 0 0,0 0 0 0 0,-1 0 1 0 0,1 0-1 0 0,0 0 0 0 0,0 0 0 0 0,0 0 0 0 0,0 0 1 0 0,0 0-1 0 0,0 0 0 0 0,0 0 0 0 0,-1-1 1 0 0,1 1-1 0 0,0 0 0 0 0,0 0 0 0 0,0 0 0 0 0,0 0 1 0 0,0 0-1 0 0,0 1 0 0 0,-1-1 0 0 0,1 0 1 0 0,0 0-1 0 0,0 0 0 0 0,0 0 0 0 0,0 0 0 0 0,0 0 1 0 0,0 0-1 0 0,0 0 0 0 0,-1 0 0 0 0,1 0 1 0 0,0 0 233 0 0,0 1-233 0 0,-3 8 1139 0 0,1 12-1097 0 0,-2 108-1335 0 0,1-86-2157 0 0,-3 0-3501 0 0,6-43 6824 0 0,-1 0 1 0 0,1 1-1 0 0,0-1 0 0 0,0 0 0 0 0,-1 1 1 0 0,1-1-1 0 0,0 0 0 0 0,0 0 1 0 0,-1 1-1 0 0,1-1 0 0 0,0 0 1 0 0,-1 0-1 0 0,1 0 0 0 0,0 1 1 0 0,-1-1-1 0 0,1 0 0 0 0,0 0 1 0 0,-1 0-1 0 0,1 0 0 0 0,0 0 0 0 0,-1 0 1 0 0,1 0-1 0 0,0 0 0 0 0,-1 1 1 0 0,1-1-1 0 0,-1-1 0 0 0,1 1 1 0 0,0 0-1 0 0,-1 0 0 0 0,1 0 1 0 0,0 0-1 0 0,-1 0 0 0 0,1 0 0 0 0,0 0 1 0 0,-1 0-1 0 0,1-1 0 0 0,0 1 1 0 0,-1 0-1 0 0,1 0 0 0 0,0 0 1 0 0,-1-1-1 0 0,1 1 0 0 0,0 0 1 0 0,0 0-1 0 0,-1-1 0 0 0,-2 0-485 0 0,-1 3-2219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48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5409 0 0,'5'-2'6272'0'0,"11"-6"15"0"0,-13 6-6277 0 0,0 1 0 0 0,0 0 0 0 0,1 0 0 0 0,-1 0 0 0 0,0 0 0 0 0,1 0 0 0 0,-1 1 0 0 0,1-1 0 0 0,-1 1 0 0 0,1 0 0 0 0,-1 0 0 0 0,1 0 0 0 0,-1 1 1 0 0,7 1-1 0 0,-7-1 6 0 0,0 0 1 0 0,1 0 0 0 0,-1 0 0 0 0,-1 1-1 0 0,1 0 1 0 0,0-1 0 0 0,0 1 0 0 0,-1 0 0 0 0,1 0-1 0 0,-1 1 1 0 0,1-1 0 0 0,-1 1 0 0 0,0-1 0 0 0,0 1-1 0 0,0-1 1 0 0,0 1 0 0 0,-1 0 0 0 0,1 0-1 0 0,-1 0 1 0 0,1 0 0 0 0,0 4 0 0 0,1 5-362 0 0,-1-1 0 0 0,-1 1 0 0 0,0 0 0 0 0,-1 20 1 0 0,4 26-9824 0 0,-2-51 6021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4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95 10402 0 0,'-12'-2'3067'0'0,"-11"-4"3159"0"0,21-2-4339 0 0,12-6-1276 0 0,-3 8-730 0 0,0-1 1 0 0,1 1-1 0 0,-1 0 1 0 0,1 1-1 0 0,0 0 1 0 0,1 0-1 0 0,-1 1 1 0 0,1 0-1 0 0,0 0 1 0 0,0 1-1 0 0,0 0 1 0 0,0 1-1 0 0,16-2 1 0 0,-24 4-27 0 0,-1 0 1 0 0,1 0 0 0 0,0 0 0 0 0,0 0-1 0 0,0 0 1 0 0,-1 0 0 0 0,1 0 0 0 0,0 0-1 0 0,0 1 1 0 0,-1-1 0 0 0,1 0 0 0 0,0 1-1 0 0,0-1 1 0 0,-1 0 0 0 0,1 1-1 0 0,0-1 1 0 0,-1 1 0 0 0,1-1 0 0 0,-1 1-1 0 0,2 0 1 0 0,-2 0-240 0 0,1 0 1 0 0,-1 0-1 0 0,0 0 0 0 0,1 0 0 0 0,-1 0 0 0 0,0 0 0 0 0,0 0 1 0 0,0 0-1 0 0,1 0 0 0 0,-1 0 0 0 0,0 0 0 0 0,0 0 1 0 0,-1 1-1 0 0,1-1 0 0 0,0 0 0 0 0,0 0 0 0 0,0 0 1 0 0,-1 0-1 0 0,1 0 0 0 0,0 0 0 0 0,-1 0 0 0 0,0 1 1 0 0,-4 8-4757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49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16 4993 0 0,'-7'-16'5878'0'0,"16"17"-537"0"0,8 5-5828 0 0,-5-4 689 0 0,1 0 0 0 0,0-1-1 0 0,0-1 1 0 0,24-2 0 0 0,-27 1-131 0 0,1 0-1 0 0,0 1 0 0 0,0 0 1 0 0,0 1-1 0 0,0 0 0 0 0,0 1 1 0 0,12 3-1 0 0,-22-4-49 0 0,-1-1 0 0 0,1 0 0 0 0,0 1-1 0 0,0-1 1 0 0,-1 0 0 0 0,1 1 0 0 0,0-1 0 0 0,-1 1 0 0 0,1-1 0 0 0,-1 1-1 0 0,1-1 1 0 0,-1 1 0 0 0,1-1 0 0 0,-1 1 0 0 0,1 0 0 0 0,-1-1 0 0 0,1 1-1 0 0,-1 0 1 0 0,0-1 0 0 0,1 1 0 0 0,-1 0 0 0 0,0 0 0 0 0,0-1 0 0 0,1 1-1 0 0,-1 1 1 0 0,-5 23 115 0 0,-24 24-365 0 0,26-44 203 0 0,-10 16-186 0 0,0-2 0 0 0,-2 1 0 0 0,0-2 0 0 0,-1 0 1 0 0,-1-1-1 0 0,-21 17 0 0 0,38-34 214 0 0,0-1 0 0 0,0 1 0 0 0,0 0 0 0 0,0 0 1 0 0,0 0-1 0 0,0 0 0 0 0,0-1 0 0 0,0 1 0 0 0,0 0 0 0 0,0 0 0 0 0,0 0 1 0 0,-1 0-1 0 0,1-1 0 0 0,0 1 0 0 0,0 0 0 0 0,0 0 0 0 0,0 0 1 0 0,0 0-1 0 0,0-1 0 0 0,0 1 0 0 0,0 0 0 0 0,0 0 0 0 0,-1 0 0 0 0,1 0 1 0 0,0 0-1 0 0,0 0 0 0 0,0-1 0 0 0,0 1 0 0 0,0 0 0 0 0,-1 0 1 0 0,1 0-1 0 0,0 0 0 0 0,0 0 0 0 0,0 0 0 0 0,0 0 0 0 0,-1 0 0 0 0,1 0 1 0 0,0 0-1 0 0,0 0 0 0 0,0 0 0 0 0,0 0 0 0 0,-1 0 0 0 0,1 0 1 0 0,0 0-1 0 0,0 0 0 0 0,0 0 0 0 0,0 0 0 0 0,-1 0 0 0 0,1 0 0 0 0,0 0 1 0 0,0 0-1 0 0,0 0 0 0 0,0 0 0 0 0,-1 0 0 0 0,1 0 0 0 0,0 1 1 0 0,0-1-1 0 0,0 0 0 0 0,0 0 0 0 0,0 0 0 0 0,0 0 0 0 0,-1 1 0 0 0,2-2 27 0 0,-1 0 0 0 0,0 0 0 0 0,1 0 0 0 0,-1 1 0 0 0,1-1-1 0 0,-1 0 1 0 0,1 1 0 0 0,-1-1 0 0 0,1 1 0 0 0,-1-1 0 0 0,1 0-1 0 0,0 1 1 0 0,-1-1 0 0 0,1 1 0 0 0,0-1 0 0 0,-1 1 0 0 0,1 0-1 0 0,0-1 1 0 0,0 1 0 0 0,-1 0 0 0 0,1 0 0 0 0,1-1 0 0 0,11 0 102 0 0,0 1 0 0 0,0 0 0 0 0,0 1 1 0 0,0 0-1 0 0,0 1 0 0 0,16 5 0 0 0,39 4-1009 0 0,-61-11 424 0 0,9 1-3062 0 0,-16-1 3294 0 0,0 0 1 0 0,1 0-1 0 0,-1 0 0 0 0,0 0 1 0 0,1 0-1 0 0,-1 0 0 0 0,1 0 1 0 0,-1-1-1 0 0,0 1 0 0 0,1 0 1 0 0,-1 0-1 0 0,0 0 0 0 0,1 0 1 0 0,-1-1-1 0 0,0 1 1 0 0,0 0-1 0 0,1 0 0 0 0,-1-1 1 0 0,0 1-1 0 0,0 0 0 0 0,1-1 1 0 0,-1 1-1 0 0,0 0 0 0 0,0 0 1 0 0,0-1-1 0 0,1 1 0 0 0,-1-1 1 0 0,0 1-1 0 0,0 0 0 0 0,0-1 1 0 0,2-4-3678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49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4 6593 0 0,'5'-4'8177'0'0,"-5"4"-8039"0"0,5 13 2141 0 0,0 16-2082 0 0,-6-16-422 0 0,0 0 0 0 0,0-1 0 0 0,-1 1 0 0 0,-1-1 0 0 0,0 1 0 0 0,-7 18 1 0 0,-9 38-3870 0 0,19-68 4009 0 0,0-1 0 0 0,0 1 0 0 0,0-1 0 0 0,0 1 1 0 0,0-1-1 0 0,0 1 0 0 0,0-1 0 0 0,0 0 0 0 0,0 1 0 0 0,0-1 0 0 0,0 1 1 0 0,0-1-1 0 0,0 1 0 0 0,1-1 0 0 0,-1 1 0 0 0,0-1 0 0 0,0 1 0 0 0,0-1 1 0 0,1 0-1 0 0,-1 1 0 0 0,0-1 0 0 0,1 0 0 0 0,-1 1 0 0 0,0-1 0 0 0,1 0 1 0 0,-1 1-1 0 0,1-1 0 0 0,-1 0 0 0 0,0 0 0 0 0,1 1 0 0 0,-1-1 0 0 0,1 0 1 0 0,-1 0-1 0 0,1 0 0 0 0,-1 0 0 0 0,1 1 0 0 0,25-1-243 0 0,26-14 2257 0 0,-52 14-1920 0 0,15-6 313 0 0,20-4 986 0 0,-11 7-7207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49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47 6281 0 0,'0'-13'2520'0'0,"1"10"-1141"0"0,-1 0 0 0 0,0-1 0 0 0,0 1 0 0 0,0-1 0 0 0,0 1 0 0 0,0-1-1 0 0,-2-6 1 0 0,-10 45 974 0 0,-8 86-3828 0 0,15-41-5233 0 0,10-87 2044 0 0,15-42 4176 0 0,-19 47 422 0 0,1-6 395 0 0,1-1 0 0 0,1 1-1 0 0,0 0 1 0 0,6-9 0 0 0,-10 16-254 0 0,1 0 0 0 0,-1 0 0 0 0,1 0 0 0 0,0 0 0 0 0,0 1 0 0 0,-1-1 0 0 0,1 0 0 0 0,0 0 0 0 0,0 1-1 0 0,0-1 1 0 0,0 1 0 0 0,0-1 0 0 0,0 1 0 0 0,0-1 0 0 0,0 1 0 0 0,0-1 0 0 0,0 1 0 0 0,1 0 0 0 0,-1 0-47 0 0,0 0 1 0 0,1 0-1 0 0,-1 1 0 0 0,0-1 1 0 0,0 0-1 0 0,0 1 0 0 0,0-1 0 0 0,0 1 1 0 0,0 0-1 0 0,0-1 0 0 0,0 1 1 0 0,0 0-1 0 0,-1-1 0 0 0,1 1 1 0 0,0 0-1 0 0,0 0 0 0 0,-1 0 0 0 0,1 0 1 0 0,0 0-1 0 0,-1 0 0 0 0,2 2 1 0 0,5 10 300 0 0,13 19-2158 0 0,-19-31 1648 0 0,0-1 0 0 0,0 1 0 0 0,-1 0 0 0 0,1-1-1 0 0,0 1 1 0 0,0 0 0 0 0,0-1 0 0 0,0 1 0 0 0,0-1 0 0 0,0 1-1 0 0,0-1 1 0 0,0 0 0 0 0,0 1 0 0 0,0-1 0 0 0,0 0-1 0 0,0 0 1 0 0,0 0 0 0 0,0 0 0 0 0,0 0 0 0 0,0 0-1 0 0,0 0 1 0 0,0 0 0 0 0,0 0 0 0 0,0 0 0 0 0,1-1-1 0 0,-1 1 1 0 0,0 0 0 0 0,0-1 0 0 0,0 1 0 0 0,1-2-1 0 0,6-3-2823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50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5 7090 0 0,'-3'-4'6569'0'0,"2"10"-5153"0"0,-2 2-648 0 0,0 5-320 0 0,0 3-151 0 0,-1 3-57 0 0,1 1-128 0 0,0 3-24 0 0,0 0-88 0 0,0 0-280 0 0,2 2-593 0 0,-2-1-1135 0 0,1-1-897 0 0,-1-1 289 0 0,1-1-2729 0 0</inkml:trace>
  <inkml:trace contextRef="#ctx0" brushRef="#br0" timeOffset="1">7 367 5553 0 0,'-6'-16'6176'0'0,"6"16"-6062"0"0,0-1 1 0 0,0 1-1 0 0,0 0 1 0 0,0 0-1 0 0,0 0 1 0 0,0 0-1 0 0,0-1 1 0 0,0 1-1 0 0,0 0 1 0 0,0 0 0 0 0,0 0-1 0 0,0 0 1 0 0,0-1-1 0 0,0 1 1 0 0,0 0-1 0 0,1 0 1 0 0,-1 0-1 0 0,0 0 1 0 0,0-1 114 0 0,0 1-115 0 0,0 0 1 0 0,0 0-1 0 0,1 0 1 0 0,-1 0-1 0 0,0 0 1 0 0,0 0-1 0 0,0 0 1 0 0,0 0-1 0 0,1-1 1 0 0,-1 1-1 0 0,0 0 1 0 0,0 0-1 0 0,0 0 1 0 0,0 0 0 0 0,1 0-1 0 0,-1 0 1 0 0,0 0-1 0 0,0 0 1 0 0,1 0-1 0 0,26 9 4162 0 0,-14-3-4821 0 0,-7-4 598 0 0,-1 0 0 0 0,0 0 0 0 0,0 0 0 0 0,0 1 0 0 0,-1-1 0 0 0,1 1 0 0 0,0 1 1 0 0,-1-1-1 0 0,0 1 0 0 0,0-1 0 0 0,5 7 0 0 0,-7-7-64 0 0,0 0 0 0 0,-1 0-1 0 0,1 1 1 0 0,-1-1 0 0 0,0 0 0 0 0,0 1 0 0 0,0-1 0 0 0,0 1 0 0 0,0 0 0 0 0,-1-1-1 0 0,0 1 1 0 0,1 0 0 0 0,-2-1 0 0 0,1 1 0 0 0,0-1 0 0 0,-1 1 0 0 0,1 0 0 0 0,-2 4-1 0 0,-7 19-573 0 0,0 1-2149 0 0,7-10-4558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50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42 5769 0 0,'0'-1'346'0'0,"0"0"-1"0"0,0 0 1 0 0,-1 1-1 0 0,1-1 1 0 0,0 0-1 0 0,0 0 1 0 0,-1 1-1 0 0,1-1 1 0 0,0 0-1 0 0,-1 1 1 0 0,1-1-1 0 0,-1 0 1 0 0,1 1-1 0 0,-1-1 1 0 0,1 0-1 0 0,-1 1 1 0 0,1-1-1 0 0,-1 1 1 0 0,0-1-1 0 0,1 1 1 0 0,-1 0-1 0 0,0-1 1 0 0,1 1-1 0 0,-1 0 0 0 0,0-1 1 0 0,0 1-1 0 0,1 0 1 0 0,-1 0-1 0 0,-1-1 1 0 0,0 2-43 0 0,1-1 0 0 0,0 0 0 0 0,-1 1 0 0 0,1 0 0 0 0,0-1 0 0 0,-1 1-1 0 0,1 0 1 0 0,0-1 0 0 0,0 1 0 0 0,-1 0 0 0 0,1 0 0 0 0,0 0 0 0 0,0 0 0 0 0,-1 2 0 0 0,-3 3-2 0 0,1 0 1 0 0,-1 0 0 0 0,2 1-1 0 0,-1-1 1 0 0,-4 12-1 0 0,6-11-270 0 0,0 1-1 0 0,0 0 0 0 0,1 0 1 0 0,0 0-1 0 0,0 9 0 0 0,1-15-18 0 0,0 1 0 0 0,0-1 0 0 0,0 0 0 0 0,0 1-1 0 0,1-1 1 0 0,-1 0 0 0 0,0 1 0 0 0,1-1 0 0 0,0 0 0 0 0,-1 0 0 0 0,1 0 0 0 0,0 0-1 0 0,0 1 1 0 0,0-1 0 0 0,1-1 0 0 0,-1 1 0 0 0,0 0 0 0 0,1 0 0 0 0,-1 0 0 0 0,1-1-1 0 0,0 1 1 0 0,2 2 0 0 0,-3-4 5 0 0,1 0 0 0 0,-1 0 0 0 0,0 0 0 0 0,1 0-1 0 0,-1 0 1 0 0,0 0 0 0 0,0 0 0 0 0,1 0 0 0 0,-1-1-1 0 0,0 1 1 0 0,0 0 0 0 0,1-1 0 0 0,-1 1 0 0 0,0-1 0 0 0,0 1-1 0 0,0-1 1 0 0,0 0 0 0 0,0 0 0 0 0,0 1 0 0 0,0-1 0 0 0,0 0-1 0 0,0 0 1 0 0,0 0 0 0 0,0 0 0 0 0,0 0 0 0 0,-1 0-1 0 0,1 0 1 0 0,0 0 0 0 0,0-2 0 0 0,19-34 161 0 0,-19 34-214 0 0,0 0 0 0 0,0 0 0 0 0,-1 0 1 0 0,1 0-1 0 0,-1 0 0 0 0,1 0 0 0 0,-1 0 0 0 0,0 0 0 0 0,0 0 1 0 0,-1 0-1 0 0,1 0 0 0 0,-1 0 0 0 0,1 0 0 0 0,-1 0 0 0 0,0 0 0 0 0,-2-5 1 0 0,-16-24-3853 0 0,-3-3-6840 0 0,19 26 7521 0 0,3 3-402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50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6809 0 0,'8'-4'14250'0'0,"-7"4"-13976"0"0,2 17 4438 0 0,-5 36-6493 0 0,1-39 3140 0 0,5 167-1731 0 0,2-104-7449 0 0,-6-60 2810 0 0,-3 8-2295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51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7586 0 0,'0'-1'195'0'0,"-1"-1"0"0"0,1 0 0 0 0,0 1 1 0 0,0-1-1 0 0,0 0 0 0 0,0 1 1 0 0,0-1-1 0 0,1 0 0 0 0,-1 1 1 0 0,0-1-1 0 0,1 1 0 0 0,-1-1 0 0 0,1 1 1 0 0,0-1-1 0 0,-1 1 0 0 0,1-1 1 0 0,0 1-1 0 0,0-1 0 0 0,0 1 0 0 0,0 0 1 0 0,0-1-1 0 0,0 1 0 0 0,0 0 1 0 0,1 0-1 0 0,-1 0 0 0 0,0 0 1 0 0,1 0-1 0 0,1-1 0 0 0,2 1 3 0 0,-1 1-1 0 0,1-1 1 0 0,0 1 0 0 0,0 0 0 0 0,-1 0-1 0 0,1 1 1 0 0,0-1 0 0 0,0 1-1 0 0,4 1 1 0 0,0 0-44 0 0,0 0 0 0 0,0 0 0 0 0,-1 1 0 0 0,1 0 0 0 0,-1 0 0 0 0,1 1 0 0 0,-1 0 0 0 0,0 1 1 0 0,7 5-1 0 0,-12-8-85 0 0,-1 0 0 0 0,1 1 0 0 0,-1-1 0 0 0,0 1 0 0 0,0-1 0 0 0,0 1 0 0 0,0 0 0 0 0,0 0 0 0 0,0 0 0 0 0,-1 0 0 0 0,1 0 0 0 0,-1 0 0 0 0,0 0 0 0 0,0 0 0 0 0,0 0 0 0 0,0 1 0 0 0,-1-1 0 0 0,1 0 0 0 0,-1 1 0 0 0,0-1 0 0 0,0 1 0 0 0,0-1 0 0 0,-1 0 1 0 0,1 1-1 0 0,-1-1 0 0 0,-1 7 0 0 0,-2 1-175 0 0,0 0-1 0 0,-1 0 1 0 0,0-1 0 0 0,-1 1 0 0 0,0-1 0 0 0,-1-1 0 0 0,-10 13 0 0 0,14-18-10 0 0,0 0 0 0 0,0-1 0 0 0,0 1 0 0 0,-1-1 0 0 0,0 0 0 0 0,0 0-1 0 0,0 0 1 0 0,0 0 0 0 0,0-1 0 0 0,0 1 0 0 0,-1-1 0 0 0,1 0 0 0 0,-1-1 0 0 0,1 1 0 0 0,-1-1 0 0 0,0 0 0 0 0,0 0 0 0 0,0 0 0 0 0,1-1 0 0 0,-7 1 0 0 0,11-1 111 0 0,0-1 1 0 0,0 1 0 0 0,0 0 0 0 0,0 0 0 0 0,0 0 0 0 0,0 0 0 0 0,0 0 0 0 0,0 0 0 0 0,0 0-1 0 0,0 0 1 0 0,0 0 0 0 0,0 0 0 0 0,0 0 0 0 0,0-1 0 0 0,0 1 0 0 0,0 0 0 0 0,0 0-1 0 0,0 0 1 0 0,0 0 0 0 0,0 0 0 0 0,0 0 0 0 0,0 0 0 0 0,0 0 0 0 0,0 0 0 0 0,0 0-1 0 0,0-1 1 0 0,0 1 0 0 0,0 0 0 0 0,0 0 0 0 0,0 0 0 0 0,0 0 0 0 0,0 0 0 0 0,0 0 0 0 0,0 0-1 0 0,0 0 1 0 0,0 0 0 0 0,0 0 0 0 0,0 0 0 0 0,0-1 0 0 0,0 1 0 0 0,0 0 0 0 0,0 0-1 0 0,0 0 1 0 0,-1 0 0 0 0,1 0 0 0 0,0 0 0 0 0,0 0 0 0 0,0 0 0 0 0,0 0 0 0 0,0 0-1 0 0,0 0 1 0 0,0 0 0 0 0,0 0 0 0 0,0 0 0 0 0,0 0 0 0 0,-1 0 0 0 0,1 0 0 0 0,0 0 0 0 0,0 0-1 0 0,0 0 1 0 0,0 0 0 0 0,0 0 0 0 0,0 0 0 0 0,0 0 0 0 0,0 0 0 0 0,10-6 157 0 0,16-3 212 0 0,-8 6-344 0 0,-1 0 1 0 0,1 2-1 0 0,0 0 0 0 0,0 1 0 0 0,0 0 0 0 0,27 6 0 0 0,17 9-3412 0 0,-90 0-1368 0 0,22-12 4940 0 0,2-1 263 0 0,0 1 0 0 0,0 0 0 0 0,1 0 0 0 0,0 0 0 0 0,-1 0 1 0 0,1 1-1 0 0,0-1 0 0 0,1 1 0 0 0,-1 0 0 0 0,1 0 0 0 0,-1 0 1 0 0,1 0-1 0 0,0 0 0 0 0,1 0 0 0 0,-3 7 0 0 0,2-5-331 0 0,0-1-1 0 0,-1 1 0 0 0,1 0 1 0 0,-2-1-1 0 0,1 1 1 0 0,0-1-1 0 0,-6 6 0 0 0,12-13-97 0 0,-1 0-1 0 0,1 0 0 0 0,0 0 0 0 0,0 1 0 0 0,0 0 0 0 0,0-1 0 0 0,0 1 0 0 0,0 0 1 0 0,0 0-1 0 0,1 1 0 0 0,-1-1 0 0 0,0 1 0 0 0,5-1 0 0 0,57 1-590 0 0,-14 1-5356 0 0,-50-1 5861 0 0,-1 0 0 0 0,0 0 1 0 0,0 0-1 0 0,1 0 0 0 0,-1 0 1 0 0,0 0-1 0 0,0 0 0 0 0,1 0 1 0 0,-1 0-1 0 0,0 0 0 0 0,0 0 1 0 0,1 0-1 0 0,-1 0 0 0 0,0 0 1 0 0,0 0-1 0 0,1-1 0 0 0,-1 1 1 0 0,0 0-1 0 0,0 0 0 0 0,1 0 1 0 0,-1 0-1 0 0,0-1 0 0 0,0 1 1 0 0,0 0-1 0 0,0 0 0 0 0,1 0 1 0 0,-1-1-1 0 0,0 1 0 0 0,0 0 1 0 0,0 0-1 0 0,0 0 0 0 0,0-1 1 0 0,0 1-1 0 0,1 0 0 0 0,-1 0 1 0 0,0-1-1 0 0,0 1 0 0 0,0 0 1 0 0,0 0-1 0 0,0-1 0 0 0,0 1 1 0 0,0 0-1 0 0,0 0 0 0 0,0-1 1 0 0,0 1-1 0 0,0 0 0 0 0,0-1 1 0 0,-1 1-1 0 0,1 0 0 0 0,0-4-1035 0 0,4 2-2063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51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5001 0 0,'-3'4'835'0'0,"-1"1"1"0"0,1-1-1 0 0,0 1 0 0 0,0 0 1 0 0,1 0-1 0 0,-1 0 0 0 0,1 0 1 0 0,0 1-1 0 0,0-1 0 0 0,1 0 1 0 0,0 1-1 0 0,0 0 0 0 0,-1 9 1 0 0,2-12-708 0 0,0 1 1 0 0,1-1 0 0 0,-1 1-1 0 0,1-1 1 0 0,0 0 0 0 0,0 1-1 0 0,0-1 1 0 0,0 0 0 0 0,1 0 0 0 0,-1 0-1 0 0,1 0 1 0 0,0 0 0 0 0,0 0-1 0 0,0 0 1 0 0,0 0 0 0 0,0-1-1 0 0,0 1 1 0 0,1-1 0 0 0,-1 0-1 0 0,1 0 1 0 0,0 0 0 0 0,0 0 0 0 0,6 3-1 0 0,-6-4-78 0 0,0 0-1 0 0,0 0 0 0 0,1 0 1 0 0,-1-1-1 0 0,0 1 0 0 0,1-1 1 0 0,-1 0-1 0 0,0 0 0 0 0,1 0 1 0 0,-1 0-1 0 0,0-1 1 0 0,1 1-1 0 0,-1-1 0 0 0,0 0 1 0 0,1 0-1 0 0,-1 0 0 0 0,5-3 1 0 0,-4 2 10 0 0,0 0 0 0 0,0 0 1 0 0,0 0-1 0 0,-1 0 1 0 0,1-1-1 0 0,-1 1 0 0 0,0-1 1 0 0,1 0-1 0 0,-1 0 0 0 0,-1 0 1 0 0,1-1-1 0 0,0 1 1 0 0,3-7-1 0 0,-6 9-33 0 0,0 0 0 0 0,0 0 0 0 0,0 1 0 0 0,0-1 1 0 0,0 0-1 0 0,0 0 0 0 0,0 1 0 0 0,0-1 0 0 0,-1 0 0 0 0,1 1 0 0 0,0-1 0 0 0,-1 0 0 0 0,1 0 1 0 0,0 1-1 0 0,-1-1 0 0 0,1 1 0 0 0,-1-1 0 0 0,1 0 0 0 0,-1 1 0 0 0,1-1 0 0 0,-1 1 0 0 0,1-1 1 0 0,-1 1-1 0 0,0-1 0 0 0,1 1 0 0 0,-1 0 0 0 0,0-1 0 0 0,1 1 0 0 0,-1 0 0 0 0,0-1 0 0 0,0 1 1 0 0,1 0-1 0 0,-1 0 0 0 0,0 0 0 0 0,-1 0 0 0 0,-30-7 179 0 0,-92-8-2970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52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101 117 5689 0 0,'-90'-66'13163'0'0,"89"65"-13103"0"0,0 1-1 0 0,0-1 1 0 0,0 0-1 0 0,1 0 1 0 0,-1 0 0 0 0,0 0-1 0 0,0 0 1 0 0,1 0-1 0 0,-1 0 1 0 0,1 0 0 0 0,-1-1-1 0 0,1 1 1 0 0,-1 0-1 0 0,1 0 1 0 0,0 0-1 0 0,0-1 1 0 0,0 1 0 0 0,-1 0-1 0 0,1 0 1 0 0,0 0-1 0 0,0-1 1 0 0,0 1 0 0 0,1 0-1 0 0,-1 0 1 0 0,0-1-1 0 0,0 1 1 0 0,1 0 0 0 0,-1 0-1 0 0,1 0 1 0 0,-1 0-1 0 0,1 0 1 0 0,-1-1-1 0 0,1 1 1 0 0,0 0 0 0 0,-1 0-1 0 0,1 0 1 0 0,0 1-1 0 0,0-1 1 0 0,0 0 0 0 0,0 0-1 0 0,0 0 1 0 0,0 1-1 0 0,0-1 1 0 0,0 0 0 0 0,0 1-1 0 0,0-1 1 0 0,0 1-1 0 0,0-1 1 0 0,1 1 0 0 0,-1 0-1 0 0,0-1 1 0 0,0 1-1 0 0,0 0 1 0 0,1 0-1 0 0,-1 0 1 0 0,0 0 0 0 0,0 0-1 0 0,1 0 1 0 0,0 0-1 0 0,9 1-53 0 0,-1-1 0 0 0,1 1 0 0 0,0 1 0 0 0,-1 0 0 0 0,1 1-1 0 0,-1 0 1 0 0,0 0 0 0 0,0 1 0 0 0,0 1 0 0 0,18 10-1 0 0,-28-15 10 0 0,1 1-1 0 0,0 0 1 0 0,-1-1-1 0 0,1 1 1 0 0,0 0-1 0 0,-1 0 1 0 0,1-1-1 0 0,-1 1 1 0 0,1 0-1 0 0,-1 0 1 0 0,1 0-1 0 0,-1 0 1 0 0,0 0-1 0 0,1 0 1 0 0,-1-1-1 0 0,0 1 1 0 0,0 0-1 0 0,0 0 1 0 0,0 0-1 0 0,0 0 1 0 0,0 0-1 0 0,0 0 1 0 0,0 1-1 0 0,-11 25 159 0 0,4-18-157 0 0,0-1 0 0 0,0 1 0 0 0,-10 7 0 0 0,13-12-16 0 0,0 0 1 0 0,0 1 0 0 0,0-1-1 0 0,0 1 1 0 0,1 0 0 0 0,0 0-1 0 0,0 0 1 0 0,0 0 0 0 0,-3 10 0 0 0,6-14-8 0 0,-1 1 0 0 0,1-1 1 0 0,0 1-1 0 0,0 0 1 0 0,0 0-1 0 0,0-1 1 0 0,0 1-1 0 0,0 0 1 0 0,0-1-1 0 0,0 1 1 0 0,1 0-1 0 0,-1-1 0 0 0,1 1 1 0 0,-1-1-1 0 0,1 1 1 0 0,-1-1-1 0 0,1 1 1 0 0,0-1-1 0 0,0 1 1 0 0,0-1-1 0 0,0 1 1 0 0,0-1-1 0 0,0 0 1 0 0,0 0-1 0 0,0 0 0 0 0,1 1 1 0 0,-1-1-1 0 0,0 0 1 0 0,1-1-1 0 0,-1 1 1 0 0,1 0-1 0 0,-1 0 1 0 0,1 0-1 0 0,-1-1 1 0 0,1 1-1 0 0,0-1 1 0 0,-1 0-1 0 0,1 1 0 0 0,1-1 1 0 0,3 1-4 0 0,-1 0 1 0 0,0 0 0 0 0,1-1-1 0 0,-1 0 1 0 0,0 0-1 0 0,1-1 1 0 0,-1 1-1 0 0,0-1 1 0 0,1 0-1 0 0,4-2 1 0 0,56-20-634 0 0,-46 15-62 0 0,-7 3-201 0 0,35-14-3302 0 0,-46 18 3402 0 0,0 0 1 0 0,1-1-1 0 0,-1 1 0 0 0,0-1 0 0 0,0 1 0 0 0,0-1 0 0 0,0 0 0 0 0,3-3 0 0 0,-5 4 755 0 0,0 1-1 0 0,0 0 1 0 0,0 0 0 0 0,0 0 0 0 0,0 0-1 0 0,0 0 1 0 0,0 0 0 0 0,0 0 0 0 0,0 0-1 0 0,0-1 1 0 0,0 1 0 0 0,0 0 0 0 0,0 0-1 0 0,0 0 1 0 0,0 0 0 0 0,0 0 0 0 0,0 0-1 0 0,0-1 1 0 0,0 1 0 0 0,0 0 0 0 0,0 0-1 0 0,0 0 1 0 0,0 0 0 0 0,0 0 0 0 0,0 0-1 0 0,0 0 1 0 0,0 0 0 0 0,0-1 0 0 0,0 1-1 0 0,0 0 1 0 0,0 0 0 0 0,0 0 0 0 0,0 0-1 0 0,0 0 1 0 0,-1 0 0 0 0,1 0 0 0 0,0 0-1 0 0,0 0 1 0 0,0 0 0 0 0,0 0 0 0 0,0-1-1 0 0,0 1 1 0 0,0 0 0 0 0,0 0 0 0 0,-1 0-1 0 0,1 0 1 0 0,0 0 0 0 0,0 0 0 0 0,0 0-1 0 0,0 0 1 0 0,0 0 0 0 0,0 0 0 0 0,0 0-1 0 0,-1 0 1 0 0,1 0 0 0 0,0 0 0 0 0,0 0-1 0 0,0 0 1 0 0,0 0 0 0 0,0 1 0 0 0,-15 0-544 0 0,-13 6 894 0 0,-10 7 89 0 0,31-11 831 0 0,-1 1-1 0 0,1 0 1 0 0,0 0-1 0 0,-12 9 0 0 0,16-10-564 0 0,0 0-1 0 0,0 1 1 0 0,0-1-1 0 0,0 0 1 0 0,0 1-1 0 0,1 0 1 0 0,-1 0-1 0 0,1 0 0 0 0,-3 7 1 0 0,3-6-458 0 0,1 1-1 0 0,-1-1 1 0 0,1 1 0 0 0,0 0 0 0 0,0 6 0 0 0,1-8-227 0 0,0 43 487 0 0,0-44-595 0 0,1 0 0 0 0,-1 0 0 0 0,0 0 0 0 0,1 0 0 0 0,0 0 0 0 0,0 0 0 0 0,0 0 0 0 0,0 0 0 0 0,0 0 0 0 0,0-1 0 0 0,1 1 0 0 0,3 4 0 0 0,-4-6-58 0 0,-1-1 1 0 0,1 0-1 0 0,0 0 1 0 0,-1 0-1 0 0,1 0 1 0 0,0 0-1 0 0,-1 0 1 0 0,1 0-1 0 0,0 0 1 0 0,-1 0-1 0 0,1 0 1 0 0,0 0-1 0 0,-1 0 0 0 0,1-1 1 0 0,-1 1-1 0 0,1 0 1 0 0,0 0-1 0 0,-1-1 1 0 0,1 1-1 0 0,-1 0 1 0 0,1-1-1 0 0,-1 1 1 0 0,1-1-1 0 0,-1 1 1 0 0,1 0-1 0 0,-1-1 0 0 0,1 1 1 0 0,-1-1-1 0 0,1 0 1 0 0,-1 0-1 0 0,18-19-2885 0 0,-17 17 2742 0 0,18-22-1768 0 0,-14 17 2056 0 0,0 1 0 0 0,0-1 0 0 0,1 1 1 0 0,0 0-1 0 0,1 1 0 0 0,-1-1 0 0 0,1 1 0 0 0,1 0 0 0 0,7-4 196 0 0,-15 10-47 0 0,1-1 1 0 0,-1 1-1 0 0,0 0 1 0 0,0 0-1 0 0,0 0 1 0 0,0 0 0 0 0,0 0-1 0 0,0 0 1 0 0,1 0-1 0 0,-1 0 1 0 0,0 0-1 0 0,0 0 1 0 0,0 0-1 0 0,0 0 1 0 0,0 0-1 0 0,1 0 1 0 0,-1 0 0 0 0,0 0-1 0 0,0 0 1 0 0,0 0-1 0 0,0 0 1 0 0,0 0-1 0 0,2 1 1269 0 0,-2-1-1269 0 0,0 0 1 0 0,0 1-1 0 0,0-1 1 0 0,0 0 0 0 0,0 0-1 0 0,0 0 1 0 0,0 0-1 0 0,1 0 1 0 0,-1 1-1 0 0,0-1 1 0 0,0 0-1 0 0,0 0 1 0 0,0 0-1 0 0,0 0 1 0 0,0 1 0 0 0,-2 12 3172 0 0,-7 11-840 0 0,-1-11-2264 0 0,0-1 0 0 0,0 0 0 0 0,-1-1 1 0 0,-1 0-1 0 0,1-1 0 0 0,-2 0 0 0 0,0 0 0 0 0,0-2 1 0 0,0 0-1 0 0,-28 12 0 0 0,41-16-454 0 0,9-1 188 0 0,10 1 45 0 0,-7-4-134 0 0,0 0 0 0 0,0-1 0 0 0,-1-1 1 0 0,1 0-1 0 0,0-1 0 0 0,-1 0 0 0 0,16-7 0 0 0,6-4-4821 0 0,36-21 1 0 0,-48 24 635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53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70 5481 0 0,'-24'-9'1179'0'0,"18"8"-385"0"0,-1-1 0 0 0,1 0 1 0 0,0 0-1 0 0,0-1 1 0 0,1 1-1 0 0,-1-1 0 0 0,0-1 1 0 0,1 1-1 0 0,0-1 1 0 0,-9-7-1 0 0,14 11-716 0 0,0-1-1 0 0,0 1 1 0 0,-1 0 0 0 0,1 0-1 0 0,0-1 1 0 0,0 1 0 0 0,-1 0-1 0 0,1-1 1 0 0,0 1 0 0 0,0 0-1 0 0,0-1 1 0 0,0 1 0 0 0,-1 0-1 0 0,1-1 1 0 0,0 1 0 0 0,0 0-1 0 0,0-1 1 0 0,0 1-1 0 0,0 0 1 0 0,0-1 0 0 0,0 1-1 0 0,0-1 1 0 0,0 1 0 0 0,0 0-1 0 0,0-1 1 0 0,0 1 0 0 0,0 0-1 0 0,1-1 1 0 0,-1 1 0 0 0,0 0-1 0 0,0-1 1 0 0,0 1 0 0 0,0 0-1 0 0,1-1 1 0 0,-1 1 0 0 0,0 0-1 0 0,0 0 1 0 0,1-1 0 0 0,-1 1-1 0 0,19-5 1175 0 0,22 5-753 0 0,-40 0-443 0 0,19 2 29 0 0,-4 1-56 0 0,1-2 1 0 0,-1 0 0 0 0,1-1 0 0 0,0-1 0 0 0,26-4 0 0 0,-53 3-455 0 0,-23-3 167 0 0,25 6 233 0 0,0 1-1 0 0,1 0 1 0 0,-1 1-1 0 0,1 0 1 0 0,0 0-1 0 0,0 0 1 0 0,0 1-1 0 0,0 0 1 0 0,1 0 0 0 0,0 1-1 0 0,-1 0 1 0 0,2 0-1 0 0,-10 10 1 0 0,13-13 33 0 0,0 1 1 0 0,0-1-1 0 0,0 1 1 0 0,1 0 0 0 0,-1-1-1 0 0,1 1 1 0 0,-1 0 0 0 0,1 0-1 0 0,0 0 1 0 0,0 0-1 0 0,1 0 1 0 0,-1 1 0 0 0,1-1-1 0 0,-1 0 1 0 0,1 0-1 0 0,0 0 1 0 0,0 0 0 0 0,1 1-1 0 0,-1-1 1 0 0,0 0-1 0 0,1 0 1 0 0,0 0 0 0 0,0 0-1 0 0,0 0 1 0 0,0 0-1 0 0,0 0 1 0 0,1 0 0 0 0,-1 0-1 0 0,1-1 1 0 0,0 1 0 0 0,0 0-1 0 0,0-1 1 0 0,0 0-1 0 0,0 1 1 0 0,4 2 0 0 0,1 1 15 0 0,0 1 0 0 0,0-1 0 0 0,1 0 0 0 0,-1-1 0 0 0,2 0 1 0 0,-1 0-1 0 0,0-1 0 0 0,1 0 0 0 0,0 0 0 0 0,0-1 1 0 0,0 0-1 0 0,0 0 0 0 0,1-1 0 0 0,13 1 0 0 0,-23-3-14 0 0,0 0-1 0 0,0 0 0 0 0,0 0 0 0 0,1 0 0 0 0,-1 0 1 0 0,0 0-1 0 0,0 0 0 0 0,0 0 0 0 0,0 0 1 0 0,0 1-1 0 0,0-1 0 0 0,0 0 0 0 0,1 0 0 0 0,-1 0 1 0 0,0 0-1 0 0,0 0 0 0 0,0 0 0 0 0,0 0 1 0 0,0 1-1 0 0,0-1 0 0 0,0 0 0 0 0,0 0 0 0 0,0 0 1 0 0,0 0-1 0 0,0 0 0 0 0,0 0 0 0 0,0 1 1 0 0,0-1-1 0 0,0 0 0 0 0,0 0 0 0 0,0 0 0 0 0,0 0 1 0 0,0 0-1 0 0,0 1 0 0 0,0-1 0 0 0,0 0 1 0 0,0 0-1 0 0,0 0 0 0 0,0 0 0 0 0,0 0 0 0 0,0 0 1 0 0,0 1-1 0 0,0-1 0 0 0,0 0 0 0 0,0 0 1 0 0,0 0-1 0 0,-1 0 0 0 0,1 0 0 0 0,0 0 0 0 0,0 0 1 0 0,0 0-1 0 0,0 0 0 0 0,0 1 0 0 0,0-1 1 0 0,0 0-1 0 0,-1 0 0 0 0,1 0 0 0 0,0 0 0 0 0,0 0 1 0 0,0 0-1 0 0,0 0 0 0 0,0 0 0 0 0,0 0 1 0 0,-1 0-1 0 0,1 0 0 0 0,0 0 0 0 0,-17 12 234 0 0,-21 11-93 0 0,-104 34 76 0 0,196-56-192 0 0,-32-2-665 0 0,0-1-1 0 0,-1-1 0 0 0,23-6 0 0 0,-34 6-616 0 0,-1 0-1 0 0,0 0 0 0 0,0-1 1 0 0,0 0-1 0 0,0-1 0 0 0,-1 0 0 0 0,0 0 1 0 0,0 0-1 0 0,9-9 0 0 0,-4 3-2679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5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11498 0 0,'1'3'674'0'0,"0"-1"-1"0"0,1 0 1 0 0,-1 0-1 0 0,1 0 1 0 0,-1 0-1 0 0,1 0 1 0 0,-1 0-1 0 0,1 0 1 0 0,0-1-1 0 0,0 1 1 0 0,4 2-1 0 0,-4-3-424 0 0,1 0 0 0 0,-1 0 0 0 0,0 0 0 0 0,0-1 0 0 0,1 1 0 0 0,-1 0 0 0 0,1-1 0 0 0,-1 0 0 0 0,1 1 0 0 0,3-1 0 0 0,0-1-171 0 0,1 0 1 0 0,0-1 0 0 0,-1 1 0 0 0,0-1 0 0 0,1 0-1 0 0,-1-1 1 0 0,0 0 0 0 0,8-4 0 0 0,1 0-6 0 0,-20 17-228 0 0,-6 6-17 0 0,1 0 73 0 0,1 1-1 0 0,0 1 1 0 0,1-1-1 0 0,1 1 1 0 0,-8 33-1 0 0,14-46 79 0 0,0-1-1 0 0,1 1 1 0 0,-1 0-1 0 0,1 0 1 0 0,0 0-1 0 0,1 0 1 0 0,-1 0-1 0 0,1 0 1 0 0,0 0-1 0 0,0-1 1 0 0,1 1-1 0 0,-1 0 1 0 0,1-1-1 0 0,0 1 1 0 0,0-1-1 0 0,0 1 1 0 0,1-1-1 0 0,0 0 1 0 0,0 0-1 0 0,0 0 1 0 0,0-1-1 0 0,0 1 1 0 0,1-1-1 0 0,0 1 1 0 0,-1-1-1 0 0,1 0 1 0 0,8 4-1 0 0,-9-5 23 0 0,0 0 0 0 0,0 0 0 0 0,1-1-1 0 0,-1 1 1 0 0,0-1 0 0 0,1 0 0 0 0,-1 0 0 0 0,1 0 0 0 0,-1 0-1 0 0,1 0 1 0 0,0-1 0 0 0,-1 1 0 0 0,1-1 0 0 0,0 0-1 0 0,-1-1 1 0 0,1 1 0 0 0,-1 0 0 0 0,1-1 0 0 0,0 0-1 0 0,-1 0 1 0 0,1 0 0 0 0,3-2 0 0 0,-3 1 33 0 0,0-1 0 0 0,-1 1 0 0 0,1-1 0 0 0,-1 0 0 0 0,0 0 0 0 0,0 0 0 0 0,0 0 0 0 0,0-1 0 0 0,-1 1 0 0 0,1-1 0 0 0,-1 0 0 0 0,0 0 0 0 0,0 1 0 0 0,0-1 1 0 0,-1-1-1 0 0,1 1 0 0 0,-1 0 0 0 0,1-7 0 0 0,-1 4 4 0 0,0 0-1 0 0,-1 0 1 0 0,1-1 0 0 0,-1 1 0 0 0,-1 0 0 0 0,0 0 0 0 0,0 0 0 0 0,0-1 0 0 0,-1 1-1 0 0,0 0 1 0 0,0 1 0 0 0,-1-1 0 0 0,-6-12 0 0 0,7 15-136 0 0,0 1 1 0 0,0 0 0 0 0,0 0-1 0 0,0 0 1 0 0,-1 0-1 0 0,1 0 1 0 0,-1 0-1 0 0,0 0 1 0 0,0 1 0 0 0,0-1-1 0 0,0 1 1 0 0,-1 0-1 0 0,1 0 1 0 0,0 0 0 0 0,-1 1-1 0 0,1-1 1 0 0,-1 1-1 0 0,0 0 1 0 0,0 0-1 0 0,1 0 1 0 0,-1 0 0 0 0,0 1-1 0 0,0-1 1 0 0,0 1-1 0 0,0 0 1 0 0,0 0-1 0 0,-4 1 1 0 0,22-7-155 0 0,-5 1 931 0 0,0 0 0 0 0,1 1-1 0 0,17-5 1 0 0,30 1-1706 0 0,-38 9-2528 0 0,-2 3-3971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53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40 4489 0 0,'0'-2'-324'0'0,"-6"-11"759"0"0,-4-7 4913 0 0,10 20-5177 0 0,0 0-1 0 0,0-1 1 0 0,0 1 0 0 0,-1 0 0 0 0,1-1-1 0 0,0 1 1 0 0,0 0 0 0 0,-1 0 0 0 0,1-1-1 0 0,0 1 1 0 0,0 0 0 0 0,-1 0 0 0 0,1 0-1 0 0,0-1 1 0 0,0 1 0 0 0,-1 0 0 0 0,1 0-1 0 0,0 0 1 0 0,-1 0 0 0 0,1 0 0 0 0,0 0-1 0 0,-1 0 1 0 0,1 0 0 0 0,0-1 0 0 0,-1 1 0 0 0,1 0-1 0 0,0 0 1 0 0,-1 0 0 0 0,1 1 0 0 0,0-1-1 0 0,-1 0 1 0 0,0 1 41 0 0,0 0 0 0 0,1 0 1 0 0,-1-1-1 0 0,0 1 0 0 0,1 1 0 0 0,-1-1 0 0 0,0 0 0 0 0,1 0 1 0 0,0 0-1 0 0,-1 0 0 0 0,1 0 0 0 0,-1 0 0 0 0,1 1 0 0 0,0 1 1 0 0,-4 17 165 0 0,1 1 1 0 0,1 0 0 0 0,1 0 0 0 0,1-1 0 0 0,3 26 0 0 0,-1-28-1140 0 0,1-1 1 0 0,7 23 0 0 0,-6-28-1224 0 0,0-1-1 0 0,1 0 1 0 0,0 0-1 0 0,7 10 1 0 0,-8-15-478 0 0,2 0-1372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54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6745 0 0,'0'-1'454'0'0,"0"0"0"0"0,0 1 0 0 0,0-1 0 0 0,0 0-1 0 0,0 0 1 0 0,0 1 0 0 0,0-1 0 0 0,0 0 0 0 0,0 0-1 0 0,0 1 1 0 0,0-1 0 0 0,1 0 0 0 0,-1 1 0 0 0,0-1 0 0 0,0 0-1 0 0,1 1 1 0 0,-1-1 0 0 0,1 0 0 0 0,-1 1 0 0 0,0-1-1 0 0,1 1 1 0 0,0-1 454 0 0,-1 0-454 0 0,1 1-1 0 0,0-1 1 0 0,-1 1 0 0 0,2-1 0 0 0,0 1-287 0 0,0 0 0 0 0,0 0-1 0 0,-1 0 1 0 0,1 0 0 0 0,0 0 0 0 0,0 0 0 0 0,0 1 0 0 0,0-1 0 0 0,0 1 0 0 0,-1-1 0 0 0,1 1-1 0 0,2 1 1 0 0,2 0-124 0 0,0 1 0 0 0,0 0-1 0 0,0 0 1 0 0,0 0 0 0 0,-1 1 0 0 0,1 0-1 0 0,-1 0 1 0 0,0 0 0 0 0,0 1-1 0 0,-1 0 1 0 0,1 0 0 0 0,-1 0-1 0 0,0 0 1 0 0,0 1 0 0 0,-1 0-1 0 0,0-1 1 0 0,4 9 0 0 0,-5-6-81 0 0,1 0-1 0 0,-1 1 1 0 0,-1-1 0 0 0,0 0 0 0 0,0 0 0 0 0,0 1-1 0 0,-1-1 1 0 0,-1 1 0 0 0,1-1 0 0 0,-1 0-1 0 0,-1 0 1 0 0,1 1 0 0 0,-5 10 0 0 0,2-5-378 0 0,-1 0 0 0 0,0-1 0 0 0,-1 1 1 0 0,0-1-1 0 0,-1-1 0 0 0,0 1 0 0 0,-1-1 0 0 0,-17 20 1 0 0,24-31 414 0 0,0-1 1 0 0,0 1-1 0 0,0 0 1 0 0,1-1 0 0 0,-1 1-1 0 0,0 0 1 0 0,0-1-1 0 0,0 1 1 0 0,-1-1 0 0 0,1 0-1 0 0,0 1 1 0 0,0-1-1 0 0,0 0 1 0 0,0 0 0 0 0,0 1-1 0 0,0-1 1 0 0,0 0-1 0 0,-1 0 1 0 0,1 0 0 0 0,0-1-1 0 0,0 1 1 0 0,0 0-1 0 0,-2-1 1 0 0,3 1 21 0 0,-1 0 0 0 0,1-1 0 0 0,-1 1 0 0 0,1-1 0 0 0,-1 1 0 0 0,1 0 0 0 0,0-1 0 0 0,-1 1 0 0 0,1-1 0 0 0,0 1 0 0 0,-1-1 1 0 0,1 0-1 0 0,0 1 0 0 0,0-1 0 0 0,-1 1 0 0 0,1-1 0 0 0,0 1 0 0 0,0-1 0 0 0,0 0 0 0 0,0 1 0 0 0,0-1 0 0 0,0 1 0 0 0,0-1 0 0 0,0 0 0 0 0,0 1 0 0 0,0-1 0 0 0,0 1 0 0 0,0-1 0 0 0,0 0 0 0 0,0 1 0 0 0,1-1 0 0 0,-1 1 0 0 0,0-1 0 0 0,1 1 0 0 0,-1-1 1 0 0,0 1-1 0 0,1-1 0 0 0,-1 1 0 0 0,0-1 0 0 0,1 1 0 0 0,-1-1 0 0 0,1 1 0 0 0,0-1 0 0 0,3-5 69 0 0,1 1 0 0 0,0 0 0 0 0,0 0 0 0 0,0 0 0 0 0,1 0 0 0 0,0 1 1 0 0,0 0-1 0 0,0 0 0 0 0,0 1 0 0 0,8-4 0 0 0,7-1-838 0 0,42-11 0 0 0,-23 8-4731 0 0,-39 11 5139 0 0,0 0 0 0 0,0-1 0 0 0,0 0 1 0 0,1 1-1 0 0,-1-1 0 0 0,0 1 0 0 0,0-1 0 0 0,-1 0 1 0 0,1 0-1 0 0,0 0 0 0 0,0 1 0 0 0,0-1 0 0 0,0 0 1 0 0,-1 0-1 0 0,1 0 0 0 0,0-2 0 0 0,7-22-1635 0 0,-8-29 3214 0 0,-1 45-998 0 0,0-9 960 0 0,0 14-630 0 0,0-1 1 0 0,0 0-1 0 0,1 1 0 0 0,0-1 1 0 0,0 0-1 0 0,0 1 0 0 0,0-1 1 0 0,1 0-1 0 0,0 1 0 0 0,0-1 1 0 0,0 1-1 0 0,2-5 0 0 0,2 44 3692 0 0,-7 4-3525 0 0,-7 40 0 0 0,5-52-1148 0 0,1 0-1 0 0,1 0 1 0 0,1 0 0 0 0,4 30 0 0 0,-4-56 145 0 0,1 1-1 0 0,0-1 1 0 0,0 1 0 0 0,1-1-1 0 0,-1 1 1 0 0,0-1 0 0 0,1 1-1 0 0,-1-1 1 0 0,0 1 0 0 0,1-1 0 0 0,0 1-1 0 0,-1-1 1 0 0,1 0 0 0 0,0 1-1 0 0,0-1 1 0 0,0 0 0 0 0,0 1-1 0 0,0-1 1 0 0,0 0 0 0 0,0 0 0 0 0,0 0-1 0 0,0 0 1 0 0,0 0 0 0 0,1 0-1 0 0,-1 0 1 0 0,2 0 0 0 0,-1-1-192 0 0,0 0 1 0 0,0 0-1 0 0,0-1 1 0 0,1 1-1 0 0,-1-1 1 0 0,0 1-1 0 0,0-1 1 0 0,0 0-1 0 0,0 0 0 0 0,0 0 1 0 0,0 0-1 0 0,0 0 1 0 0,0 0-1 0 0,0-1 1 0 0,-1 1-1 0 0,1 0 1 0 0,2-4-1 0 0,8-6-2297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54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0 308 7202 0 0,'7'-3'11915'0'0,"23"-13"-8159"0"0,-9 1-3033 0 0,0-1 0 0 0,-2-1 0 0 0,0-1 0 0 0,21-25 0 0 0,-21 19-1469 0 0,-2 0 1 0 0,0-1-1 0 0,18-38 0 0 0,-29 54-35 0 0,4-9-4830 0 0,-10 18 5210 0 0,0-1 1 0 0,0 0-1 0 0,0 1 1 0 0,1-1 0 0 0,-1 0-1 0 0,0 1 1 0 0,0-1 0 0 0,0 0-1 0 0,0 1 1 0 0,0-1-1 0 0,0 0 1 0 0,0 1 0 0 0,0-1-1 0 0,0 1 1 0 0,-1-1 0 0 0,1 0-1 0 0,0 1 1 0 0,0-1-1 0 0,0 0 1 0 0,-1 1 0 0 0,1-1-1 0 0,0 1 1 0 0,-1-1 0 0 0,1 1-1 0 0,-1-2 1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54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6745 0 0,'18'31'7352'0'0,"4"0"-3409"0"0,0-1-2029 0 0,205 294 1082 0 0,-203-299-2493 0 0,-9-16-2470 0 0,-14-9 1721 0 0,-1 1 1 0 0,0-1-1 0 0,1 0 0 0 0,-1 0 0 0 0,1 0 0 0 0,-1 0 1 0 0,0 0-1 0 0,1 0 0 0 0,-1 0 0 0 0,0 0 0 0 0,1 0 0 0 0,-1 0 1 0 0,0 0-1 0 0,1 0 0 0 0,-1 0 0 0 0,1 0 0 0 0,-1-1 0 0 0,0 1 1 0 0,1 0-1 0 0,-1 0 0 0 0,0 0 0 0 0,0 0 0 0 0,1-1 0 0 0,-1 1 1 0 0,2-3-1968 0 0,-3-7-4010 0 0,0 4 1871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12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90 4705 0 0,'0'-7'1795'0'0,"0"-1"1"0"0,-1 1-1 0 0,0 0 0 0 0,-1 0 1 0 0,0 0-1 0 0,0 0 0 0 0,0 0 1 0 0,-4-6-1 0 0,5 12-1509 0 0,1-1 1 0 0,-1 1-1 0 0,0 0 1 0 0,0-1-1 0 0,0 1 0 0 0,0 0 1 0 0,0 0-1 0 0,0 0 1 0 0,0 0-1 0 0,0 0 0 0 0,0 0 1 0 0,-1 0-1 0 0,1 0 1 0 0,0 0-1 0 0,-1 0 1 0 0,1 1-1 0 0,-3-2 0 0 0,2 2-240 0 0,1 0 0 0 0,-1 0-1 0 0,1 0 1 0 0,-1 1-1 0 0,0-1 1 0 0,1 0 0 0 0,-1 1-1 0 0,1-1 1 0 0,-1 1 0 0 0,1-1-1 0 0,-1 1 1 0 0,1 0-1 0 0,-1 0 1 0 0,1-1 0 0 0,0 1-1 0 0,-1 0 1 0 0,1 0 0 0 0,0 1-1 0 0,0-1 1 0 0,-2 2-1 0 0,-5 7 24 0 0,0-1 0 0 0,1 1-1 0 0,0 1 1 0 0,1-1-1 0 0,0 1 1 0 0,1 0-1 0 0,0 0 1 0 0,1 1 0 0 0,-3 14-1 0 0,-4 18-18 0 0,-6 48 0 0 0,-7 114-66 0 0,9 0 0 0 0,9 1 0 0 0,9 0 0 0 0,9 0 0 0 0,41 214 0 0 0,-49-400-21 0 0,3 28 54 0 0,24 81 0 0 0,-27-117-73 0 0,1 0-1 0 0,0-1 1 0 0,1 1 0 0 0,0-1-1 0 0,1 0 1 0 0,0-1 0 0 0,1 1-1 0 0,1-1 1 0 0,-1-1 0 0 0,2 0-1 0 0,10 10 1 0 0,15-1-1314 0 0,-15-16-2560 0 0,-20-3 3528 0 0,1 0 1 0 0,0-1-1 0 0,-1 1 0 0 0,1 0 0 0 0,-1 0 0 0 0,1-1 1 0 0,-1 1-1 0 0,1 0 0 0 0,-1-1 0 0 0,1 1 0 0 0,-1-1 1 0 0,3-1-2010 0 0,-3 1 2009 0 0,0 1 0 0 0,1-1 0 0 0,-1 1 0 0 0,0-1 1 0 0,0 0-1 0 0,1 1 0 0 0,-1-1 0 0 0,0 0 0 0 0,2-10-6323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15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25 154 5881 0 0,'0'1'280'0'0,"-1"-1"0"0"0,1 1 0 0 0,-1-1 1 0 0,1 1-1 0 0,-1-1 0 0 0,0 1 0 0 0,1-1 0 0 0,-1 1 0 0 0,0-1 0 0 0,0 1 0 0 0,1-1 0 0 0,-1 0 0 0 0,0 0 0 0 0,0 1 0 0 0,1-1 1 0 0,-1 0-1 0 0,0 0 0 0 0,0 0 0 0 0,0 0 0 0 0,1 0 0 0 0,-1 0 0 0 0,0 0 0 0 0,0 0 0 0 0,0 0 0 0 0,1 0 0 0 0,-1 0 0 0 0,0-1 1 0 0,0 1-1 0 0,0 0 0 0 0,1-1 0 0 0,-2 1 0 0 0,1-15 4821 0 0,5 0-5268 0 0,-1 7 338 0 0,1 0 1 0 0,-1 0 0 0 0,2 1 0 0 0,-1 0 0 0 0,1 0-1 0 0,0 0 1 0 0,0 0 0 0 0,1 1 0 0 0,0 0 0 0 0,0 0-1 0 0,0 0 1 0 0,1 1 0 0 0,0 0 0 0 0,0 0 0 0 0,8-3 0 0 0,-10 5-165 0 0,1 0 0 0 0,-1 0 0 0 0,0 0 0 0 0,1 1 0 0 0,0 0 0 0 0,0 1 0 0 0,-1-1 1 0 0,1 1-1 0 0,0 0 0 0 0,0 0 0 0 0,0 1 0 0 0,0 0 0 0 0,1 0 0 0 0,-1 0 1 0 0,0 1-1 0 0,0-1 0 0 0,0 2 0 0 0,-1-1 0 0 0,1 1 0 0 0,0 0 0 0 0,9 4 1 0 0,-10-3 9 0 0,-1-1 1 0 0,0 1 0 0 0,0 0 0 0 0,-1 0 0 0 0,1 1 0 0 0,-1-1 0 0 0,1 1 0 0 0,-1-1 0 0 0,0 1 0 0 0,0 0 0 0 0,-1 1 0 0 0,1-1-1 0 0,-1 0 1 0 0,0 1 0 0 0,0-1 0 0 0,2 10 0 0 0,-3-7-37 0 0,0 1-1 0 0,0-1 0 0 0,-1 1 1 0 0,0 0-1 0 0,0-1 0 0 0,-1 1 1 0 0,0-1-1 0 0,0 1 0 0 0,-1-1 1 0 0,-2 8-1 0 0,-3 3-273 0 0,0 0 0 0 0,-1 0 1 0 0,-1-1-1 0 0,-1-1 0 0 0,0 1 0 0 0,-1-2 0 0 0,-24 27 1 0 0,5-16-398 0 0,29-25 642 0 0,0 0 0 0 0,0 0 0 0 0,0 0 0 0 0,-1 0 0 0 0,1 0 0 0 0,0 0 0 0 0,0-1 0 0 0,-1 1 0 0 0,1-1 0 0 0,0 1 0 0 0,-1-1 0 0 0,1 1-1 0 0,-1-1 1 0 0,1 0 0 0 0,-1 0 0 0 0,1 1 0 0 0,0-1 0 0 0,-1 0 0 0 0,1-1 0 0 0,-1 1 0 0 0,1 0 0 0 0,-1 0 0 0 0,-2-1 0 0 0,4 0 36 0 0,-1 0 0 0 0,1 1 0 0 0,0-1 0 0 0,-1 0 0 0 0,1 0 0 0 0,0 0 0 0 0,0 1 0 0 0,-1-1 0 0 0,1 0 0 0 0,0 0 1 0 0,0 0-1 0 0,0 0 0 0 0,0 0 0 0 0,0 1 0 0 0,0-1 0 0 0,0 0 0 0 0,0 0 0 0 0,1 0 0 0 0,-1 0 0 0 0,0 0 0 0 0,0 1 0 0 0,1-1 1 0 0,-1 0-1 0 0,0 0 0 0 0,1 1 0 0 0,-1-1 0 0 0,1 0 0 0 0,-1 0 0 0 0,1 1 0 0 0,-1-1 0 0 0,1 0 0 0 0,0 1 0 0 0,-1-1 0 0 0,2 0 1 0 0,21-23 228 0 0,-13 17-144 0 0,-1 0 0 0 0,1 0 1 0 0,0 1-1 0 0,1 1 1 0 0,0 0-1 0 0,0 0 0 0 0,19-5 1 0 0,-22 8-312 0 0,1 0 0 0 0,0 1 0 0 0,0 0 1 0 0,14 0-1 0 0,-18 2-480 0 0,1-1 0 0 0,0 1 0 0 0,-1 0 0 0 0,1 0 0 0 0,-1 0 0 0 0,1 1 0 0 0,9 4 0 0 0,1 7-4149 0 0,-2 3 750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15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23 5921 0 0,'-2'1'419'0'0,"0"-1"-1"0"0,0 0 0 0 0,0 1 1 0 0,0-1-1 0 0,0 1 0 0 0,0 0 1 0 0,0 0-1 0 0,0 0 1 0 0,0 0-1 0 0,1 0 0 0 0,-1 0 1 0 0,0 0-1 0 0,1 1 0 0 0,-1-1 1 0 0,-2 3-1 0 0,-10 26 2023 0 0,13-26-2447 0 0,0 0 0 0 0,-1 0-1 0 0,0 0 1 0 0,1 0 0 0 0,-1 0-1 0 0,-1-1 1 0 0,1 1 0 0 0,-5 4-1 0 0,7-7-24 0 0,-1 0 0 0 0,0-1-1 0 0,1 1 1 0 0,-1-1-1 0 0,1 1 1 0 0,-1-1 0 0 0,0 0-1 0 0,1 1 1 0 0,-1-1 0 0 0,0 1-1 0 0,0-1 1 0 0,1 0 0 0 0,-1 0-1 0 0,0 0 1 0 0,0 1 0 0 0,1-1-1 0 0,-1 0 1 0 0,0 0 0 0 0,-1 0-1 0 0,3-3-63 0 0,11-3 186 0 0,30-12-178 0 0,58-33 0 0 0,-33 15-5461 0 0,-67 36 5487 0 0,0 0 1 0 0,0 0-1 0 0,1 0 1 0 0,-1 0-1 0 0,0 0 1 0 0,0 0-1 0 0,0-1 1 0 0,0 1-1 0 0,0 0 1 0 0,0 0-1 0 0,1 0 1 0 0,-1 0-1 0 0,0 0 1 0 0,0 0-1 0 0,0 0 1 0 0,0 0-1 0 0,0 0 1 0 0,1 0-1 0 0,-1 0 1 0 0,0 0-1 0 0,0 0 0 0 0,0 0 1 0 0,0 0-1 0 0,0 0 1 0 0,1 0-1 0 0,-1 0 1 0 0,0 0-1 0 0,0 0 1 0 0,0 0-1 0 0,0 0 1 0 0,0 0-1 0 0,1 0 1 0 0,-1 0-1 0 0,0 0 1 0 0,0 0-1 0 0,0 0 1 0 0,0 0-1 0 0,0 0 1 0 0,1 1-1 0 0,-1-1 1 0 0,0 0-1 0 0,0 0 1 0 0,0 0-1 0 0,0 0 1 0 0,-1 5-3222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15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70 5745 0 0,'0'3'318'0'0,"-1"1"1"0"0,1 0-1 0 0,0-1 0 0 0,0 1 0 0 0,1 0 0 0 0,-1-1 1 0 0,1 1-1 0 0,-1 0 0 0 0,1-1 0 0 0,0 1 0 0 0,1-1 0 0 0,-1 0 1 0 0,0 1-1 0 0,1-1 0 0 0,3 5 0 0 0,-3-6-122 0 0,-1 0-1 0 0,1-1 1 0 0,0 0 0 0 0,0 1-1 0 0,0-1 1 0 0,0 0-1 0 0,0 0 1 0 0,0 0-1 0 0,0 0 1 0 0,0 0 0 0 0,0 0-1 0 0,0-1 1 0 0,1 1-1 0 0,-1-1 1 0 0,0 0-1 0 0,0 1 1 0 0,1-1 0 0 0,-1 0-1 0 0,0 0 1 0 0,1 0-1 0 0,-1-1 1 0 0,0 1-1 0 0,0-1 1 0 0,1 1 0 0 0,-1-1-1 0 0,3-1 1 0 0,4-2 40 0 0,0 0 1 0 0,0-1-1 0 0,-1 0 0 0 0,1-1 1 0 0,-1 0-1 0 0,-1 0 0 0 0,1 0 1 0 0,-1-1-1 0 0,0-1 0 0 0,-1 1 1 0 0,1-1-1 0 0,-1 0 1 0 0,-1 0-1 0 0,0-1 0 0 0,0 1 1 0 0,5-13-1 0 0,-10 21-211 0 0,0-1 1 0 0,1 1-1 0 0,-1 0 1 0 0,0-1-1 0 0,0 1 0 0 0,1-1 1 0 0,-1 1-1 0 0,0-1 1 0 0,0 1-1 0 0,0 0 0 0 0,0-1 1 0 0,1 1-1 0 0,-1-1 1 0 0,0 1-1 0 0,0-1 1 0 0,0 1-1 0 0,0-1 0 0 0,0 1 1 0 0,0-1-1 0 0,0 1 1 0 0,0-1-1 0 0,0 1 0 0 0,-1-1 1 0 0,1 1-1 0 0,0-1 1 0 0,0 1-1 0 0,0 0 0 0 0,0-1 1 0 0,-1 1-1 0 0,1-1 1 0 0,0 1-1 0 0,0-1 1 0 0,-1 1-1 0 0,1 0 0 0 0,0-1 1 0 0,-1 1-1 0 0,0-1 1 0 0,-20 4 366 0 0,-24 18-380 0 0,45-21-12 0 0,-22 13-420 0 0,-50 25-1019 0 0,66-35 705 0 0,-1-1-1 0 0,1 0 0 0 0,-1 0 0 0 0,0 0 1 0 0,-8 0-1 0 0,14-2 558 0 0,1 0-1 0 0,-1 0 1 0 0,1 0 0 0 0,-1 0 0 0 0,0 0-1 0 0,1 0 1 0 0,-1 0 0 0 0,0 0 0 0 0,1 0-1 0 0,-1-1 1 0 0,0 1 0 0 0,1 0 0 0 0,-1 0-1 0 0,1-1 1 0 0,-1 1 0 0 0,0 0 0 0 0,1-1-1 0 0,-1 1 1 0 0,1 0 0 0 0,-1-1-1 0 0,1 1 1 0 0,-1-1 0 0 0,1 1 0 0 0,0-1-1 0 0,-1 1 1 0 0,1-1 0 0 0,0 1 0 0 0,-1-1-1 0 0,1 1 1 0 0,0-1 0 0 0,-1 0 0 0 0,1 1-1 0 0,0-1 1 0 0,0 0 0 0 0,0 1 0 0 0,0-1-1 0 0,0 0 1 0 0,-1 1 0 0 0,1-1 0 0 0,0 1-1 0 0,1-1 1 0 0,-1 0 0 0 0,0 1-1 0 0,0-1 1 0 0,0 0 0 0 0,0 1 0 0 0,1-2-1 0 0,3-11-3742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16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49 106 9098 0 0,'-3'0'672'0'0,"0"0"0"0"0,0 0 0 0 0,0 0-1 0 0,0 0 1 0 0,0-1 0 0 0,0 0 0 0 0,0 0 0 0 0,0 0 0 0 0,0 0 0 0 0,0 0-1 0 0,0 0 1 0 0,-5-4 0 0 0,8 5-570 0 0,0-1 0 0 0,-1 1 0 0 0,1-1 0 0 0,-1 1 0 0 0,1-1 0 0 0,-1 1 0 0 0,1-1 0 0 0,0 1 0 0 0,0-1 0 0 0,-1 1 0 0 0,1-1 0 0 0,0 0 0 0 0,0 1-1 0 0,-1-1 1 0 0,1 1 0 0 0,0-1 0 0 0,0 0 0 0 0,0 1 0 0 0,0-1 0 0 0,0 0 0 0 0,0 1 0 0 0,0-1 0 0 0,0 0 0 0 0,1 0 0 0 0,-1-1-76 0 0,1 0 1 0 0,0 0-1 0 0,0 1 1 0 0,0-1-1 0 0,0 0 0 0 0,1 1 1 0 0,-1-1-1 0 0,0 1 1 0 0,1-1-1 0 0,-1 1 1 0 0,1-1-1 0 0,1 0 0 0 0,6-5-9 0 0,1 0-1 0 0,0 1 0 0 0,0 1 0 0 0,0-1 0 0 0,1 2 1 0 0,0-1-1 0 0,-1 1 0 0 0,2 1 0 0 0,-1 0 0 0 0,0 1 1 0 0,1 0-1 0 0,-1 1 0 0 0,17-1 0 0 0,-27 2-32 0 0,1 1 1 0 0,-1-1-1 0 0,0 0 0 0 0,0 0 0 0 0,1 1 0 0 0,-1-1 1 0 0,0 1-1 0 0,0-1 0 0 0,1 1 0 0 0,-1-1 1 0 0,0 1-1 0 0,0 0 0 0 0,0 0 0 0 0,0-1 0 0 0,0 1 1 0 0,0 0-1 0 0,0 0 0 0 0,0 0 0 0 0,0 0 0 0 0,0 0 1 0 0,-1 0-1 0 0,1 1 0 0 0,0-1 0 0 0,-1 0 1 0 0,1 0-1 0 0,-1 0 0 0 0,1 1 0 0 0,-1-1 0 0 0,0 0 1 0 0,1 0-1 0 0,-1 1 0 0 0,0-1 0 0 0,0 0 0 0 0,0 1 1 0 0,0-1-1 0 0,0 0 0 0 0,0 1 0 0 0,0-1 1 0 0,-1 0-1 0 0,1 1 0 0 0,0-1 0 0 0,-1 0 0 0 0,1 0 1 0 0,-1 2-1 0 0,-3 9-186 0 0,0-1 0 0 0,-1 0 0 0 0,-11 19 0 0 0,12-22 166 0 0,-17 28-73 0 0,12-23 115 0 0,1 0 0 0 0,-11 26-1 0 0,19-38-10 0 0,0 0 0 0 0,0 0-1 0 0,0 0 1 0 0,-1-1-1 0 0,1 1 1 0 0,0 0 0 0 0,0 0-1 0 0,1 0 1 0 0,-1 0-1 0 0,0 0 1 0 0,0 0 0 0 0,0-1-1 0 0,0 1 1 0 0,1 0-1 0 0,-1 0 1 0 0,0 0 0 0 0,1-1-1 0 0,-1 1 1 0 0,1 0-1 0 0,-1 0 1 0 0,1-1-1 0 0,-1 1 1 0 0,1 0 0 0 0,-1-1-1 0 0,1 1 1 0 0,0 0-1 0 0,-1-1 1 0 0,1 1 0 0 0,0-1-1 0 0,0 1 1 0 0,-1-1-1 0 0,1 0 1 0 0,0 1 0 0 0,0-1-1 0 0,0 0 1 0 0,0 1-1 0 0,-1-1 1 0 0,1 0 0 0 0,0 0-1 0 0,0 0 1 0 0,0 0-1 0 0,0 0 1 0 0,1 0 0 0 0,45 2 66 0 0,-44-2-57 0 0,19-1 47 0 0,-1-1 0 0 0,32-7 0 0 0,-46 7-426 0 0,0 1 0 0 0,0-1 0 0 0,-1-1-1 0 0,1 1 1 0 0,-1-1 0 0 0,1 0 0 0 0,-1-1-1 0 0,0 1 1 0 0,0-1 0 0 0,-1-1-1 0 0,9-7 1 0 0,-14 12 263 0 0,1 0 1 0 0,-1 0-1 0 0,0 0 0 0 0,0-1 0 0 0,0 1 0 0 0,0 0 1 0 0,0 0-1 0 0,1 0 0 0 0,-1-1 0 0 0,0 1 1 0 0,0 0-1 0 0,0 0 0 0 0,0 0 0 0 0,0-1 0 0 0,0 1 1 0 0,0 0-1 0 0,0 0 0 0 0,0-1 0 0 0,0 1 1 0 0,0 0-1 0 0,0 0 0 0 0,0-1 0 0 0,0 1 0 0 0,0 0 1 0 0,0 0-1 0 0,0-1 0 0 0,0 1 0 0 0,0 0 0 0 0,0 0 1 0 0,0 0-1 0 0,-1-1 0 0 0,1 1 0 0 0,0 0 1 0 0,0 0-1 0 0,0 0 0 0 0,0-1 0 0 0,-1 1 0 0 0,1 0 1 0 0,-12-6-2466 0 0,-14 0 997 0 0,19 6 1590 0 0,1-1 0 0 0,-1 2 1 0 0,0-1-1 0 0,1 1 0 0 0,-1 0 0 0 0,0 0 1 0 0,1 0-1 0 0,-1 1 0 0 0,1 0 0 0 0,0 1 1 0 0,-10 4-1 0 0,10-4 409 0 0,1 1-1 0 0,-1-1 1 0 0,1 1 0 0 0,0 0 0 0 0,0 0-1 0 0,0 1 1 0 0,1 0 0 0 0,0-1 0 0 0,0 1-1 0 0,0 1 1 0 0,0-1 0 0 0,1 1-1 0 0,0-1 1 0 0,0 1 0 0 0,0 0 0 0 0,1 0-1 0 0,0 0 1 0 0,-2 13 0 0 0,2-8-222 0 0,1 1 1 0 0,1-1-1 0 0,0 0 1 0 0,1 1-1 0 0,2 13 1 0 0,-3-20-480 0 0,1 0 0 0 0,0-1 0 0 0,0 1 0 0 0,1 0 0 0 0,-1-1 0 0 0,1 1 0 0 0,0-1 0 0 0,1 0 0 0 0,-1 1 0 0 0,0-1 0 0 0,1 0 0 0 0,0 0 0 0 0,0-1 0 0 0,7 7 0 0 0,-9-9 134 0 0,0-1 1 0 0,0 1-1 0 0,0-1 0 0 0,1 0 0 0 0,-1 1 1 0 0,0-1-1 0 0,0 0 0 0 0,1 0 0 0 0,-1 1 1 0 0,0-1-1 0 0,1 0 0 0 0,-1 0 0 0 0,0-1 1 0 0,0 1-1 0 0,1 0 0 0 0,-1 0 1 0 0,0-1-1 0 0,0 1 0 0 0,1 0 0 0 0,-1-1 1 0 0,0 0-1 0 0,0 1 0 0 0,0-1 0 0 0,0 1 1 0 0,0-1-1 0 0,0 0 0 0 0,0 0 0 0 0,0 0 1 0 0,0 0-1 0 0,0 0 0 0 0,0 0 0 0 0,-1 0 1 0 0,1 0-1 0 0,0 0 0 0 0,0-1 0 0 0,29-46 423 0 0,-27 40-605 0 0,40-79 300 0 0,-28 48 5283 0 0,-24 70 3093 0 0,-14 38-8252 0 0,11-40-234 0 0,2-4-2133 0 0,-20 35 1 0 0,27-54 2086 0 0,-1 0 0 0 0,1 0 0 0 0,-2-1 1 0 0,1 1-1 0 0,-1-1 0 0 0,1 0 1 0 0,-1-1-1 0 0,-1 1 0 0 0,1-1 0 0 0,-1 0 1 0 0,-5 4-1 0 0,36-16 3838 0 0,27-1-2636 0 0,-8 2-844 0 0,-13 1-1005 0 0,45-16 0 0 0,-61 16-668 0 0,0-1-1 0 0,0 0 1 0 0,0-1-1 0 0,22-16 1 0 0,-7 1-3561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17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26 131 9610 0 0,'-1'0'463'0'0,"-1"-1"1"0"0,1 0-1 0 0,0 0 0 0 0,0 0 0 0 0,-1 0 0 0 0,1 0 1 0 0,0 0-1 0 0,0 0 0 0 0,0 0 0 0 0,0 0 1 0 0,1-1-1 0 0,-1 1 0 0 0,0 0 0 0 0,0-1 1 0 0,1 1-1 0 0,-1 0 0 0 0,1-1 0 0 0,-1 1 0 0 0,0-3 1 0 0,2 2-333 0 0,0 0 1 0 0,0 1-1 0 0,0 0 1 0 0,0-1-1 0 0,0 1 1 0 0,0 0-1 0 0,0-1 1 0 0,0 1 0 0 0,1 0-1 0 0,-1 0 1 0 0,0 0-1 0 0,1 0 1 0 0,-1 0-1 0 0,1 0 1 0 0,-1 1-1 0 0,1-1 1 0 0,0 0-1 0 0,1 0 1 0 0,29-11 70 0 0,-24 10-190 0 0,0-1 1 0 0,-1 0-1 0 0,0 0 1 0 0,13-9-1 0 0,42-36-464 0 0,-83 65 247 0 0,0 1 1 0 0,2 1-1 0 0,0 1 1 0 0,2 1-1 0 0,0 1 1 0 0,1 0-1 0 0,-22 42 1 0 0,37-62 217 0 0,0 0 1 0 0,0 0 0 0 0,0-1 0 0 0,0 1-1 0 0,0 0 1 0 0,1 0 0 0 0,-1 1 0 0 0,1-1 0 0 0,-1 0-1 0 0,1 0 1 0 0,0 0 0 0 0,0 0 0 0 0,0 0-1 0 0,0 0 1 0 0,0 0 0 0 0,0 1 0 0 0,0-1 0 0 0,1 0-1 0 0,-1 0 1 0 0,1 0 0 0 0,1 2 0 0 0,-1-2 1 0 0,0 0 0 0 0,1-1 0 0 0,-1 0 0 0 0,1 1 0 0 0,0-1 1 0 0,-1 0-1 0 0,1 0 0 0 0,0 0 0 0 0,0 0 0 0 0,-1 0 0 0 0,1 0 0 0 0,0 0 0 0 0,0-1 1 0 0,0 1-1 0 0,0-1 0 0 0,0 0 0 0 0,4 1 0 0 0,5 0 25 0 0,0-1 0 0 0,0-1 0 0 0,0 0 0 0 0,0 0 1 0 0,0-1-1 0 0,18-5 0 0 0,-14 1-203 0 0,0-1 1 0 0,-1 0-1 0 0,0 0 1 0 0,23-18-1 0 0,-21 14-431 0 0,-32 49 534 0 0,7-23-41 0 0,-10 16 346 0 0,-29 38 0 0 0,41-61-336 0 0,1-1 0 0 0,-2 1 0 0 0,1-1 1 0 0,-1-1-1 0 0,0 1 0 0 0,0-1 0 0 0,0 0 0 0 0,-1-1 1 0 0,-14 6-1 0 0,65-15-1301 0 0,-21-2 343 0 0,0-2 0 0 0,-1 0 0 0 0,33-19 1 0 0,-41 20 318 0 0,0 0 0 0 0,0-1 0 0 0,-1 0 0 0 0,-1-1 0 0 0,0 0 0 0 0,0-1 0 0 0,9-11 0 0 0,-7 4-3422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6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41 222 8186 0 0,'-40'58'13767'0'0,"96"-129"-12435"0"0,11-14-4219 0 0,-65 82 2065 0 0,0 0 0 0 0,0 0 0 0 0,-1-1 0 0 0,1 1 0 0 0,-1-1 0 0 0,1 1 0 0 0,-1-1 0 0 0,0 0 0 0 0,0 1 0 0 0,-1-1 0 0 0,1 0 0 0 0,-1 0 0 0 0,0 1 0 0 0,0-1 0 0 0,0-5 0 0 0,0-2-3535 0 0</inkml:trace>
  <inkml:trace contextRef="#ctx0" brushRef="#br0" timeOffset="1">119 1 6593 0 0,'-15'5'2528'0'0,"-16"3"1372"0"0,30-8-3519 0 0,0 0 0 0 0,1 0-1 0 0,-1 0 1 0 0,0 0 0 0 0,0 0-1 0 0,0 0 1 0 0,0 0 0 0 0,0 0-1 0 0,0-1 1 0 0,0 1 0 0 0,0 0-1 0 0,-7 0 6757 0 0,6 24-6492 0 0,6 1-879 0 0,0 0-1 0 0,2 0 1 0 0,14 37 0 0 0,-2-2-2439 0 0,-1-9-2403 0 0,-6-21-1672 0 0,-5-12 964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17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9 7098 0 0,'-8'-8'11957'0'0,"1"27"-9556"0"0,-3 36-3527 0 0,10-54 1356 0 0,-19 101-2330 0 0,-2 13-8902 0 0,19-94 6585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17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84 4785 0 0,'-1'-3'482'0'0,"0"0"0"0"0,1 0 0 0 0,-1-1 0 0 0,1 1 0 0 0,0 0 0 0 0,0-1 0 0 0,1 1 0 0 0,-1 0 0 0 0,1-1 0 0 0,-1 1 0 0 0,1 0 0 0 0,0 0 0 0 0,0-1 0 0 0,1 1 0 0 0,2-5 0 0 0,-3 6-367 0 0,0 0 1 0 0,0 0-1 0 0,0 1 0 0 0,1-1 0 0 0,-1 0 0 0 0,1 1 1 0 0,-1-1-1 0 0,1 1 0 0 0,-1 0 0 0 0,1-1 0 0 0,0 1 1 0 0,0 0-1 0 0,0 0 0 0 0,0 0 0 0 0,0 0 0 0 0,0 1 0 0 0,0-1 1 0 0,0 0-1 0 0,0 1 0 0 0,0-1 0 0 0,0 1 0 0 0,0 0 1 0 0,0 0-1 0 0,0 0 0 0 0,0 0 0 0 0,3 0 0 0 0,-4 1-97 0 0,0-1 0 0 0,0 0 0 0 0,-1 1-1 0 0,1-1 1 0 0,-1 1 0 0 0,1 0 0 0 0,0-1-1 0 0,-1 1 1 0 0,1-1 0 0 0,-1 1 0 0 0,1 0-1 0 0,-1 0 1 0 0,0-1 0 0 0,1 1 0 0 0,-1 0-1 0 0,0-1 1 0 0,1 1 0 0 0,-1 0 0 0 0,0 0-1 0 0,0 0 1 0 0,0-1 0 0 0,0 1 0 0 0,0 0 0 0 0,0 0-1 0 0,0 0 1 0 0,0 0 0 0 0,0-1 0 0 0,0 1-1 0 0,0 0 1 0 0,0 0 0 0 0,-1 0 0 0 0,1-1-1 0 0,0 1 1 0 0,0 0 0 0 0,-1 1 0 0 0,-12 35 241 0 0,11-32-203 0 0,0 0 1 0 0,1-1 0 0 0,-1 1 0 0 0,1 0 0 0 0,0 0 0 0 0,0 1 0 0 0,1-1 0 0 0,-1 0 0 0 0,1 0 0 0 0,0 0 0 0 0,0 0 0 0 0,2 9 0 0 0,-1-13-52 0 0,-1 1 0 0 0,1-1 1 0 0,-1 1-1 0 0,1-1 1 0 0,0 1-1 0 0,0-1 1 0 0,-1 0-1 0 0,1 0 0 0 0,0 1 1 0 0,0-1-1 0 0,0 0 1 0 0,0 0-1 0 0,1 0 0 0 0,-1 0 1 0 0,0 0-1 0 0,0 0 1 0 0,2 0-1 0 0,-1 0-16 0 0,1 0-1 0 0,-1 0 1 0 0,1-1-1 0 0,-1 1 1 0 0,1-1 0 0 0,-1 1-1 0 0,1-1 1 0 0,-1 0 0 0 0,1 0-1 0 0,-1 0 1 0 0,1-1-1 0 0,-1 1 1 0 0,5-2 0 0 0,1 0-380 0 0,-1 0 0 0 0,1-1 0 0 0,0 0 0 0 0,-1-1 1 0 0,0 1-1 0 0,0-1 0 0 0,0-1 0 0 0,11-8 1 0 0,0-3-2776 0 0,26-30 1 0 0,-15 14-1298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18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60 9466 0 0,'-8'6'1336'0'0,"0"0"-1"0"0,0 1 1 0 0,1 1 0 0 0,1-1 0 0 0,-1 1-1 0 0,-5 10 1 0 0,38-35 771 0 0,-10 9-1990 0 0,28-20 32 0 0,-16 10-156 0 0,37-30 0 0 0,-100 79-2266 0 0,-81 86 3082 0 0,110-108-770 0 0,0-1-1 0 0,0 2 1 0 0,1-1 0 0 0,0 0 0 0 0,0 1-1 0 0,1 0 1 0 0,1 0 0 0 0,-1 1 0 0 0,-2 19-1 0 0,5-24-46 0 0,0 1-1 0 0,0 0 0 0 0,1 0 0 0 0,0 1 0 0 0,1-1 0 0 0,-1 0 0 0 0,1 0 0 0 0,1-1 0 0 0,-1 1 0 0 0,1 0 0 0 0,0 0 0 0 0,1-1 1 0 0,0 1-1 0 0,0-1 0 0 0,0 0 0 0 0,5 7 0 0 0,-7-12 5 0 0,0 1 1 0 0,0-1-1 0 0,1 1 1 0 0,-1-1-1 0 0,1 1 1 0 0,-1-1-1 0 0,1 0 0 0 0,-1 1 1 0 0,1-1-1 0 0,0 0 1 0 0,0 0-1 0 0,-1 0 1 0 0,1-1-1 0 0,0 1 0 0 0,0 0 1 0 0,0-1-1 0 0,0 1 1 0 0,0-1-1 0 0,0 0 1 0 0,0 1-1 0 0,3-1 0 0 0,-1-1-77 0 0,0 1-1 0 0,0-1 1 0 0,0 0-1 0 0,-1 0 1 0 0,1-1-1 0 0,0 1 1 0 0,-1-1-1 0 0,1 1 1 0 0,0-1-1 0 0,3-4 1 0 0,4-1-980 0 0,-1-1 0 0 0,0-1 0 0 0,-1 0 0 0 0,0 0 1 0 0,13-20-1 0 0,-19 25 594 0 0,2-2-74 0 0,0-1-1 0 0,-1 1 0 0 0,0-1 0 0 0,0 0 1 0 0,0 0-1 0 0,-1-1 0 0 0,0 1 0 0 0,-1-1 1 0 0,3-10-1 0 0,-7-20-1152 0 0,7 9-1247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18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6121 0 0,'-26'8'4295'0'0,"26"-8"-4198"0"0,-1 0 0 0 0,1 0 1 0 0,-1 0-1 0 0,1 0 0 0 0,-1 1 1 0 0,1-1-1 0 0,-1 0 0 0 0,1 0 1 0 0,-1 0-1 0 0,1 1 0 0 0,0-1 1 0 0,-1 0-1 0 0,1 1 0 0 0,-1-1 1 0 0,1 0-1 0 0,0 1 1 0 0,-1-1-1 0 0,1 0 0 0 0,0 1 1 0 0,-1-1-1 0 0,1 1 0 0 0,0-1 1 0 0,0 0-1 0 0,-1 1 0 0 0,1-1 1 0 0,0 1-1 0 0,0-1 0 0 0,0 1 1 0 0,0-1-1 0 0,0 1 1 0 0,-1-1-1 0 0,1 1 0 0 0,0-1 1 0 0,0 1-1 0 0,0-1 0 0 0,0 1 1 0 0,1-1-1 0 0,-1 1 0 0 0,0-1 1 0 0,0 1-1 0 0,0-1 0 0 0,0 1 1 0 0,0-1-1 0 0,1 1 0 0 0,-1-1 1 0 0,0 1-1 0 0,0-1 1 0 0,1 1-1 0 0,0 0-74 0 0,0-1 0 0 0,1 1 0 0 0,-1-1 0 0 0,0 1 0 0 0,0-1 0 0 0,0 0 0 0 0,1 1 0 0 0,-1-1 0 0 0,0 0 0 0 0,1 0 0 0 0,-1 0 0 0 0,0 0 0 0 0,0 0 0 0 0,1 0 0 0 0,-1-1 0 0 0,0 1 0 0 0,2-1 0 0 0,26-7 137 0 0,-22 6-121 0 0,8-2-120 0 0,-1 1 0 0 0,1 1 0 0 0,-1 0 0 0 0,16 0 0 0 0,-33 3-11 0 0,0-1 0 0 0,1 1 0 0 0,-1 0 0 0 0,0 0 0 0 0,1 0 0 0 0,-1 0 0 0 0,1 0 0 0 0,-1 1 0 0 0,1-1 0 0 0,-1 1 0 0 0,1-1 0 0 0,0 1 0 0 0,0 0 0 0 0,0 0 0 0 0,0 0 0 0 0,-2 3 0 0 0,-26 37 393 0 0,23-31-74 0 0,1 1 0 0 0,0-1 0 0 0,1 1 0 0 0,1 0 1 0 0,0 0-1 0 0,-3 14 0 0 0,6-21-190 0 0,0 0-1 0 0,0 1 1 0 0,1-1 0 0 0,-1 0 0 0 0,1 1 0 0 0,0-1 0 0 0,1 0-1 0 0,0 1 1 0 0,-1-1 0 0 0,2 0 0 0 0,-1 0 0 0 0,0 1-1 0 0,1-1 1 0 0,0 0 0 0 0,0-1 0 0 0,1 1 0 0 0,3 6 0 0 0,-5-10-52 0 0,0 0 0 0 0,0 0 0 0 0,0 0 0 0 0,0 0 0 0 0,0 0 0 0 0,0 0 0 0 0,0 0 0 0 0,0 0 0 0 0,0-1 0 0 0,0 1 0 0 0,0 0 0 0 0,1-1 0 0 0,-1 1 1 0 0,0-1-1 0 0,0 1 0 0 0,1-1 0 0 0,-1 1 0 0 0,0-1 0 0 0,1 0 0 0 0,-1 0 0 0 0,1 0 0 0 0,-1 0 0 0 0,0 0 0 0 0,3 0 0 0 0,-1-1-97 0 0,0 0-1 0 0,0 0 1 0 0,0 0-1 0 0,0 0 1 0 0,0-1-1 0 0,0 1 1 0 0,0-1 0 0 0,-1 0-1 0 0,1 0 1 0 0,2-2-1 0 0,5-5-1081 0 0,0-1 1 0 0,-1 0-1 0 0,14-20 0 0 0,30-54-3516 0 0,-41 62 1831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19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77 132 5449 0 0,'-7'5'757'0'0,"1"2"0"0"0,-1-1-1 0 0,1 1 1 0 0,0 0 0 0 0,1 0-1 0 0,0 0 1 0 0,0 1 0 0 0,0 0 0 0 0,1 0-1 0 0,1 0 1 0 0,-1 0 0 0 0,1 1-1 0 0,-3 13 1 0 0,5-17-625 0 0,-1 0 0 0 0,2 1 0 0 0,-1-1 1 0 0,0 0-1 0 0,1 1 0 0 0,0-1 0 0 0,0 1 0 0 0,1-1 0 0 0,-1 0 1 0 0,1 1-1 0 0,1-1 0 0 0,-1 0 0 0 0,1 1 0 0 0,-1-1 0 0 0,2 0 1 0 0,-1 0-1 0 0,0-1 0 0 0,1 1 0 0 0,0 0 0 0 0,0-1 0 0 0,0 1 0 0 0,1-1 1 0 0,6 6-1 0 0,-8-8-171 0 0,-1-1 1 0 0,1 1-1 0 0,0-1 1 0 0,0 0-1 0 0,-1 0 1 0 0,1 0-1 0 0,0 0 0 0 0,0 0 1 0 0,0 0-1 0 0,0 0 1 0 0,0-1-1 0 0,0 1 1 0 0,0-1-1 0 0,0 0 1 0 0,1 1-1 0 0,-1-1 1 0 0,0 0-1 0 0,0 0 0 0 0,0 0 1 0 0,0 0-1 0 0,0-1 1 0 0,4 0-1 0 0,-2-1-166 0 0,-1 1-1 0 0,0-1 0 0 0,0 0 0 0 0,0 0 0 0 0,0 0 1 0 0,0-1-1 0 0,-1 1 0 0 0,1-1 0 0 0,-1 1 1 0 0,1-1-1 0 0,-1 0 0 0 0,3-4 0 0 0,1-3-701 0 0,-1 0 0 0 0,0 0-1 0 0,0-1 1 0 0,-1 1-1 0 0,-1-1 1 0 0,0 0-1 0 0,4-20 1 0 0,-7 24 738 0 0,0 0 0 0 0,0-1-1 0 0,-1 1 1 0 0,0 0 0 0 0,0 0 0 0 0,-4-12 0 0 0,-11-19 7878 0 0,13 48-5942 0 0,0 9-1197 0 0,2 4-556 0 0,1 0 1 0 0,1 0 0 0 0,1 0-1 0 0,1 0 1 0 0,1-1 0 0 0,11 35-1 0 0,-15-55-420 0 0,0-1-1 0 0,1 0 0 0 0,-1 1 1 0 0,1-1-1 0 0,0 0 1 0 0,0 0-1 0 0,-1 0 0 0 0,1 0 1 0 0,0 1-1 0 0,0-1 0 0 0,0 0 1 0 0,0-1-1 0 0,0 1 1 0 0,0 0-1 0 0,0 0 0 0 0,0 0 1 0 0,1 0-1 0 0,-1-1 0 0 0,0 1 1 0 0,0-1-1 0 0,3 1 1 0 0,-2 1-633 0 0,7 4-3446 0 0</inkml:trace>
  <inkml:trace contextRef="#ctx0" brushRef="#br0" timeOffset="1">106 25 8034 0 0,'-1'0'377'0'0,"0"0"1"0"0,1-1-1 0 0,-1 1 1 0 0,0 0-1 0 0,0 0 1 0 0,1-1-1 0 0,-1 1 1 0 0,0-1-1 0 0,1 1 1 0 0,-1 0-1 0 0,0-1 1 0 0,1 1-1 0 0,-1-1 1 0 0,0 0-1 0 0,1 1 1 0 0,-1-1 0 0 0,1 0-1 0 0,-1 1 1 0 0,1-1-1 0 0,0 0 1 0 0,-1 1-1 0 0,1-1 1 0 0,-1 0-1 0 0,1 0 1 0 0,0-1-1 0 0,0 2-228 0 0,1-1 0 0 0,-1 0 0 0 0,1 1 0 0 0,0-1 0 0 0,-1 1 0 0 0,1-1 0 0 0,0 1 0 0 0,0-1 0 0 0,-1 1 0 0 0,1-1 0 0 0,0 1 0 0 0,0 0 0 0 0,0 0 0 0 0,0-1 0 0 0,-1 1 0 0 0,1 0 0 0 0,0 0 0 0 0,1 0 0 0 0,5-1-73 0 0,0 0 0 0 0,1 1 0 0 0,-1 0 0 0 0,0 0-1 0 0,7 1 1 0 0,-8 1-45 0 0,0-1-1 0 0,0 1 0 0 0,0 0 1 0 0,0 0-1 0 0,-1 1 1 0 0,1 0-1 0 0,-1 0 0 0 0,0 0 1 0 0,0 1-1 0 0,0-1 0 0 0,0 1 1 0 0,5 6-1 0 0,-7-6-6 0 0,0 1 0 0 0,0-1 0 0 0,0 1 1 0 0,-1-1-1 0 0,0 1 0 0 0,0 0 0 0 0,0 0 0 0 0,0 0 0 0 0,-1 0 0 0 0,0 0 0 0 0,0 0 0 0 0,0 1 0 0 0,-1-1 0 0 0,0 9 0 0 0,-3 50-267 0 0,0-2-3106 0 0,5-20-5312 0 0,-2-42 8621 0 0,0 0 0 0 0,0 0 0 0 0,0 0 0 0 0,0 0 0 0 0,0 0 1 0 0,0-1-1 0 0,0 1 0 0 0,-1 0 0 0 0,1 0 0 0 0,0 0 0 0 0,0 0 0 0 0,0 0 0 0 0,0 0 0 0 0,0 0 0 0 0,0 0 0 0 0,0 0 1 0 0,0 0-1 0 0,0 0 0 0 0,-1 0 0 0 0,1 0 0 0 0,0 0 0 0 0,0 0 0 0 0,0 0 0 0 0,0 0 0 0 0,0 0 0 0 0,0 0 0 0 0,0 0 0 0 0,0 0 1 0 0,0 0-1 0 0,-1 0 0 0 0,1 0 0 0 0,0 0 0 0 0,0 0 0 0 0,0 0 0 0 0,0 0 0 0 0,0 0 0 0 0,0 1 0 0 0,0-1 0 0 0,0 0 0 0 0,0 0 1 0 0,0 0-1 0 0,0 0 0 0 0,-1 0 0 0 0,1 0 0 0 0,0 0 0 0 0,0 0 0 0 0,0 0 0 0 0,0 0 0 0 0,0 0 0 0 0,0 1 0 0 0,0-1 0 0 0,0 0 1 0 0,0 0-1 0 0,0 0 0 0 0,0 0 0 0 0,0 0 0 0 0,0 0 0 0 0,0 0 0 0 0,0 0 0 0 0,0 1 0 0 0,0-1 0 0 0,0 0 0 0 0,0 0 1 0 0,0 0-1 0 0,0 0 0 0 0,0 0 0 0 0,0 0 0 0 0,-5-5-1361 0 0,3 1-1874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19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16 7130 0 0,'0'0'294'0'0,"-1"-1"1"0"0,1 1 0 0 0,0-1 0 0 0,0 1-1 0 0,0-1 1 0 0,-1 1 0 0 0,1-1 0 0 0,0 0-1 0 0,0 1 1 0 0,0-1 0 0 0,0 1 0 0 0,0-1-1 0 0,0 1 1 0 0,0-1 0 0 0,1 0 0 0 0,-1 1-1 0 0,0-1 1 0 0,0 1 0 0 0,0-1 0 0 0,0 1-1 0 0,1-1 1 0 0,-1 1 0 0 0,0-1 0 0 0,1 1-1 0 0,-1-1 1 0 0,0 1 0 0 0,1-1 0 0 0,14 2 2515 0 0,-12 0-2760 0 0,0 1 0 0 0,1 0 0 0 0,-1 0 0 0 0,0 0 0 0 0,0 0 0 0 0,-1 0 0 0 0,1 1 0 0 0,3 3 0 0 0,-4-2-12 0 0,0 0 0 0 0,0 0 0 0 0,0 0 0 0 0,-1 0 0 0 0,0 1 0 0 0,0-1 1 0 0,0 0-1 0 0,0 1 0 0 0,0-1 0 0 0,-1 1 0 0 0,0-1 0 0 0,0 1 0 0 0,-1 4 0 0 0,-12 63-102 0 0,5-32-1137 0 0,3-8-1071 0 0,-7 39-7660 0 0,11-63 6674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19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 6841 0 0,'-3'4'11174'0'0,"-11"25"-9327"0"0,8-11-1809 0 0,-20 79-38 0 0,19-33-4743 0 0,7-64 4675 0 0,0 1 1 0 0,0-1-1 0 0,0 0 1 0 0,0 0-1 0 0,0 0 1 0 0,0 1-1 0 0,0-1 1 0 0,0 0-1 0 0,0 0 1 0 0,0 0-1 0 0,0 0 1 0 0,1 1-1 0 0,-1-1 1 0 0,0 0-1 0 0,0 0 1 0 0,0 0-1 0 0,0 0 1 0 0,0 0-1 0 0,1 0 1 0 0,-1 1-1 0 0,0-1 1 0 0,0 0-1 0 0,0 0 1 0 0,0 0-1 0 0,1 0 1 0 0,-1 0-1 0 0,0 0 1 0 0,0 0-1 0 0,0 0 1 0 0,0 0-1 0 0,1 0 1 0 0,-1 0-1 0 0,0 0 1 0 0,0 0-1 0 0,0 0 1 0 0,1 0-1 0 0,-1 0 1 0 0,0 0-1 0 0,0 0 1 0 0,0 0-1 0 0,1 0 1 0 0,-1 0-1 0 0,0 0 1 0 0,0 0-1 0 0,0 0 1 0 0,0-1-1 0 0,1 1 1 0 0,-1 0-1 0 0,0 0 1 0 0,0 0-1 0 0,0 0 1 0 0,0 0-1 0 0,0 0 1 0 0,0-1 0 0 0,1 1-1 0 0,-1 0 1 0 0,0 0-1 0 0,0 0 1 0 0,0 0-1 0 0,0-1 1 0 0,0 1-1 0 0,0 0 1 0 0,0 0-1 0 0,18-17 364 0 0,0 1 89 0 0,-9 11-428 0 0,0 1-1 0 0,1 0 0 0 0,0 0 0 0 0,-1 1 0 0 0,2 1 0 0 0,-1-1 0 0 0,14 0 0 0 0,12-4-4708 0 0,-30 6 978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20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9794 0 0,'1'-10'8718'0'0,"0"10"-8382"0"0,0-1-90 0 0,0-1 0 0 0,0 1 1 0 0,0 0-1 0 0,1 1 0 0 0,-1-1 1 0 0,1 0-1 0 0,-1 0 0 0 0,1 1 1 0 0,-1-1-1 0 0,1 0 0 0 0,2 0 1 0 0,-3 1-265 0 0,1-1 1 0 0,-1 1 0 0 0,0 0-1 0 0,1-1 1 0 0,-1 1 0 0 0,0 0 0 0 0,1 0-1 0 0,-1 0 1 0 0,1 0 0 0 0,-1 0-1 0 0,0 0 1 0 0,1 0 0 0 0,-1 1-1 0 0,0-1 1 0 0,1 0 0 0 0,-1 1 0 0 0,0-1-1 0 0,1 1 1 0 0,-1 0 0 0 0,0-1-1 0 0,0 1 1 0 0,0 0 0 0 0,0 0-1 0 0,0-1 1 0 0,2 3 0 0 0,-2-2 85 0 0,0 1 0 0 0,1-1 1 0 0,-1 0-1 0 0,0 0 0 0 0,1 0 1 0 0,-1 0-1 0 0,0 0 0 0 0,1 0 0 0 0,0 0 1 0 0,-1 0-1 0 0,1 0 0 0 0,2 0 0 0 0,-2 0 3 0 0,0 0 0 0 0,0-1 0 0 0,0 1 0 0 0,0 0 0 0 0,0 1 0 0 0,0-1 0 0 0,0 0 0 0 0,0 0 0 0 0,0 1 0 0 0,-1-1 0 0 0,1 1-1 0 0,-1 0 1 0 0,3 2 0 0 0,-3 0-34 0 0,1 0-1 0 0,-1 0 0 0 0,0 0 1 0 0,-1 0-1 0 0,1 0 0 0 0,-1 1 1 0 0,1-1-1 0 0,-1 0 0 0 0,-1 0 1 0 0,1 0-1 0 0,0 0 0 0 0,-1 0 1 0 0,0 0-1 0 0,0 0 1 0 0,0 0-1 0 0,-2 4 0 0 0,-5 11-130 0 0,0 0-1 0 0,-12 17 1 0 0,8-14-190 0 0,-2 3-139 0 0,8-16 183 0 0,1-1-1 0 0,1 1 1 0 0,-1 0-1 0 0,1 0 0 0 0,1 0 1 0 0,0 0-1 0 0,0 1 1 0 0,0 0-1 0 0,0 10 0 0 0,3-20 216 0 0,0 0 0 0 0,1 0-1 0 0,-1 1 1 0 0,0-1 0 0 0,0 0 0 0 0,0 0-1 0 0,1 1 1 0 0,-1-1 0 0 0,0 0-1 0 0,0 0 1 0 0,1 1 0 0 0,-1-1-1 0 0,0 0 1 0 0,0 0 0 0 0,1 0-1 0 0,-1 0 1 0 0,0 0 0 0 0,1 1 0 0 0,-1-1-1 0 0,0 0 1 0 0,1 0 0 0 0,-1 0-1 0 0,0 0 1 0 0,1 0 0 0 0,-1 0-1 0 0,0 0 1 0 0,1 0 0 0 0,-1 0-1 0 0,0 0 1 0 0,1 0 0 0 0,-1 0 0 0 0,0-1-1 0 0,1 1 1 0 0,-1 0 0 0 0,0 0-1 0 0,0 0 1 0 0,1 0 0 0 0,-1 0-1 0 0,0-1 1 0 0,1 1 0 0 0,-1 0-1 0 0,0 0 1 0 0,0 0 0 0 0,1-1 0 0 0,-1 1-1 0 0,0 0 1 0 0,0 0 0 0 0,1-1-1 0 0,23-15-184 0 0,-14 10 97 0 0,-6 3 126 0 0,0 1-1 0 0,0 0 0 0 0,0 1 1 0 0,0-1-1 0 0,0 1 1 0 0,1-1-1 0 0,-1 1 0 0 0,0 1 1 0 0,1-1-1 0 0,-1 0 0 0 0,0 1 1 0 0,1 0-1 0 0,-1 0 1 0 0,1 1-1 0 0,-1-1 0 0 0,9 3 1 0 0,-9-2-158 0 0,1 1 1 0 0,0 0-1 0 0,-1 0 1 0 0,1 1 0 0 0,-1-1-1 0 0,0 1 1 0 0,7 5-1 0 0,14 18-3820 0 0,-25-26 3837 0 0,0 1 1 0 0,0-1-1 0 0,0 0 1 0 0,0 0-1 0 0,0 0 0 0 0,1 0 1 0 0,-1 1-639 0 0,1-1 638 0 0,-1 0 1 0 0,0 0-1 0 0,0 0 1 0 0,0 1-1 0 0,0-1 0 0 0,1 0 1 0 0,-1 0-1 0 0,0 0 1 0 0,0 0-1 0 0,0 0 0 0 0,1 0 1 0 0,-1 0-1 0 0,0 0 0 0 0,0 0 1 0 0,0 0-1 0 0,1 0 1 0 0,-1 0-1 0 0,0 0 0 0 0,0 0 1 0 0,0 0-1 0 0,1 0 1 0 0,-1 0-1 0 0,0-1 0 0 0,0 1 1 0 0,0 0-1 0 0,0 0 0 0 0,1 0 1 0 0,-1 0-1 0 0,0 0 1 0 0,1-1-639 0 0,-1 1 638 0 0,0 0 1 0 0,0-1-1 0 0,0 1 0 0 0,0 0 1 0 0,0 0-1 0 0,0 0 1 0 0,0-1-1 0 0,0 1 0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20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8 8226 0 0,'4'-8'10067'0'0,"-4"20"-7210"0"0,-4 20-2773 0 0,-18 145-12 0 0,11-85-3050 0 0,-2-2-5109 0 0,6-46 1759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21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9418 0 0,'-4'1'344'0'0,"0"-1"0"0"0,1 1 1 0 0,-1 1-1 0 0,1-1 0 0 0,0 0 0 0 0,-1 1 1 0 0,1 0-1 0 0,0-1 0 0 0,0 1 0 0 0,0 0 0 0 0,0 1 1 0 0,0-1-1 0 0,0 1 0 0 0,1-1 0 0 0,-1 1 1 0 0,1 0-1 0 0,0 0 0 0 0,-3 3 0 0 0,0 1-76 0 0,0 1 0 0 0,1-1 0 0 0,0 1 0 0 0,0 0 0 0 0,0 0 0 0 0,-3 14 0 0 0,5-10-235 0 0,1-1 0 0 0,0 1-1 0 0,1 0 1 0 0,1 0 0 0 0,0-1-1 0 0,0 1 1 0 0,1 0 0 0 0,1-1-1 0 0,0 1 1 0 0,0-1 0 0 0,7 14-1 0 0,-3-7-24 0 0,2 0-1 0 0,0 0 0 0 0,1-1 0 0 0,1 0 0 0 0,23 27 0 0 0,-32-40 25 0 0,1-1 0 0 0,0 0 0 0 0,1 1 0 0 0,-1-2-1 0 0,0 1 1 0 0,1 0 0 0 0,0-1 0 0 0,-1 1 0 0 0,1-1-1 0 0,0 0 1 0 0,8 3 0 0 0,-10-5 8 0 0,0 0 1 0 0,0 0-1 0 0,0 0 1 0 0,0 0-1 0 0,-1-1 0 0 0,1 1 1 0 0,0 0-1 0 0,0-1 0 0 0,0 1 1 0 0,-1-1-1 0 0,1 0 1 0 0,0 1-1 0 0,-1-1 0 0 0,1 0 1 0 0,0 0-1 0 0,-1 0 1 0 0,1 0-1 0 0,-1 0 0 0 0,0-1 1 0 0,1 1-1 0 0,-1 0 0 0 0,0-1 1 0 0,0 1-1 0 0,0-1 1 0 0,0 1-1 0 0,0-1 0 0 0,0 1 1 0 0,0-1-1 0 0,0 0 1 0 0,0-2-1 0 0,8-16-64 0 0,-1-1 1 0 0,-1 1-1 0 0,-1-1 1 0 0,0-1-1 0 0,3-35 1 0 0,-7 37-1014 0 0,0 0 0 0 0,-2 1 0 0 0,-3-32 0 0 0,3 47 563 0 0,-1 0 0 0 0,1-1 0 0 0,-1 1 1 0 0,0 0-1 0 0,0 0 0 0 0,0 0 0 0 0,-1 0 0 0 0,0 0 0 0 0,1 0 0 0 0,-1 1 1 0 0,0-1-1 0 0,-1 0 0 0 0,1 1 0 0 0,-1 0 0 0 0,0-1 0 0 0,1 1 0 0 0,-1 0 1 0 0,-5-3-1 0 0,-7-1-3344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6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 8522 0 0,'32'22'9841'0'0,"-25"-18"-9395"0"0,1 0 0 0 0,-1-1 0 0 0,1 0 1 0 0,0-1-1 0 0,0 0 0 0 0,12 2 0 0 0,-17-3-455 0 0,0-1 0 0 0,0 0 1 0 0,-1 1-1 0 0,1-1 1 0 0,0 0-1 0 0,0 0 1 0 0,0-1-1 0 0,-1 1 0 0 0,1 0 1 0 0,0-1-1 0 0,0 0 1 0 0,-1 1-1 0 0,1-1 1 0 0,0-1-1 0 0,-1 1 0 0 0,1 0 1 0 0,-1 0-1 0 0,1-1 1 0 0,-1 1-1 0 0,0-1 1 0 0,0 0-1 0 0,0 0 0 0 0,0 0 1 0 0,0 0-1 0 0,0 0 1 0 0,0 0-1 0 0,0-1 1 0 0,-1 1-1 0 0,0 0 0 0 0,1-1 1 0 0,-1 1-1 0 0,0-1 1 0 0,0 0-1 0 0,0 1 0 0 0,0-1 1 0 0,-1 0-1 0 0,1 0 1 0 0,0-4-1 0 0,-1 5 38 0 0,0 0 0 0 0,0 0 0 0 0,0 0 0 0 0,0 0 0 0 0,0 0 0 0 0,0 0 0 0 0,0 0-1 0 0,0 0 1 0 0,-1 0 0 0 0,1 0 0 0 0,-1 0 0 0 0,0 0 0 0 0,1 0 0 0 0,-1 0 0 0 0,0 1 0 0 0,0-1 0 0 0,0 0 0 0 0,0 0-1 0 0,-1 1 1 0 0,-1-3 0 0 0,0 1 10 0 0,0 1 0 0 0,0 1 0 0 0,0-1 1 0 0,0 0-1 0 0,0 1 0 0 0,0 0 0 0 0,0-1 0 0 0,0 1 0 0 0,0 0 0 0 0,-1 1 0 0 0,-4-2 0 0 0,-9 1-27 0 0,1 1-1 0 0,-1 0 1 0 0,0 1 0 0 0,-17 3-1 0 0,29-3-78 0 0,4-1 4 0 0,0 0 0 0 0,0 0 0 0 0,0 0-1 0 0,0 0 1 0 0,0 1 0 0 0,1-1 0 0 0,-1 0 0 0 0,0 0-1 0 0,0 0 1 0 0,0 1 0 0 0,1-1 0 0 0,-1 0 0 0 0,0 1-1 0 0,0-1 1 0 0,1 1 0 0 0,-1-1 0 0 0,0 1 0 0 0,1-1 0 0 0,-1 1-1 0 0,0 0 1 0 0,0 1 0 0 0,1-2-49 0 0,0 1 0 0 0,0-1 1 0 0,0 1-1 0 0,0 0 0 0 0,0-1 0 0 0,0 1 0 0 0,0-1 1 0 0,0 1-1 0 0,1 0 0 0 0,-1-1 0 0 0,0 1 0 0 0,0-1 1 0 0,1 1-1 0 0,-1-1 0 0 0,0 1 0 0 0,1-1 0 0 0,-1 1 1 0 0,0-1-1 0 0,1 1 0 0 0,-1-1 0 0 0,1 1 0 0 0,0-1 1 0 0,2 3-745 0 0,1 0 1 0 0,-1 0 0 0 0,1-1 0 0 0,0 1 0 0 0,0-1 0 0 0,7 3 0 0 0,9-4-3481 0 0,-9-2-230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21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5 131 4561 0 0,'-1'1'246'0'0,"1"0"-1"0"0,-1 0 1 0 0,1 0 0 0 0,-1 0 0 0 0,1-1-1 0 0,0 1 1 0 0,-1 0 0 0 0,1 0 0 0 0,0 0-1 0 0,0 0 1 0 0,0 0 0 0 0,0 0 0 0 0,0 0-1 0 0,0 0 1 0 0,0 0 0 0 0,0 0 0 0 0,0 0-1 0 0,0 0 1 0 0,0 0 0 0 0,1 0-1 0 0,-1 0 1 0 0,0 0 0 0 0,1-1 0 0 0,-1 1-1 0 0,1 0 1 0 0,-1 0 0 0 0,1 0 0 0 0,-1 0-1 0 0,1-1 1 0 0,0 1 0 0 0,-1 0 0 0 0,2 0-1 0 0,0 0 102 0 0,1 0 0 0 0,0-1 0 0 0,-1 1-1 0 0,1-1 1 0 0,0 0 0 0 0,-1 0 0 0 0,1 0 0 0 0,0 0-1 0 0,-1 0 1 0 0,1 0 0 0 0,3-2 0 0 0,29-4 75 0 0,0-3 1 0 0,-1-1 0 0 0,46-19 0 0 0,34-26-4420 0 0,-62 21-1891 0 0,-30 15 779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21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 7009 0 0,'-6'7'658'0'0,"1"0"-1"0"0,0 0 1 0 0,0 0-1 0 0,0 1 1 0 0,1 0-1 0 0,1 0 1 0 0,-1 0-1 0 0,1 0 1 0 0,1 1-1 0 0,-1-1 1 0 0,-1 17-1 0 0,1-5-352 0 0,1 0 0 0 0,1 0 1 0 0,1 0-1 0 0,3 23 0 0 0,-3-41-298 0 0,0 0 0 0 0,1-1-1 0 0,-1 1 1 0 0,0 0 0 0 0,1 0 0 0 0,-1-1 0 0 0,1 1 0 0 0,0 0 0 0 0,0-1-1 0 0,-1 1 1 0 0,1-1 0 0 0,0 1 0 0 0,0-1 0 0 0,1 1 0 0 0,-1-1-1 0 0,0 0 1 0 0,0 1 0 0 0,1-1 0 0 0,-1 0 0 0 0,0 0 0 0 0,1 0 0 0 0,-1 0-1 0 0,1 0 1 0 0,0-1 0 0 0,-1 1 0 0 0,1 0 0 0 0,0-1 0 0 0,-1 1 0 0 0,1-1-1 0 0,0 1 1 0 0,0-1 0 0 0,-1 0 0 0 0,1 0 0 0 0,0 0 0 0 0,0 0 0 0 0,2 0-1 0 0,9-2 37 0 0,-1 1 0 0 0,1-2 0 0 0,-1 0-1 0 0,16-5 1 0 0,-5 1-215 0 0,12-1-674 0 0,8-2-2456 0 0,-16 0-2670 0 0</inkml:trace>
  <inkml:trace contextRef="#ctx0" brushRef="#br0" timeOffset="1">51 331 5961 0 0,'-4'3'766'0'0,"0"0"-1"0"0,0 0 0 0 0,0 1 1 0 0,1-1-1 0 0,-1 1 0 0 0,1 0 1 0 0,0 0-1 0 0,0 0 0 0 0,0 1 1 0 0,0-1-1 0 0,1 1 1 0 0,0 0-1 0 0,0-1 0 0 0,-2 9 1 0 0,3-9-338 0 0,0 0 1 0 0,1 0-1 0 0,0 0 1 0 0,0 0-1 0 0,0 1 0 0 0,1-1 1 0 0,0 6-1 0 0,16 34-302 0 0,-16-41-175 0 0,1 0 0 0 0,0 0 0 0 0,0 1 0 0 0,0-1 0 0 0,0 0 1 0 0,0 0-1 0 0,1-1 0 0 0,-1 1 0 0 0,1-1 0 0 0,0 1 0 0 0,0-1 0 0 0,-1 0 0 0 0,2 0 0 0 0,-1 0 0 0 0,0 0 0 0 0,0 0 0 0 0,1-1 0 0 0,-1 1 0 0 0,0-1 0 0 0,1 0 1 0 0,0 0-1 0 0,-1-1 0 0 0,1 1 0 0 0,-1-1 0 0 0,1 1 0 0 0,0-1 0 0 0,-1 0 0 0 0,1-1 0 0 0,0 1 0 0 0,-1 0 0 0 0,1-1 0 0 0,0 0 0 0 0,-1 0 0 0 0,6-2 1 0 0,0-1-772 0 0,1-1 0 0 0,-1 0 1 0 0,0 0-1 0 0,0-1 1 0 0,-1 0-1 0 0,1 0 0 0 0,-1-1 1 0 0,-1 0-1 0 0,1-1 1 0 0,-1 0-1 0 0,6-9 0 0 0,9-16-1822 0 0,0-3-1402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22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3 6961 0 0,'-2'-1'508'0'0,"-1"1"-1"0"0,1-1 0 0 0,-1 1 0 0 0,1 0 0 0 0,-1-1 0 0 0,0 1 0 0 0,1 0 0 0 0,-1 1 0 0 0,0-1 1 0 0,1 0-1 0 0,-1 1 0 0 0,1-1 0 0 0,-1 1 0 0 0,1 0 0 0 0,-1 0 0 0 0,1 0 0 0 0,-1 0 0 0 0,1 1 1 0 0,0-1-1 0 0,0 0 0 0 0,-3 3 0 0 0,2-1-236 0 0,0 0 1 0 0,1 1-1 0 0,-1-1 1 0 0,1 1-1 0 0,0 0 1 0 0,0-1 0 0 0,0 1-1 0 0,1 0 1 0 0,-1 0-1 0 0,1 0 1 0 0,0 0-1 0 0,-1 5 1 0 0,0 6-150 0 0,1 0 0 0 0,0 1 0 0 0,1-1 1 0 0,0 0-1 0 0,2 1 0 0 0,3 20 0 0 0,-2-26-44 0 0,-1 0 0 0 0,2-1 0 0 0,-1 1 0 0 0,1-1-1 0 0,1 0 1 0 0,-1 0 0 0 0,2 0 0 0 0,5 8 0 0 0,-10-15-60 0 0,1-1-1 0 0,-1 1 1 0 0,0 0 0 0 0,1-1 0 0 0,-1 1 0 0 0,1-1 0 0 0,-1 1 0 0 0,1-1 0 0 0,0 0 0 0 0,0 0 0 0 0,-1 0 0 0 0,1 0 0 0 0,0 0 0 0 0,0 0 0 0 0,0 0-1 0 0,0-1 1 0 0,0 1 0 0 0,0-1 0 0 0,0 1 0 0 0,0-1 0 0 0,1 0 0 0 0,-1 0 0 0 0,0 0 0 0 0,0 0 0 0 0,0 0 0 0 0,0 0 0 0 0,0-1 0 0 0,0 1 0 0 0,0-1 0 0 0,0 1-1 0 0,0-1 1 0 0,0 0 0 0 0,0 0 0 0 0,0 0 0 0 0,0 0 0 0 0,0 0 0 0 0,0 0 0 0 0,-1 0 0 0 0,1-1 0 0 0,-1 1 0 0 0,1-1 0 0 0,-1 1 0 0 0,1-1 0 0 0,1-2-1 0 0,2-2 85 0 0,-1 1 0 0 0,1-1-1 0 0,-1-1 1 0 0,-1 1-1 0 0,1-1 1 0 0,2-6 0 0 0,-3 6-657 0 0,-1 0 0 0 0,0 0 0 0 0,0-1 0 0 0,0 1 0 0 0,-1 0 1 0 0,0-11-1 0 0,0 15 156 0 0,-1 0 0 0 0,0 0 0 0 0,0 0-1 0 0,-1 0 1 0 0,1 0 0 0 0,-1-1 0 0 0,1 1 0 0 0,-1 0 0 0 0,0 0 0 0 0,0 0 0 0 0,0 1 0 0 0,0-1 0 0 0,-1 0 0 0 0,1 0 0 0 0,-1 1-1 0 0,0-1 1 0 0,0 0 0 0 0,0 1 0 0 0,0 0 0 0 0,0-1 0 0 0,0 1 0 0 0,-1 0 0 0 0,1 0 0 0 0,-1 1 0 0 0,1-1 0 0 0,-1 0-1 0 0,0 1 1 0 0,0-1 0 0 0,0 1 0 0 0,0 0 0 0 0,1 0 0 0 0,-2 0 0 0 0,1 1 0 0 0,0-1 0 0 0,-4 0 0 0 0,-1 1 362 0 0,0-1 0 0 0,1 1 1 0 0,-1 1-1 0 0,0-1 1 0 0,1 1-1 0 0,-1 1 0 0 0,-12 3 1 0 0,17-4 306 0 0,0-1 0 0 0,1 1 0 0 0,-1 0 0 0 0,0 1 0 0 0,1-1 0 0 0,-1 0 0 0 0,1 1 0 0 0,0 0 1 0 0,-1-1-1 0 0,1 1 0 0 0,0 0 0 0 0,0 0 0 0 0,0 0 0 0 0,0 0 0 0 0,0 0 0 0 0,1 1 0 0 0,-1-1 0 0 0,1 1 1 0 0,-1-1-1 0 0,1 1 0 0 0,0-1 0 0 0,0 1 0 0 0,-1 4 0 0 0,2-5-121 0 0,0 0 0 0 0,0-1 0 0 0,0 1 0 0 0,0 0 0 0 0,0-1-1 0 0,0 1 1 0 0,1 0 0 0 0,-1-1 0 0 0,1 1 0 0 0,0 0 0 0 0,-1-1 0 0 0,1 1 0 0 0,0-1 0 0 0,0 1-1 0 0,0-1 1 0 0,0 0 0 0 0,0 1 0 0 0,0-1 0 0 0,0 0 0 0 0,0 0 0 0 0,0 0 0 0 0,1 0 0 0 0,-1 0 0 0 0,0 0-1 0 0,1 0 1 0 0,-1 0 0 0 0,1 0 0 0 0,-1 0 0 0 0,1-1 0 0 0,0 1 0 0 0,-1-1 0 0 0,1 1 0 0 0,-1-1-1 0 0,1 0 1 0 0,0 0 0 0 0,1 0 0 0 0,8 2 68 0 0,-1-1-1 0 0,1 0 0 0 0,0-1 0 0 0,12-1 1 0 0,-7 0-279 0 0,-1-2 0 0 0,0 0 0 0 0,22-7 0 0 0,-10 0-3140 0 0,-2-2-4199 0 0,-27 31-870 0 0,-7 6 11132 0 0,-38 61 11014 0 0,32-54-11438 0 0,8-16-2090 0 0,-1 0 1 0 0,0 0-1 0 0,-1-1 0 0 0,-1 0 1 0 0,-15 18-1 0 0,38-43-387 0 0,2 0 1 0 0,-1 1 0 0 0,1 1-1 0 0,1 0 1 0 0,28-10-1 0 0,-21 9-173 0 0,-11 3-285 0 0,30-11-2223 0 0,-40 17 2173 0 0,0-1 1 0 0,-1 1-1 0 0,1 0 0 0 0,0 0 0 0 0,0-1 0 0 0,0 1 0 0 0,-1 0 1 0 0,1 0-1 0 0,0 1 0 0 0,0-1 0 0 0,-1 0 0 0 0,3 1 1 0 0,0 8-5109 0 0,-6 0 2732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22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52 6425 0 0,'-10'-3'15093'0'0,"33"-8"-13799"0"0,-14 5-1054 0 0,0 1-1 0 0,0 0 1 0 0,1 1 0 0 0,-1 0 0 0 0,1 1 0 0 0,19-5 0 0 0,-27 8-228 0 0,0-1 1 0 0,0 1-1 0 0,1-1 0 0 0,-1 1 0 0 0,0 0 0 0 0,1 0 0 0 0,-1 0 0 0 0,0 0 0 0 0,1 0 1 0 0,-1 0-1 0 0,0 1 0 0 0,1-1 0 0 0,-1 1 0 0 0,0 0 0 0 0,0-1 0 0 0,0 1 1 0 0,1 0-1 0 0,-1 1 0 0 0,0-1 0 0 0,0 0 0 0 0,0 0 0 0 0,-1 1 0 0 0,1-1 0 0 0,0 1 1 0 0,0 0-1 0 0,-1-1 0 0 0,1 1 0 0 0,-1 0 0 0 0,0 0 0 0 0,1 0 0 0 0,-1 0 0 0 0,0 0 1 0 0,0 0-1 0 0,0 0 0 0 0,1 4 0 0 0,2 28-652 0 0,2 3-4493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23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47 9642 0 0,'-1'-1'383'0'0,"1"0"0"0"0,-1 1 0 0 0,0-1 1 0 0,0 0-1 0 0,1 0 0 0 0,-1 0 0 0 0,1 0 0 0 0,-1 0 0 0 0,1 0 0 0 0,-1 1 0 0 0,1-1 1 0 0,-1 0-1 0 0,1-1 0 0 0,0 1 0 0 0,0 0 0 0 0,-1 0 0 0 0,1 0 0 0 0,0 0 0 0 0,0 0 1 0 0,0 0-1 0 0,0 0 0 0 0,0 0 0 0 0,0 0 0 0 0,1 0 0 0 0,-1 0 0 0 0,0 0 0 0 0,1-2 1 0 0,0 2-246 0 0,0 0 0 0 0,1 0 1 0 0,-1-1-1 0 0,0 1 0 0 0,1 0 1 0 0,-1 0-1 0 0,1 1 1 0 0,-1-1-1 0 0,1 0 0 0 0,-1 0 1 0 0,1 1-1 0 0,0-1 1 0 0,-1 1-1 0 0,1-1 0 0 0,1 1 1 0 0,10-2-319 0 0,-1 1 0 0 0,0 0 0 0 0,18 1 1 0 0,-30 0 178 0 0,9 0-474 0 0,-1 1 0 0 0,1 0 1 0 0,16 4-1 0 0,-23-5-97 0 0,1 1 0 0 0,-1 0 0 0 0,0 0 0 0 0,0 0 0 0 0,1 0 0 0 0,-1 1 0 0 0,0-1 0 0 0,0 0 0 0 0,0 1 0 0 0,-1 0 0 0 0,4 2 0 0 0,-14-8-5708 0 0,9 4 6152 0 0,-1 0-1 0 0,1 0 1 0 0,0 0-1 0 0,0 1 0 0 0,-1-1 1 0 0,1 0-1 0 0,0 0 1 0 0,0 0-1 0 0,0 0 0 0 0,-1 0 1 0 0,1 1-1 0 0,0-1 0 0 0,0 0 1 0 0,-1 0-1 0 0,1 0 1 0 0,0 1-1 0 0,0-1 0 0 0,0 0 1 0 0,0 0-1 0 0,0 0 1 0 0,-1 1-1 0 0,1-1 0 0 0,0 0 1 0 0,0 0-1 0 0,0 1 0 0 0,0-1 1 0 0,0 0-1 0 0,0 1 1 0 0,0-1-1 0 0,0 0 0 0 0,0 0 1 0 0,0 1-1 0 0,0-1 1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23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 7074 0 0,'1'1'243'0'0,"0"1"0"0"0,0-1 1 0 0,0 0-1 0 0,0 0 1 0 0,0 0-1 0 0,0 1 0 0 0,0-1 1 0 0,0 0-1 0 0,1 0 1 0 0,-1-1-1 0 0,0 1 0 0 0,1 0 1 0 0,-1 0-1 0 0,1-1 1 0 0,-1 1-1 0 0,1 0 0 0 0,-1-1 1 0 0,1 0-1 0 0,-1 1 1 0 0,1-1-1 0 0,-1 0 0 0 0,1 0 1 0 0,0 0-1 0 0,-1 0 1 0 0,1 0-1 0 0,-1 0 1 0 0,1 0-1 0 0,0-1 0 0 0,-1 1 1 0 0,1 0-1 0 0,-1-1 1 0 0,1 0-1 0 0,1 0 0 0 0,-1 0-116 0 0,0 0-1 0 0,0 1 0 0 0,0-1 0 0 0,0 1 1 0 0,0 0-1 0 0,0 0 0 0 0,0-1 1 0 0,0 1-1 0 0,1 1 0 0 0,-1-1 0 0 0,0 0 1 0 0,0 0-1 0 0,0 1 0 0 0,0-1 1 0 0,0 1-1 0 0,0 0 0 0 0,3 1 0 0 0,-4-1-81 0 0,0 0-1 0 0,0 0 0 0 0,-1 0 0 0 0,1 0 0 0 0,0 0 0 0 0,-1 1 0 0 0,1-1 0 0 0,-1 0 0 0 0,1 0 0 0 0,-1 1 0 0 0,1-1 0 0 0,-1 0 0 0 0,0 1 0 0 0,0-1 1 0 0,0 0-1 0 0,0 1 0 0 0,0-1 0 0 0,0 0 0 0 0,0 1 0 0 0,0-1 0 0 0,0 0 0 0 0,-1 1 0 0 0,1-1 0 0 0,-1 2 0 0 0,-15 37 309 0 0,12-30-263 0 0,0-1 84 0 0,1-1 0 0 0,0 1 0 0 0,1 1 0 0 0,-3 13 0 0 0,5-20-108 0 0,0 0-1 0 0,-1 0 0 0 0,1 0 1 0 0,0 0-1 0 0,1 0 0 0 0,-1 0 1 0 0,0 0-1 0 0,1 0 1 0 0,0 0-1 0 0,0 0 0 0 0,0 0 1 0 0,0-1-1 0 0,0 1 0 0 0,0 0 1 0 0,1-1-1 0 0,-1 1 0 0 0,1-1 1 0 0,3 4-1 0 0,-5-5-57 0 0,1 0 1 0 0,0-1-1 0 0,0 1 0 0 0,0 0 0 0 0,-1-1 0 0 0,1 1 1 0 0,0-1-1 0 0,0 1 0 0 0,0-1 0 0 0,0 1 1 0 0,0-1-1 0 0,0 0 0 0 0,0 1 0 0 0,0-1 0 0 0,0 0 1 0 0,0 0-1 0 0,0 0 0 0 0,0 0 0 0 0,0 0 0 0 0,0 0 1 0 0,0 0-1 0 0,0 0 0 0 0,0 0 0 0 0,0-1 0 0 0,1 1 1 0 0,1-1 26 0 0,-1-1 0 0 0,1 1 1 0 0,-1 0-1 0 0,0-1 1 0 0,1 0-1 0 0,-1 1 0 0 0,0-1 1 0 0,0 0-1 0 0,2-3 1 0 0,4-3 115 0 0,-1-1 1 0 0,-1-1-1 0 0,9-15 1 0 0,-12 20-218 0 0,-1-1 1 0 0,0 0-1 0 0,0 0 1 0 0,-1 0-1 0 0,1 0 1 0 0,-1 0-1 0 0,0-1 1 0 0,-1 1-1 0 0,0 0 0 0 0,0 0 1 0 0,0-1-1 0 0,-2-9 1 0 0,-5-14-4341 0 0,-3 1-5193 0 0</inkml:trace>
  <inkml:trace contextRef="#ctx0" brushRef="#br0" timeOffset="1">238 10 7258 0 0,'7'-10'12157'0'0,"-3"20"-8299"0"0,-2 2-4054 0 0,-3 8 504 0 0,-1 0 0 0 0,-4 20 0 0 0,3-27-397 0 0,0 0-1 0 0,2 1 1 0 0,-1 0 0 0 0,2-1-1 0 0,0 1 1 0 0,3 21 0 0 0,-3-34 75 0 0,0-1 0 0 0,0 1 0 0 0,1 0-1 0 0,-1 0 1 0 0,0-1 0 0 0,1 1 0 0 0,-1 0 0 0 0,1 0 0 0 0,-1-1 0 0 0,1 1 0 0 0,-1-1 0 0 0,1 1 0 0 0,-1 0 0 0 0,1-1 0 0 0,0 1 0 0 0,-1-1 0 0 0,1 0 0 0 0,0 1 0 0 0,-1-1 0 0 0,1 1 0 0 0,0-1 0 0 0,0 0 0 0 0,-1 0 0 0 0,1 1-1 0 0,0-1 1 0 0,0 0 0 0 0,0 0 0 0 0,-1 0 0 0 0,1 0 0 0 0,0 0 0 0 0,0 0 0 0 0,0 0 0 0 0,-1 0 0 0 0,1 0 0 0 0,0 0 0 0 0,0 0 0 0 0,0-1 0 0 0,-1 1 0 0 0,1 0 0 0 0,1-1 0 0 0,40-17-845 0 0,-26 10-482 0 0,-5 5 70 0 0,-9 3 602 0 0,1-1-1 0 0,0 0 1 0 0,-1 1-1 0 0,1-1 0 0 0,0 0 1 0 0,-1 0-1 0 0,1 0 1 0 0,-1-1-1 0 0,0 1 0 0 0,5-4 1 0 0,-4-8-3056 0 0,4 11-1449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23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6 135 10482 0 0,'-5'-1'7964'0'0,"5"1"-7845"0"0,0 15 1954 0 0,6 19-2041 0 0,-6-32-26 0 0,0-1 1 0 0,0 0-1 0 0,1 0 1 0 0,-1 1-1 0 0,1-1 0 0 0,0 0 1 0 0,-1 0-1 0 0,1 0 1 0 0,0 0-1 0 0,-1 0 1 0 0,1 0-1 0 0,0 0 1 0 0,0 0-1 0 0,0 0 1 0 0,0 0-1 0 0,0-1 0 0 0,0 1 1 0 0,0 0-1 0 0,2 1 1 0 0,-2-2-5 0 0,0 0 0 0 0,0-1 0 0 0,-1 1 0 0 0,1 0 0 0 0,0 0 0 0 0,0 0 0 0 0,0 0 0 0 0,-1-1 0 0 0,1 1 0 0 0,0 0 0 0 0,0-1 0 0 0,-1 1-1 0 0,1-1 1 0 0,0 1 0 0 0,-1-1 0 0 0,1 1 0 0 0,0-1 0 0 0,-1 1 0 0 0,1-1 0 0 0,-1 0 0 0 0,1 1 0 0 0,0-2 0 0 0,5-7-8 0 0,-1 0 0 0 0,0-1 0 0 0,6-17 0 0 0,-5 15 1 0 0,3-9 25 0 0,-6 12 24 0 0,1 0 0 0 0,0-1 0 0 0,0 2 0 0 0,1-1 0 0 0,1 0 0 0 0,-1 1 0 0 0,1 0 0 0 0,0 0 0 0 0,1 1 0 0 0,10-10 0 0 0,-16 17-26 0 0,-1 0-1 0 0,0-1 0 0 0,1 1 1 0 0,-1-1-1 0 0,1 1 0 0 0,-1 0 1 0 0,1-1-1 0 0,0 1 0 0 0,-1 0 1 0 0,1 0-1 0 0,-1-1 0 0 0,1 1 1 0 0,0 0-1 0 0,-1 0 0 0 0,1 0 1 0 0,-1 0-1 0 0,1 0 0 0 0,0 0 0 0 0,-1 0 1 0 0,1 0-1 0 0,0 0 0 0 0,-1 0 1 0 0,1 0-1 0 0,-1 0 0 0 0,1 0 1 0 0,0 1-1 0 0,-1-1 0 0 0,1 0 1 0 0,-1 0-1 0 0,1 1 0 0 0,-1-1 1 0 0,2 1-1 0 0,-2 0 26 0 0,1 0 0 0 0,0 1 0 0 0,-1-1-1 0 0,1 0 1 0 0,-1 1 0 0 0,1-1 0 0 0,-1 1 0 0 0,1-1 0 0 0,-1 0-1 0 0,0 1 1 0 0,0-1 0 0 0,0 1 0 0 0,0 1 0 0 0,0 5 123 0 0,-1-1 1 0 0,0 0-1 0 0,0 1 1 0 0,-4 12 0 0 0,-6 5-86 0 0,-2 0 0 0 0,0-1 1 0 0,-2 0-1 0 0,-32 40 0 0 0,109-100-14025 0 0,-46 27 8047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24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8306 0 0,'7'-5'13971'0'0,"-5"8"-12547"0"0,-2-1-576 0 0,1 2-384 0 0,-1-1-240 0 0,0 0-128 0 0,0 0-40 0 0,2-3-712 0 0,0 0-536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44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79 6409 0 0,'-56'-6'11688'0'0,"55"6"-11539"0"0,0 0 0 0 0,0-1 0 0 0,0 1-1 0 0,1-1 1 0 0,-1 1 0 0 0,0-1 0 0 0,0 1 0 0 0,1-1-1 0 0,-1 0 1 0 0,0 1 0 0 0,1-1 0 0 0,-1 0 0 0 0,0 0 0 0 0,1 1-1 0 0,-1-1 1 0 0,1 0 0 0 0,-1 0 0 0 0,1 0 0 0 0,0 0-1 0 0,-1 0 1 0 0,1 0 0 0 0,0 1 0 0 0,0-1 0 0 0,-1 0-1 0 0,1 0 1 0 0,0 0 0 0 0,0 0 0 0 0,0 0 0 0 0,0 0-1 0 0,0 0 1 0 0,1 0 0 0 0,-1 0 0 0 0,0 0 0 0 0,0 0-1 0 0,1-1 1 0 0,-1 0-80 0 0,1 0-1 0 0,-1 1 1 0 0,1-1-1 0 0,-1 1 1 0 0,1-1-1 0 0,-1 0 1 0 0,1 1-1 0 0,0-1 0 0 0,0 1 1 0 0,0 0-1 0 0,0-1 1 0 0,0 1-1 0 0,0 0 1 0 0,0-1-1 0 0,0 1 1 0 0,1 0-1 0 0,-1 0 1 0 0,0 0-1 0 0,1 0 1 0 0,2-1-1 0 0,1 1-27 0 0,0 0 0 0 0,0 1 0 0 0,0 0 0 0 0,0 0 1 0 0,-1 0-1 0 0,1 0 0 0 0,0 1 0 0 0,0 0 0 0 0,9 2 0 0 0,46 20 76 0 0,-34-12-78 0 0,3 0-225 0 0,4 3 155 0 0,1-2 0 0 0,0-1 1 0 0,51 8-1 0 0,-74-17-418 0 0,0-1 0 0 0,0-1 0 0 0,0 0 0 0 0,0 0-1 0 0,0-1 1 0 0,17-4 0 0 0,-21 3-289 0 0,0 0 0 0 0,0-1-1 0 0,0 1 1 0 0,0-2 0 0 0,-1 1 0 0 0,1-1 0 0 0,-1 0-1 0 0,0 0 1 0 0,0-1 0 0 0,9-8 0 0 0,-13 11 277 0 0,0-1 0 0 0,0 1 0 0 0,0 0 0 0 0,-1-1-1 0 0,1 0 1 0 0,-1 1 0 0 0,1-1 0 0 0,-1 0 0 0 0,0 0 0 0 0,0 0 0 0 0,-1 0 0 0 0,2-4 0 0 0,0-2-695 0 0,7-12-3324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44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12 9346 0 0,'-2'-2'843'0'0,"-14"-7"11598"0"0,20 17-11566 0 0,15 19 138 0 0,36 39-1 0 0,-40-50-951 0 0,0 1 0 0 0,-1 1 0 0 0,-1 0 0 0 0,0 0 0 0 0,15 33 0 0 0,-27-45-29 0 0,1 0 0 0 0,-1 0 0 0 0,0 0 0 0 0,-1 0 0 0 0,0 0-1 0 0,0 1 1 0 0,0-1 0 0 0,0 0 0 0 0,-1 0 0 0 0,0 0 0 0 0,-1 0 0 0 0,1 1 0 0 0,-1-2 0 0 0,0 1-1 0 0,0 0 1 0 0,-1 0 0 0 0,-4 6 0 0 0,-6 13 16 0 0,-2-1-1 0 0,-23 28 0 0 0,33-44-96 0 0,-35 41 114 0 0,36-45-152 0 0,1 0 1 0 0,-1-1-1 0 0,-1 1 1 0 0,1-1-1 0 0,0 0 1 0 0,-1 0-1 0 0,1 0 1 0 0,-1-1-1 0 0,-6 3 1 0 0,11-5-31 0 0,-1 0 1 0 0,1 1 0 0 0,0-1-1 0 0,-1 0 1 0 0,1 0 0 0 0,0 0-1 0 0,0 0 1 0 0,-1 0 0 0 0,1 0-1 0 0,0 0 1 0 0,-1 0 0 0 0,1 0-1 0 0,0 0 1 0 0,0 0 0 0 0,-1 0-1 0 0,1 0 1 0 0,0 0-1 0 0,-1 0 1 0 0,1 0 0 0 0,0 0-1 0 0,0 0 1 0 0,-1 0 0 0 0,1 0-1 0 0,0 0 1 0 0,-1 0 0 0 0,1-1-1 0 0,0 1 1 0 0,0 0 0 0 0,-1 0-1 0 0,1 0 1 0 0,0 0 0 0 0,0-1-1 0 0,0 1 1 0 0,-1 0-1 0 0,1 0 1 0 0,0-1 0 0 0,0 1-1 0 0,0 0 1 0 0,0 0 0 0 0,-1-1-1 0 0,1 1 1 0 0,3-17-5338 0 0,14-19-2441 0 0,-16 34 7663 0 0,14-17-4590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7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83 203 8026 0 0,'-14'7'2513'0'0,"10"-4"-1698"0"0,-1-1 0 0 0,1 1 0 0 0,-1-1 0 0 0,0-1 0 0 0,-8 3 0 0 0,12-4-569 0 0,-1 0 1 0 0,1 1-1 0 0,0-1 1 0 0,0 0-1 0 0,-1-1 1 0 0,1 1-1 0 0,0 0 1 0 0,0 0 0 0 0,0 0-1 0 0,-1-1 1 0 0,1 1-1 0 0,0-1 1 0 0,0 1-1 0 0,0-1 1 0 0,0 1-1 0 0,0-1 1 0 0,0 0-1 0 0,0 1 1 0 0,0-1-1 0 0,0 0 1 0 0,0 0 0 0 0,0 0-1 0 0,0 1 1 0 0,1-1-1 0 0,-1 0 1 0 0,0 0-1 0 0,1 0 1 0 0,-1-1-1 0 0,0-1 1 0 0,0 2-176 0 0,1 0 0 0 0,0 0 0 0 0,0 0 0 0 0,0 0 0 0 0,0 0 0 0 0,0 0 0 0 0,0-1 0 0 0,0 1 0 0 0,1 0 0 0 0,-1 0 0 0 0,0 0 0 0 0,0 0 0 0 0,1 0 0 0 0,-1 0 0 0 0,1 0 0 0 0,-1 0 0 0 0,1 0 0 0 0,0 0 0 0 0,-1 0 0 0 0,1 0 0 0 0,0 0 0 0 0,-1 0 0 0 0,1 1 0 0 0,1-2 0 0 0,27-24-153 0 0,-18 18 200 0 0,93-84-213 0 0,-58 55-3791 0 0,-45 37 3700 0 0,-1 0-1 0 0,0 0 1 0 0,1 0 0 0 0,-1 0-1 0 0,0-1 1 0 0,1 1 0 0 0,-1 0-1 0 0,0 0 1 0 0,1 0 0 0 0,-1 0-1 0 0,0-1 1 0 0,0 1 0 0 0,1 0-1 0 0,-1 0 1 0 0,0-1-1 0 0,0 1 1 0 0,1 0 0 0 0,-1 0-1 0 0,0-1 1 0 0,0 1 0 0 0,0 0-1 0 0,1-1 1 0 0,-1 1 0 0 0,0 0-1 0 0,0-1 1 0 0,0 1 0 0 0,0 0-1 0 0,0-1 1 0 0,0 1 0 0 0,0 0-1 0 0,0-1 1 0 0,0 1-1 0 0,0 0 1 0 0,0-1 0 0 0,0 1-1 0 0,0 0 1 0 0,0-1 0 0 0,0 1-1 0 0,0-1 1 0 0,0 1 0 0 0,0 0-1 0 0,-1 0 1 0 0,1-1 0 0 0,0 1-1 0 0,0 0 1 0 0,0-1 0 0 0,0 1-1 0 0,-1 0 1 0 0,1-1-1 0 0,0 1 1 0 0,0 0 0 0 0,-1 0-1 0 0,1 0 1 0 0,0-1 0 0 0,-1 1-1 0 0,1 0 1 0 0,0 0 0 0 0,-1 0-1 0 0,1 0 1 0 0,0-1 0 0 0,-1 1-1 0 0,1 0 1 0 0,-1 0 0 0 0,-7-2-4918 0 0</inkml:trace>
  <inkml:trace contextRef="#ctx0" brushRef="#br0" timeOffset="1">101 77 7082 0 0,'-2'9'1416'0'0,"0"1"0"0"0,0-1 0 0 0,1 0 0 0 0,1 14 0 0 0,6 41 1597 0 0,-2-44-2861 0 0,1-1 1 0 0,1 1-1 0 0,1-1 1 0 0,11 21-1 0 0,-18-39-283 0 0,0 0 1 0 0,1 0-1 0 0,-1 0 0 0 0,1 0 1 0 0,0 0-1 0 0,-1 0 0 0 0,1 0 1 0 0,0 0-1 0 0,-1 0 0 0 0,1-1 1 0 0,0 1-1 0 0,0 0 0 0 0,0 0 0 0 0,0-1 1 0 0,0 1-1 0 0,0-1 0 0 0,0 1 1 0 0,0 0-1 0 0,0-1 0 0 0,0 0 1 0 0,0 1-1 0 0,2-1 0 0 0,-2 0-61 0 0,0 0-1 0 0,0 0 0 0 0,-1-1 1 0 0,1 1-1 0 0,0-1 0 0 0,-1 1 1 0 0,1 0-1 0 0,-1-1 1 0 0,1 1-1 0 0,0-1 0 0 0,-1 0 1 0 0,1 1-1 0 0,-1-1 0 0 0,1 1 1 0 0,-1-1-1 0 0,0 0 1 0 0,1 1-1 0 0,-1-1 0 0 0,1 0 1 0 0,-1 0-1 0 0,0 1 0 0 0,0-1 1 0 0,0 0-1 0 0,1 0 0 0 0,-1 1 1 0 0,0-1-1 0 0,0 0 1 0 0,0 0-1 0 0,0 0 0 0 0,0 1 1 0 0,0-1-1 0 0,0 0 0 0 0,-1-1 1 0 0,2-9-1722 0 0,1 2-1745 0 0</inkml:trace>
  <inkml:trace contextRef="#ctx0" brushRef="#br0" timeOffset="2">169 123 7009 0 0,'0'-1'236'0'0,"0"0"0"0"0,0 0 0 0 0,0 0 0 0 0,0 0 0 0 0,0 0 0 0 0,0 0 0 0 0,0 0 0 0 0,0-1 0 0 0,1 1 0 0 0,-1 0 0 0 0,0 0 0 0 0,1 0 0 0 0,-1 0-1 0 0,1 0 1 0 0,-1 0 0 0 0,1 0 0 0 0,-1 0 0 0 0,1 0 0 0 0,0 0 0 0 0,0 0-126 0 0,0 1 0 0 0,-1 0 0 0 0,1 0 0 0 0,-1 0 0 0 0,1 0 0 0 0,-1 0 0 0 0,1 0 0 0 0,0 0 0 0 0,-1 0 0 0 0,1 0 0 0 0,-1 0 0 0 0,1 0 0 0 0,-1 0 0 0 0,1 0 0 0 0,-1 1 0 0 0,1-1 0 0 0,0 0 0 0 0,-1 0 0 0 0,1 1 0 0 0,-1-1 0 0 0,1 0 0 0 0,-1 1 0 0 0,0-1 0 0 0,1 0 0 0 0,0 1 0 0 0,2 2 68 0 0,0 1 0 0 0,0-1-1 0 0,0 0 1 0 0,0 1 0 0 0,-1 0-1 0 0,1-1 1 0 0,-1 1 0 0 0,3 6-1 0 0,-2 1-101 0 0,0 0 1 0 0,0 0-1 0 0,-1 0 0 0 0,-1 0 0 0 0,0 1 0 0 0,0-1 0 0 0,-2 15 0 0 0,1-18-176 0 0,-1-1 0 0 0,0 1 0 0 0,-1 0 0 0 0,0 0 0 0 0,0 0 0 0 0,0-1 0 0 0,-1 1 0 0 0,0-1 0 0 0,-1 0 1 0 0,1 1-1 0 0,-7 7 0 0 0,9-14 90 0 0,0 0-1 0 0,0 0 1 0 0,0 0 0 0 0,-1 0 0 0 0,1-1 0 0 0,0 1 0 0 0,-1 0 0 0 0,1 0-1 0 0,0-1 1 0 0,-1 1 0 0 0,1-1 0 0 0,-1 1 0 0 0,-2-1 0 0 0,-10 6 877 0 0,51-11 2084 0 0,20-18-3283 0 0,-20 5-4645 0 0,-36 18 4831 0 0,-1 0 0 0 0,0-1 0 0 0,0 1 0 0 0,0-1 0 0 0,0 1 0 0 0,1-1 0 0 0,-1 1 0 0 0,0-1 0 0 0,0 0 0 0 0,0 1 0 0 0,0-1 0 0 0,0 1 0 0 0,0-1 0 0 0,0 1 0 0 0,0-1 0 0 0,0 1-1 0 0,-1-1 1 0 0,1 1 0 0 0,0-1 0 0 0,0 1 0 0 0,0-1 0 0 0,-1 1 0 0 0,1-1 0 0 0,0 1 0 0 0,0 0 0 0 0,-1-1 0 0 0,1 1 0 0 0,0-1 0 0 0,-1 1 0 0 0,1 0 0 0 0,-1-1 0 0 0,1 1 0 0 0,0 0 0 0 0,-1-1 0 0 0,1 1 0 0 0,-1-1 0 0 0,-1 0-775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45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16 16508 0 0,'-1'-2'468'0'0,"-1"1"1"0"0,0 0 0 0 0,0-1 0 0 0,1 1 0 0 0,-1 0 0 0 0,0 0-1 0 0,0 0 1 0 0,0 0 0 0 0,0 0 0 0 0,0 0 0 0 0,0 0 0 0 0,-1 1-1 0 0,1-1 1 0 0,0 1 0 0 0,0 0 0 0 0,0-1 0 0 0,-1 1 0 0 0,-3 1-1 0 0,5-1-407 0 0,-1 1-1 0 0,0 0 0 0 0,1 0 0 0 0,-1 0 1 0 0,1 0-1 0 0,0 0 0 0 0,-1 0 0 0 0,1 0 1 0 0,0 0-1 0 0,0 0 0 0 0,-1 1 0 0 0,1-1 1 0 0,0 1-1 0 0,0-1 0 0 0,1 1 1 0 0,-1-1-1 0 0,0 1 0 0 0,0-1 0 0 0,1 1 1 0 0,-1 0-1 0 0,1-1 0 0 0,-1 1 0 0 0,1 0 1 0 0,0 3-1 0 0,-3 12-36 0 0,0 0 0 0 0,2 0 0 0 0,0 0 0 0 0,1 1 0 0 0,1-1 1 0 0,0 0-1 0 0,2 0 0 0 0,0 0 0 0 0,6 19 0 0 0,-8-33-27 0 0,0-1 1 0 0,0 1-1 0 0,1-1 1 0 0,-1 0-1 0 0,1 1 0 0 0,-1-1 1 0 0,1 0-1 0 0,0 0 0 0 0,0 0 1 0 0,0 0-1 0 0,0-1 0 0 0,1 1 1 0 0,-1 0-1 0 0,0-1 0 0 0,1 1 1 0 0,-1-1-1 0 0,1 0 0 0 0,-1 0 1 0 0,1 0-1 0 0,0 0 0 0 0,-1-1 1 0 0,1 1-1 0 0,0-1 0 0 0,-1 1 1 0 0,5-1-1 0 0,9 1-19 0 0,0-1-1 0 0,0-1 1 0 0,21-3 0 0 0,-12 1 8 0 0,-15 1 14 0 0,0 2-1 0 0,1-1 0 0 0,-1 1 1 0 0,0 1-1 0 0,20 3 1 0 0,-28-3 10 0 0,1 0 1 0 0,-1-1 0 0 0,0 1-1 0 0,0 0 1 0 0,0 0-1 0 0,1 0 1 0 0,-1 1 0 0 0,0-1-1 0 0,0 0 1 0 0,-1 1-1 0 0,1-1 1 0 0,0 1 0 0 0,0 0-1 0 0,-1-1 1 0 0,1 1-1 0 0,-1 0 1 0 0,0 0 0 0 0,1 0-1 0 0,-1 0 1 0 0,0 0-1 0 0,0 1 1 0 0,0-1 0 0 0,-1 0-1 0 0,1 0 1 0 0,0 1 0 0 0,-1-1-1 0 0,1 0 1 0 0,-1 1-1 0 0,0-1 1 0 0,0 0 0 0 0,0 3-1 0 0,-2 14-108 0 0,-1-1 0 0 0,0 0 1 0 0,-1 1-1 0 0,-1-1 0 0 0,-1-1 0 0 0,-1 1 0 0 0,0-1 0 0 0,-1-1 0 0 0,-1 1 0 0 0,-1-1 1 0 0,0-1-1 0 0,-22 27 0 0 0,32-42-77 0 0,-1 1-1 0 0,1-1 1 0 0,0 1 0 0 0,-1-1-1 0 0,1 1 1 0 0,0-1 0 0 0,-1 1-1 0 0,1-1 1 0 0,-1 0 0 0 0,1 1-1 0 0,0-1 1 0 0,-1 1 0 0 0,1-1-1 0 0,-1 0 1 0 0,1 1 0 0 0,-1-1-1 0 0,0 0 1 0 0,1 0 0 0 0,-1 0 0 0 0,1 1-1 0 0,-1-1 1 0 0,1 0 0 0 0,-1 0-1 0 0,0 0 1 0 0,1 0 0 0 0,-1 0-1 0 0,1 0 1 0 0,-1 0 0 0 0,0 0-1 0 0,1 0 1 0 0,-1 0 0 0 0,1 0-1 0 0,-1 0 1 0 0,1-1 0 0 0,-1 1-1 0 0,0 0 1 0 0,1 0 0 0 0,-1-1-1 0 0,1 1 1 0 0,-1 0 0 0 0,1-1 0 0 0,-1 1-1 0 0,1 0 1 0 0,0-1 0 0 0,-1 1-1 0 0,1-1 1 0 0,-1 1 0 0 0,1-1-1 0 0,0 1 1 0 0,-1-2 0 0 0,-11-33-8228 0 0,10 27 7839 0 0,-4-24-4782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45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13411 0 0,'21'-5'9135'0'0,"18"5"-6832"0"0,-9 1-1768 0 0,117-4-155 0 0,-57 3-3720 0 0,0-4-8300 0 0,-60 1 4729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46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13331 0 0,'-1'0'330'0'0,"1"1"1"0"0,0-1-1 0 0,-1 1 0 0 0,1-1 1 0 0,0 1-1 0 0,-1-1 0 0 0,1 1 1 0 0,0-1-1 0 0,0 1 0 0 0,0 0 1 0 0,-1-1-1 0 0,1 1 1 0 0,0-1-1 0 0,0 1 0 0 0,0-1 1 0 0,0 1-1 0 0,0 0 0 0 0,0-1 1 0 0,0 1-1 0 0,0-1 0 0 0,0 1 1 0 0,0 0-1 0 0,1 0 1 0 0,10 4 2675 0 0,24-7-3116 0 0,-26 1 699 0 0,3 0-527 0 0,-1-1-70 0 0,1 1 0 0 0,0 1 1 0 0,0-1-1 0 0,0 2 0 0 0,-1 0 0 0 0,1 0 1 0 0,0 1-1 0 0,0 1 0 0 0,15 4 0 0 0,-27-6-90 0 0,1-1 0 0 0,0 0 0 0 0,-1 1 0 0 0,1-1 1 0 0,0 0-1 0 0,-1 1 0 0 0,1-1 0 0 0,0 1 0 0 0,-1-1 0 0 0,1 1 0 0 0,-1 0 0 0 0,1-1 0 0 0,-1 1 0 0 0,1-1 0 0 0,-1 1 0 0 0,0 0 0 0 0,1-1 0 0 0,-1 1 0 0 0,0 0 0 0 0,1 0 0 0 0,-1-1 0 0 0,0 1 0 0 0,0 0 0 0 0,0 0 0 0 0,0-1 0 0 0,0 1 1 0 0,0 0-1 0 0,0 0 0 0 0,0 1-128 0 0,-1 0 1 0 0,1 0-1 0 0,-1 0 1 0 0,0 0-1 0 0,0 0 1 0 0,1 0-1 0 0,-1 0 1 0 0,-1-1-1 0 0,1 1 1 0 0,-2 2-1 0 0,-4 3-462 0 0,1 0 0 0 0,-1 0 0 0 0,-12 7 0 0 0,7-6 464 0 0,-1 0 0 0 0,0-2 1 0 0,-19 9-1 0 0,-5 1 3711 0 0,36-16-3365 0 0,1 1-1 0 0,0-1 1 0 0,0 0-1 0 0,-1 0 1 0 0,1 0-1 0 0,0 0 1 0 0,-1 0-1 0 0,1 0 1 0 0,0 0-1 0 0,0 0 1 0 0,-1 1-1 0 0,1-1 1 0 0,0 0-1 0 0,0 0 1 0 0,-1 0-1 0 0,1 0 1 0 0,0 1-1 0 0,0-1 1 0 0,0 0-1 0 0,-1 0 1 0 0,1 1-1 0 0,0-1 1 0 0,0 0-1 0 0,0 0 1 0 0,0 1-1 0 0,0-1 1 0 0,0 0-1 0 0,-1 0 1 0 0,1 1-1 0 0,0-1 1 0 0,0 0-1 0 0,0 1 1 0 0,0-1-1 0 0,0 1 1 0 0,10 2 1590 0 0,16-1-921 0 0,-14-2-653 0 0,0 0-1 0 0,0 0 0 0 0,0 1 1 0 0,0 1-1 0 0,0 0 0 0 0,21 7 1 0 0,-30-8-128 0 0,1 0 0 0 0,-1 1 0 0 0,1 0 0 0 0,-1 0 0 0 0,1 0 0 0 0,-1 0 0 0 0,0 0 0 0 0,0 1 0 0 0,0-1 0 0 0,0 1 0 0 0,2 3 0 0 0,-3-4 8 0 0,-1 0 1 0 0,0 1-1 0 0,0-1 0 0 0,0 0 0 0 0,0 0 0 0 0,0 1 0 0 0,0-1 0 0 0,-1 1 0 0 0,1-1 0 0 0,-1 0 1 0 0,0 1-1 0 0,1-1 0 0 0,-1 1 0 0 0,0-1 0 0 0,-1 1 0 0 0,1-1 0 0 0,0 1 0 0 0,-1-1 0 0 0,0 3 1 0 0,0-1-21 0 0,-1 0 0 0 0,0-1 0 0 0,0 1 1 0 0,0-1-1 0 0,0 0 0 0 0,-1 1 0 0 0,1-1 1 0 0,-1 0-1 0 0,0 0 0 0 0,0 0 0 0 0,0-1 1 0 0,0 1-1 0 0,-1-1 0 0 0,1 0 0 0 0,-1 0 1 0 0,1 0-1 0 0,-1 0 0 0 0,0 0 0 0 0,-6 1 1 0 0,-5 2-212 0 0,0-1 0 0 0,0 0 1 0 0,-26 3-1 0 0,17-3 38 0 0,29-2 83 0 0,44-2 61 0 0,-25 0 49 0 0,17 1-608 0 0,0 1 0 0 0,80 16 0 0 0,-160 3 330 0 0,20-11 602 0 0,0 2 0 0 0,0 1 0 0 0,1 0 0 0 0,1 1 0 0 0,0 1 0 0 0,1 0 0 0 0,1 1 0 0 0,-15 20 0 0 0,28-33-366 0 0,-11 9 40 0 0,10-10-22 0 0,1 0 0 0 0,-1 0 1 0 0,1 0-1 0 0,0 0 0 0 0,-1 0 0 0 0,1 1 1 0 0,0-1-1 0 0,1 1 0 0 0,-1-1 0 0 0,0 1 1 0 0,1 0-1 0 0,-1-1 0 0 0,1 1 0 0 0,-2 5 0 0 0,3-7 8 0 0,1 0-1 0 0,0 0 0 0 0,-1 0 1 0 0,1-1-1 0 0,0 1 0 0 0,-1 0 1 0 0,1 0-1 0 0,0-1 0 0 0,0 1 1 0 0,0-1-1 0 0,-1 1 0 0 0,1-1 1 0 0,0 1-1 0 0,0-1 0 0 0,0 0 1 0 0,0 1-1 0 0,0-1 0 0 0,0 0 1 0 0,0 0-1 0 0,1 1 0 0 0,24 3 98 0 0,-24-3-83 0 0,46 5-1 0 0,1-2 0 0 0,84-5 0 0 0,-103-2-2989 0 0,35-7-1 0 0,-43 3-3119 0 0,-3-1-2958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47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1 4161 0 0,'-1'6'2094'0'0,"1"1"0"0"0,-1 0 0 0 0,-1 0 0 0 0,1 0 1 0 0,-5 11-1 0 0,-4 6 762 0 0,-17 30 1 0 0,11-25-1964 0 0,-19 46-199 0 0,14-29-2559 0 0,-42 67 0 0 0,64-125-1138 0 0,10-17 2836 0 0,-9 23 202 0 0,0 0 0 0 0,1 1 0 0 0,0-1 0 0 0,1 1-1 0 0,-1 0 1 0 0,1 0 0 0 0,0 0 0 0 0,0 0 0 0 0,0 1-1 0 0,1 0 1 0 0,0 0 0 0 0,0 0 0 0 0,0 0 0 0 0,0 1-1 0 0,0-1 1 0 0,1 2 0 0 0,-1-1 0 0 0,1 0 0 0 0,0 1-1 0 0,0 0 1 0 0,0 1 0 0 0,0-1 0 0 0,0 1 0 0 0,0 0 0 0 0,1 0-1 0 0,-1 1 1 0 0,0 0 0 0 0,0 0 0 0 0,8 2 0 0 0,-8-1-5 0 0,1 0 1 0 0,0 1-1 0 0,0 0 1 0 0,-1 0-1 0 0,1 1 1 0 0,-1-1-1 0 0,8 6 1 0 0,-7-4-1254 0 0,1-1 1 0 0,0 1-1 0 0,15 3 0 0 0,-22-6 930 0 0,0-1 0 0 0,-1 0 0 0 0,1 0 0 0 0,0 0 0 0 0,0 0 0 0 0,-1 0 0 0 0,1 0 0 0 0,0 0 0 0 0,0 0 1 0 0,0-1-1 0 0,-1 1 0 0 0,1 0 0 0 0,0 0 0 0 0,-1-1 0 0 0,1 1 0 0 0,0 0 0 0 0,0-1 0 0 0,-1 1 0 0 0,1 0 0 0 0,-1-1 0 0 0,2-1 0 0 0,9-16-1703 0 0,-1-29 2629 0 0,-9 40-1045 0 0,0-1 543 0 0,-1 0-1 0 0,0 0 1 0 0,-1 0 0 0 0,1 0-1 0 0,-1 0 1 0 0,-1 0 0 0 0,0 0-1 0 0,0 1 1 0 0,0-1 0 0 0,-1 1 0 0 0,0-1-1 0 0,-6-9 1 0 0,3 5 1965 0 0,1 1 0 0 0,0-1 0 0 0,-4-19 0 0 0,12 40 2823 0 0,3 3-3475 0 0,6 19-1105 0 0,72 220 734 0 0,-82-245-1114 0 0,9 20-157 0 0,-10-25 166 0 0,-1 0 0 0 0,1 0 0 0 0,-1 0-1 0 0,1 0 1 0 0,-1 0 0 0 0,1 0 0 0 0,0-1 0 0 0,-1 1 0 0 0,1 0-1 0 0,0 0 1 0 0,-1-1 0 0 0,1 1 0 0 0,0 0 0 0 0,0-1-1 0 0,0 1 1 0 0,0-1 0 0 0,0 1 0 0 0,0-1 0 0 0,0 1 0 0 0,1-1-1 0 0,0-1 6 0 0,-1 0 0 0 0,1-1 0 0 0,-1 1-1 0 0,1-1 1 0 0,-1 0 0 0 0,0 0 0 0 0,0 1 0 0 0,0-1-1 0 0,0 0 1 0 0,0 0 0 0 0,0 0 0 0 0,1-4-1 0 0,6-12-42 0 0,-5 16-34 0 0,-1 0 0 0 0,1-1 0 0 0,-1 1-1 0 0,1 0 1 0 0,0 1 0 0 0,-1-1 0 0 0,1 0 0 0 0,0 1-1 0 0,0-1 1 0 0,1 1 0 0 0,3-1 0 0 0,22-4-5529 0 0,-17 4 1493 0 0,-3 4 999 0 0,10 13-1205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48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7898 0 0,'3'-3'9251'0'0,"7"-1"-5227"0"0,23-7-2523 0 0,-33 11-1418 0 0,25-7 450 0 0,-7 0-457 0 0,1 2 1 0 0,0 0 0 0 0,1 1-1 0 0,29-2 1 0 0,-75 28-294 0 0,21-19 236 0 0,1 1 1 0 0,-1 0 0 0 0,1 0-1 0 0,0 0 1 0 0,0 0-1 0 0,0 1 1 0 0,1 0 0 0 0,-1 0-1 0 0,1 0 1 0 0,0 0-1 0 0,1 0 1 0 0,-1 0 0 0 0,1 1-1 0 0,0-1 1 0 0,-2 11 0 0 0,4-13-14 0 0,-1 0 1 0 0,1 1 0 0 0,0-1 0 0 0,0 0-1 0 0,1 0 1 0 0,-1 0 0 0 0,1 1 0 0 0,-1-1 0 0 0,1 0-1 0 0,0 0 1 0 0,0 0 0 0 0,1 0 0 0 0,-1 0-1 0 0,0 0 1 0 0,1-1 0 0 0,0 1 0 0 0,0 0 0 0 0,0-1-1 0 0,0 1 1 0 0,0-1 0 0 0,0 0 0 0 0,1 0 0 0 0,-1 0-1 0 0,1 0 1 0 0,-1 0 0 0 0,1 0 0 0 0,0 0-1 0 0,0-1 1 0 0,-1 0 0 0 0,6 2 0 0 0,-2 0-337 0 0,1-1 1 0 0,-1 0-1 0 0,1-1 0 0 0,-1 1 1 0 0,1-1-1 0 0,0 0 1 0 0,12-1-1 0 0,-11 0-758 0 0,0-1 0 0 0,0 0 0 0 0,0-1 0 0 0,-1 1 0 0 0,1-1 0 0 0,0-1 0 0 0,-1 0 0 0 0,1 0 0 0 0,-1 0 0 0 0,10-7 0 0 0,8-7-4638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48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89 10170 0 0,'-5'0'1276'0'0,"1"1"1"0"0,-1-1-1 0 0,1 1 0 0 0,-1-1 0 0 0,1 1 1 0 0,0 1-1 0 0,-6 1 0 0 0,8-2-872 0 0,-1 0 0 0 0,1 0 1 0 0,0 1-1 0 0,-1-1 0 0 0,1 1 0 0 0,0-1 0 0 0,0 1 0 0 0,0 0 0 0 0,0 0 1 0 0,-3 3-1 0 0,4-1-338 0 0,-1-1 0 0 0,0 0 0 0 0,1 0 0 0 0,0 1 0 0 0,0-1 0 0 0,0 0 1 0 0,0 1-1 0 0,0-1 0 0 0,1 1 0 0 0,-1 0 0 0 0,1-1 0 0 0,0 1 0 0 0,0-1 0 0 0,1 1 1 0 0,-1-1-1 0 0,1 1 0 0 0,-1-1 0 0 0,1 1 0 0 0,2 4 0 0 0,0 1-52 0 0,1 1 1 0 0,1-1-1 0 0,-1 1 0 0 0,2-1 0 0 0,-1 0 0 0 0,1-1 0 0 0,0 0 0 0 0,14 14 1 0 0,-18-20-16 0 0,1 1 0 0 0,0-1 0 0 0,0 0 0 0 0,0 0 0 0 0,0 0 1 0 0,0 0-1 0 0,0 0 0 0 0,0-1 0 0 0,1 1 0 0 0,-1-1 0 0 0,1 0 0 0 0,5 1 1 0 0,-6-2 0 0 0,-1 0 0 0 0,1 0 1 0 0,-1 0-1 0 0,1-1 0 0 0,-1 1 1 0 0,1-1-1 0 0,-1 0 1 0 0,1 1-1 0 0,-1-1 0 0 0,0 0 1 0 0,0 0-1 0 0,1 0 0 0 0,-1-1 1 0 0,0 1-1 0 0,0-1 0 0 0,0 1 1 0 0,0-1-1 0 0,0 0 1 0 0,-1 1-1 0 0,3-4 0 0 0,0 0 14 0 0,0-1-1 0 0,0 0 1 0 0,-1 1-1 0 0,0-1 0 0 0,0 0 1 0 0,-1-1-1 0 0,0 1 1 0 0,0 0-1 0 0,0-1 1 0 0,-1 1-1 0 0,0-1 0 0 0,0 1 1 0 0,0-1-1 0 0,-1 0 1 0 0,0 1-1 0 0,-1-1 1 0 0,1 1-1 0 0,-1-1 0 0 0,-3-11 1 0 0,2 10-16 0 0,0 0-1 0 0,-1 1 1 0 0,0-1-1 0 0,0 0 1 0 0,0 1 0 0 0,-1 0-1 0 0,0 0 1 0 0,-1 0 0 0 0,0 0-1 0 0,0 1 1 0 0,0 0-1 0 0,-1 0 1 0 0,1 0 0 0 0,-2 0-1 0 0,-10-7 1 0 0,-35-12-852 0 0,48 24 605 0 0,0 0 0 0 0,0 0-1 0 0,0 0 1 0 0,0 0 0 0 0,0 0 0 0 0,0 1-1 0 0,0-1 1 0 0,0 1 0 0 0,0 0 0 0 0,0 1-1 0 0,0-1 1 0 0,-4 2 0 0 0,7-2 123 0 0,1 0 0 0 0,0 0 1 0 0,0 0-1 0 0,0 0 1 0 0,-1 0-1 0 0,1 0 0 0 0,0 0 1 0 0,0 0-1 0 0,0 0 0 0 0,-1 0 1 0 0,1 0-1 0 0,0 0 0 0 0,0 0 1 0 0,0 1-1 0 0,0-1 0 0 0,-1 0 1 0 0,1 0-1 0 0,0 0-377 0 0,0 1 378 0 0,0-1-1 0 0,-1 0 0 0 0,1 0 1 0 0,0 0-1 0 0,0 0 0 0 0,0 1 1 0 0,0-1-1 0 0,0 0 1 0 0,0 0-1 0 0,0 0 0 0 0,0 1 1 0 0,0-1-1 0 0,0 0 0 0 0,0 0 1 0 0,0 0-1 0 0,0 1 0 0 0,0-1 1 0 0,0 0-1 0 0,0 0 0 0 0,0 0 1 0 0,0 1-1 0 0,0-1 0 0 0,0 0 1 0 0,0 0-1 0 0,0 1 0 0 0,11 8-3543 0 0,18 4-651 0 0,47 1 1752 0 0,-17-5 5333 0 0,-49-6-670 0 0,0-1 0 0 0,-1 1 0 0 0,17 8 0 0 0,-24-10-1668 0 0,0 0 1 0 0,0 0-1 0 0,-1 0 1 0 0,1 0-1 0 0,0 1 0 0 0,0-1 1 0 0,-1 1-1 0 0,1-1 0 0 0,-1 1 1 0 0,1 0-1 0 0,-1-1 1 0 0,0 1-1 0 0,2 4 0 0 0,-2-3-148 0 0,0 0 0 0 0,0 0-1 0 0,0 1 1 0 0,0-1 0 0 0,-1 0 0 0 0,1 0-1 0 0,-1 1 1 0 0,0 4 0 0 0,-1 5-243 0 0,-1 1 1 0 0,0-1-1 0 0,-8 23 0 0 0,3-8 224 0 0,-1 4-343 0 0,3-18-183 0 0,2 0-1 0 0,0 0 1 0 0,-1 24-1 0 0,3-38 250 0 0,1 1-1 0 0,0-1 0 0 0,0 0 0 0 0,0 0 1 0 0,0 1-1 0 0,0-1 0 0 0,0 0 1 0 0,0 0-1 0 0,1 1 0 0 0,-1-1 1 0 0,0 0-1 0 0,0 0 0 0 0,0 0 0 0 0,0 1 1 0 0,0-1-1 0 0,0 0 0 0 0,0 0 1 0 0,0 0-1 0 0,0 1 0 0 0,1-1 1 0 0,-1 0-1 0 0,0 0 0 0 0,0 0 0 0 0,0 0 1 0 0,0 1-1 0 0,1-1 0 0 0,-1 0 1 0 0,0 0-1 0 0,0 0 0 0 0,0 0 1 0 0,1 0-1 0 0,-1 0 0 0 0,0 0 0 0 0,0 0 1 0 0,0 0-1 0 0,1 0 0 0 0,-1 1 1 0 0,0-1-1 0 0,0 0 0 0 0,1 0 1 0 0,-1 0-1 0 0,13-5-304 0 0,15-14 186 0 0,-25 16 78 0 0,66-46-812 0 0,-22 16-3187 0 0,-1-1-5407 0 0,-27 19 3698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49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78 10570 0 0,'-36'6'9573'0'0,"32"-5"-9041"0"0,1 0 0 0 0,0 1 1 0 0,0-1-1 0 0,0 1 0 0 0,0 0 0 0 0,0 0 1 0 0,-5 4-1 0 0,6-4-466 0 0,1 0 1 0 0,-1 0-1 0 0,0 0 1 0 0,1 1-1 0 0,-1-1 1 0 0,1 0-1 0 0,0 1 1 0 0,0-1-1 0 0,0 1 1 0 0,0-1-1 0 0,0 1 1 0 0,1-1-1 0 0,-1 1 1 0 0,1 0-1 0 0,-1-1 1 0 0,1 1-1 0 0,0 0 1 0 0,0-1-1 0 0,0 1 0 0 0,0 0 1 0 0,1-1-1 0 0,-1 1 1 0 0,1 0-1 0 0,1 4 1 0 0,2 2-29 0 0,0 1 1 0 0,0-1-1 0 0,1 0 0 0 0,0 0 1 0 0,7 10-1 0 0,-9-15-32 0 0,0 0 0 0 0,0-1 0 0 0,0 1-1 0 0,0-1 1 0 0,1 1 0 0 0,-1-1 0 0 0,1 0 0 0 0,0 0 0 0 0,0-1 0 0 0,0 1-1 0 0,0-1 1 0 0,0 0 0 0 0,6 2 0 0 0,-7-3 1 0 0,0-1 1 0 0,-1 0-1 0 0,1 0 0 0 0,0 0 0 0 0,0 0 1 0 0,0-1-1 0 0,-1 1 0 0 0,1-1 1 0 0,0 1-1 0 0,0-1 0 0 0,-1 0 1 0 0,1 0-1 0 0,-1 0 0 0 0,1-1 0 0 0,-1 1 1 0 0,1-1-1 0 0,-1 1 0 0 0,0-1 1 0 0,0 0-1 0 0,1 0 0 0 0,-1 1 1 0 0,-1-2-1 0 0,1 1 0 0 0,0 0 0 0 0,0 0 1 0 0,-1-1-1 0 0,3-4 0 0 0,0-1 13 0 0,1 0 0 0 0,-2 0 0 0 0,1 0 0 0 0,-1-1-1 0 0,-1 1 1 0 0,1-1 0 0 0,1-13 0 0 0,-4 17 18 0 0,0-1 1 0 0,1 1-1 0 0,-2-1 1 0 0,1 0 0 0 0,-1 1-1 0 0,0-1 1 0 0,0 1-1 0 0,0 0 1 0 0,-1-1-1 0 0,1 1 1 0 0,-2 0 0 0 0,1 0-1 0 0,0 0 1 0 0,-1 0-1 0 0,0 0 1 0 0,0 0 0 0 0,0 1-1 0 0,-1 0 1 0 0,-6-7-1 0 0,3 5-27 0 0,1 1-1 0 0,-1 0 0 0 0,-1 0 1 0 0,1 1-1 0 0,-1 0 1 0 0,1 0-1 0 0,-1 0 1 0 0,0 1-1 0 0,0 1 0 0 0,-1-1 1 0 0,1 1-1 0 0,-10-1 1 0 0,16 3-87 0 0,0 0 1 0 0,1-1 0 0 0,-1 1 0 0 0,1 0-1 0 0,-1 0 1 0 0,0 0 0 0 0,1 0 0 0 0,-1 1-1 0 0,1-1 1 0 0,-1 0 0 0 0,0 1 0 0 0,1-1 0 0 0,-1 1-1 0 0,1-1 1 0 0,-3 3 0 0 0,3-3-116 0 0,0 1 0 0 0,1 0 1 0 0,-1 0-1 0 0,0-1 0 0 0,1 1 0 0 0,-1 0 1 0 0,1 0-1 0 0,-1 0 0 0 0,1 0 1 0 0,-1-1-1 0 0,1 1 0 0 0,0 0 0 0 0,-1 0 1 0 0,1 0-1 0 0,0 0 0 0 0,0 0 0 0 0,0 0 1 0 0,-1 0-1 0 0,2 2 0 0 0,-1 1-784 0 0,0 0-1 0 0,1 0 1 0 0,0-1-1 0 0,0 1 1 0 0,0 0-1 0 0,1 0 0 0 0,-1 0 1 0 0,1-1-1 0 0,0 1 1 0 0,0-1-1 0 0,3 5 1 0 0,9 9-5672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49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16 10370 0 0,'0'-1'645'0'0,"1"0"-1"0"0,-1 0 0 0 0,1 0 1 0 0,0-1-1 0 0,0 2 1 0 0,-1-1-1 0 0,1 0 1 0 0,0 0-1 0 0,0 0 0 0 0,0 0 1 0 0,0 0-1 0 0,0 1 1 0 0,0-1-1 0 0,0 1 0 0 0,0-1 1 0 0,1 0-1 0 0,-1 1 1 0 0,1-1-1 0 0,-1 2-446 0 0,-1-1-1 0 0,1 0 1 0 0,-1 1-1 0 0,1-1 1 0 0,-1 0 0 0 0,0 1-1 0 0,1-1 1 0 0,-1 1-1 0 0,1-1 1 0 0,-1 0-1 0 0,0 1 1 0 0,0-1 0 0 0,1 1-1 0 0,-1-1 1 0 0,0 1-1 0 0,0 0 1 0 0,1-1 0 0 0,-1 1-1 0 0,0-1 1 0 0,0 1-1 0 0,0-1 1 0 0,0 1-1 0 0,0-1 1 0 0,0 1 0 0 0,0 0-1 0 0,0 0 1 0 0,-4 51 762 0 0,4-50-949 0 0,-16 89-770 0 0,4-30-2627 0 0,-1 5-6338 0 0,2-32 701 0 0,10-27 5420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49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0 5249 0 0,'-1'1'941'0'0,"-1"-1"0"0"0,1 0 1 0 0,-1 1-1 0 0,1 0 0 0 0,0-1 0 0 0,-1 1 0 0 0,1 0 0 0 0,0-1 1 0 0,0 1-1 0 0,-1 0 0 0 0,-1 2 1882 0 0,1 0-1881 0 0,-19 21 5433 0 0,9-9-4468 0 0,-20 20-37 0 0,22-23-1908 0 0,0-1 0 0 0,0 0 0 0 0,-1-1 0 0 0,-24 17 0 0 0,37-28-1419 0 0,8-5 859 0 0,0 1-1 0 0,0-1 0 0 0,1 2 0 0 0,11-5 1 0 0,13 1-1814 0 0,38-3 0 0 0,1 5-5736 0 0,-62 4 5728 0 0,-1-1 3328 0 0,2 1 6604 0 0,-12 3-7153 0 0,-1 0 0 0 0,0 0 1 0 0,0 0-1 0 0,0 1 0 0 0,0-1 0 0 0,0 0 1 0 0,0 0-1 0 0,-1 0 0 0 0,1 0 1 0 0,0 1-1 0 0,0-1 0 0 0,-1 0 0 0 0,1 0 1 0 0,-1 0-1 0 0,1 0 0 0 0,-2 2 0 0 0,-5 12-4 0 0,1 0 0 0 0,-2 0 0 0 0,0-1 0 0 0,-1 0 0 0 0,0-1 0 0 0,-1 1 0 0 0,-1-2 0 0 0,-14 15-1 0 0,16-23-339 0 0,8-8-27 0 0,1 3 16 0 0,1 0-1 0 0,-1 0 0 0 0,1 0 1 0 0,-1-1-1 0 0,1 1 1 0 0,-1 1-1 0 0,1-1 1 0 0,0 0-1 0 0,0 0 0 0 0,-1 0 1 0 0,1 0-1 0 0,0 0 1 0 0,0 1-1 0 0,0-1 0 0 0,2-1 1 0 0,13-4 12 0 0,0 0 1 0 0,0 1-1 0 0,1 0 1 0 0,0 2-1 0 0,27-3 1 0 0,9-2-2103 0 0,-3-6-4170 0 0,-46 12 4911 0 0,0 0 1 0 0,0 0 0 0 0,0 0 0 0 0,-1 0-1 0 0,1-1 1 0 0,4-4 0 0 0,8-6-4916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50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88 13667 0 0,'-11'-6'2662'0'0,"-1"0"1"0"0,0 0 0 0 0,-17-4-1 0 0,21 7-2229 0 0,-1 1-1 0 0,1 0 0 0 0,0 0 1 0 0,-1 1-1 0 0,0 0 1 0 0,1 1-1 0 0,-1 0 1 0 0,1 0-1 0 0,-1 1 1 0 0,-11 2-1 0 0,19-3-408 0 0,0 0 0 0 0,0 0-1 0 0,0 1 1 0 0,-1-1 0 0 0,1 0-1 0 0,0 1 1 0 0,0-1 0 0 0,0 1-1 0 0,0-1 1 0 0,0 1 0 0 0,0 0-1 0 0,1-1 1 0 0,-1 1 0 0 0,0 0-1 0 0,0 0 1 0 0,0-1 0 0 0,1 1-1 0 0,-1 0 1 0 0,0 0 0 0 0,1 0-1 0 0,-1 0 1 0 0,1 0 0 0 0,-1 0-1 0 0,1 0 1 0 0,-1 0 0 0 0,1 2-1 0 0,0-1-13 0 0,0 0-1 0 0,0 0 0 0 0,0 0 1 0 0,0 0-1 0 0,1 0 1 0 0,-1 0-1 0 0,1 0 0 0 0,-1 0 1 0 0,1 0-1 0 0,0 0 1 0 0,0 0-1 0 0,0 0 0 0 0,1 2 1 0 0,2 2-17 0 0,0 0 1 0 0,0 0-1 0 0,1-1 1 0 0,0 1-1 0 0,0-1 1 0 0,0 0-1 0 0,8 5 1 0 0,-7-7 8 0 0,-1 0 1 0 0,1 0-1 0 0,0-1 1 0 0,-1 0-1 0 0,1 0 1 0 0,0-1-1 0 0,0 0 0 0 0,0 0 1 0 0,1 0-1 0 0,-1 0 1 0 0,0-1-1 0 0,0 0 1 0 0,0-1-1 0 0,0 1 0 0 0,1-1 1 0 0,-1 0-1 0 0,0-1 1 0 0,6-2-1 0 0,-5 2-20 0 0,0-1 0 0 0,0 0 0 0 0,0 0 0 0 0,-1-1 0 0 0,1 0 0 0 0,-1 0-1 0 0,0-1 1 0 0,0 0 0 0 0,0 0 0 0 0,-1 0 0 0 0,1 0 0 0 0,-1-1 0 0 0,-1 0 0 0 0,6-9 0 0 0,-9 14 9 0 0,0 0 0 0 0,0-1 1 0 0,0 1-1 0 0,0-1 0 0 0,-1 1 0 0 0,1-1 1 0 0,-1 0-1 0 0,1 1 0 0 0,-1-1 1 0 0,0 1-1 0 0,0-1 0 0 0,1 0 0 0 0,-1 1 1 0 0,0-1-1 0 0,0 0 0 0 0,-1 1 1 0 0,1-1-1 0 0,0 0 0 0 0,-1 1 0 0 0,1-1 1 0 0,-1 1-1 0 0,0-3 0 0 0,-1 1-48 0 0,1 1-1 0 0,-1 0 1 0 0,0-1 0 0 0,0 1-1 0 0,0 0 1 0 0,0 0-1 0 0,-1 0 1 0 0,1 1 0 0 0,0-1-1 0 0,-1 0 1 0 0,-5-1-1 0 0,-2-2-396 0 0,0 2 0 0 0,0-1-1 0 0,0 1 1 0 0,-1 1 0 0 0,-20-3-1 0 0,16 4-243 0 0,1 1-1 0 0,0 0 1 0 0,-1 1-1 0 0,1 0 0 0 0,0 1 1 0 0,0 1-1 0 0,0 0 1 0 0,-14 6-1 0 0,21-7 534 0 0,0 1 1 0 0,1 1-1 0 0,-1-1 0 0 0,1 1 0 0 0,0 1 0 0 0,0-1 0 0 0,-7 7 0 0 0,8-6 394 0 0,1 0 1 0 0,0 0-1 0 0,0 1 0 0 0,0-1 0 0 0,0 1 0 0 0,1 0 0 0 0,0 0 0 0 0,-4 13 0 0 0,4-12 114 0 0,1 0 0 0 0,0 1 0 0 0,1-1 0 0 0,-1 1 0 0 0,1 0 0 0 0,1-1 0 0 0,0 1 0 0 0,0 0 1 0 0,0-1-1 0 0,1 1 0 0 0,0 0 0 0 0,3 10 0 0 0,-3-15-287 0 0,1 1 0 0 0,0 0 1 0 0,0 0-1 0 0,0-1 0 0 0,0 1 1 0 0,0-1-1 0 0,1 1 0 0 0,-1-1 1 0 0,1 0-1 0 0,0 0 0 0 0,0 0 1 0 0,0-1-1 0 0,0 1 0 0 0,1-1 1 0 0,-1 1-1 0 0,1-1 0 0 0,-1 0 1 0 0,1-1-1 0 0,0 1 1 0 0,0-1-1 0 0,0 1 0 0 0,0-1 1 0 0,0 0-1 0 0,6 0 0 0 0,16 3-786 0 0,1-2 0 0 0,-1 0-1 0 0,31-3 1 0 0,-11-5-4311 0 0,-4-5-4086 0 0,-26 6 3221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7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24 10714 0 0,'-4'15'5759'0'0,"0"14"-3482"0"0,-1 0-1519 0 0,-11 15-707 0 0,18-46-107 0 0,0-1 0 0 0,0 0 1 0 0,0 1-1 0 0,1-1 0 0 0,-1 1 0 0 0,1 0 0 0 0,0-1 1 0 0,-1 1-1 0 0,1 1 0 0 0,0-1 0 0 0,5-2 1 0 0,44-18 250 0 0,-13 5-873 0 0,3-8-2379 0 0,-5-8-3276 0 0,-24 18 1069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50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9578 0 0,'-28'38'8760'0'0,"0"8"-4566"0"0,25-41-4061 0 0,0 0 0 0 0,1 0 1 0 0,0 0-1 0 0,0 1 0 0 0,0-1 0 0 0,0 0 0 0 0,1 1 0 0 0,0 0 0 0 0,0-1 0 0 0,1 1 0 0 0,0 0 0 0 0,-1-1 0 0 0,2 1 0 0 0,-1 0 0 0 0,2 7 0 0 0,-2-12-147 0 0,0 0 0 0 0,1 0 1 0 0,-1 0-1 0 0,0 0 0 0 0,1 0 0 0 0,-1 0 0 0 0,0 0 0 0 0,1 0 0 0 0,-1 0 0 0 0,1 0 0 0 0,-1 0 1 0 0,1 0-1 0 0,0 0 0 0 0,-1-1 0 0 0,1 1 0 0 0,0 0 0 0 0,-1 0 0 0 0,1-1 0 0 0,0 1 0 0 0,0 0 0 0 0,0-1 1 0 0,0 1-1 0 0,0-1 0 0 0,0 0 0 0 0,0 1 0 0 0,0-1 0 0 0,0 1 0 0 0,1-1 0 0 0,0 0-20 0 0,0-1 1 0 0,0 1-1 0 0,-1-1 0 0 0,1 1 0 0 0,0-1 0 0 0,-1 0 0 0 0,1 0 0 0 0,0 0 0 0 0,-1 0 1 0 0,1 0-1 0 0,-1 0 0 0 0,0 0 0 0 0,1 0 0 0 0,1-3 0 0 0,5-5-75 0 0,-1 0 0 0 0,0-1-1 0 0,10-18 1 0 0,-11 16 131 0 0,0 0 0 0 0,1 1 0 0 0,1 0 0 0 0,0 1 0 0 0,15-17 0 0 0,-21 25-14 0 0,-1 0 0 0 0,1 1 0 0 0,0-1-1 0 0,0 1 1 0 0,-1 0 0 0 0,1-1 0 0 0,0 1 0 0 0,0 0-1 0 0,0 0 1 0 0,0 0 0 0 0,1 0 0 0 0,-1 0-1 0 0,0 1 1 0 0,0-1 0 0 0,0 1 0 0 0,1-1-1 0 0,-1 1 1 0 0,0 0 0 0 0,1 0 0 0 0,-1 0 0 0 0,0 0-1 0 0,0 0 1 0 0,1 1 0 0 0,-1-1 0 0 0,0 1-1 0 0,0-1 1 0 0,1 1 0 0 0,-1 0 0 0 0,0 0-1 0 0,0 0 1 0 0,0 0 0 0 0,0 0 0 0 0,0 0 0 0 0,0 0-1 0 0,0 1 1 0 0,-1-1 0 0 0,1 1 0 0 0,0 0-1 0 0,-1-1 1 0 0,1 1 0 0 0,0 2 0 0 0,0-3 53 0 0,-1 1 1 0 0,0 0 0 0 0,0-1 0 0 0,0 1 0 0 0,0 0-1 0 0,0-1 1 0 0,0 1 0 0 0,0 0 0 0 0,-1 0-1 0 0,1 0 1 0 0,-1 0 0 0 0,1 0 0 0 0,-1 0-1 0 0,0 0 1 0 0,1 0 0 0 0,-1 0 0 0 0,0 0-1 0 0,0 0 1 0 0,-1 0 0 0 0,1 2 0 0 0,-1 0 34 0 0,-1-1 0 0 0,1 1 0 0 0,-1-1 0 0 0,1 1 0 0 0,-1-1 1 0 0,0 0-1 0 0,-1 1 0 0 0,1-1 0 0 0,0 0 0 0 0,-4 2 0 0 0,-7 7 174 0 0,0 0 0 0 0,-1-1 0 0 0,-26 14 0 0 0,31-19-257 0 0,6-4-31 0 0,-4 3-69 0 0,1-1-1 0 0,-1 0 1 0 0,0-1-1 0 0,0 1 1 0 0,-15 3-1 0 0,48-38-15607 0 0,-11 18 8531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50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19532 0 0,'9'10'3201'0'0,"-1"2"-1561"0"0,1 1-736 0 0,-3 1-496 0 0,-5-5-424 0 0,-1-2-320 0 0,0 1-360 0 0,2-2-416 0 0,-1 1-816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52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16 8330 0 0,'-22'-16'12507'0'0,"38"17"-12161"0"0,7 4-266 0 0,0 1 0 0 0,-1 2-1 0 0,0 0 1 0 0,0 1-1 0 0,24 14 1 0 0,-27-13-243 0 0,-1 0-1 0 0,2-2 1 0 0,-1 0 0 0 0,1-1-1 0 0,0-1 1 0 0,42 6 0 0 0,-38-13-3487 0 0,-22 0 3178 0 0,-1 1 1 0 0,0-1-1 0 0,0 1 0 0 0,1-1 0 0 0,-1 0 0 0 0,0 1 1 0 0,0-1-1 0 0,0 0 0 0 0,0 0 0 0 0,0 0 1 0 0,0 0-1 0 0,0 0 0 0 0,0 0 0 0 0,1-2 0 0 0,7-7-5814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52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13123 0 0,'-1'1'317'0'0,"1"-1"0"0"0,0 1 0 0 0,0-1 0 0 0,-1 1 0 0 0,1 0 0 0 0,0-1 0 0 0,0 1 0 0 0,0-1 0 0 0,0 1 0 0 0,0 0 0 0 0,0-1 0 0 0,0 1 0 0 0,0 0 1 0 0,0-1-1 0 0,0 1 0 0 0,0-1 0 0 0,0 1 0 0 0,1 0 0 0 0,-1-1 0 0 0,0 2 0 0 0,11 9 2504 0 0,25 7-2693 0 0,-16-9 648 0 0,-18-7-762 0 0,10 4 115 0 0,-1 1 1 0 0,0 1-1 0 0,-1 0 0 0 0,0 0 0 0 0,12 13 0 0 0,-20-19-84 0 0,0 0 0 0 0,0 1 0 0 0,0-1 0 0 0,-1 1 0 0 0,1 0 0 0 0,-1 0 0 0 0,1-1 0 0 0,-1 1 0 0 0,0 0-1 0 0,0 0 1 0 0,-1 0 0 0 0,1 0 0 0 0,-1 0 0 0 0,1 0 0 0 0,-1 0 0 0 0,0 0 0 0 0,0 0 0 0 0,0 1-1 0 0,0-1 1 0 0,-1 0 0 0 0,0 0 0 0 0,1 0 0 0 0,-1 0 0 0 0,0 0 0 0 0,0-1 0 0 0,0 1 0 0 0,-1 0 0 0 0,-1 3-1 0 0,-2 1 17 0 0,1 1-1 0 0,-2-1 1 0 0,1 0-1 0 0,-1 0 0 0 0,0-1 1 0 0,0 0-1 0 0,-1 0 1 0 0,-13 9-1 0 0,-2-1-1621 0 0,-39 18 0 0 0,38-21-1472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53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32 9994 0 0,'0'-3'1279'0'0,"0"0"-1"0"0,0 1 0 0 0,0-1 1 0 0,0 1-1 0 0,-1-1 1 0 0,1 0-1 0 0,-1 1 1 0 0,0-1-1 0 0,-1-2 1 0 0,2 5-1181 0 0,0-1 0 0 0,0 1 1 0 0,0 0-1 0 0,0 0 0 0 0,0 0 1 0 0,-1 0-1 0 0,1 0 0 0 0,0-1 1 0 0,0 1-1 0 0,0 0 0 0 0,0 0 1 0 0,-1 0-1 0 0,1 0 0 0 0,0 0 1 0 0,0 0-1 0 0,0 0 0 0 0,-1 0 1 0 0,1 0-1 0 0,0 0 0 0 0,0 0 1 0 0,0 0-1 0 0,-1 0 0 0 0,1 0 1 0 0,0 0-1 0 0,0 0 1 0 0,0 0-1 0 0,-1 0 0 0 0,1 0 1 0 0,0 0-1 0 0,0 0 0 0 0,0 0 1 0 0,-1 0-1 0 0,1 0 0 0 0,0 0 1 0 0,0 0-1 0 0,0 1 0 0 0,0-1 1 0 0,-1 0-1 0 0,-11 14 514 0 0,-4 18-752 0 0,2 0 1 0 0,0 0-1 0 0,2 1 0 0 0,2 1 1 0 0,-10 50-1 0 0,18-72 711 0 0,0 0-5118 0 0,8-27-3643 0 0,-5 10 8210 0 0,1 0 0 0 0,-1 0-1 0 0,1 0 1 0 0,1 0 0 0 0,-1 1 0 0 0,1-1 0 0 0,-1 1 0 0 0,1 0 0 0 0,0-1 0 0 0,4-3 0 0 0,-5 7 63 0 0,0-1 1 0 0,0 1 0 0 0,0 0-1 0 0,0 0 1 0 0,0 0 0 0 0,0 0-1 0 0,1 0 1 0 0,-1 0-1 0 0,0 1 1 0 0,0-1 0 0 0,1 1-1 0 0,-1-1 1 0 0,0 1 0 0 0,1 0-1 0 0,-1 0 1 0 0,0 0-1 0 0,1 0 1 0 0,-1 0 0 0 0,0 1-1 0 0,1-1 1 0 0,-1 1 0 0 0,0-1-1 0 0,0 1 1 0 0,4 1 0 0 0,43 19 455 0 0,11 4-1406 0 0,-18-15-8101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53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12515 0 0,'-2'31'7595'0'0,"-1"-1"-4103"0"0,1-12-2667 0 0,1 1-1 0 0,1 25 1 0 0,11 15 226 0 0,-7-47-1145 0 0,-1 0 1 0 0,-1 1-1 0 0,2 19 0 0 0,-5-45-705 0 0,1 8 682 0 0,0 1 0 0 0,0-1 0 0 0,0 0 0 0 0,0 0 1 0 0,1 1-1 0 0,2-10 0 0 0,-2 12 111 0 0,0 1 0 0 0,0-1 1 0 0,0 0-1 0 0,0 1 0 0 0,0-1 0 0 0,0 1 1 0 0,0-1-1 0 0,1 1 0 0 0,-1 0 0 0 0,1 0 1 0 0,-1-1-1 0 0,1 1 0 0 0,-1 0 0 0 0,1 0 1 0 0,-1 0-1 0 0,1 1 0 0 0,0-1 0 0 0,0 0 1 0 0,-1 1-1 0 0,1-1 0 0 0,0 1 0 0 0,3-1 1 0 0,13-1 86 0 0,1 0 0 0 0,-1 1-1 0 0,20 2 1 0 0,31-2-2324 0 0,-25-8-5915 0 0,-32 4 3258 0 0,-3-1-1572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54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 15459 0 0,'-9'-2'7657'0'0,"6"12"-4741"0"0,8 19-3028 0 0,-4-22 619 0 0,13 70-712 0 0,37 117-1 0 0,-50-190 23 0 0,-1-2 19 0 0,1 1 0 0 0,0 0 0 0 0,-1-1 1 0 0,1 1-1 0 0,1-1 0 0 0,-1 1 0 0 0,0-1 0 0 0,0 1 1 0 0,1-1-1 0 0,-1 0 0 0 0,1 1 0 0 0,0-1 0 0 0,2 2 1 0 0,-4-5 70 0 0,1 1 0 0 0,-1-1 1 0 0,0 1-1 0 0,1 0 1 0 0,-1-1-1 0 0,0 1 0 0 0,1-1 1 0 0,-1 1-1 0 0,0-1 0 0 0,0 1 1 0 0,1-1-1 0 0,-1 0 0 0 0,0 1 1 0 0,0-1-1 0 0,0 1 1 0 0,0-1-1 0 0,0 1 0 0 0,0-1 1 0 0,0 1-1 0 0,0-1 0 0 0,0 0 1 0 0,0 1-1 0 0,0-1 1 0 0,0 1-1 0 0,0-1 0 0 0,0 1 1 0 0,-1-1-1 0 0,1 1 0 0 0,0-1 1 0 0,0 1-1 0 0,-1-2 0 0 0,-7-19-452 0 0,6 17 570 0 0,0 0 0 0 0,1 1 1 0 0,-1-1-1 0 0,1 0 0 0 0,0-1 1 0 0,0 1-1 0 0,0 0 0 0 0,0 0 1 0 0,1 0-1 0 0,-1-1 0 0 0,1 1 1 0 0,1 0-1 0 0,-1 0 0 0 0,0-1 1 0 0,1 1-1 0 0,2-6 0 0 0,-1 3 118 0 0,0 1-1 0 0,1 0 0 0 0,0 0 0 0 0,0 0 0 0 0,1 0 1 0 0,0 1-1 0 0,0-1 0 0 0,0 1 0 0 0,10-9 0 0 0,-7 7 10 0 0,1 1 0 0 0,-1 0 0 0 0,2 0 0 0 0,-1 0 0 0 0,1 1 0 0 0,0 1 0 0 0,0-1 0 0 0,0 1 0 0 0,0 1 0 0 0,1 0-1 0 0,-1 0 1 0 0,1 1 0 0 0,0 0 0 0 0,11-1 0 0 0,-20 3-110 0 0,1 0 0 0 0,-1 0 1 0 0,1 0-1 0 0,-1 0 0 0 0,1 1 0 0 0,-1-1 0 0 0,0 0 0 0 0,1 0 0 0 0,-1 1 0 0 0,1-1 1 0 0,-1 1-1 0 0,0-1 0 0 0,1 1 0 0 0,-1 0 0 0 0,0-1 0 0 0,0 1 0 0 0,0 0 1 0 0,0 0-1 0 0,1 0 0 0 0,-1 0 0 0 0,0 0 0 0 0,0 0 0 0 0,-1 0 0 0 0,1 0 0 0 0,0 1 1 0 0,1 0-1 0 0,-1 1 13 0 0,-1 0-1 0 0,1 0 1 0 0,0 0 0 0 0,-1 1 0 0 0,0-1 0 0 0,1 0 0 0 0,-1 0-1 0 0,-1 0 1 0 0,1 0 0 0 0,0 0 0 0 0,-2 5 0 0 0,-2 6 31 0 0,0-1 0 0 0,-1 1 0 0 0,0-1 0 0 0,-10 16 0 0 0,9-18-75 0 0,-1-1 0 0 0,0 0 0 0 0,-1-1-1 0 0,0 0 1 0 0,-1 0 0 0 0,0 0 0 0 0,-13 9 0 0 0,0-3-49 0 0,0 0 0 0 0,-33 14 0 0 0,55-29 36 0 0,1 1-1 0 0,-1-1 1 0 0,0 0-1 0 0,0 0 1 0 0,0 0-1 0 0,0 0 1 0 0,0 0-1 0 0,0 0 1 0 0,0 0-1 0 0,0 0 1 0 0,0 0-1 0 0,0 0 1 0 0,0 0-1 0 0,0 0 1 0 0,1 0-1 0 0,-1 0 1 0 0,0 0-1 0 0,0 0 1 0 0,0 0-1 0 0,0 1 1 0 0,0-1-1 0 0,0 0 1 0 0,0 0-1 0 0,0 0 1 0 0,0 0-1 0 0,0 0 0 0 0,0 0 1 0 0,0 0-1 0 0,0 0 1 0 0,0 0-1 0 0,0 0 1 0 0,0 1-1 0 0,0-1 1 0 0,0 0-1 0 0,0 0 1 0 0,0 0-1 0 0,0 0 1 0 0,0 0-1 0 0,0 0 1 0 0,0 0-1 0 0,0 0 1 0 0,0 0-1 0 0,0 0 1 0 0,0 0-1 0 0,0 1 1 0 0,-1-1-1 0 0,1 0 1 0 0,0 0-1 0 0,0 0 1 0 0,0 0-1 0 0,0 0 1 0 0,0 0-1 0 0,0 0 1 0 0,0 0-1 0 0,0 0 1 0 0,0 0-1 0 0,0 0 1 0 0,0 0-1 0 0,0 0 1 0 0,-1 0-1 0 0,1 0 1 0 0,0 0-1 0 0,13 2-94 0 0,18-2-22 0 0,-17-2-541 0 0,-1-1 1 0 0,1 0-1 0 0,16-6 1 0 0,-16 3-1052 0 0,1 0 0 0 0,-1-1 0 0 0,-1-1 0 0 0,1 0 0 0 0,15-13 0 0 0,-19 13 510 0 0,0 0-1 0 0,-1-1 1 0 0,0-1 0 0 0,0 0-1 0 0,-1 0 1 0 0,11-19-1 0 0,-14 20 1312 0 0,0 0 1 0 0,-1 0-1 0 0,-1-1 0 0 0,1 1 0 0 0,2-15 0 0 0,-4-4 1005 0 0,-10 4 9750 0 0,1 33-5129 0 0,-3 16-3710 0 0,9-20-1498 0 0,-9 29-343 0 0,1 0 0 0 0,-7 70 0 0 0,16-103-190 0 0,-1 0 0 0 0,1 0 1 0 0,0 0-1 0 0,0 0 1 0 0,0 0-1 0 0,-1 0 1 0 0,1 0-1 0 0,0 0 1 0 0,0 0-1 0 0,0 0 0 0 0,0 0 1 0 0,0 0-1 0 0,1 0 1 0 0,-1 0-1 0 0,0 0 1 0 0,0 0-1 0 0,1-1 1 0 0,-1 1-1 0 0,0 0 1 0 0,1 0-1 0 0,-1 0 0 0 0,1 0 1 0 0,-1 0-1 0 0,1-1 1 0 0,0 1-1 0 0,-1 0 1 0 0,1 0-1 0 0,0-1 1 0 0,-1 1-1 0 0,1 0 0 0 0,0-1 1 0 0,0 1-1 0 0,0-1 1 0 0,1 1-1 0 0,2-1-82 0 0,-1 0 1 0 0,1 0-1 0 0,0 0 0 0 0,-1-1 0 0 0,1 0 1 0 0,-1 1-1 0 0,1-1 0 0 0,5-3 0 0 0,46-13-3245 0 0,17-5-9507 0 0,-57 17 7058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54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12 12451 0 0,'-4'9'1407'0'0,"1"0"0"0"0,1 0 0 0 0,0 0 0 0 0,-1 10 1 0 0,2-11-834 0 0,0 0 1 0 0,1 1-1 0 0,0-1 1 0 0,1 0-1 0 0,1 12 1 0 0,-1-17-466 0 0,-1 0 1 0 0,1 0-1 0 0,0 0 1 0 0,0 0-1 0 0,0 0 1 0 0,0 0-1 0 0,0 0 1 0 0,1-1-1 0 0,-1 1 1 0 0,1 0-1 0 0,0-1 1 0 0,-1 1-1 0 0,1-1 1 0 0,1 0-1 0 0,-1 1 1 0 0,0-1-1 0 0,0 0 1 0 0,1 0-1 0 0,-1 0 1 0 0,1-1-1 0 0,0 1 0 0 0,0-1 1 0 0,-1 1-1 0 0,1-1 1 0 0,0 0-1 0 0,0 0 1 0 0,0 0-1 0 0,0-1 1 0 0,0 1-1 0 0,0-1 1 0 0,0 1-1 0 0,1-1 1 0 0,-1 0-1 0 0,6-1 1 0 0,-2 0-48 0 0,1-1 1 0 0,-1 0-1 0 0,1-1 1 0 0,-1 0-1 0 0,0 0 1 0 0,0 0-1 0 0,0-1 1 0 0,0 0 0 0 0,0 0-1 0 0,-1-1 1 0 0,0 0-1 0 0,11-11 1 0 0,-14 13-21 0 0,0 1 0 0 0,0-2 0 0 0,0 1 0 0 0,0 0 0 0 0,0 0 0 0 0,-1-1 0 0 0,0 0 0 0 0,1 1 0 0 0,-1-1 0 0 0,-1 0 0 0 0,1 0 0 0 0,0 0 0 0 0,-1 0 0 0 0,0 0 1 0 0,0 0-1 0 0,0-1 0 0 0,-1 1 0 0 0,1 0 0 0 0,-1-1 0 0 0,0 1 0 0 0,0 0 0 0 0,-1 0 0 0 0,1-1 0 0 0,-3-6 0 0 0,2 8-17 0 0,-1 1 0 0 0,0 0 0 0 0,1 0 0 0 0,-1 0 0 0 0,0 0 0 0 0,0 0 0 0 0,0 0-1 0 0,0 0 1 0 0,0 0 0 0 0,-1 1 0 0 0,1-1 0 0 0,-1 1 0 0 0,1 0 0 0 0,-1 0 0 0 0,1 0 0 0 0,-1 0 0 0 0,1 0 0 0 0,-1 0 0 0 0,0 1 0 0 0,0 0-1 0 0,1-1 1 0 0,-1 1 0 0 0,0 0 0 0 0,0 0 0 0 0,1 0 0 0 0,-5 1 0 0 0,-9 1-129 0 0,1 0 0 0 0,0 0 0 0 0,-19 7 0 0 0,16-4-914 0 0,1 1 0 0 0,-33 17-1 0 0,24-8-3467 0 0,1 2-4095 0 0,11-6 545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59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1574 4155 5481 0 0,'-31'4'2969'0'0,"28"-3"-2488"0"0,1 0 1 0 0,-1-1 0 0 0,1 1 0 0 0,-1-1 0 0 0,0 0 0 0 0,1 0-1 0 0,-1 0 1 0 0,0 0 0 0 0,1 0 0 0 0,-1-1 0 0 0,0 1-1 0 0,1-1 1 0 0,-1 1 0 0 0,1-1 0 0 0,-1 0 0 0 0,1 0-1 0 0,-1 0 1 0 0,1-1 0 0 0,0 1 0 0 0,-1 0 0 0 0,-1-3-1 0 0,-5-2 17 0 0,0 0-1 0 0,0 1 1 0 0,0 0 0 0 0,0 0-1 0 0,-1 1 1 0 0,0 1-1 0 0,0-1 1 0 0,0 1-1 0 0,0 1 1 0 0,0 0-1 0 0,0 1 1 0 0,-1 0-1 0 0,1 0 1 0 0,-19 2-1 0 0,13-2-357 0 0,-1 0-1 0 0,1-2 0 0 0,0 1 0 0 0,0-2 0 0 0,0 0 1 0 0,0-1-1 0 0,1-1 0 0 0,-1 0 0 0 0,-14-9 1 0 0,-17-12-8 0 0,-62-48 1 0 0,22 15 68 0 0,18 15-32 0 0,2-4-1 0 0,2-1 0 0 0,-89-93 1 0 0,117 104-135 0 0,1-1 0 0 0,2-2 0 0 0,2-2 0 0 0,2-1 0 0 0,3-1 0 0 0,1-2 0 0 0,-23-57 0 0 0,7-14 99 0 0,-48-231 0 0 0,10-132 171 0 0,77 465-285 0 0,-26-196 338 0 0,8-1-1 0 0,10-270 1 0 0,18 372-323 0 0,6 0 0 0 0,4 1 0 0 0,5 1 0 0 0,5 1 0 0 0,52-136 0 0 0,-67 217-52 0 0,1 0 0 0 0,1 0 0 0 0,2 2 0 0 0,0 0 0 0 0,2 1 0 0 0,1 0 0 0 0,1 2 1 0 0,27-26-1 0 0,68-80-4 0 0,-40 41-839 0 0,-72 85 434 0 0,27-27-317 0 0,-12 21-1847 0 0,-18 9 2324 0 0,1 0 0 0 0,-1 0-1 0 0,1 0 1 0 0,0 0 0 0 0,-1 0-1 0 0,1 0 1 0 0,-1 0 0 0 0,1 0-1 0 0,-1 0 1 0 0,1 0 0 0 0,0 0 0 0 0,-1 0-1 0 0,1 0 1 0 0,-1 1 0 0 0,1-1-1 0 0,-1 0 1 0 0,1 0 0 0 0,-1 1-1 0 0,1-1 1 0 0,-1 0 0 0 0,1 1-1 0 0,-1-1 1 0 0,1 0 0 0 0,-1 1-1 0 0,1 0 1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59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14 257 6753 0 0,'-13'25'10828'0'0,"15"-31"-8021"0"0,1-3-1950 0 0,1-3-579 0 0,1 1 0 0 0,1 0 0 0 0,0 0 1 0 0,0 0-1 0 0,1 1 0 0 0,1 0 1 0 0,0 0-1 0 0,0 1 0 0 0,1 0 1 0 0,0 0-1 0 0,0 1 0 0 0,1 0 0 0 0,16-10 1 0 0,14-6-290 0 0,1 2 0 0 0,54-22 0 0 0,-82 39 19 0 0,0 0 0 0 0,0 0 0 0 0,0 1-1 0 0,0 1 1 0 0,0 0 0 0 0,1 1 0 0 0,25-1 0 0 0,-35 3 12 0 0,1 1 1 0 0,-1-1-1 0 0,1 1 1 0 0,-1 0 0 0 0,1 0-1 0 0,-1 0 1 0 0,0 0-1 0 0,0 1 1 0 0,1 0-1 0 0,-1 0 1 0 0,0 0-1 0 0,0 0 1 0 0,-1 1-1 0 0,1-1 1 0 0,-1 1-1 0 0,1 0 1 0 0,-1 0-1 0 0,0 1 1 0 0,0-1-1 0 0,0 0 1 0 0,0 1-1 0 0,-1 0 1 0 0,1 0-1 0 0,-1 0 1 0 0,0 0-1 0 0,0 0 1 0 0,1 6 0 0 0,1 2 33 0 0,-1 1 0 0 0,0 0 1 0 0,-2 0-1 0 0,1 0 0 0 0,-1 0 1 0 0,-1 0-1 0 0,0 0 0 0 0,-3 17 1 0 0,-24 107 122 0 0,19-103-134 0 0,-14 63-461 0 0,-18 83-486 0 0,28-120-3100 0 0,0 0-3483 0 0,9-36-522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09:54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6257 0 0,'-6'3'724'0'0,"1"1"-1"0"0,0-1 0 0 0,0 1 1 0 0,1 0-1 0 0,-1 0 0 0 0,1 0 1 0 0,-1 1-1 0 0,2 0 1 0 0,-1 0-1 0 0,0 0 0 0 0,1 0 1 0 0,0 0-1 0 0,0 1 0 0 0,-2 6 1 0 0,3-7-405 0 0,1 0 0 0 0,0 0 0 0 0,0 0 0 0 0,1 0 1 0 0,-1 0-1 0 0,1 0 0 0 0,0 0 0 0 0,0 0 0 0 0,1 0 0 0 0,-1 0 1 0 0,3 7-1 0 0,-3-10-263 0 0,1 0 0 0 0,0-1 1 0 0,-1 1-1 0 0,1 0 0 0 0,0-1 1 0 0,0 1-1 0 0,0 0 0 0 0,0-1 1 0 0,0 1-1 0 0,0-1 0 0 0,1 1 1 0 0,-1-1-1 0 0,0 0 0 0 0,1 1 1 0 0,-1-1-1 0 0,1 0 0 0 0,0 0 1 0 0,2 1-1 0 0,0 0 15 0 0,0-1 0 0 0,0 1 0 0 0,1-1 0 0 0,-1 0 0 0 0,0 0-1 0 0,0-1 1 0 0,1 0 0 0 0,4 1 0 0 0,2-2-394 0 0,0 0 0 0 0,0 0 0 0 0,0-1 0 0 0,0 0 0 0 0,18-7 0 0 0,-20 5-853 0 0,-1 0-1 0 0,1 0 1 0 0,-1-1-1 0 0,1 0 1 0 0,-1-1-1 0 0,-1 1 1 0 0,1-2-1 0 0,-1 1 1 0 0,7-9-1 0 0,2-3-4157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8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47 156 10890 0 0,'-2'1'364'0'0,"-1"-1"-1"0"0,1 1 1 0 0,-1 0-1 0 0,1 0 0 0 0,0 0 1 0 0,0 0-1 0 0,-1 1 1 0 0,1-1-1 0 0,0 0 1 0 0,0 1-1 0 0,0 0 1 0 0,1-1-1 0 0,-1 1 0 0 0,0 0 1 0 0,0 0-1 0 0,1 0 1 0 0,0 0-1 0 0,-1 0 1 0 0,1 0-1 0 0,0 1 0 0 0,-1 2 1 0 0,1-1-196 0 0,0 0 0 0 0,0-1 0 0 0,0 1 0 0 0,1 0 0 0 0,-1-1 0 0 0,1 1 0 0 0,0 0 0 0 0,1 0 0 0 0,-1-1 0 0 0,0 1 0 0 0,1 0 0 0 0,0 0 1 0 0,2 4-1 0 0,-3-6-154 0 0,1 1 1 0 0,0 0 0 0 0,0-1 0 0 0,0 0 0 0 0,0 1 0 0 0,0-1 0 0 0,0 1 0 0 0,1-1-1 0 0,-1 0 1 0 0,1 0 0 0 0,0 0 0 0 0,-1 0 0 0 0,1 0 0 0 0,0 0 0 0 0,0-1 0 0 0,0 1-1 0 0,0 0 1 0 0,1-1 0 0 0,-1 0 0 0 0,0 1 0 0 0,1-1 0 0 0,-1 0 0 0 0,1 0 0 0 0,-1-1-1 0 0,1 1 1 0 0,-1 0 0 0 0,1-1 0 0 0,0 1 0 0 0,-1-1 0 0 0,1 0 0 0 0,0 0 0 0 0,-1 0-1 0 0,1 0 1 0 0,0-1 0 0 0,-1 1 0 0 0,1-1 0 0 0,-1 0 0 0 0,1 1 0 0 0,-1-1 0 0 0,1 0-1 0 0,3-2 1 0 0,-1 0 34 0 0,-1 0 1 0 0,1-1-1 0 0,-1 1 0 0 0,0-1 0 0 0,0 0 0 0 0,0 0 0 0 0,-1 0 0 0 0,0 0 0 0 0,1-1 0 0 0,-1 0 0 0 0,-1 1 0 0 0,1-1 0 0 0,-1 0 1 0 0,0 0-1 0 0,2-7 0 0 0,-3 10-38 0 0,0-1 0 0 0,-1 1 0 0 0,1-1 0 0 0,-1 1 0 0 0,0-1 1 0 0,1 1-1 0 0,-1 0 0 0 0,0-1 0 0 0,-1 1 0 0 0,1-1 0 0 0,0 1 1 0 0,-1-1-1 0 0,1 1 0 0 0,-1 0 0 0 0,0-1 0 0 0,0 1 0 0 0,0 0 0 0 0,0 0 1 0 0,0-1-1 0 0,-1 1 0 0 0,1 0 0 0 0,0 0 0 0 0,-1 0 0 0 0,0 1 1 0 0,1-1-1 0 0,-1 0 0 0 0,0 1 0 0 0,0-1 0 0 0,0 1 0 0 0,0-1 0 0 0,0 1 1 0 0,0 0-1 0 0,-1 0 0 0 0,1 0 0 0 0,-3-1 0 0 0,-30-8-1096 0 0,-6-3-1888 0 0,17 0-2823 0 0</inkml:trace>
  <inkml:trace contextRef="#ctx0" brushRef="#br0" timeOffset="1">137 21 5545 0 0,'4'-7'807'0'0,"4"-7"8966"0"0,-8 14-9571 0 0,1 1 0 0 0,-1-1-1 0 0,1 0 1 0 0,-1 1 0 0 0,0-1 0 0 0,1 0-1 0 0,-1 1 1 0 0,0-1 0 0 0,0 1 0 0 0,1-1-1 0 0,-1 0 1 0 0,0 1 0 0 0,0-1 0 0 0,1 1-1 0 0,-1-1 1 0 0,0 1 0 0 0,0-1 0 0 0,0 1-1 0 0,0-1 1 0 0,0 0 0 0 0,0 1 0 0 0,0-1-1 0 0,0 1 1 0 0,0-1 0 0 0,0 1 0 0 0,0-1-1 0 0,0 1 1 0 0,0-1 0 0 0,0 1 0 0 0,0 0-1 0 0,6 36-260 0 0,2-1 0 0 0,1 1 0 0 0,23 54 0 0 0,-23-66-438 0 0,4 3-1235 0 0,0 0-6107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02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 4945 0 0,'14'-22'2491'0'0,"-1"1"-784"0"0,1 1 0 0 0,18-20 0 0 0,-27 35-1469 0 0,0 0 0 0 0,0 0 1 0 0,0 1-1 0 0,1-1 0 0 0,0 1 0 0 0,0 0 0 0 0,0 1 0 0 0,0 0 0 0 0,0 0 0 0 0,1 0 0 0 0,12-4 0 0 0,-16 7-139 0 0,-1-1 0 0 0,0 1 1 0 0,1-1-1 0 0,-1 1 0 0 0,1 0 0 0 0,-1 0 0 0 0,1 0 1 0 0,-1 0-1 0 0,1 0 0 0 0,-1 1 0 0 0,1-1 1 0 0,-1 1-1 0 0,1-1 0 0 0,-1 1 0 0 0,0 0 0 0 0,1 0 1 0 0,-1 0-1 0 0,0 0 0 0 0,0 1 0 0 0,0-1 1 0 0,3 3-1 0 0,-2-1-13 0 0,0 0 1 0 0,-1 1-1 0 0,1-1 1 0 0,-1 1 0 0 0,0 0-1 0 0,0-1 1 0 0,0 1-1 0 0,-1 0 1 0 0,1 0-1 0 0,-1 0 1 0 0,1 7 0 0 0,1 7-10 0 0,-1-1 1 0 0,-1 1 0 0 0,-1-1-1 0 0,-4 34 1 0 0,-9 28-1593 0 0,-31 101 0 0 0,33-140 1356 0 0,10-27-121 0 0,5-10 253 0 0,17-18 871 0 0,-1-2-134 0 0,1 1 0 0 0,24-15 0 0 0,-35 25-1235 0 0,1 1 0 0 0,-1 0 0 0 0,0 1 0 0 0,1 0 0 0 0,0 0 1 0 0,0 1-1 0 0,17-2 0 0 0,-9 3-4907 0 0,-12 3 330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02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 8834 0 0,'-17'34'5657'0'0,"2"1"-4085"0"0,9-20-1699 0 0,0 0 1 0 0,-1-1-1 0 0,-1 0 1 0 0,-13 19-1 0 0,13-22-109 0 0,13-16-168 0 0,15-14 525 0 0,-5 9 111 0 0,0-1 1 0 0,1 2-1 0 0,0 0 0 0 0,0 0 0 0 0,1 2 1 0 0,32-10-1 0 0,-45 18-2489 0 0,-8 6 915 0 0,-11 10 388 0 0,11-12 839 0 0,-5 7 172 0 0,1 1-1 0 0,1 0 1 0 0,0 0 0 0 0,0 0-1 0 0,2 1 1 0 0,-8 22 0 0 0,9-20 698 0 0,1 0 0 0 0,0 0 0 0 0,-1 19 0 0 0,4-34-693 0 0,-1 1-1 0 0,1-1 1 0 0,0 1 0 0 0,0-1 0 0 0,0 1-1 0 0,0-1 1 0 0,0 1 0 0 0,0-1-1 0 0,1 1 1 0 0,-1-1 0 0 0,0 1 0 0 0,1-1-1 0 0,-1 0 1 0 0,1 1 0 0 0,0-1-1 0 0,-1 1 1 0 0,1-1 0 0 0,0 0 0 0 0,0 0-1 0 0,0 1 1 0 0,0-1 0 0 0,0 0-1 0 0,0 0 1 0 0,0 0 0 0 0,0 0 0 0 0,0 0-1 0 0,1 0 1 0 0,-1 0 0 0 0,0-1-1 0 0,1 1 1 0 0,-1 0 0 0 0,0-1 0 0 0,1 1-1 0 0,-1-1 1 0 0,1 1 0 0 0,-1-1 0 0 0,1 0-1 0 0,-1 0 1 0 0,1 0 0 0 0,-1 1-1 0 0,1-1 1 0 0,-1-1 0 0 0,1 1 0 0 0,-1 0-1 0 0,1 0 1 0 0,-1 0 0 0 0,1-1-1 0 0,1 0 1 0 0,5-1 41 0 0,-1 0 0 0 0,1-1 1 0 0,-1 1-1 0 0,0-1 0 0 0,1-1 0 0 0,-2 0 0 0 0,1 0 1 0 0,7-5-1 0 0,-7 2 15 0 0,0 1 1 0 0,0-1-1 0 0,-1 0 1 0 0,9-12-1 0 0,-13 16-66 0 0,-1 1 0 0 0,1-1 0 0 0,0 1-1 0 0,-1-1 1 0 0,0 0 0 0 0,1 1 0 0 0,-1-1-1 0 0,0 0 1 0 0,-1 0 0 0 0,1 0 0 0 0,0 0 0 0 0,-1 0-1 0 0,0 0 1 0 0,0 0 0 0 0,0 0 0 0 0,0 0 0 0 0,0 0-1 0 0,-1-5 1 0 0,0 7-22 0 0,0 0-1 0 0,0 0 0 0 0,0 0 1 0 0,0 0-1 0 0,0 0 1 0 0,0 0-1 0 0,0 1 0 0 0,0-1 1 0 0,0 0-1 0 0,0 0 1 0 0,0 1-1 0 0,-1-1 1 0 0,1 1-1 0 0,0-1 0 0 0,0 1 1 0 0,-1 0-1 0 0,1-1 1 0 0,0 1-1 0 0,-1 0 0 0 0,1 0 1 0 0,0 0-1 0 0,-1 0 1 0 0,1 0-1 0 0,0 0 1 0 0,-1 0-1 0 0,1 0 0 0 0,0 1 1 0 0,-1-1-1 0 0,1 0 1 0 0,-2 2-1 0 0,-41 13 98 0 0,24-5-194 0 0,14-6-300 0 0,-1-1-1 0 0,0 1 0 0 0,1-2 1 0 0,-1 1-1 0 0,-1-1 0 0 0,-11 3 0 0 0,18-5 55 0 0,0 0 0 0 0,0-1 0 0 0,1 1 0 0 0,-1 0 0 0 0,0-1 0 0 0,0 1-1 0 0,1-1 1 0 0,-1 1 0 0 0,0-1 0 0 0,1 1 0 0 0,-1-1 0 0 0,1 1-1 0 0,-1-1 1 0 0,1 0 0 0 0,-1 1 0 0 0,1-1 0 0 0,-1 0 0 0 0,1 1 0 0 0,-1-1-1 0 0,1 0 1 0 0,0 0 0 0 0,0 1 0 0 0,-1-1 0 0 0,1 0 0 0 0,0 0 0 0 0,0 0-1 0 0,0 1 1 0 0,0-1 0 0 0,0 0 0 0 0,0 0 0 0 0,0-1 0 0 0,2-15-5295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03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84 8122 0 0,'-21'-10'2633'0'0,"16"9"-1723"0"0,1-1 0 0 0,0 0-1 0 0,1 0 1 0 0,-1 0-1 0 0,0 0 1 0 0,-5-5-1 0 0,9 7-867 0 0,0 0 1 0 0,0-1-1 0 0,-1 1 0 0 0,1 0 0 0 0,0-1 0 0 0,0 1 0 0 0,0 0 0 0 0,0-1 1 0 0,-1 1-1 0 0,1 0 0 0 0,0-1 0 0 0,0 1 0 0 0,0 0 0 0 0,0-1 0 0 0,0 1 1 0 0,0-1-1 0 0,0 1 0 0 0,0 0 0 0 0,0-1 0 0 0,0 1 0 0 0,0 0 0 0 0,0-1 1 0 0,0 1-1 0 0,0-1 0 0 0,0 1 0 0 0,0 0 0 0 0,1-1 0 0 0,-1 1 0 0 0,0 0 1 0 0,0-1-1 0 0,0 1 0 0 0,1-1 0 0 0,13-11 226 0 0,18-5-394 0 0,-23 14 120 0 0,1 0 1 0 0,0 0 0 0 0,0 1-1 0 0,0 1 1 0 0,0 0 0 0 0,19 0-1 0 0,-27 1 17 0 0,0 0 0 0 0,1 0 0 0 0,-1 0 0 0 0,0 0 0 0 0,0 0 0 0 0,0 1 0 0 0,0-1 0 0 0,0 1 0 0 0,0-1 0 0 0,-1 1-1 0 0,1 0 1 0 0,0 0 0 0 0,0 0 0 0 0,0 0 0 0 0,-1 0 0 0 0,1 0 0 0 0,0 0 0 0 0,-1 1 0 0 0,1-1 0 0 0,-1 0 0 0 0,1 1 0 0 0,-1 0 0 0 0,0-1 0 0 0,0 1 0 0 0,0 0-1 0 0,0-1 1 0 0,0 1 0 0 0,0 0 0 0 0,0 0 0 0 0,-1 0 0 0 0,1 0 0 0 0,0 0 0 0 0,-1 0 0 0 0,0 0 0 0 0,1 0 0 0 0,-1 0 0 0 0,0 0 0 0 0,0 0 0 0 0,0 0 0 0 0,-1 4-1 0 0,-5 24 61 0 0,4-22 15 0 0,0 0 0 0 0,0 0-1 0 0,1-1 1 0 0,0 1-1 0 0,1 0 1 0 0,0 11-1 0 0,1-17-63 0 0,-1 0 0 0 0,0-1-1 0 0,1 1 1 0 0,0-1 0 0 0,-1 1 0 0 0,1 0-1 0 0,0-1 1 0 0,0 1 0 0 0,0-1 0 0 0,0 1-1 0 0,0-1 1 0 0,0 0 0 0 0,0 0 0 0 0,0 1-1 0 0,1-1 1 0 0,-1 0 0 0 0,0 0 0 0 0,1 0-1 0 0,-1 0 1 0 0,1 0 0 0 0,-1 0 0 0 0,1-1-1 0 0,-1 1 1 0 0,1 0 0 0 0,0-1 0 0 0,-1 0-1 0 0,1 1 1 0 0,0-1 0 0 0,0 0 0 0 0,-1 0-1 0 0,1 1 1 0 0,0-1 0 0 0,0-1 0 0 0,2 1-1 0 0,0-1 30 0 0,0 1-1 0 0,0-1 0 0 0,0 0 1 0 0,0 0-1 0 0,-1-1 0 0 0,1 1 1 0 0,0-1-1 0 0,-1 0 1 0 0,1 0-1 0 0,-1 0 0 0 0,0 0 1 0 0,0 0-1 0 0,1-1 0 0 0,-1 0 1 0 0,-1 1-1 0 0,1-1 0 0 0,0 0 1 0 0,-1 0-1 0 0,0-1 0 0 0,1 1 1 0 0,1-5-1 0 0,6-10-498 0 0,-1 0 0 0 0,13-35 0 0 0,-19 45-40 0 0,2-14-3820 0 0,-13 29-63 0 0,-21 37-70 0 0,24-37 5128 0 0,-6 11 1123 0 0,0 0 1 0 0,-13 28-1 0 0,21-38-1385 0 0,1 0 0 0 0,0 0-1 0 0,0 0 1 0 0,0 0 0 0 0,1 0 0 0 0,0 1 0 0 0,1-1 0 0 0,-1 0-1 0 0,3 13 1 0 0,11 62-145 0 0,-11-76-351 0 0,0 1 1 0 0,0-1-1 0 0,1 0 0 0 0,0 0 1 0 0,0 0-1 0 0,1-1 0 0 0,0 1 1 0 0,9 12-1 0 0,-13-19-30 0 0,1 1-1 0 0,-1 0 1 0 0,1 0-1 0 0,0-1 1 0 0,-1 1 0 0 0,1 0-1 0 0,0-1 1 0 0,0 1-1 0 0,-1-1 1 0 0,1 1-1 0 0,0-1 1 0 0,0 1-1 0 0,0-1 1 0 0,0 0-1 0 0,-1 1 1 0 0,1-1 0 0 0,0 0-1 0 0,0 0 1 0 0,0 1-1 0 0,0-1 1 0 0,0 0-1 0 0,0 0 1 0 0,0 0-1 0 0,0 0 1 0 0,0 0-1 0 0,1-1 1 0 0,-1 0-62 0 0,1 1 1 0 0,-1-1-1 0 0,0 0 1 0 0,0 0-1 0 0,1 0 0 0 0,-1 0 1 0 0,0 0-1 0 0,0-1 1 0 0,0 1-1 0 0,0 0 0 0 0,0 0 1 0 0,0-1-1 0 0,-1 1 1 0 0,2-3-1 0 0,3-7-566 0 0,-1-1 0 0 0,0-1 0 0 0,3-15-1 0 0,-4 17 606 0 0,18-77 452 0 0,-21 87-286 0 0,0 1 0 0 0,0 0 0 0 0,0-1 0 0 0,0 1 0 0 0,0 0 0 0 0,1-1 0 0 0,-1 1 0 0 0,0 0 0 0 0,0-1 0 0 0,0 1 0 0 0,0 0 0 0 0,0-1 0 0 0,0 1 0 0 0,1 0 0 0 0,-1 0-1 0 0,0-1 1 0 0,0 1 0 0 0,0 0 0 0 0,1 0 0 0 0,-1-1 0 0 0,0 1 0 0 0,0 0 0 0 0,1 0 0 0 0,-1-1 0 0 0,0 1 0 0 0,1 0 0 0 0,-1 0 0 0 0,0 0 0 0 0,0 0 0 0 0,1 0 0 0 0,-1 0 0 0 0,0-1 0 0 0,1 1 0 0 0,-1 0 0 0 0,0 0 0 0 0,1 0-1 0 0,-1 0 1 0 0,0 0 0 0 0,1 0 0 0 0,-1 0 0 0 0,0 0 0 0 0,1 1 0 0 0,-1-1 0 0 0,0 0 0 0 0,1 0 0 0 0,-1 0 0 0 0,0 0 0 0 0,1 0 0 0 0,-1 0 0 0 0,0 1 0 0 0,0-1 0 0 0,1 0 0 0 0,-1 0 0 0 0,0 0 0 0 0,0 1 0 0 0,1-1 0 0 0,-1 0-1 0 0,0 0 1 0 0,0 1 0 0 0,0-1 0 0 0,1 0 0 0 0,-1 1 0 0 0,0-1 0 0 0,0 0 0 0 0,0 0 0 0 0,0 1 0 0 0,0-1 0 0 0,0 0 0 0 0,1 1 0 0 0,9 24 1905 0 0,-9-13-1758 0 0,-1 0 1 0 0,0 0-1 0 0,-1 0 1 0 0,-1 0-1 0 0,0-1 0 0 0,0 1 1 0 0,-1 0-1 0 0,-1-1 1 0 0,0 1-1 0 0,-6 12 0 0 0,-11 16-113 0 0,-33 51 0 0 0,37-64 79 0 0,2-5 150 0 0,12-18 604 0 0,14-13-244 0 0,-5 4-625 0 0,79-63 615 0 0,14-12-3815 0 0,-84 66 1498 0 0,-1 0 0 0 0,-1-1 0 0 0,0-1 0 0 0,14-22 1 0 0,-10 12-2480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04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10 103 13483 0 0,'-1'0'171'0'0,"1"0"-1"0"0,-1 0 1 0 0,1-1 0 0 0,-1 1-1 0 0,0-1 1 0 0,1 1 0 0 0,-1 0 0 0 0,1-1-1 0 0,0 1 1 0 0,-1-1 0 0 0,1 1-1 0 0,-1-1 1 0 0,1 1 0 0 0,0-1-1 0 0,-1 1 1 0 0,1-1 0 0 0,0 0 0 0 0,-1 1-1 0 0,1-1 1 0 0,0 1 0 0 0,0-1-1 0 0,0 0 1 0 0,0 1 0 0 0,0-1 0 0 0,0 0-1 0 0,0 1 1 0 0,0-1 0 0 0,0 0-1 0 0,0 1 1 0 0,0-1 0 0 0,0 0-1 0 0,0 1 1 0 0,0-1 0 0 0,0 1 0 0 0,1-1-1 0 0,-1-1 1 0 0,24-6 1093 0 0,3 0-1373 0 0,18-25 117 0 0,-37 26-42 0 0,0 0-1 0 0,1 1 0 0 0,11-7 0 0 0,-42 51-3364 0 0,11-23 3118 0 0,-33 60-516 0 0,40-69 950 0 0,1 1 1 0 0,0 0-1 0 0,1-1 1 0 0,0 1-1 0 0,0 0 0 0 0,0 0 1 0 0,1 0-1 0 0,0 1 0 0 0,0 10 1 0 0,1-17-101 0 0,0 0 1 0 0,0 0-1 0 0,1 1 0 0 0,-1-1 1 0 0,0 0-1 0 0,0 0 1 0 0,1 0-1 0 0,-1 0 0 0 0,1 1 1 0 0,-1-1-1 0 0,1 0 1 0 0,-1 0-1 0 0,1 0 0 0 0,0 0 1 0 0,-1 0-1 0 0,1 0 0 0 0,0-1 1 0 0,0 1-1 0 0,0 0 1 0 0,0 0-1 0 0,0 0 0 0 0,0-1 1 0 0,0 1-1 0 0,1 0 1 0 0,1 0 7 0 0,0 0 0 0 0,0 0 0 0 0,-1-1 0 0 0,1 1 0 0 0,0-1 0 0 0,0 1 0 0 0,0-1 1 0 0,0 0-1 0 0,5-1 0 0 0,7-1 6 0 0,-1-1 1 0 0,1 0 0 0 0,15-7-1 0 0,-25 8-33 0 0,-4 2-41 0 0,29-7 218 0 0,-30 7-204 0 0,0 0 0 0 0,1 0 0 0 0,-1 0 0 0 0,0 0 0 0 0,1 1 0 0 0,-1-1 0 0 0,0 0 0 0 0,0 0 0 0 0,1 0 1 0 0,-1 0-1 0 0,0 0 0 0 0,0 0 0 0 0,1 1 0 0 0,-1-1 0 0 0,0 0 0 0 0,0 0 0 0 0,1 0 0 0 0,-1 1 0 0 0,0-1 0 0 0,0 0 1 0 0,0 0-1 0 0,1 1 0 0 0,-1-1 0 0 0,0 0 0 0 0,0 0 0 0 0,0 1 0 0 0,0-1 0 0 0,0 0 0 0 0,0 1 0 0 0,0-1 0 0 0,-4 17 103 0 0,-60 101-224 0 0,10-21-709 0 0,55-94 841 0 0,6-6 72 0 0,7-7 95 0 0,5-9-154 0 0,97-92-1590 0 0,-111 107 508 0 0,-1-1 0 0 0,1 1 1 0 0,-1-1-1 0 0,0 0 0 0 0,0 0 1 0 0,-1 0-1 0 0,0-1 0 0 0,0 1 1 0 0,0-1-1 0 0,0 0 0 0 0,3-11 1 0 0,2-2-2745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04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9 7586 0 0,'-1'-1'421'0'0,"1"0"1"0"0,-1 0 0 0 0,0 0 0 0 0,0 1 0 0 0,0-1-1 0 0,0 1 1 0 0,0-1 0 0 0,0 1 0 0 0,0-1-1 0 0,0 1 1 0 0,0-1 0 0 0,-1 1 0 0 0,1 0 0 0 0,0 0-1 0 0,0-1 1 0 0,0 1 0 0 0,-2 0 0 0 0,3 1-284 0 0,-1-1 0 0 0,1 0 0 0 0,-1 0 0 0 0,1 1 0 0 0,-1-1 1 0 0,1 1-1 0 0,0-1 0 0 0,-1 0 0 0 0,1 1 0 0 0,0-1 1 0 0,-1 1-1 0 0,1-1 0 0 0,0 1 0 0 0,0-1 0 0 0,-1 1 0 0 0,1-1 1 0 0,0 1-1 0 0,0-1 0 0 0,0 1 0 0 0,0-1 0 0 0,0 1 0 0 0,0-1 1 0 0,0 1-1 0 0,0-1 0 0 0,0 1 0 0 0,0 0 0 0 0,8 47 1108 0 0,-4-32-1141 0 0,14 123 700 0 0,3 20-3665 0 0,5-53-8539 0 0,-19-88 7091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05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62 6913 0 0,'-3'1'727'0'0,"0"0"0"0"0,0 0-1 0 0,1 0 1 0 0,-1 0-1 0 0,0 0 1 0 0,0 1 0 0 0,1-1-1 0 0,-1 1 1 0 0,1 0-1 0 0,-1 0 1 0 0,-2 2-1 0 0,0 1-13 0 0,1-1 0 0 0,0 1-1 0 0,0 0 1 0 0,1 0 0 0 0,-5 8-1 0 0,5-7-557 0 0,0 1 0 0 0,0-1 0 0 0,1 1 0 0 0,0 0-1 0 0,0-1 1 0 0,0 1 0 0 0,1 0 0 0 0,0 0 0 0 0,0 0-1 0 0,1 10 1 0 0,0-14-159 0 0,0 0-1 0 0,0 0 0 0 0,1-1 1 0 0,-1 1-1 0 0,1 0 1 0 0,0-1-1 0 0,0 1 0 0 0,0 0 1 0 0,0-1-1 0 0,0 1 0 0 0,0-1 1 0 0,1 1-1 0 0,-1-1 1 0 0,1 0-1 0 0,0 0 0 0 0,0 0 1 0 0,-1 1-1 0 0,2-2 0 0 0,-1 1 1 0 0,0 0-1 0 0,0 0 0 0 0,0-1 1 0 0,1 1-1 0 0,-1-1 1 0 0,4 2-1 0 0,-2-2-9 0 0,0 0 0 0 0,0-1 1 0 0,0 1-1 0 0,0-1 0 0 0,0 0 0 0 0,0 0 1 0 0,0 0-1 0 0,0-1 0 0 0,-1 0 0 0 0,1 1 1 0 0,0-1-1 0 0,0 0 0 0 0,0-1 0 0 0,-1 1 1 0 0,1-1-1 0 0,-1 1 0 0 0,7-5 0 0 0,6-5-331 0 0,-1 0 0 0 0,0-1 0 0 0,0-1 1 0 0,-2 0-1 0 0,19-22 0 0 0,-22 23-967 0 0,-1 0 1 0 0,0-1 0 0 0,-1 0-1 0 0,-1 0 1 0 0,0-1 0 0 0,-1 0-1 0 0,7-19 1 0 0,-7 4-3731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05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57 238 5369 0 0,'-24'-8'1046'0'0,"-6"-1"2596"0"0,27 13-1692 0 0,7-20 718 0 0,2 4-2122 0 0,0 0 1 0 0,0 0-1 0 0,1 0 0 0 0,0 1 0 0 0,1 0 0 0 0,1 0 1 0 0,0 1-1 0 0,0 0 0 0 0,1 0 0 0 0,18-13 0 0 0,-13 12-476 0 0,0 1-1 0 0,1 1 1 0 0,0 1-1 0 0,0 0 1 0 0,0 1-1 0 0,1 0 1 0 0,29-6-1 0 0,-17 12-1008 0 0,-28 1 610 0 0,0 0 1 0 0,0 0-1 0 0,0 1 1 0 0,-1-1-1 0 0,1 0 1 0 0,0 1-1 0 0,0-1 1 0 0,0 1-1 0 0,0-1 1 0 0,-1 1-1 0 0,1-1 1 0 0,0 1-1 0 0,0 0 1 0 0,-1-1 0 0 0,1 1-1 0 0,0 0 1 0 0,0 1-1 0 0,-1-2 199 0 0,0 1 0 0 0,0-1 0 0 0,0 0 0 0 0,0 0-1 0 0,0 1 1 0 0,0-1 0 0 0,-1 0 0 0 0,1 0 0 0 0,0 1 0 0 0,0-1 0 0 0,0 0 0 0 0,0 0-1 0 0,-1 1 1 0 0,1-1 0 0 0,0 0 0 0 0,0 0 0 0 0,-1 0 0 0 0,1 0 0 0 0,0 1 0 0 0,0-1-1 0 0,-1 0 1 0 0,1 0 0 0 0,0 0 0 0 0,0 0 0 0 0,-1 0 0 0 0,1 0 0 0 0,0 0 0 0 0,0 1-1 0 0,-1-1 1 0 0,1 0 0 0 0,0 0 0 0 0,-1 0 0 0 0,1 0 0 0 0,0 0 0 0 0,0-1 0 0 0,-1 1-1 0 0,1 0 1 0 0,0 0 0 0 0,-1 0 0 0 0,1 0 0 0 0,-1 0 0 0 0,-3 0-1478 0 0,-3 11-3089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05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0 189 7474 0 0,'3'-8'913'0'0,"0"1"0"0"0,1-1 0 0 0,0 1 0 0 0,0-1 0 0 0,1 1 0 0 0,0 0 0 0 0,8-9 0 0 0,47-44 1087 0 0,-46 46-1805 0 0,-9 10-151 0 0,2-4 39 0 0,1 1 0 0 0,0 1 1 0 0,0-1-1 0 0,14-7 0 0 0,-20 17 328 0 0,-5 8-251 0 0,-6 10-99 0 0,-22 34-16 0 0,-7 13 2 0 0,34-61-54 0 0,2 0 1 0 0,-1 0-1 0 0,1 0 0 0 0,0 0 0 0 0,0 0 0 0 0,1 1 0 0 0,-1 12 1 0 0,1-18 11 0 0,1 0 1 0 0,0 0 0 0 0,0-1 0 0 0,0 1 0 0 0,0 0 0 0 0,1 0-1 0 0,-1-1 1 0 0,0 1 0 0 0,1 0 0 0 0,-1-1 0 0 0,1 1 0 0 0,0 0 0 0 0,-1-1-1 0 0,1 1 1 0 0,0-1 0 0 0,0 1 0 0 0,0-1 0 0 0,0 1 0 0 0,0-1 0 0 0,0 0-1 0 0,1 0 1 0 0,-1 1 0 0 0,0-1 0 0 0,1 0 0 0 0,-1 0 0 0 0,1 0 0 0 0,-1 0-1 0 0,1-1 1 0 0,-1 1 0 0 0,1 0 0 0 0,0-1 0 0 0,-1 1 0 0 0,1-1-1 0 0,0 1 1 0 0,-1-1 0 0 0,1 0 0 0 0,0 0 0 0 0,0 0 0 0 0,-1 0 0 0 0,1 0-1 0 0,0 0 1 0 0,0 0 0 0 0,-1 0 0 0 0,3-1 0 0 0,3-1 103 0 0,1 1-1 0 0,-1-1 1 0 0,0-1-1 0 0,0 1 1 0 0,0-1 0 0 0,-1 0-1 0 0,1-1 1 0 0,-1 0 0 0 0,8-5-1 0 0,-3-1 258 0 0,0 1 1 0 0,-1-2-1 0 0,16-20 0 0 0,-23 27-237 0 0,1-1-1 0 0,-1 0 1 0 0,0 0-1 0 0,-1-1 0 0 0,1 1 1 0 0,-1 0-1 0 0,0-1 1 0 0,0 0-1 0 0,0 1 0 0 0,-1-1 1 0 0,1-11-1 0 0,-2 16-110 0 0,0 0 1 0 0,0-1-1 0 0,0 1 0 0 0,0 0 0 0 0,0 0 0 0 0,0 0 0 0 0,0 0 1 0 0,0 0-1 0 0,-1-1 0 0 0,1 1 0 0 0,-1 0 0 0 0,1 0 1 0 0,-1 0-1 0 0,1 0 0 0 0,-1 0 0 0 0,1 0 0 0 0,-1 0 0 0 0,0 0 1 0 0,0 0-1 0 0,1 1 0 0 0,-1-1 0 0 0,0 0 0 0 0,0 0 1 0 0,0 1-1 0 0,0-1 0 0 0,0 0 0 0 0,0 1 0 0 0,0-1 0 0 0,0 1 1 0 0,0-1-1 0 0,0 1 0 0 0,0 0 0 0 0,0-1 0 0 0,-1 1 1 0 0,1 0-1 0 0,0 0 0 0 0,0 0 0 0 0,0 0 0 0 0,0 0 0 0 0,-1 0 1 0 0,1 0-1 0 0,0 0 0 0 0,0 0 0 0 0,0 1 0 0 0,0-1 1 0 0,0 0-1 0 0,-2 1 0 0 0,-1 0-308 0 0,-1 1 1 0 0,0-1-1 0 0,1 1 0 0 0,-1 0 0 0 0,1 0 1 0 0,0 1-1 0 0,-1-1 0 0 0,1 1 1 0 0,1 0-1 0 0,-5 4 0 0 0,-2 5-2178 0 0,0 1 0 0 0,1 0 0 0 0,-7 15 0 0 0,1-1-3603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06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1 167 6201 0 0,'4'-6'1712'0'0,"0"-1"0"0"0,0 0 0 0 0,1 1-1 0 0,0-1 1 0 0,8-6 0 0 0,35-27 2032 0 0,-23 26-3532 0 0,-1 0 0 0 0,35-14 0 0 0,-56 27-223 0 0,4-3-233 0 0,1 1 0 0 0,0 0 0 0 0,0 0 0 0 0,1 0 0 0 0,-1 1-1 0 0,1 0 1 0 0,-1 1 0 0 0,1 0 0 0 0,-1 0 0 0 0,13 1 0 0 0,-21 0 174 0 0,1 0-1 0 0,-1 0 1 0 0,0 0 0 0 0,1 0-1 0 0,-1 0 1 0 0,0 1 0 0 0,1-1 0 0 0,-1 0-1 0 0,0 0 1 0 0,1 0 0 0 0,-1 0-1 0 0,0 1 1 0 0,1-1 0 0 0,-1 0 0 0 0,0 0-1 0 0,0 0 1 0 0,1 1 0 0 0,-1-1-1 0 0,0 0 1 0 0,0 1 0 0 0,0-1-1 0 0,1 0 1 0 0,-1 1 0 0 0,0-1 0 0 0,0 0-1 0 0,0 1 1 0 0,0-1 0 0 0,0 0-1 0 0,0 1 1 0 0,0-1 0 0 0,0 0 0 0 0,0 1-1 0 0,0-1 1 0 0,0 0 0 0 0,0 1-1 0 0,0 0 1 0 0,-7 15-1770 0 0,-16 11-262 0 0,-29 18 617 0 0,-11 9 2113 0 0,57-49 177 0 0,1 1-1 0 0,1 0 1 0 0,-1 0 0 0 0,-6 13-1 0 0,10-15-601 0 0,0 0-1 0 0,0 0 0 0 0,0 0 1 0 0,0 0-1 0 0,1 1 1 0 0,-1-1-1 0 0,1 0 1 0 0,0 0-1 0 0,1 0 1 0 0,-1 1-1 0 0,1-1 0 0 0,-1 0 1 0 0,1 0-1 0 0,1 0 1 0 0,-1 0-1 0 0,0 0 1 0 0,1 0-1 0 0,0 0 0 0 0,2 3 1 0 0,5 9-911 0 0,1-1 0 0 0,0 0 0 0 0,12 13-1 0 0,4 3-5592 0 0,-13-14 584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06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6 11867 0 0,'-1'-1'199'0'0,"0"1"0"0"0,0-1 0 0 0,0 0 0 0 0,-1 1 0 0 0,1-1 1 0 0,0 1-1 0 0,0 0 0 0 0,0-1 0 0 0,-1 1 0 0 0,1 0 0 0 0,0 0 1 0 0,0 0-1 0 0,-1 0 0 0 0,1 0 0 0 0,0 0 0 0 0,-1 0 0 0 0,1 0 1 0 0,0 0-1 0 0,0 1 0 0 0,-1-1 0 0 0,1 0 0 0 0,0 1 1 0 0,0-1-1 0 0,-2 2 0 0 0,1-1-118 0 0,1 1 0 0 0,0-1 0 0 0,-1 1 0 0 0,1 0 0 0 0,0-1 0 0 0,0 1 0 0 0,0 0 0 0 0,0 0 0 0 0,0 0 0 0 0,1-1 0 0 0,-1 1 0 0 0,0 0 0 0 0,1 0 0 0 0,-1 3 0 0 0,0 4-112 0 0,0 0 0 0 0,1 0 0 0 0,0 0 0 0 0,0 1 0 0 0,4 17-1 0 0,1-9 46 0 0,1 1 0 0 0,0-1 0 0 0,2 0 0 0 0,0-1 0 0 0,1 1-1 0 0,1-2 1 0 0,0 1 0 0 0,1-2 0 0 0,1 1 0 0 0,23 23 0 0 0,-30-35 5 0 0,-1 0 1 0 0,1 0 0 0 0,0-1 0 0 0,0 0 0 0 0,1 1 0 0 0,-1-2 0 0 0,1 1 0 0 0,-1-1-1 0 0,1 1 1 0 0,0-2 0 0 0,0 1 0 0 0,0-1 0 0 0,6 1 0 0 0,-9-1 36 0 0,1-1-1 0 0,-1 0 1 0 0,0 0 0 0 0,0-1 0 0 0,1 1-1 0 0,-1-1 1 0 0,0 0 0 0 0,0 0 0 0 0,0 0 0 0 0,0 0-1 0 0,0 0 1 0 0,0 0 0 0 0,0-1 0 0 0,0 0-1 0 0,0 1 1 0 0,-1-1 0 0 0,1 0 0 0 0,-1-1-1 0 0,1 1 1 0 0,-1 0 0 0 0,0-1 0 0 0,0 1 0 0 0,0-1-1 0 0,0 1 1 0 0,2-6 0 0 0,1-2 120 0 0,-1 0-1 0 0,0 0 1 0 0,-1-1 0 0 0,0 1-1 0 0,-1-1 1 0 0,0 0 0 0 0,0 1-1 0 0,-2-1 1 0 0,1 0 0 0 0,-1 0-1 0 0,-1 0 1 0 0,-1-13 0 0 0,0 13-342 0 0,0 1-1 0 0,-1-1 1 0 0,0 1 0 0 0,0 0 0 0 0,-1 0 0 0 0,0 0 0 0 0,-9-14 0 0 0,-4 5-2713 0 0,16 18 2506 0 0,0 0 1 0 0,-1 0-1 0 0,1 1 1 0 0,0-1-1 0 0,0 0 0 0 0,-1 1 1 0 0,1-1-1 0 0,-1 1 0 0 0,1 0 1 0 0,-1-1-1 0 0,1 1 0 0 0,0 0 1 0 0,-1 0-1 0 0,1 0 1 0 0,-1 0-1 0 0,1 0 0 0 0,-1 0 1 0 0,1 0-1 0 0,-1 0 0 0 0,1 1 1 0 0,0-1-1 0 0,-1 1 0 0 0,1-1 1 0 0,-2 2-1 0 0,-11 5-4629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8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11947 0 0,'-1'1'458'0'0,"-1"0"1"0"0,0 0 0 0 0,0 0 0 0 0,0 1 0 0 0,1-1 0 0 0,-1 1 0 0 0,0-1 0 0 0,1 1 0 0 0,0 0-1 0 0,-1-1 1 0 0,1 1 0 0 0,0 0 0 0 0,0 0 0 0 0,0 0 0 0 0,0 0 0 0 0,-1 3 0 0 0,1-2-275 0 0,0 0 1 0 0,1 1 0 0 0,-1-1 0 0 0,1 1-1 0 0,-1-1 1 0 0,1 1 0 0 0,0-1 0 0 0,1 1-1 0 0,-1-1 1 0 0,1 4 0 0 0,0-4-183 0 0,-1 0-1 0 0,1 0 1 0 0,0 0-1 0 0,0 0 1 0 0,0 0-1 0 0,1 0 1 0 0,-1-1 0 0 0,0 1-1 0 0,1 0 1 0 0,0-1-1 0 0,0 1 1 0 0,0-1-1 0 0,0 1 1 0 0,0-1 0 0 0,0 0-1 0 0,1 0 1 0 0,-1 0-1 0 0,0 0 1 0 0,1-1-1 0 0,0 1 1 0 0,-1 0 0 0 0,1-1-1 0 0,0 0 1 0 0,4 2-1 0 0,-1-3 16 0 0,-1 0-1 0 0,1 0 0 0 0,-1-1 0 0 0,1 1 0 0 0,-1-1 0 0 0,1 0 1 0 0,-1-1-1 0 0,0 1 0 0 0,1-1 0 0 0,-1 0 0 0 0,0 0 1 0 0,8-5-1 0 0,23-17-2192 0 0,-6-2-5342 0 0,-18 12 335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06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0 253 7058 0 0,'3'5'1744'0'0,"0"-3"-136"0"0,1 1 169 0 0,2-5-17 0 0,1-4-160 0 0,2 1-319 0 0,2-7-441 0 0,4-4-288 0 0,1-1-176 0 0,1-3-184 0 0,2 0-216 0 0,1-2-400 0 0,1-1-568 0 0,1 2-657 0 0,0-4-775 0 0,-4 1-281 0 0,1-1 521 0 0,-2 1-2897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07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 7682 0 0,'-4'0'529'0'0,"1"1"1"0"0,0 0-1 0 0,0-1 0 0 0,0 2 1 0 0,0-1-1 0 0,0 0 1 0 0,0 1-1 0 0,1-1 1 0 0,-1 1-1 0 0,0 0 1 0 0,1 0-1 0 0,-1 0 0 0 0,1 0 1 0 0,-1 0-1 0 0,1 0 1 0 0,-2 4-1 0 0,0-1-128 0 0,1 0 0 0 0,0 1 0 0 0,0 0 0 0 0,0 0 0 0 0,0 0 0 0 0,1 0 0 0 0,-2 11 0 0 0,1-5-368 0 0,1 1 0 0 0,1 0 1 0 0,0 0-1 0 0,1 0 0 0 0,0-1 0 0 0,1 1 0 0 0,4 21 0 0 0,-5-32-35 0 0,0 0 0 0 0,1 0 1 0 0,-1 0-1 0 0,1 0 0 0 0,-1 0 0 0 0,1 0 1 0 0,0 0-1 0 0,-1 0 0 0 0,1 0 0 0 0,0 0 1 0 0,0-1-1 0 0,1 1 0 0 0,-1 0 0 0 0,0-1 1 0 0,0 1-1 0 0,1 0 0 0 0,-1-1 0 0 0,1 0 1 0 0,0 1-1 0 0,-1-1 0 0 0,1 0 0 0 0,0 0 1 0 0,0 0-1 0 0,-1 0 0 0 0,1 0 0 0 0,0 0 1 0 0,2 0-1 0 0,0-1-8 0 0,-1-1-1 0 0,1 1 1 0 0,-1 0 0 0 0,1-1 0 0 0,-1 0-1 0 0,0 0 1 0 0,1 0 0 0 0,-1 0-1 0 0,0-1 1 0 0,0 1 0 0 0,0-1 0 0 0,0 0-1 0 0,0 0 1 0 0,0 0 0 0 0,3-3 0 0 0,74-52-343 0 0,-25 19-2328 0 0,-3-2-6287 0 0</inkml:trace>
  <inkml:trace contextRef="#ctx0" brushRef="#br0" timeOffset="1">97 395 8834 0 0,'-5'14'1530'0'0,"0"0"0"0"0,1 0 0 0 0,-3 22 0 0 0,6-32-1325 0 0,0 0 0 0 0,1-1 0 0 0,0 1-1 0 0,-1 0 1 0 0,1 0 0 0 0,1 0 0 0 0,-1 0 0 0 0,1 0 0 0 0,-1-1 0 0 0,1 1 0 0 0,0 0 0 0 0,0 0 0 0 0,1-1 0 0 0,-1 1 0 0 0,1-1 0 0 0,0 1 0 0 0,0-1 0 0 0,3 5 0 0 0,-3-6-199 0 0,0-1 0 0 0,-1 0 1 0 0,1 0-1 0 0,0 0 0 0 0,-1 0 0 0 0,1 0 1 0 0,0-1-1 0 0,0 1 0 0 0,0 0 0 0 0,0-1 0 0 0,-1 0 1 0 0,1 1-1 0 0,0-1 0 0 0,0 0 0 0 0,0 0 1 0 0,0 0-1 0 0,0 0 0 0 0,0 0 0 0 0,0 0 0 0 0,0-1 1 0 0,0 1-1 0 0,0-1 0 0 0,0 1 0 0 0,0-1 0 0 0,-1 0 1 0 0,1 0-1 0 0,0 0 0 0 0,0 0 0 0 0,2-1 1 0 0,3-3-258 0 0,1-1 0 0 0,0 1 0 0 0,-1-1 0 0 0,11-13 0 0 0,-5 4-941 0 0,-1 0-1 0 0,-1-1 1 0 0,13-26 0 0 0,-12 21-1425 0 0,22-30 1 0 0,-2 19-1825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07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9 189 10058 0 0,'-8'-50'7898'0'0,"8"43"-7209"0"0,0 1 0 0 0,0-1 0 0 0,1 1 0 0 0,-1-1 0 0 0,3-7 0 0 0,-2 10-640 0 0,1 0 0 0 0,-1 0 0 0 0,1 1 0 0 0,0-1 0 0 0,-1 0 0 0 0,2 0 0 0 0,-1 1 0 0 0,0 0 0 0 0,1-1 0 0 0,0 1 0 0 0,0 0 0 0 0,0 0 0 0 0,0 0 0 0 0,0 1-1 0 0,0-1 1 0 0,1 1 0 0 0,-1 0 0 0 0,1-1 0 0 0,0 2 0 0 0,7-4 0 0 0,0 1-225 0 0,35-13-691 0 0,-44 16 582 0 0,1 0-1 0 0,-1 1 0 0 0,0-1 0 0 0,0 1 0 0 0,1 0 1 0 0,-1-1-1 0 0,0 1 0 0 0,1 0 0 0 0,-1 0 0 0 0,0 1 1 0 0,1-1-1 0 0,-1 0 0 0 0,0 1 0 0 0,1-1 1 0 0,-1 1-1 0 0,3 1 0 0 0,-4-1 44 0 0,0 0 1 0 0,0 0-1 0 0,0-1 0 0 0,0 1 1 0 0,-1 0-1 0 0,1 0 0 0 0,0 0 1 0 0,0 0-1 0 0,-1 1 0 0 0,1-1 1 0 0,-1 0-1 0 0,1 0 0 0 0,-1 0 1 0 0,1 0-1 0 0,-1 0 0 0 0,0 1 1 0 0,1-1-1 0 0,-1 0 0 0 0,0 0 0 0 0,0 1 1 0 0,0-1-1 0 0,0 0 0 0 0,0 0 1 0 0,0 1-1 0 0,0-1 0 0 0,-1 0 1 0 0,1 0-1 0 0,0 1 0 0 0,-1-1 1 0 0,0 1-1 0 0,-19 34-3225 0 0,17-33 2970 0 0,-8 24-2815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08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30 190 6273 0 0,'-4'3'-6'0'0,"-16"7"4524"0"0,15-12-1599 0 0,8-12-1222 0 0,8-6-962 0 0,1 1 0 0 0,0 0 0 0 0,2 1 0 0 0,0 1 0 0 0,0 0 1 0 0,2 1-1 0 0,27-23 0 0 0,-39 36-640 0 0,-1 0 1 0 0,1 0-1 0 0,0 1 1 0 0,0-1-1 0 0,0 1 0 0 0,6-3 1 0 0,-9 5-76 0 0,-1 0 1 0 0,0 0 0 0 0,1 0 0 0 0,-1 0-1 0 0,1-1 1 0 0,-1 1 0 0 0,1 0-1 0 0,-1 0 1 0 0,1 0 0 0 0,-1 0-1 0 0,1 0 1 0 0,-1 0 0 0 0,1 1 0 0 0,-1-1-1 0 0,1 0 1 0 0,-1 0 0 0 0,1 0-1 0 0,-1 0 1 0 0,1 0 0 0 0,-1 1-1 0 0,1-1 1 0 0,-1 0 0 0 0,0 1 0 0 0,1-1-1 0 0,0 1 1 0 0,-1 0 13 0 0,1 0-1 0 0,-1 0 1 0 0,1 1 0 0 0,-1-1-1 0 0,1 0 1 0 0,-1 0 0 0 0,0 1-1 0 0,0-1 1 0 0,1 0 0 0 0,-1 1-1 0 0,0-1 1 0 0,0 0 0 0 0,0 0-1 0 0,-1 3 1 0 0,-13 75 624 0 0,8-51-511 0 0,-4 38 0 0 0,10-57-140 0 0,-1 0 1 0 0,2 0 0 0 0,-1 0 0 0 0,1-1-1 0 0,0 1 1 0 0,1 0 0 0 0,0-1 0 0 0,5 14-1 0 0,-6-21 0 0 0,-1 0-1 0 0,0 1 1 0 0,1-1-1 0 0,-1 0 1 0 0,0 0-1 0 0,1-1 1 0 0,-1 1-1 0 0,1 0 1 0 0,0 0-1 0 0,-1 0 1 0 0,1 0 0 0 0,0 0-1 0 0,0-1 1 0 0,-1 1-1 0 0,1 0 1 0 0,0 0-1 0 0,0-1 1 0 0,0 1-1 0 0,0-1 1 0 0,0 1-1 0 0,0-1 1 0 0,0 1-1 0 0,1 0 1 0 0,-1-2 4 0 0,0 1 1 0 0,0 0 0 0 0,0 0 0 0 0,0-1 0 0 0,0 1-1 0 0,0 0 1 0 0,0-1 0 0 0,0 1 0 0 0,0-1 0 0 0,0 1-1 0 0,0-1 1 0 0,0 0 0 0 0,-1 1 0 0 0,1-1 0 0 0,0 0-1 0 0,0 1 1 0 0,-1-1 0 0 0,1 0 0 0 0,0-1 0 0 0,3-3 21 0 0,-1 0 1 0 0,0 0-1 0 0,-1 0 1 0 0,1 0-1 0 0,-1-1 1 0 0,0 1-1 0 0,2-8 1 0 0,-1-2 16 0 0,-1 0 0 0 0,-1-1 0 0 0,-1 1 0 0 0,0-1 0 0 0,-2-17 0 0 0,2 29-42 0 0,-1 0-1 0 0,0-1 1 0 0,0 1 0 0 0,-1 0-1 0 0,1 0 1 0 0,-1 0 0 0 0,0 0-1 0 0,0 0 1 0 0,0 0 0 0 0,-3-4 0 0 0,3 7-15 0 0,1-1 1 0 0,-1 0-1 0 0,0 1 1 0 0,0-1 0 0 0,1 1-1 0 0,-1 0 1 0 0,0-1-1 0 0,0 1 1 0 0,0 0 0 0 0,-1 0-1 0 0,1 0 1 0 0,0 1-1 0 0,0-1 1 0 0,0 1 0 0 0,-1-1-1 0 0,1 1 1 0 0,0-1-1 0 0,-1 1 1 0 0,1 0 0 0 0,-3 1-1 0 0,3-1-6 0 0,-1 0-1 0 0,1 1 0 0 0,0-1 0 0 0,0 1 1 0 0,0 0-1 0 0,0 0 0 0 0,0 0 0 0 0,0 0 1 0 0,0 0-1 0 0,0 0 0 0 0,0 1 0 0 0,0-1 1 0 0,1 0-1 0 0,-1 1 0 0 0,0 0 0 0 0,1-1 1 0 0,-1 1-1 0 0,1 0 0 0 0,0 0 0 0 0,0 0 1 0 0,0 0-1 0 0,0 0 0 0 0,0 0 1 0 0,0 0-1 0 0,0 0 0 0 0,0 0 0 0 0,0 3 1 0 0,-2 8-26 0 0,0 1 0 0 0,1-1 0 0 0,-1 20 0 0 0,2-19 45 0 0,-4 101-92 0 0,-3 24-169 0 0,2-127 310 0 0,9-11-86 0 0,9-4 11 0 0,3 0 28 0 0,-2-1-1 0 0,1 0 0 0 0,0-1 0 0 0,-1 0 1 0 0,0-1-1 0 0,0-1 0 0 0,-1 0 0 0 0,0-1 0 0 0,14-11 1 0 0,-5 2-846 0 0,-1-2 1 0 0,-1 0-1 0 0,33-43 0 0 0,-47 54 83 0 0,0 0 0 0 0,0 0 0 0 0,-1 0-1 0 0,0-1 1 0 0,0 0 0 0 0,-1 1-1 0 0,0-1 1 0 0,0 0 0 0 0,-1 0 0 0 0,-1-1-1 0 0,1-12 1 0 0,-1 14 603 0 0,-1 0 1 0 0,-1 0-1 0 0,0 0 1 0 0,0 1-1 0 0,-4-15 1 0 0,3 16 769 0 0,0 0 1 0 0,0 0 0 0 0,-1 0-1 0 0,0 0 1 0 0,0 1-1 0 0,-1-1 1 0 0,-9-9 4935 0 0,12 21-2711 0 0,6 20-1455 0 0,11 32-1936 0 0,-11-42 557 0 0,-3-5-3 0 0,1-1 0 0 0,1 0 0 0 0,-1 0 1 0 0,2 0-1 0 0,-1-1 0 0 0,1 1 0 0 0,9 11 0 0 0,-13-20-16 0 0,0 0-1 0 0,1 0 1 0 0,-1 0-1 0 0,0 0 0 0 0,1 0 1 0 0,-1-1-1 0 0,0 1 1 0 0,1 0-1 0 0,-1-1 1 0 0,1 1-1 0 0,-1-1 1 0 0,1 0-1 0 0,0 1 0 0 0,-1-1 1 0 0,1 0-1 0 0,-1 0 1 0 0,1 0-1 0 0,-1 0 1 0 0,1 0-1 0 0,0 0 1 0 0,-1-1-1 0 0,1 1 1 0 0,-1 0-1 0 0,1-1 0 0 0,-1 1 1 0 0,1-1-1 0 0,-1 0 1 0 0,0 1-1 0 0,1-1 1 0 0,-1 0-1 0 0,0 0 1 0 0,1 0-1 0 0,-1 0 0 0 0,2-2 1 0 0,7-6-171 0 0,0 1 0 0 0,-1-1 0 0 0,10-14 0 0 0,-11 14 5 0 0,-6 7-136 0 0,21-27-1641 0 0,-21 27 1486 0 0,-1 0 0 0 0,0 1 0 0 0,0-1 1 0 0,0 0-1 0 0,0 0 0 0 0,0 0 0 0 0,0 0 1 0 0,0 0-1 0 0,-1 0 0 0 0,1 0 1 0 0,-1 0-1 0 0,0 0 0 0 0,1 0 0 0 0,-1-3 1 0 0,0 5 315 0 0,-1-1 1 0 0,1 1-1 0 0,0 0 1 0 0,-1 0-1 0 0,1 0 1 0 0,0-1 0 0 0,-1 1-1 0 0,1 0 1 0 0,0 0-1 0 0,-1 0 1 0 0,1 0-1 0 0,0-1 1 0 0,-1 1-1 0 0,1 0 1 0 0,0 0 0 0 0,-1 0-1 0 0,1 0 1 0 0,-1 0-1 0 0,1 0 1 0 0,0 0-1 0 0,-1 0 1 0 0,1 0 0 0 0,-1 0-1 0 0,1 0 1 0 0,0 0-1 0 0,-1 1 1 0 0,1-1-1 0 0,0 0 1 0 0,-1 0-1 0 0,1 0 1 0 0,0 0 0 0 0,-1 1-1 0 0,1-1 1 0 0,0 0-1 0 0,-1 0 1 0 0,1 1-1 0 0,0-1 1 0 0,0 0-1 0 0,-1 1 1 0 0,1-1 0 0 0,0 0-1 0 0,0 0 1 0 0,-1 1-1 0 0,1 0 1 0 0,-15 13-558 0 0,-4 9 447 0 0,-21 37 1 0 0,-11 14 3156 0 0,45-66-1321 0 0,0 1 0 0 0,1-1 0 0 0,-1 1 0 0 0,1 0 0 0 0,1 1 0 0 0,0-1 0 0 0,0 1 0 0 0,-4 19 1 0 0,7-24-1469 0 0,1-1 0 0 0,-1 0 0 0 0,1 0 0 0 0,-1 0 1 0 0,1 0-1 0 0,1 0 0 0 0,-1 0 0 0 0,1 0 1 0 0,-1 0-1 0 0,1 1 0 0 0,0-2 0 0 0,1 1 1 0 0,-1 0-1 0 0,1 0 0 0 0,-1 0 0 0 0,1 0 1 0 0,0-1-1 0 0,1 1 0 0 0,-1-1 0 0 0,0 0 1 0 0,1 0-1 0 0,0 0 0 0 0,0 0 0 0 0,0 0 1 0 0,4 3-1 0 0,-4-5-145 0 0,0 1-1 0 0,0-1 1 0 0,-1 0 0 0 0,1 0 0 0 0,0 0-1 0 0,0-1 1 0 0,0 1 0 0 0,0-1 0 0 0,0 0-1 0 0,0 0 1 0 0,0 0 0 0 0,0 0 0 0 0,0 0 0 0 0,0 0-1 0 0,0-1 1 0 0,0 0 0 0 0,0 1 0 0 0,0-1-1 0 0,0 0 1 0 0,-1 0 0 0 0,1-1 0 0 0,0 1-1 0 0,-1-1 1 0 0,1 1 0 0 0,3-4 0 0 0,8-4-1515 0 0,-1-2 1 0 0,0 1 0 0 0,13-15 0 0 0,16-20-6483 0 0,-21 20 1711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08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11707 0 0,'-4'4'2304'0'0,"-1"0"-224"0"0,1 4-327 0 0,0-4-473 0 0,1-1-488 0 0,0 0-440 0 0,2-2-368 0 0,5-2-3144 0 0,2-2-17 0 0,-1-4-216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16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9 5593 0 0,'-35'-6'6165'0'0,"13"3"1446"0"0,10 4-3048 0 0,22 7-3370 0 0,21 8-1233 0 0,-13-11 70 0 0,0-1 0 0 0,0 0 0 0 0,0-2 0 0 0,0 0 0 0 0,0-1-1 0 0,25-1 1 0 0,113-18 55 0 0,-51 4-75 0 0,-74 11 223 0 0,50 1-1 0 0,-27 11-1074 0 0,-46-6-143 0 0,0 0 0 0 0,0 0 0 0 0,0 0 0 0 0,11 8 0 0 0,-19-11 557 0 0,6 3-3728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17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75 5849 0 0,'-9'-8'1495'0'0,"-21"-23"3663"0"0,30 30-4857 0 0,-1 0 0 0 0,0 0 1 0 0,0 0-1 0 0,1 0 0 0 0,-1-1 0 0 0,0 1 0 0 0,1 0 0 0 0,-1 0 1 0 0,1 0-1 0 0,0-1 0 0 0,-1 1 0 0 0,1 0 0 0 0,0-1 1 0 0,0 1-1 0 0,0 0 0 0 0,0-1 0 0 0,0 1 0 0 0,0 0 0 0 0,0-1 1 0 0,0 1-1 0 0,1 0 0 0 0,-1 0 0 0 0,0-1 0 0 0,1 1 0 0 0,-1 0 1 0 0,2-2-1 0 0,6 5 3192 0 0,9 13-2781 0 0,-14-13-400 0 0,14 13 52 0 0,17 16-187 0 0,1-1 0 0 0,1-2 0 0 0,1-2 0 0 0,45 24 0 0 0,-75-47-163 0 0,-1 0 0 0 0,0 1-1 0 0,0 0 1 0 0,0 0 0 0 0,0 0 0 0 0,9 9-1 0 0,-14-11 3 0 0,0 0 1 0 0,1-1-1 0 0,-1 1 0 0 0,0 0 0 0 0,0 0 0 0 0,0 0 0 0 0,-1 0 1 0 0,1 0-1 0 0,0 0 0 0 0,-1 0 0 0 0,1 0 0 0 0,-1 0 0 0 0,0 0 0 0 0,0 0 1 0 0,0 0-1 0 0,0 1 0 0 0,0-1 0 0 0,0 0 0 0 0,0 0 0 0 0,-1 0 0 0 0,1 0 1 0 0,-1 0-1 0 0,1 0 0 0 0,-1 0 0 0 0,0 0 0 0 0,0 0 0 0 0,-1 2 0 0 0,-5 8 39 0 0,0 0 0 0 0,-1-1 1 0 0,0 1-1 0 0,-1-2 0 0 0,0 1 0 0 0,-1-2 0 0 0,0 1 0 0 0,-15 11 0 0 0,-2-3-13 0 0,0 0 1 0 0,-41 19-1 0 0,67-36-43 0 0,0-1 0 0 0,0 0 0 0 0,0 1 0 0 0,0-1 0 0 0,0 1 0 0 0,0 0 0 0 0,0-1 0 0 0,0 1 0 0 0,0 0 0 0 0,1 0 0 0 0,-1-1 0 0 0,0 1 0 0 0,0 0 0 0 0,1 0 0 0 0,-1 0 0 0 0,1 0-1 0 0,-1 0 1 0 0,1 0 0 0 0,-2 2 0 0 0,2-3-36 0 0,0 1-1 0 0,1 0 1 0 0,-1 0 0 0 0,0 0-1 0 0,0-1 1 0 0,0 1-1 0 0,0 0 1 0 0,1 0 0 0 0,-1-1-1 0 0,0 1 1 0 0,0 0-1 0 0,1-1 1 0 0,-1 1 0 0 0,1 0-1 0 0,-1-1 1 0 0,1 1-1 0 0,-1-1 1 0 0,1 1-1 0 0,-1 0 1 0 0,1-1 0 0 0,0 1-1 0 0,1 1-279 0 0,1-1-1 0 0,-1 1 0 0 0,0-1 1 0 0,1 0-1 0 0,-1 0 0 0 0,1 1 0 0 0,-1-2 1 0 0,1 1-1 0 0,-1 0 0 0 0,1-1 1 0 0,0 1-1 0 0,-1-1 0 0 0,1 1 1 0 0,5-2-1 0 0,-1 0-1635 0 0,1-1 0 0 0,-1 0 0 0 0,0-1 0 0 0,0 1 0 0 0,7-5 0 0 0,5-2-4362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17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97 8746 0 0,'-47'-31'6743'0'0,"30"21"-3261"0"0,1-1 0 0 0,-19-15 0 0 0,25 13-2021 0 0,13 7-527 0 0,-2 6-905 0 0,1 0 0 0 0,-1 0-1 0 0,1 0 1 0 0,-1 1-1 0 0,1-1 1 0 0,-1 0-1 0 0,1 0 1 0 0,-1 1-1 0 0,1-1 1 0 0,-1 1-1 0 0,0-1 1 0 0,1 1-1 0 0,-1 0 1 0 0,0 0-1 0 0,1-1 1 0 0,0 2 0 0 0,18 12-5 0 0,-1 0 1 0 0,-1 1 0 0 0,-1 0 0 0 0,0 2 0 0 0,0 0-1 0 0,-2 1 1 0 0,17 26 0 0 0,-26-35-81 0 0,-1 0 0 0 0,0 0 0 0 0,0 1 0 0 0,-1 0 0 0 0,0-1 0 0 0,-1 1 0 0 0,0 1 1 0 0,-1-1-1 0 0,0 0 0 0 0,-1 1 0 0 0,0-1 0 0 0,0 1 0 0 0,-1-1 0 0 0,-1 1 0 0 0,0-1 0 0 0,0 0 0 0 0,-1 1 0 0 0,-5 18 0 0 0,2-16-120 0 0,0 1 0 0 0,-1 0-1 0 0,0-1 1 0 0,-12 17 0 0 0,16-26 157 0 0,0-2-1 0 0,0 1 1 0 0,0 0 0 0 0,0 0 0 0 0,-1 0 0 0 0,1-1-1 0 0,-1 0 1 0 0,1 1 0 0 0,-1-1 0 0 0,0 0-1 0 0,0 0 1 0 0,0 0 0 0 0,0-1 0 0 0,0 1-1 0 0,0-1 1 0 0,-1 0 0 0 0,1 0 0 0 0,-1 0 0 0 0,1 0-1 0 0,0 0 1 0 0,-1-1 0 0 0,1 1 0 0 0,-8-1-1 0 0,9-3 97 0 0,9 0-18 0 0,13-3 25 0 0,32-2-46 0 0,73-22-1 0 0,-54 3-4028 0 0,-70 27 3513 0 0,1-1 0 0 0,-1 1 1 0 0,0-1-1 0 0,0 0 0 0 0,1 1 0 0 0,-1-1 1 0 0,0 0-1 0 0,0 0 0 0 0,0 1 1 0 0,0-1-1 0 0,0 0 0 0 0,0 0 1 0 0,0-1-1 0 0,0 1 0 0 0,0 0 1 0 0,-1 0-1 0 0,2-2 0 0 0,-2 2-105 0 0,0 0-1 0 0,0-1 0 0 0,0 1 1 0 0,0-1-1 0 0,0 1 0 0 0,-1 0 1 0 0,1-1-1 0 0,0 1 0 0 0,-1 0 1 0 0,1 0-1 0 0,-1-1 0 0 0,-1-1 1 0 0,1 0 332 0 0,0-7-4536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17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41 7962 0 0,'-7'-13'1749'0'0,"-4"-15"14268"0"0,21 44-13759 0 0,4 13-2036 0 0,-1 0 0 0 0,-1 1 0 0 0,-2 1 0 0 0,-1 0 0 0 0,7 42 0 0 0,0-4-846 0 0,-13-52 100 0 0,5 16-782 0 0,-5-25-37 0 0,-1-13-757 0 0,-2 1 2139 0 0,1 0-1 0 0,-1 0 1 0 0,1 0 0 0 0,0 0-1 0 0,0 0 1 0 0,1 0 0 0 0,-1 0-1 0 0,1 0 1 0 0,0 0 0 0 0,0 1 0 0 0,0-1-1 0 0,0 1 1 0 0,1-1 0 0 0,-1 1-1 0 0,1 0 1 0 0,0 0 0 0 0,0 0-1 0 0,0 0 1 0 0,0 1 0 0 0,1-1-1 0 0,4-2 1 0 0,5 0-85 0 0,-1-1 0 0 0,1 2 0 0 0,0 0 0 0 0,0 0 0 0 0,16-1 0 0 0,22-7-5906 0 0,-37 6 664 0 0,-3-2-2411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18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72 10538 0 0,'-10'-18'8663'0'0,"-22"-35"-1"0"0,30 61-5880 0 0,-6 30-2559 0 0,-15 158-312 0 0,17-140-298 0 0,6-54 366 0 0,-2 7-433 0 0,1 1-1 0 0,0 0 0 0 0,1 0 0 0 0,0 0 0 0 0,1 0 0 0 0,-1 0 0 0 0,2 0 1 0 0,0 0-1 0 0,0-1 0 0 0,4 11 0 0 0,13-67-999 0 0,-16 37 1595 0 0,1 0-1 0 0,1 1 1 0 0,0-1-1 0 0,0 1 1 0 0,1 0-1 0 0,11-13 1 0 0,-15 20-115 0 0,0-1 0 0 0,1 1 0 0 0,-1 0 0 0 0,1 0 1 0 0,0 0-1 0 0,-1 0 0 0 0,1 0 0 0 0,0 1 0 0 0,0-1 0 0 0,0 1 0 0 0,0 0 0 0 0,1 0 0 0 0,-1 0 1 0 0,0 0-1 0 0,0 0 0 0 0,1 1 0 0 0,-1 0 0 0 0,0 0 0 0 0,1 0 0 0 0,-1 0 0 0 0,0 0 0 0 0,1 0 1 0 0,-1 1-1 0 0,4 1 0 0 0,3 0 897 0 0,12 4-2137 0 0,8-3-6453 0 0,-28-3 7040 0 0,1-1 0 0 0,-1 1 0 0 0,1-1 0 0 0,-1 1 0 0 0,1-1 1 0 0,-1 0-1 0 0,0 0 0 0 0,0 0 0 0 0,1-1 0 0 0,-1 1 0 0 0,0 0 1 0 0,0-1-1 0 0,0 1 0 0 0,0-1 0 0 0,0 0 0 0 0,-1 1 0 0 0,1-1 0 0 0,0 0 1 0 0,1-3-1 0 0,2-2-2044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8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58 11602 0 0,'-17'6'9468'0'0,"25"-11"-8643"0"0,34-15 481 0 0,-34 16-1293 0 0,0 1 0 0 0,0-1 1 0 0,-1-1-1 0 0,1 1 0 0 0,-1-1 0 0 0,10-8 0 0 0,-17 12-90 0 0,-4 2 67 0 0,-1 0 0 0 0,0 0-1 0 0,1 0 1 0 0,-1 0 0 0 0,1 1 0 0 0,0-1 0 0 0,0 1 0 0 0,-1 0 0 0 0,1 1 0 0 0,0-1 0 0 0,1 1 0 0 0,-1-1 0 0 0,0 1 0 0 0,1 0 0 0 0,0 1 0 0 0,-1-1 0 0 0,1 1 0 0 0,1-1 0 0 0,-1 1 0 0 0,0 0-1 0 0,-1 4 1 0 0,-1 0-21 0 0,1-1 0 0 0,0 1 0 0 0,1 0-1 0 0,-1 0 1 0 0,2 0 0 0 0,-1 1-1 0 0,1-1 1 0 0,1 0 0 0 0,-1 1-1 0 0,1 13 1 0 0,2-6 3 0 0,1 0 0 0 0,0 0 0 0 0,2 0 0 0 0,-1-1-1 0 0,2 1 1 0 0,0-1 0 0 0,1 0 0 0 0,14 25 0 0 0,-16-32 13 0 0,1 0 0 0 0,0-1 1 0 0,0 1-1 0 0,1-1 0 0 0,0 0 0 0 0,0 0 1 0 0,0-1-1 0 0,1 0 0 0 0,0 0 0 0 0,1 0 1 0 0,-1-1-1 0 0,1 0 0 0 0,0 0 0 0 0,0-1 1 0 0,1 0-1 0 0,14 4 0 0 0,-21-7-134 0 0,0-1 0 0 0,0 0 0 0 0,1 0 0 0 0,-1 1 0 0 0,0-1 0 0 0,1-1 0 0 0,-1 1 0 0 0,0 0 0 0 0,0 0 0 0 0,1-1 0 0 0,-1 0 0 0 0,0 1 0 0 0,0-1 0 0 0,0 0 0 0 0,4-2 0 0 0,-4 2-346 0 0,0 0 0 0 0,-1-1-1 0 0,1 1 1 0 0,0-1 0 0 0,-1 1 0 0 0,1-1-1 0 0,-1 1 1 0 0,0-1 0 0 0,0 0 0 0 0,1 0-1 0 0,-1 1 1 0 0,0-1 0 0 0,0 0 0 0 0,-1 0-1 0 0,1 0 1 0 0,0 0 0 0 0,0-3 0 0 0,1-10-5808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18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60 123 5057 0 0,'-5'-44'2743'0'0,"0"-3"2402"0"0,-7 15 8070 0 0,12 33-13122 0 0,-7 12 1665 0 0,-1 19-1491 0 0,-2 29-587 0 0,-3 101 0 0 0,15-114-4894 0 0,3 1-4851 0 0,-7-34 3935 0 0,1-8 2334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19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3465 0 0,'-2'6'710'0'0,"0"-4"835"0"0,1 1 0 0 0,-1 0 0 0 0,1 0-1 0 0,0 0 1 0 0,-1 0 0 0 0,1 0 0 0 0,1 0 0 0 0,-1 0 0 0 0,0 4-1 0 0,1-7-1280 0 0,0 1 0 0 0,0-1-1 0 0,0 0 1 0 0,1 1-1 0 0,-1-1 1 0 0,0 0 0 0 0,0 1-1 0 0,0-1 1 0 0,0 1 0 0 0,1-1-1 0 0,0 1 792 0 0,-1-1-792 0 0,0 1 1 0 0,1-1 0 0 0,-1 0-1 0 0,0 0 1 0 0,1 1-1 0 0,-1-1 1 0 0,1 0 0 0 0,-1 0-1 0 0,0 0 1 0 0,1 0 0 0 0,0 1-1 0 0,22-2 662 0 0,23-9-196 0 0,-35 6-648 0 0,-1 2-1 0 0,0-1 1 0 0,1 1-1 0 0,0 1 1 0 0,-1 0 0 0 0,13 1-1 0 0,-20 0-66 0 0,0 0-1 0 0,0 1 0 0 0,0 0 1 0 0,0 0-1 0 0,-1 0 0 0 0,1 0 1 0 0,0 0-1 0 0,0 0 0 0 0,-1 1 1 0 0,1 0-1 0 0,-1-1 0 0 0,1 1 1 0 0,-1 0-1 0 0,0 0 0 0 0,0 0 1 0 0,0 0-1 0 0,0 0 0 0 0,0 1 1 0 0,0-1-1 0 0,-1 1 1 0 0,1-1-1 0 0,-1 1 0 0 0,1 0 1 0 0,-1-1-1 0 0,0 1 0 0 0,0 0 1 0 0,0 3-1 0 0,9 35 112 0 0,-9-31-867 0 0,1-1-1 0 0,1 1 1 0 0,-1 0-1 0 0,9 17 0 0 0,-3-18-4260 0 0</inkml:trace>
  <inkml:trace contextRef="#ctx0" brushRef="#br0" timeOffset="1">470 90 9074 0 0,'9'-6'3281'0'0,"-2"4"463"0"0,3 0-671 0 0,-4 2-616 0 0,0 2-617 0 0,-3 0-592 0 0,-2-2-448 0 0,1 1-327 0 0,-2 1-233 0 0,-2-1-96 0 0,-1 3-104 0 0,2 1-328 0 0,-2-1-521 0 0,3-1-1119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21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21 5649 0 0,'-26'-1'4609'0'0,"26"1"-4409"0"0,-1 0-1 0 0,1 0 1 0 0,-1-1-1 0 0,1 1 1 0 0,-1 0-1 0 0,1 0 1 0 0,-1 0-1 0 0,1 0 1 0 0,-1-1 0 0 0,1 1-1 0 0,-1 0 1 0 0,1-1-1 0 0,-1 1 1 0 0,1 0-1 0 0,0-1 1 0 0,-1 1 0 0 0,1 0-1 0 0,-1-1 1 0 0,1 1-1 0 0,0-1 1 0 0,-1 1-1 0 0,1 0 1 0 0,0-1 0 0 0,0 1-1 0 0,-1-1 1 0 0,1 1-1 0 0,0-1 1 0 0,0 1-1 0 0,0-1 1 0 0,0 0-1 0 0,0 1 1 0 0,0-1 0 0 0,-1 1-1 0 0,1-1 1 0 0,0 1-1 0 0,1-1 1 0 0,-1 1-1 0 0,0-1 1 0 0,0 1 0 0 0,0-1-1 0 0,0 1 1 0 0,0-1-1 0 0,0 0 1 0 0,1 1-1 0 0,-1-1 1 0 0,0 1 0 0 0,22 42 1064 0 0,-6 6-1134 0 0,-2 0 1 0 0,9 57-1 0 0,-13-57-76 0 0,1-1-1 0 0,24 64 1 0 0,-35-109-51 0 0,1-1 0 0 0,-1 1 0 0 0,1-1 1 0 0,-1 0-1 0 0,1 1 0 0 0,0-1 0 0 0,-1 0 0 0 0,1 0 1 0 0,0 1-1 0 0,0-1 0 0 0,0 0 0 0 0,0 0 0 0 0,0 0 0 0 0,0 0 1 0 0,0 0-1 0 0,0 0 0 0 0,2 0 0 0 0,-2-1 9 0 0,0 0 0 0 0,-1 0 0 0 0,1 0 0 0 0,0 0 0 0 0,-1 0 0 0 0,1 0 0 0 0,-1 0 0 0 0,1-1 0 0 0,0 1 0 0 0,-1 0 0 0 0,1 0 0 0 0,-1-1 0 0 0,1 1 0 0 0,-1 0 0 0 0,1-1 0 0 0,-1 1 0 0 0,1-1 0 0 0,-1 1-1 0 0,1-1 1 0 0,-1 1 0 0 0,0-1 0 0 0,1 1 0 0 0,-1-1 0 0 0,0 1 0 0 0,1-1 0 0 0,-1 0 0 0 0,5-8 162 0 0,-1 0 0 0 0,-1 0 0 0 0,4-17 0 0 0,-5 20-138 0 0,9-36 167 0 0,-4 11 44 0 0,1 1 0 0 0,2 1-1 0 0,21-46 1 0 0,-30 74-236 0 0,-1 0 1 0 0,1 0-1 0 0,-1-1 1 0 0,1 1-1 0 0,0 0 1 0 0,0 0 0 0 0,-1 0-1 0 0,1 0 1 0 0,0 0-1 0 0,0 0 1 0 0,0 0-1 0 0,0 0 1 0 0,0 0-1 0 0,1 0 1 0 0,-1 1-1 0 0,0-1 1 0 0,0 0-1 0 0,0 1 1 0 0,2-1 0 0 0,-2 1-3 0 0,0 0 0 0 0,0 0-1 0 0,0 0 1 0 0,0 0 0 0 0,0 1 0 0 0,-1-1 0 0 0,1 0 0 0 0,0 1 0 0 0,0-1 0 0 0,0 1 0 0 0,-1-1 0 0 0,1 1 0 0 0,0-1 0 0 0,-1 1 0 0 0,1-1 0 0 0,0 1 0 0 0,-1 0 0 0 0,1-1 0 0 0,-1 1 0 0 0,1 0 0 0 0,-1-1 0 0 0,1 2 0 0 0,4 7 28 0 0,0 0-1 0 0,-1 0 1 0 0,-1 1 0 0 0,3 10 0 0 0,-2-9-67 0 0,12 53 67 0 0,-13-49-38 0 0,1 0 0 0 0,0 0 0 0 0,1 0 0 0 0,0 0-1 0 0,1-1 1 0 0,14 24 0 0 0,-20-37 2 0 0,1-1 0 0 0,-1 1 1 0 0,1 0-1 0 0,-1-1 0 0 0,1 1 0 0 0,-1 0 1 0 0,1-1-1 0 0,-1 1 0 0 0,1 0 0 0 0,0-1 1 0 0,0 1-1 0 0,-1-1 0 0 0,1 1 0 0 0,0-1 1 0 0,-1 0-1 0 0,1 1 0 0 0,0-1 0 0 0,0 0 0 0 0,0 1 1 0 0,0-1-1 0 0,-1 0 0 0 0,1 0 0 0 0,0 0 1 0 0,0 0-1 0 0,0 0 0 0 0,1 0 0 0 0,0 0 12 0 0,-1-1 0 0 0,0 0 0 0 0,1 0 0 0 0,-1 1-1 0 0,0-1 1 0 0,0 0 0 0 0,0 0 0 0 0,1 0-1 0 0,-1 0 1 0 0,0 0 0 0 0,0-1 0 0 0,-1 1 0 0 0,1 0-1 0 0,1-2 1 0 0,4-8 104 0 0,0-1-1 0 0,-1 1 0 0 0,4-14 1 0 0,-5 13-48 0 0,4-10-501 0 0,6-14 809 0 0,27-50 0 0 0,-17 49-3152 0 0,5 3-3862 0 0,-12 9-1323 0 0,-8 13 2779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21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249 197 10714 0 0,'-24'8'8853'0'0,"-2"4"-5844"0"0,-10 5-1553 0 0,23-13-1359 0 0,1 1 1 0 0,1 0-1 0 0,-1 1 0 0 0,0 0 1 0 0,1 1-1 0 0,1 0 0 0 0,-1 1 1 0 0,1 0-1 0 0,-16 16 1 0 0,22-20-105 0 0,1 1 1 0 0,-1 0 0 0 0,1 0 0 0 0,0 0 0 0 0,0 0 0 0 0,0 1 0 0 0,1-1 0 0 0,0 1 0 0 0,0 0 0 0 0,0-1 0 0 0,1 1 0 0 0,0 0 0 0 0,0 0 0 0 0,0 0 0 0 0,1 0 0 0 0,0 0-1 0 0,0 0 1 0 0,1 0 0 0 0,-1 0 0 0 0,1 0 0 0 0,1 0 0 0 0,-1-1 0 0 0,3 7 0 0 0,-4-11-1 0 0,1 1 0 0 0,-1-1 0 0 0,0 1 0 0 0,1-1 0 0 0,-1 0 0 0 0,1 1 0 0 0,0-1 0 0 0,0 0-1 0 0,-1 0 1 0 0,1 0 0 0 0,0 0 0 0 0,0 1 0 0 0,0-1 0 0 0,0 0 0 0 0,0 0 0 0 0,0-1 0 0 0,0 1 0 0 0,0 0 0 0 0,1 0 0 0 0,-1 0 0 0 0,0-1 0 0 0,1 1 0 0 0,1 0 0 0 0,-1-1-2 0 0,0 0 1 0 0,0 0-1 0 0,0 0 1 0 0,0 0-1 0 0,0-1 1 0 0,0 1 0 0 0,0-1-1 0 0,0 1 1 0 0,0-1-1 0 0,-1 0 1 0 0,1 0-1 0 0,0 0 1 0 0,0 0-1 0 0,-1 0 1 0 0,2-1 0 0 0,8-7-29 0 0,-1 0 1 0 0,0 0-1 0 0,16-21 1 0 0,-23 26 31 0 0,18-22 53 0 0,-1-1-1 0 0,-2-1 1 0 0,0 0-1 0 0,15-37 1 0 0,-35 77 386 0 0,1-1 1 0 0,0 0-1 0 0,1 18 1 0 0,0 9-217 0 0,-6 32 14 0 0,2-41-269 0 0,2 0 0 0 0,0 1 0 0 0,2-1 0 0 0,2 0 0 0 0,5 35 1 0 0,-7-62-37 0 0,0-1 0 0 0,0 0 0 0 0,0 0 0 0 0,1 1 0 0 0,-1-1 0 0 0,0 0 0 0 0,1 0 0 0 0,-1 1 1 0 0,1-1-1 0 0,-1 0 0 0 0,1 0 0 0 0,0 0 0 0 0,-1 0 0 0 0,1 0 0 0 0,0 0 0 0 0,0 0 0 0 0,0 0 0 0 0,0 0 0 0 0,0 0 1 0 0,0 0-1 0 0,0-1 0 0 0,1 2 0 0 0,-1-2-73 0 0,0 0 1 0 0,0 0-1 0 0,0-1 0 0 0,0 1 1 0 0,0 0-1 0 0,0 0 1 0 0,0-1-1 0 0,0 1 0 0 0,0-1 1 0 0,0 1-1 0 0,-1-1 1 0 0,1 1-1 0 0,0-1 1 0 0,0 1-1 0 0,0-1 0 0 0,-1 0 1 0 0,1 1-1 0 0,0-1 1 0 0,-1 0-1 0 0,1 0 0 0 0,0 0 1 0 0,6-9-1462 0 0,-1 1-1 0 0,-1-1 1 0 0,8-16 0 0 0,4-15-3324 0 0,13-51-1 0 0,-23 68 1919 0 0</inkml:trace>
  <inkml:trace contextRef="#ctx0" brushRef="#br0" timeOffset="1">379 231 7234 0 0,'-13'-62'12506'0'0,"-5"1"-7336"0"0,-9-40-4154 0 0,27 101-1066 0 0,0 0 0 0 0,0 0 1 0 0,0 0-1 0 0,0 0 0 0 0,0-1 1 0 0,0 1-1 0 0,0 0 1 0 0,0 0-1 0 0,-1 0 0 0 0,1 0 1 0 0,0 0-1 0 0,0-1 1 0 0,0 1-1 0 0,0 0 0 0 0,0 0 1 0 0,0 0-1 0 0,0 0 0 0 0,0 0 1 0 0,0-1-1 0 0,0 1 1 0 0,0 0-1 0 0,0 0 0 0 0,0 0 1 0 0,0 0-1 0 0,0 0 1 0 0,0-1-1 0 0,0 1 0 0 0,0 0 1 0 0,0 0-1 0 0,0 0 1 0 0,1 0-1 0 0,-1 0 0 0 0,0-1 1 0 0,0 1-1 0 0,0 0 0 0 0,0 0 1 0 0,0 0-1 0 0,0 0 1 0 0,0 0-1 0 0,0 0 0 0 0,1 0 1 0 0,-1 0-1 0 0,0-1 1 0 0,0 1-1 0 0,0 0 0 0 0,0 0 1 0 0,0 0-1 0 0,0 0 0 0 0,1 0 1 0 0,-1 0-1 0 0,0 0 1 0 0,0 0-1 0 0,0 0 0 0 0,0 0 1 0 0,0 0-1 0 0,1 0 1 0 0,-1 0-1 0 0,0 0 0 0 0,0 0 1 0 0,0 0-1 0 0,1 0 0 0 0,9 10-4221 0 0,-8-9 3779 0 0,-1 1-1 0 0,0-1 1 0 0,0 1 0 0 0,0 0 0 0 0,0-1 0 0 0,0 1 0 0 0,0 0 0 0 0,0 0 0 0 0,0 0-1 0 0,-1-1 1 0 0,1 1 0 0 0,-1 0 0 0 0,1 0 0 0 0,-1 0 0 0 0,0 3 0 0 0,-6 4-3239 0 0,8 12-865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22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22 350 8722 0 0,'-7'21'10345'0'0,"2"1"-4782"0"0,0 8-3258 0 0,0 41-2538 0 0,5-65 202 0 0,1 0 0 0 0,0 0 0 0 0,0 0 0 0 0,0-1 0 0 0,0 1 0 0 0,1 0 0 0 0,3 6 0 0 0,-5-11-207 0 0,1 1-1 0 0,0-1 1 0 0,0 1 0 0 0,0-1-1 0 0,0 0 1 0 0,0 1-1 0 0,0-1 1 0 0,0 0 0 0 0,0 0-1 0 0,0 0 1 0 0,1 0 0 0 0,-1 0-1 0 0,2 1 1 0 0,-2-1-187 0 0,0-1 1 0 0,0 0 0 0 0,0 0 0 0 0,0 1-1 0 0,0-1 1 0 0,1 0 0 0 0,-1 0 0 0 0,0 0-1 0 0,0 0 1 0 0,0 0 0 0 0,0 0 0 0 0,0 0-1 0 0,0-1 1 0 0,0 1 0 0 0,0 0 0 0 0,0-1-1 0 0,0 1 1 0 0,0 0 0 0 0,0-1 0 0 0,0 1-1 0 0,0-1 1 0 0,1 0 0 0 0,7-4-3641 0 0,4 7-1532 0 0</inkml:trace>
  <inkml:trace contextRef="#ctx0" brushRef="#br0" timeOffset="1">143 293 8658 0 0,'17'-10'10299'0'0,"6"7"-5649"0"0,26 8-3861 0 0,-26-2-246 0 0,59 0-375 0 0,-75-4-617 0 0,0 1 0 0 0,0-1 0 0 0,-1-1 0 0 0,1 1 0 0 0,0-1 0 0 0,-1 0 0 0 0,1 0 0 0 0,-1-1-1 0 0,11-6 1 0 0,-16 9 6 0 0,0-1 0 0 0,0 0 0 0 0,0 1-1 0 0,0-1 1 0 0,-1 0 0 0 0,1 0-1 0 0,0 1 1 0 0,-1-1 0 0 0,1 0 0 0 0,0 0-1 0 0,-1 0 1 0 0,1 0 0 0 0,-1 0 0 0 0,1 0-1 0 0,-1 0 1 0 0,0 0 0 0 0,1 0-1 0 0,-1 0 1 0 0,0 0 0 0 0,0 0 0 0 0,0 0-1 0 0,0 0 1 0 0,0 0 0 0 0,0 0 0 0 0,0-2-1 0 0,-1-8-5438 0 0</inkml:trace>
  <inkml:trace contextRef="#ctx0" brushRef="#br0" timeOffset="2">297 0 9178 0 0,'-14'75'9374'0'0,"2"0"-3873"0"0,-3 79-2539 0 0,13-102-3260 0 0,2 0 1 0 0,3 1-1 0 0,15 93 0 0 0,-17-143 204 0 0,12 50-853 0 0,-12-49 319 0 0,1 0 0 0 0,-1 0-1 0 0,1 0 1 0 0,0 0 0 0 0,0 0-1 0 0,1-1 1 0 0,-1 1 0 0 0,1-1-1 0 0,-1 1 1 0 0,4 2 0 0 0,-5-5 371 0 0,-1-1-1 0 0,0 0 1 0 0,1 0 0 0 0,-1 1 0 0 0,1-1-1 0 0,-1 0 1 0 0,0 0 0 0 0,1 1 0 0 0,-1-1 0 0 0,1 0-1 0 0,-1 0 1 0 0,1 0 0 0 0,-1 0 0 0 0,1 0-1 0 0,-1 1 1 0 0,0-1 0 0 0,1 0 0 0 0,-1 0-1 0 0,1 0 1 0 0,-1 0 0 0 0,1-1 0 0 0,-1 1-1 0 0,1 0 1 0 0,-1 0 0 0 0,1 0 0 0 0,-1 0 0 0 0,0 0-1 0 0,1 0 1 0 0,-1-1 0 0 0,1 1 0 0 0,-1 0-1 0 0,1 0 1 0 0,-1-1 0 0 0,8-6-5612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41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11018 0 0,'-20'22'7822'0'0,"17"-17"-7087"0"0,0-1 1 0 0,0 1-1 0 0,0-1 1 0 0,0 1 0 0 0,0 0-1 0 0,-1 6 1 0 0,4-10-703 0 0,0-1-1 0 0,0 1 1 0 0,0-1-1 0 0,0 1 1 0 0,1 0-1 0 0,-1-1 1 0 0,0 1-1 0 0,0-1 1 0 0,0 1-1 0 0,1-1 1 0 0,-1 1-1 0 0,0-1 1 0 0,1 1-1 0 0,-1-1 1 0 0,1 1-1 0 0,-1-1 1 0 0,0 1-1 0 0,1-1 1 0 0,-1 0-1 0 0,1 1 1 0 0,-1-1-1 0 0,1 0 1 0 0,-1 1-1 0 0,1-1 1 0 0,-1 0-1 0 0,1 0 1 0 0,0 1-1 0 0,-1-1 1 0 0,2 0-1 0 0,23 8 94 0 0,-17-6-23 0 0,7 4-63 0 0,0 0-1 0 0,0 1 0 0 0,-1 1 1 0 0,1 0-1 0 0,-2 1 0 0 0,1 0 1 0 0,-2 1-1 0 0,1 0 1 0 0,-1 1-1 0 0,18 22 0 0 0,-25-27-11 0 0,0 0 0 0 0,-1 1 0 0 0,0-1 0 0 0,0 1 0 0 0,0 0 0 0 0,-1 0 0 0 0,0 0 0 0 0,-1 0 0 0 0,1 1 0 0 0,-1-1 0 0 0,-1 1 0 0 0,0 0 0 0 0,0-1 0 0 0,0 1 0 0 0,-1 0 0 0 0,0-1 0 0 0,0 1 0 0 0,-1 0 0 0 0,0 0 0 0 0,0-1 0 0 0,-1 1 0 0 0,0-1 0 0 0,-1 1 0 0 0,-3 8 0 0 0,-17 28 37 0 0,16-34-381 0 0,1 0 0 0 0,0 1 0 0 0,1 0 0 0 0,1 0 0 0 0,-1 1 0 0 0,2-1 0 0 0,-1 1 1 0 0,-2 24-1 0 0,5-36-191 0 0,1 0 381 0 0,0 1-1 0 0,0-1 1 0 0,0 0-1 0 0,0 0 1 0 0,0 0-1 0 0,0 0 0 0 0,0 1 1 0 0,0-1-1 0 0,0 0 1 0 0,0 0-1 0 0,0 0 1 0 0,0 1-1 0 0,0-1 0 0 0,0 0 1 0 0,0 0-1 0 0,0 0 1 0 0,0 0-1 0 0,0 1 1 0 0,0-1-1 0 0,0 0 0 0 0,0 0 1 0 0,0 0-1 0 0,0 1 1 0 0,0-1-1 0 0,0 0 1 0 0,0 0-1 0 0,1 0 1 0 0,-1 0-1 0 0,1 2-1265 0 0,-1-2 1265 0 0,1 0 1 0 0,-1 0-1 0 0,0 0 0 0 0,0 0 1 0 0,0 0-1 0 0,1 0 1 0 0,-1 0-1 0 0,0 0 1 0 0,8-11-4399 0 0,5-20 137 0 0,-6 5 2176 0 0,4-2-1327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42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3969 0 0,'29'-35'2864'0'0,"-1"18"13167"0"0,-24 27-14044 0 0,1 11-1171 0 0,-4 5-667 0 0,0 0 1 0 0,-2 0-1 0 0,-2 0 1 0 0,-8 44-1 0 0,3-22-115 0 0,3-21-108 0 0,3-17-141 0 0,0-1 0 0 0,0 1 0 0 0,1 0 0 0 0,0-1-1 0 0,1 1 1 0 0,0 0 0 0 0,0 0 0 0 0,1 0 0 0 0,3 12 0 0 0,0-21-1628 0 0,1-9 1168 0 0,4-16 794 0 0,-7 19-212 0 0,1-3 260 0 0,0 1 1 0 0,1-1-1 0 0,0 0 0 0 0,0 1 0 0 0,1 0 0 0 0,0 0 0 0 0,0 0 0 0 0,0 1 0 0 0,1-1 0 0 0,12-9 1 0 0,-14 13-133 0 0,1 0 0 0 0,0 0 0 0 0,0 0 0 0 0,1 1 0 0 0,-1 0 0 0 0,1 0 0 0 0,-1 0 0 0 0,1 0 0 0 0,-1 1 0 0 0,1 0 0 0 0,0 0 0 0 0,0 1 0 0 0,0 0 0 0 0,-1 0 0 0 0,1 0 0 0 0,10 2 0 0 0,34 2-3725 0 0,-47-5 2784 0 0,1 1 0 0 0,-1 0 0 0 0,0-1 1 0 0,1 0-1 0 0,-1 0 0 0 0,0 0 0 0 0,1 0 0 0 0,-1 0 0 0 0,0-1 1 0 0,0 1-1 0 0,0-1 0 0 0,4-3 0 0 0,4-4-4608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42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7786 0 0,'-11'2'9991'0'0,"-2"7"-5891"0"0,12-9-4064 0 0,1 0 0 0 0,0 1 0 0 0,-1-1-1 0 0,1 0 1 0 0,-1 1 0 0 0,1-1 0 0 0,0 0-1 0 0,-1 1 1 0 0,1-1 0 0 0,0 1 0 0 0,-1-1-1 0 0,1 1 1 0 0,0-1 0 0 0,0 1 0 0 0,-1-1-1 0 0,1 1 1 0 0,0-1 0 0 0,0 1 0 0 0,0-1-1 0 0,0 1 1 0 0,0-1 0 0 0,0 1 0 0 0,0 0-1 0 0,0-1 1 0 0,0 1 0 0 0,0-1 0 0 0,0 1-1 0 0,0-1 1 0 0,0 1 0 0 0,0-1 0 0 0,1 1-1 0 0,-1-1 1 0 0,0 1 0 0 0,0-1 0 0 0,0 1-1 0 0,1-1 1 0 0,-1 1 0 0 0,0-1 0 0 0,1 1-1 0 0,-1-1 1 0 0,0 0 0 0 0,1 1 0 0 0,-1-1-1 0 0,1 0 1 0 0,-1 1 0 0 0,1-1-1 0 0,-1 0 1 0 0,1 1 0 0 0,-1-1 0 0 0,1 0-1 0 0,-1 0 1 0 0,1 0 0 0 0,0 1 0 0 0,10 2-26 0 0,0-1 0 0 0,0 0 0 0 0,1 0 0 0 0,-1-1 0 0 0,0 0 0 0 0,1-1 0 0 0,14-2 0 0 0,21 1-293 0 0,-44 2 198 0 0,76 7-2176 0 0,-74-8 1675 0 0,1 2 0 0 0,-1-1 0 0 0,0 0 0 0 0,1 1 1 0 0,-1 0-1 0 0,0 0 0 0 0,0 1 0 0 0,0 0 0 0 0,-1-1 0 0 0,1 1 0 0 0,7 7 0 0 0,-12-10 527 0 0,1 1-214 0 0,-1-1 0 0 0,1 1 0 0 0,0-1 0 0 0,-1 1 0 0 0,1 0 0 0 0,-1-1 1 0 0,0 1-1 0 0,1-1 0 0 0,-1 1 0 0 0,0 0 0 0 0,1-1 0 0 0,-1 1 0 0 0,0 0 0 0 0,1 0 0 0 0,-1-1 0 0 0,0 1 0 0 0,0 0 0 0 0,0 0 1 0 0,0-1-1 0 0,0 1 0 0 0,0 0 0 0 0,0 0 0 0 0,0 1 0 0 0,-2 8-4673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43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0 5817 0 0,'-5'3'1454'0'0,"-1"-1"1"0"0,1 1-1 0 0,0 1 0 0 0,0-1 0 0 0,-6 6 0 0 0,10-9-1241 0 0,0 0-1 0 0,1 1 0 0 0,-1 0 1 0 0,0-1-1 0 0,1 1 0 0 0,-1-1 1 0 0,1 1-1 0 0,-1 0 0 0 0,1 0 1 0 0,-1-1-1 0 0,1 1 0 0 0,-1 0 1 0 0,1 0-1 0 0,-1-1 0 0 0,1 1 1 0 0,0 0-1 0 0,0 0 0 0 0,-1 0 1 0 0,1 0-1 0 0,0 0 0 0 0,0-1 1 0 0,0 1-1 0 0,0 0 0 0 0,0 0 1 0 0,0 0-1 0 0,0 0 0 0 0,0 0 1 0 0,1 0-1 0 0,-1-1 0 0 0,0 1 1 0 0,0 0-1 0 0,1 0 0 0 0,-1 0 1 0 0,0 0-1 0 0,1-1 0 0 0,-1 1 1 0 0,1 0-1 0 0,-1 0 0 0 0,1-1 1 0 0,0 1-1 0 0,-1 0 0 0 0,1-1 1 0 0,-1 1-1 0 0,3 0 0 0 0,15 13-24 0 0,2-1-1 0 0,0-1 0 0 0,0 0 1 0 0,1-2-1 0 0,43 15 0 0 0,-57-23-191 0 0,-1 0 0 0 0,1 1 0 0 0,0 0 0 0 0,-1 0 0 0 0,0 0 0 0 0,0 1 0 0 0,7 5 0 0 0,-12-8 8 0 0,-1 0 0 0 0,1 0 0 0 0,0-1 0 0 0,0 1 0 0 0,-1 0 0 0 0,1 0 0 0 0,-1 0 0 0 0,1 0 0 0 0,-1 0 0 0 0,1 0 0 0 0,-1 0 0 0 0,0 0 0 0 0,1 0 0 0 0,-1 0 0 0 0,0 1-1 0 0,0-1 1 0 0,0 0 0 0 0,0 0 0 0 0,0 0 0 0 0,0 1 0 0 0,0 1-7 0 0,-1-1-1 0 0,0 0 1 0 0,0 0-1 0 0,0 0 1 0 0,0 1-1 0 0,0-1 0 0 0,0 0 1 0 0,-1-1-1 0 0,1 1 1 0 0,-1 0-1 0 0,1 0 1 0 0,-1 0-1 0 0,-2 1 1 0 0,-4 5-13 0 0,-37 37 16 0 0,42-42-6 0 0,1 0 0 0 0,-1 0 1 0 0,1 0-1 0 0,0 1 0 0 0,0-1 0 0 0,0 1 0 0 0,1-1 0 0 0,-1 1 1 0 0,1 0-1 0 0,0 0 0 0 0,0-1 0 0 0,0 1 0 0 0,0 4 0 0 0,1-7 3 0 0,0-1-1 0 0,0 1 1 0 0,0-1-1 0 0,1 1 1 0 0,-1-1 0 0 0,0 1-1 0 0,1-1 1 0 0,-1 1-1 0 0,0-1 1 0 0,1 0-1 0 0,-1 1 1 0 0,0-1-1 0 0,1 0 1 0 0,-1 1-1 0 0,1-1 1 0 0,-1 0-1 0 0,0 1 1 0 0,1-1-1 0 0,-1 0 1 0 0,1 0-1 0 0,-1 0 1 0 0,1 0 0 0 0,-1 1-1 0 0,1-1 1 0 0,-1 0-1 0 0,1 0 1 0 0,-1 0-1 0 0,1 0 1 0 0,-1 0-1 0 0,1 0 1 0 0,0 0-1 0 0,-1 0 1 0 0,1 0-1 0 0,-1 0 1 0 0,1-1-1 0 0,-1 1 1 0 0,1 0-1 0 0,-1 0 1 0 0,0 0-1 0 0,1-1 1 0 0,-1 1 0 0 0,1 0-1 0 0,-1 0 1 0 0,1-1-1 0 0,29-12 25 0 0,-28 11-30 0 0,3 0 0 0 0,11-6-5 0 0,0-1 0 0 0,17-12 0 0 0,-31 19-20 0 0,1 1 0 0 0,0-1 1 0 0,-1 0-1 0 0,0 0 0 0 0,1 0 1 0 0,-1-1-1 0 0,0 1 1 0 0,0 0-1 0 0,0-1 0 0 0,0 1 1 0 0,-1-1-1 0 0,1 0 1 0 0,-1 0-1 0 0,0 0 0 0 0,1 1 1 0 0,-1-1-1 0 0,-1 0 1 0 0,1 0-1 0 0,0-1 0 0 0,0-3 1 0 0,-2 5 19 0 0,0-1 0 0 0,1 1 0 0 0,-1 0 0 0 0,0 0 0 0 0,-1 0 0 0 0,1 0 0 0 0,0 0 0 0 0,-1 0 0 0 0,1 0 0 0 0,-1 0 0 0 0,1 1 0 0 0,-1-1 0 0 0,0 0 0 0 0,1 1 0 0 0,-1 0 0 0 0,0-1 0 0 0,0 1 0 0 0,0 0 0 0 0,-1 0 0 0 0,1 0 0 0 0,0 0 0 0 0,0 0 1 0 0,0 1-1 0 0,-1-1 0 0 0,1 1 0 0 0,-3-1 0 0 0,-7-1 51 0 0,1 0 1 0 0,0 0 0 0 0,-24 1-1 0 0,32 1-48 0 0,0 0 1 0 0,-1 0-1 0 0,1 1 0 0 0,-1-1 1 0 0,1 1-1 0 0,-1 0 0 0 0,1-1 0 0 0,0 2 1 0 0,0-1-1 0 0,-1 0 0 0 0,1 1 1 0 0,0-1-1 0 0,0 1 0 0 0,0 0 1 0 0,1 0-1 0 0,-1 0 0 0 0,0 0 0 0 0,1 0 1 0 0,-1 1-1 0 0,-2 3 0 0 0,2 0 6 0 0,0-1 0 0 0,1 1 1 0 0,0-1-1 0 0,0 1 0 0 0,0 0 0 0 0,0 0 0 0 0,1 0 0 0 0,0 0 0 0 0,1 0 0 0 0,-1 11 0 0 0,1 1-11 0 0,-2 0 0 0 0,0 0 0 0 0,-1 0 0 0 0,-10 32 0 0 0,11-43 29 0 0,0-1 0 0 0,-1 1 0 0 0,0-1 0 0 0,0 0 0 0 0,-1 0 0 0 0,1 0 0 0 0,-1-1 0 0 0,-1 1 0 0 0,1-1 0 0 0,-1 0 0 0 0,0 0 0 0 0,0 0 0 0 0,0-1 0 0 0,-1 0 0 0 0,-11 7 0 0 0,16-11 21 0 0,-1 1 0 0 0,1-1 0 0 0,0 1 0 0 0,0-1 0 0 0,0 1 0 0 0,0-1 0 0 0,0 1 0 0 0,0 0 0 0 0,0 0 0 0 0,0-1 0 0 0,0 1 0 0 0,0 0-1 0 0,0 0 1 0 0,0 0 0 0 0,1 0 0 0 0,-1 0 0 0 0,-1 2 0 0 0,3-2-38 0 0,-1 1 0 0 0,1-1-1 0 0,0 1 1 0 0,-1-1 0 0 0,1 1 0 0 0,0-1-1 0 0,0 0 1 0 0,0 1 0 0 0,0-1 0 0 0,0 0-1 0 0,0 0 1 0 0,0 0 0 0 0,0 0-1 0 0,3 2 1 0 0,3 4-15 0 0,1 0 1 0 0,0-1-1 0 0,1 0 0 0 0,0 0 0 0 0,0-1 1 0 0,0 0-1 0 0,1-1 0 0 0,-1 0 0 0 0,1 0 0 0 0,0-1 1 0 0,0 0-1 0 0,0-1 0 0 0,0 0 0 0 0,1-1 0 0 0,-1 0 1 0 0,15-1-1 0 0,-10 0-788 0 0,0-1 1 0 0,-1-1-1 0 0,1-1 1 0 0,22-6-1 0 0,-22 4-1622 0 0,-1 0-1 0 0,0-1 1 0 0,0-1-1 0 0,17-10 1 0 0,-12 4-2656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43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22 6953 0 0,'-8'-2'4126'0'0,"-14"-5"5328"0"0,19 2-6114 0 0,14 0-2178 0 0,-7 4-1137 0 0,-1 0 0 0 0,1 1 0 0 0,-1 0 0 0 0,1-1 0 0 0,-1 1 0 0 0,1 0-1 0 0,0 1 1 0 0,-1-1 0 0 0,1 1 0 0 0,-1 0 0 0 0,1 0 0 0 0,-1 0 0 0 0,1 0 0 0 0,4 3 0 0 0,4 2-116 0 0,0 2 1 0 0,18 13-1 0 0,-23-15-363 0 0,1 0 1 0 0,0-1 0 0 0,0 0-1 0 0,0 0 1 0 0,1-1 0 0 0,10 4-1 0 0,-3-4-134 0 0,1 1-3906 0 0,-34 2-1671 0 0,-14 1 2078 0 0,13-4 3153 0 0,1 0-1 0 0,-26 2 1 0 0,17-2-1372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9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0 269 12803 0 0,'0'1'304'0'0,"0"-1"0"0"0,0 1 0 0 0,0-1 0 0 0,0 1 0 0 0,0 0 1 0 0,0-1-1 0 0,0 1 0 0 0,0-1 0 0 0,1 1 0 0 0,-1-1 0 0 0,0 1 1 0 0,0-1-1 0 0,0 1 0 0 0,1-1 0 0 0,-1 1 0 0 0,0-1 0 0 0,1 1 0 0 0,-1-1 1 0 0,0 1-1 0 0,1-1 0 0 0,-1 1 0 0 0,0-1 0 0 0,1 0 0 0 0,-1 1 0 0 0,1-1 1 0 0,-1 0-1 0 0,1 1 0 0 0,0-1 0 0 0,17-1 1992 0 0,14-16-2403 0 0,-18 7 168 0 0,0 0 0 0 0,-1-1-1 0 0,0-1 1 0 0,16-18 0 0 0,-1-8-3008 0 0,-22 33-1790 0 0,-6-1 8885 0 0,-1 1-3954 0 0,1 4-172 0 0,0-1 1 0 0,-1 0-1 0 0,1 0 1 0 0,0 1-1 0 0,1-1 1 0 0,-1 0-1 0 0,0 0 1 0 0,0 1-1 0 0,1-1 1 0 0,-1 0-1 0 0,1 0 1 0 0,-1 1 0 0 0,1-1-1 0 0,0 1 1 0 0,-1-1-1 0 0,1 1 1 0 0,2-3-1 0 0,23-22 47 0 0,-23 24-107 0 0,0 0-1 0 0,0-1 1 0 0,-1 1 0 0 0,1 0-1 0 0,-1-1 1 0 0,1 1 0 0 0,-1-1-1 0 0,0 0 1 0 0,0 0 0 0 0,-1 0-1 0 0,1 0 1 0 0,0 0-1 0 0,0-4 1 0 0,-2-15 30 0 0,0 22 25 0 0,0-1 0 0 0,0 0 0 0 0,0 0 0 0 0,0 1 0 0 0,-1-1 0 0 0,1 0 0 0 0,0 1 0 0 0,0-1 0 0 0,0 0 0 0 0,-1 0 0 0 0,1 1 0 0 0,0-1 0 0 0,0 0 0 0 0,-1 1 0 0 0,1-1 0 0 0,-1 1 0 0 0,1-1 0 0 0,-1 0 0 0 0,1 1 0 0 0,-1-1 0 0 0,1 1 0 0 0,-1-1 0 0 0,1 1 0 0 0,-1 0 0 0 0,-1-1 0 0 0,3 43 600 0 0,1-21-435 0 0,2 0-1 0 0,1 1 1 0 0,1-1-1 0 0,0-1 1 0 0,2 1-1 0 0,0-1 1 0 0,1-1-1 0 0,13 21 1 0 0,-21-39-246 0 0,0 0 0 0 0,-1-1 0 0 0,1 1 0 0 0,-1 0 0 0 0,1 0 0 0 0,0-1-1 0 0,0 1 1 0 0,-1 0 0 0 0,1-1 0 0 0,0 1 0 0 0,0 0 0 0 0,0-1 0 0 0,0 1 0 0 0,0-1 0 0 0,-1 0 0 0 0,1 1 0 0 0,0-1 0 0 0,0 0 0 0 0,0 1 0 0 0,0-1 0 0 0,0 0 0 0 0,0 0 0 0 0,0 0 0 0 0,3 0 0 0 0,9 2-3603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44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0 5697 0 0,'-14'3'1002'0'0,"-31"6"1539"0"0,42-9-1900 0 0,0 1-1 0 0,1-1 0 0 0,-1 0 0 0 0,0 0 0 0 0,0 0 0 0 0,0 0 0 0 0,1-1 0 0 0,-1 1 0 0 0,0-1 0 0 0,1 0 0 0 0,-1 0 0 0 0,-4-2 0 0 0,12 4 3652 0 0,10-2-2420 0 0,1 0-1276 0 0,20 3-250 0 0,36 8 1 0 0,-59-8-336 0 0,-1 1-1 0 0,1 1 1 0 0,-1 0 0 0 0,0 0 0 0 0,0 2 0 0 0,15 8-1 0 0,-26-14-5 0 0,0 0 0 0 0,-1 1 0 0 0,1-1 0 0 0,0 1-1 0 0,-1-1 1 0 0,1 1 0 0 0,-1-1 0 0 0,1 1 0 0 0,-1-1-1 0 0,1 1 1 0 0,-1-1 0 0 0,1 1 0 0 0,-1 0 0 0 0,0-1-1 0 0,1 1 1 0 0,-1 0 0 0 0,0-1 0 0 0,0 1 0 0 0,1 0-1 0 0,-1-1 1 0 0,0 1 0 0 0,0 0 0 0 0,0-1 0 0 0,0 1-1 0 0,0 0 1 0 0,0 0 0 0 0,0-1 0 0 0,0 1 0 0 0,0 1-1 0 0,-1 0-26 0 0,0 0 0 0 0,0 0-1 0 0,0 0 1 0 0,0 0-1 0 0,0-1 1 0 0,0 1 0 0 0,-1 0-1 0 0,1 0 1 0 0,-1-1-1 0 0,-1 3 1 0 0,-6 3-141 0 0,0-1 0 0 0,0 1 0 0 0,-11 5 0 0 0,7-6 102 0 0,0 0 1 0 0,-1-1 0 0 0,0 0 0 0 0,0-1 0 0 0,-19 2-1 0 0,-19 6 38 0 0,37-4-8 0 0,15-7 32 0 0,-1-1 0 0 0,1 0-1 0 0,0 0 1 0 0,0 1 0 0 0,0-1 0 0 0,0 0-1 0 0,0 0 1 0 0,0 0 0 0 0,0 1 0 0 0,0-1-1 0 0,-1 0 1 0 0,1 0 0 0 0,0 1 0 0 0,0-1-1 0 0,0 0 1 0 0,0 0 0 0 0,0 1 0 0 0,1-1 0 0 0,-1 0-1 0 0,0 0 1 0 0,0 1 0 0 0,0-1 0 0 0,0 0-1 0 0,0 0 1 0 0,0 1 0 0 0,0-1 0 0 0,0 0-1 0 0,0 0 1 0 0,1 0 0 0 0,-1 1 0 0 0,0-1 0 0 0,0 0-1 0 0,0 0 1 0 0,1 1 0 0 0,0 0 14 0 0,1 0 1 0 0,-1-1-1 0 0,1 1 0 0 0,-1 0 1 0 0,1 0-1 0 0,-1-1 0 0 0,1 1 1 0 0,0-1-1 0 0,-1 0 1 0 0,1 1-1 0 0,0-1 0 0 0,0 0 1 0 0,-1 0-1 0 0,1 0 0 0 0,2 0 1 0 0,67-12 298 0 0,17-2-166 0 0,-79 14-209 0 0,-1-1 0 0 0,1 2 0 0 0,0-1 0 0 0,0 1 0 0 0,0 0-1 0 0,-1 1 1 0 0,16 5 0 0 0,-22-7-129 0 0,-1 0 0 0 0,1 1 0 0 0,-1-1 0 0 0,0 1 1 0 0,1 0-1 0 0,-1-1 0 0 0,1 1 0 0 0,-1 0 0 0 0,0 0 0 0 0,1 0 0 0 0,-1 0 0 0 0,0 0 0 0 0,0 0 0 0 0,0 0 0 0 0,0 0 0 0 0,0 1 1 0 0,0-1-1 0 0,0 0 0 0 0,0 1 0 0 0,-1-1 0 0 0,1 0 0 0 0,0 1 0 0 0,-1-1 0 0 0,1 3 0 0 0,-1-2-61 0 0,0 0-1 0 0,0-1 1 0 0,-1 1-1 0 0,1 0 1 0 0,-1 0-1 0 0,1 0 1 0 0,-1 0-1 0 0,0 0 1 0 0,1 0-1 0 0,-1-1 1 0 0,0 1 0 0 0,0 0-1 0 0,-1-1 1 0 0,1 1-1 0 0,0 0 1 0 0,-2 1-1 0 0,-3 3 3 0 0,0 0-1 0 0,-1-1 0 0 0,1 0 1 0 0,-1 0-1 0 0,0 0 1 0 0,-1-1-1 0 0,1 0 1 0 0,-9 3-1 0 0,5-5 321 0 0,0-1 0 0 0,0 0 0 0 0,0 0 0 0 0,0-1-1 0 0,0-1 1 0 0,0 0 0 0 0,-14-2 0 0 0,12 0 6216 0 0,43 7-5195 0 0,0-2 1 0 0,0-1 0 0 0,43-4 0 0 0,-69 3-1063 0 0,0 0 0 0 0,1 1-1 0 0,-1-1 1 0 0,0 1 0 0 0,0 0-1 0 0,0 0 1 0 0,0 1 0 0 0,0-1-1 0 0,-1 1 1 0 0,1 0 0 0 0,3 2-1 0 0,-6-4-41 0 0,0 1-1 0 0,0-1 0 0 0,0 1 0 0 0,0-1 0 0 0,0 1 0 0 0,-1 0 0 0 0,1-1 0 0 0,0 1 1 0 0,-1 0-1 0 0,1 0 0 0 0,0-1 0 0 0,-1 1 0 0 0,1 0 0 0 0,-1 0 0 0 0,1 0 1 0 0,-1 0-1 0 0,1 0 0 0 0,-1-1 0 0 0,0 1 0 0 0,1 0 0 0 0,-1 0 0 0 0,0 0 0 0 0,0 0 1 0 0,0 0-1 0 0,0 0 0 0 0,0 0 0 0 0,0 0 0 0 0,0 0 0 0 0,0 0 0 0 0,0 0 0 0 0,0 0 1 0 0,-1 0-1 0 0,1 0 0 0 0,0 0 0 0 0,-1 0 0 0 0,1 0 0 0 0,-1 0 0 0 0,1 0 1 0 0,-1 0-1 0 0,1-1 0 0 0,-1 1 0 0 0,1 0 0 0 0,-1 0 0 0 0,0-1 0 0 0,0 1 0 0 0,1 0 1 0 0,-1-1-1 0 0,0 1 0 0 0,0-1 0 0 0,-1 1 0 0 0,-36 22-67 0 0,32-21 67 0 0,1 1 0 0 0,-1 0 0 0 0,1 0 0 0 0,0 0 0 0 0,-6 6 0 0 0,9-8-1 0 0,0 1-1 0 0,1 0 1 0 0,-1 0-1 0 0,1 0 1 0 0,0 0-1 0 0,0 0 1 0 0,-1 0-1 0 0,1 0 1 0 0,1 1-1 0 0,-1-1 1 0 0,0 0-1 0 0,0 1 1 0 0,1-1-1 0 0,0 0 1 0 0,-1 1-1 0 0,1-1 1 0 0,0 4-1 0 0,1 5-6 0 0,1-2-128 0 0,-7-10-1209 0 0,5 1 1420 0 0,0-1 0 0 0,0 1 0 0 0,0 0 1 0 0,0 0-1 0 0,0 0 0 0 0,0-1 0 0 0,-1 1 0 0 0,1 0 0 0 0,0 0 0 0 0,0 0 0 0 0,0-1 1 0 0,-1 1-1 0 0,1 0 0 0 0,0 0 0 0 0,0 0 0 0 0,0 0 0 0 0,-1 0 0 0 0,1 0 0 0 0,0-1 1 0 0,0 1-1 0 0,-1 0 0 0 0,1 0 0 0 0,0 0 0 0 0,0 0 0 0 0,-1 0 0 0 0,1 0 1 0 0,0 0-1 0 0,0 0 0 0 0,-1 0 0 0 0,1 0 0 0 0,0 0 0 0 0,0 0 0 0 0,-1 0 0 0 0,1 0 1 0 0,0 0-1 0 0,0 1 0 0 0,0-1 0 0 0,-1 0 0 0 0,1 0-38 0 0,1 1 1 0 0,0-1-1 0 0,-1 1 0 0 0,1-1 1 0 0,0 1-1 0 0,-1-1 0 0 0,1 0 1 0 0,0 1-1 0 0,-1-1 0 0 0,1 0 1 0 0,0 0-1 0 0,0 0 0 0 0,-1 0 1 0 0,1 1-1 0 0,0-1 0 0 0,0 0 1 0 0,-1 0-1 0 0,1 0 0 0 0,0-1 1 0 0,1 1-1 0 0,5 0 9 0 0,0 0 0 0 0,0 0 0 0 0,0 1 0 0 0,0 0 1 0 0,0 0-1 0 0,0 1 0 0 0,0 0 0 0 0,0 0 0 0 0,0 0 0 0 0,-1 1 0 0 0,0 0 1 0 0,7 4-1 0 0,-12-6-33 0 0,0 0 0 0 0,-1 0 0 0 0,1 0 0 0 0,-1 0 0 0 0,1 0 0 0 0,-1 0 0 0 0,1 0 0 0 0,-1 0 0 0 0,1 0 0 0 0,-1 0 0 0 0,0 0 0 0 0,0 0 0 0 0,0 1 0 0 0,0-1 0 0 0,1 0 0 0 0,-2 0 0 0 0,1 0 0 0 0,0 0 0 0 0,0 0 0 0 0,0 1 0 0 0,0-1 0 0 0,-1 0 0 0 0,1 0 0 0 0,0 0 0 0 0,-1 0 0 0 0,1 0 0 0 0,-2 2 0 0 0,-22 31-13 0 0,11-16 8 0 0,12-17 1 0 0,0 1 0 0 0,0 0 0 0 0,0 0 0 0 0,1 0 0 0 0,-1 0 0 0 0,0 0 0 0 0,1 0 0 0 0,-1-1 0 0 0,1 1 0 0 0,-1 1 0 0 0,1-1 0 0 0,0 0-1 0 0,0 0 1 0 0,0 0 0 0 0,0 0 0 0 0,0 0 0 0 0,1 0 0 0 0,-1 0 0 0 0,0 0 0 0 0,1 0 0 0 0,0 0 0 0 0,1 3 0 0 0,0-3-3 0 0,0 0 1 0 0,0 0 0 0 0,0 1 0 0 0,0-1 0 0 0,0 0-1 0 0,1-1 1 0 0,-1 1 0 0 0,0 0 0 0 0,1-1-1 0 0,0 1 1 0 0,-1-1 0 0 0,1 0 0 0 0,0 0-1 0 0,0 0 1 0 0,4 1 0 0 0,1-1-190 0 0,-1 1 1 0 0,1-1-1 0 0,-1 0 1 0 0,1-1-1 0 0,-1 1 1 0 0,1-1-1 0 0,0-1 1 0 0,-1 0-1 0 0,9-2 1 0 0,-9 2-1005 0 0,1-2 0 0 0,-1 1 0 0 0,0-1 0 0 0,1-1 0 0 0,-1 1 1 0 0,-1-1-1 0 0,1 0 0 0 0,0-1 0 0 0,-1 1 0 0 0,0-1 0 0 0,0-1 0 0 0,-1 1 1 0 0,10-13-1 0 0,-3 3-2835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45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61 11138 0 0,'-25'-21'7333'0'0,"1"1"-3180"0"0,24 20-4128 0 0,0-1 1 0 0,0 1-1 0 0,0 0 1 0 0,0-1-1 0 0,0 1 1 0 0,0-1-1 0 0,0 1 1 0 0,0 0-1 0 0,0-1 1 0 0,0 1-1 0 0,0-1 1 0 0,0 1-1 0 0,0 0 1 0 0,0-1-1 0 0,0 1 1 0 0,0 0-1 0 0,0-1 1 0 0,1 1-1 0 0,-1-1 1 0 0,0 1-1 0 0,0 0 1 0 0,0-1-1 0 0,1 1 1 0 0,-1 0-1 0 0,0-1 1 0 0,0 1-1 0 0,1 0 1 0 0,-1 0-1 0 0,0-1 1 0 0,1 1 0 0 0,-1 0-1 0 0,0 0 1 0 0,1 0-1 0 0,-1-1 1 0 0,1 1-1 0 0,-1 0 1 0 0,0 0-1 0 0,1 0 1 0 0,-1 0-1 0 0,0 0 1 0 0,1 0-1 0 0,-1 0 1 0 0,1 0-1 0 0,-1 0 1 0 0,1 0-1 0 0,21-6 83 0 0,-6 5-32 0 0,1 0 0 0 0,-1 2 0 0 0,1 0 0 0 0,-1 1 0 0 0,26 6 0 0 0,-25-4-103 0 0,0-1-1 0 0,0-1 1 0 0,0-1 0 0 0,-1 0-1 0 0,22-2 1 0 0,-106 0 51 0 0,55 3-4 0 0,0 0-1 0 0,0 0 1 0 0,0 1-1 0 0,0 1 1 0 0,-22 9-1 0 0,32-12-20 0 0,1 0 0 0 0,0 0 0 0 0,0 0 0 0 0,0 0-1 0 0,0 0 1 0 0,0 1 0 0 0,0-1 0 0 0,0 1-1 0 0,0-1 1 0 0,0 1 0 0 0,1 0 0 0 0,-1 0-1 0 0,0 0 1 0 0,1 0 0 0 0,0 0 0 0 0,0 0 0 0 0,-1 0-1 0 0,1 0 1 0 0,1 1 0 0 0,-1-1 0 0 0,0 0-1 0 0,0 1 1 0 0,1-1 0 0 0,-1 0 0 0 0,1 1-1 0 0,0-1 1 0 0,0 1 0 0 0,0-1 0 0 0,0 1 0 0 0,0-1-1 0 0,0 0 1 0 0,1 1 0 0 0,-1-1 0 0 0,1 1-1 0 0,0-1 1 0 0,0 0 0 0 0,0 0 0 0 0,0 1-1 0 0,2 2 1 0 0,-1 0-10 0 0,1-1 1 0 0,0 0-1 0 0,1 1 0 0 0,-1-1 1 0 0,1 0-1 0 0,-1-1 0 0 0,1 1 1 0 0,0-1-1 0 0,1 1 0 0 0,-1-1 0 0 0,1 0 1 0 0,-1-1-1 0 0,1 1 0 0 0,0-1 1 0 0,0 0-1 0 0,8 2 0 0 0,10 2 67 0 0,0-1-1 0 0,38 3 0 0 0,12 3 57 0 0,-130 6-94 0 0,32-13-55 0 0,16-3 6 0 0,-1 1 0 0 0,1 0-1 0 0,0 0 1 0 0,0 1 0 0 0,0 0-1 0 0,0 0 1 0 0,0 1 0 0 0,1 0-1 0 0,-10 6 1 0 0,17-9 35 0 0,1-1 0 0 0,-1 1 1 0 0,0 0-1 0 0,1-1 0 0 0,-1 1 0 0 0,0 0 0 0 0,1 0 0 0 0,-1 0 1 0 0,1 0-1 0 0,-1-1 0 0 0,1 1 0 0 0,-1 0 0 0 0,1 0 0 0 0,0 0 1 0 0,-1 0-1 0 0,1 0 0 0 0,0 0 0 0 0,0 0 0 0 0,0 0 0 0 0,0 0 1 0 0,0 0-1 0 0,0 0 0 0 0,0 0 0 0 0,0 0 0 0 0,0 1 1 0 0,1 1 9 0 0,0-1 0 0 0,0 0 0 0 0,0 1 0 0 0,0-1 0 0 0,1 0 1 0 0,-1 0-1 0 0,1 0 0 0 0,-1 0 0 0 0,1 0 0 0 0,2 2 0 0 0,1 0-17 0 0,0 1 0 0 0,0-1 0 0 0,1 0 0 0 0,0 0 0 0 0,-1 0 0 0 0,13 4 0 0 0,-10-5-21 0 0,0-1-1 0 0,1 0 1 0 0,-1 0 0 0 0,1-1 0 0 0,-1 0-1 0 0,15 0 1 0 0,-16-2-496 0 0,1 1 1 0 0,-1-1-1 0 0,0-1 0 0 0,0 1 0 0 0,0-1 0 0 0,0-1 1 0 0,8-3-1 0 0,-6 1-397 0 0,-1 0 0 0 0,1-1-1 0 0,-1 1 1 0 0,0-2 0 0 0,0 1 0 0 0,-1-1 0 0 0,0-1 0 0 0,0 1-1 0 0,-1-1 1 0 0,0 0 0 0 0,9-17 0 0 0,-4 7 256 0 0,-2 0 0 0 0,0 0 0 0 0,-1-1 0 0 0,8-28 0 0 0,-13 36 1434 0 0,-1 0 1 0 0,-1-1-1 0 0,0 1 0 0 0,0-1 1 0 0,-2-17-1 0 0,1 29-434 0 0,0-1 0 0 0,0 0 1 0 0,-1 1-1 0 0,1-1 0 0 0,0 0 0 0 0,0 1 1 0 0,0-1-1 0 0,0 0 0 0 0,0 1 0 0 0,0-1 1 0 0,0 0-1 0 0,0 1 0 0 0,0-1 0 0 0,0 0 1 0 0,1 1-1 0 0,-1-1 0 0 0,0 1 0 0 0,0-1 1 0 0,1 0-1 0 0,-1 1 0 0 0,0-1 0 0 0,1 1 1 0 0,0-2-1 0 0,0 21 4516 0 0,-13 63-3564 0 0,4-35-878 0 0,-2 53-1 0 0,9-86-769 0 0,1 0 0 0 0,1 0 1 0 0,0 0-1 0 0,1-1 0 0 0,1 1 0 0 0,0 0 0 0 0,0-1 0 0 0,8 18 0 0 0,-10-30 157 0 0,-1 0 0 0 0,0 0 0 0 0,1 0 0 0 0,-1 0 1 0 0,1 0-1 0 0,0 0 0 0 0,-1 0 0 0 0,1 0 0 0 0,0 0 0 0 0,-1 0 0 0 0,1 0 0 0 0,0 0 0 0 0,0 0 0 0 0,0-1 1 0 0,0 1-1 0 0,0 0 0 0 0,0-1 0 0 0,0 1 0 0 0,0-1 0 0 0,0 1 0 0 0,0-1 0 0 0,0 1 0 0 0,0-1 0 0 0,0 0 1 0 0,0 0-1 0 0,0 1 0 0 0,1-1 0 0 0,1 0 0 0 0,-1-1-397 0 0,0 1-1 0 0,0-1 1 0 0,0 1 0 0 0,-1-1-1 0 0,1 0 1 0 0,0 0 0 0 0,0 0 0 0 0,-1 0-1 0 0,1 0 1 0 0,-1 0 0 0 0,1 0-1 0 0,-1-1 1 0 0,1 1 0 0 0,-1-1-1 0 0,2-2 1 0 0,7-4-3878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46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10914 0 0,'10'-33'7673'0'0,"5"8"-4358"0"0,-13 24-3265 0 0,0-1 0 0 0,0 0 0 0 0,0 1 0 0 0,0-1 0 0 0,1 1 0 0 0,-1 0 0 0 0,1 0 0 0 0,-1 0 0 0 0,1 0 0 0 0,-1 0 0 0 0,1 0 0 0 0,0 1 0 0 0,-1-1 1 0 0,1 1-1 0 0,0 0 0 0 0,-1 0 0 0 0,1 0 0 0 0,0 0 0 0 0,-1 0 0 0 0,1 0 0 0 0,0 1 0 0 0,2 0 0 0 0,40 12 387 0 0,-39-10-376 0 0,0-1 0 0 0,0 1 0 0 0,1-1 0 0 0,-1-1 0 0 0,1 1 0 0 0,-1-1 0 0 0,1-1 0 0 0,-1 1 0 0 0,1-1 0 0 0,0 0 0 0 0,-1 0 0 0 0,12-3 0 0 0,-39 2 652 0 0,9 4-689 0 0,0 1 0 0 0,1 0-1 0 0,-1 0 1 0 0,1 2 0 0 0,0-1 0 0 0,0 1 0 0 0,1 1 0 0 0,-15 11-1 0 0,21-15-37 0 0,-1 1 0 0 0,1-1 0 0 0,0 1 0 0 0,1 0 0 0 0,-1 0 0 0 0,1 1 0 0 0,0-1 0 0 0,0 1-1 0 0,0 0 1 0 0,1 0 0 0 0,-1 0 0 0 0,1 0 0 0 0,0 0 0 0 0,1 0 0 0 0,-1 0 0 0 0,1 1 0 0 0,0-1-1 0 0,0 1 1 0 0,1-1 0 0 0,0 1 0 0 0,0 7 0 0 0,1-10 3 0 0,0-1 1 0 0,0 1-1 0 0,0-1 1 0 0,0 0-1 0 0,0 1 0 0 0,0-1 1 0 0,1 0-1 0 0,-1 0 1 0 0,1 1-1 0 0,-1-1 0 0 0,1 0 1 0 0,0-1-1 0 0,0 1 1 0 0,0 0-1 0 0,0 0 1 0 0,0-1-1 0 0,0 0 0 0 0,1 1 1 0 0,-1-1-1 0 0,0 0 1 0 0,5 2-1 0 0,8 2 11 0 0,-1 0-1 0 0,25 5 1 0 0,-19-5-25 0 0,-7-2 28 0 0,72 23-92 0 0,-78-23 85 0 0,1 1 1 0 0,-1-1-1 0 0,0 1 0 0 0,0 1 1 0 0,-1-1-1 0 0,1 1 1 0 0,-1 0-1 0 0,11 11 1 0 0,-16-15 13 0 0,0 0 0 0 0,0 0 0 0 0,-1 0 1 0 0,1 1-1 0 0,0-1 0 0 0,0 0 0 0 0,-1 0 1 0 0,1 0-1 0 0,0 1 0 0 0,-1-1 1 0 0,1 0-1 0 0,-1 1 0 0 0,0-1 0 0 0,1 1 1 0 0,-1-1-1 0 0,0 0 0 0 0,0 1 0 0 0,0-1 1 0 0,0 0-1 0 0,0 1 0 0 0,0-1 1 0 0,-1 1-1 0 0,1-1 0 0 0,-1 2 0 0 0,0-1 2 0 0,0 0 0 0 0,0 0 0 0 0,-1 0-1 0 0,1 0 1 0 0,-1 0 0 0 0,0 0 0 0 0,1 0-1 0 0,-1 0 1 0 0,0-1 0 0 0,0 1 0 0 0,0-1-1 0 0,-3 2 1 0 0,-6 3 3 0 0,0-1-1 0 0,-1 0 1 0 0,1-1 0 0 0,-15 4-1 0 0,17-6-16 0 0,-34 12 14 0 0,40-14-2 0 0,1 1 0 0 0,0 0-1 0 0,0 0 1 0 0,0 1 0 0 0,0-1 0 0 0,1 0-1 0 0,-1 1 1 0 0,0-1 0 0 0,0 1 0 0 0,1-1 0 0 0,-1 1-1 0 0,1 0 1 0 0,-1-1 0 0 0,1 1 0 0 0,0 0 0 0 0,-2 4-1 0 0,3-5-8 0 0,0 0 0 0 0,0 0 0 0 0,0 1 0 0 0,1-1 0 0 0,-1 0 0 0 0,0 0 0 0 0,1 0-1 0 0,-1 1 1 0 0,1-1 0 0 0,-1 0 0 0 0,1 0 0 0 0,-1 0 0 0 0,1 0 0 0 0,0 0 0 0 0,-1 0-1 0 0,1 0 1 0 0,0 0 0 0 0,0 0 0 0 0,0-1 0 0 0,0 1 0 0 0,0 0 0 0 0,0 0 0 0 0,0-1 0 0 0,0 1-1 0 0,0 0 1 0 0,0-1 0 0 0,2 1 0 0 0,32 15 5 0 0,-17-10-2 0 0,0-2 0 0 0,1 0 0 0 0,22 2 0 0 0,22 4-533 0 0,-51-7 170 0 0,72 14-4369 0 0,-26-13-4898 0 0,-42-4 3441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4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5 3961 0 0,'0'-1'399'0'0,"-1"1"0"0"0,0-1 0 0 0,1 1 0 0 0,-1 0 0 0 0,0-1 0 0 0,0 1 0 0 0,1 0 0 0 0,-1-1 0 0 0,0 1 0 0 0,0 0 0 0 0,0 0 0 0 0,1 0 0 0 0,-1 0 0 0 0,0 0 0 0 0,0 0 0 0 0,0 0 0 0 0,1 0 0 0 0,-1 0 0 0 0,0 0 0 0 0,0 1 0 0 0,0-1 0 0 0,1 0 0 0 0,-1 0 0 0 0,0 1 0 0 0,0-1 0 0 0,1 1 0 0 0,-1-1 0 0 0,-1 1 0 0 0,1 1-190 0 0,0-1 1 0 0,0 1-1 0 0,0 0 0 0 0,0-1 0 0 0,0 1 0 0 0,1 0 1 0 0,-1-1-1 0 0,1 1 0 0 0,-1 0 0 0 0,1 0 0 0 0,-1 0 1 0 0,1 2-1 0 0,-1 9-651 0 0,1 0-1 0 0,4 24 1 0 0,-4-33 962 0 0,3 21-234 0 0,2-1 0 0 0,0 0 0 0 0,2 0 0 0 0,1 0 0 0 0,17 37 0 0 0,-19-48-200 0 0,1 0 0 0 0,0-1-1 0 0,1 0 1 0 0,1 0 0 0 0,0-1-1 0 0,0 0 1 0 0,1 0 0 0 0,0-1 0 0 0,1 0-1 0 0,0-1 1 0 0,14 9 0 0 0,-21-16-93 0 0,0 0 1 0 0,0 0 0 0 0,0-1 0 0 0,0 1 0 0 0,0-1-1 0 0,0 0 1 0 0,1 0 0 0 0,-1 0 0 0 0,0 0 0 0 0,0-1-1 0 0,1 0 1 0 0,-1 0 0 0 0,1 0 0 0 0,-1 0 0 0 0,7-2-1 0 0,-4 0 3 0 0,0 0 0 0 0,0-1 0 0 0,0 0-1 0 0,0 0 1 0 0,-1 0 0 0 0,1-1-1 0 0,-1 0 1 0 0,10-8 0 0 0,-4 1 11 0 0,0 0 0 0 0,-1-1 0 0 0,0 0 0 0 0,-1-1 0 0 0,-1 0 0 0 0,0-1 0 0 0,13-25 0 0 0,-19 31 35 0 0,0 1-1 0 0,0-1 1 0 0,-1 0-1 0 0,0-1 0 0 0,-1 1 1 0 0,0 0-1 0 0,0 0 1 0 0,-1-1-1 0 0,1 1 1 0 0,-2 0-1 0 0,1 0 0 0 0,-3-9 1 0 0,2 14-138 0 0,1-1 0 0 0,-1 1-1 0 0,-1 0 1 0 0,1-1 0 0 0,0 1 0 0 0,-1 0 0 0 0,0 0 0 0 0,0 0 0 0 0,0 0 0 0 0,0 0-1 0 0,0 1 1 0 0,0-1 0 0 0,-4-2 0 0 0,3 3-232 0 0,0 0-1 0 0,0 0 1 0 0,0 1 0 0 0,0-1-1 0 0,0 1 1 0 0,0 0 0 0 0,0 0-1 0 0,0 0 1 0 0,-1 0-1 0 0,1 1 1 0 0,0-1 0 0 0,-1 1-1 0 0,1 0 1 0 0,0 0 0 0 0,-1 0-1 0 0,-3 1 1 0 0,-48 5-6317 0 0,29 5 1996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47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5521 0 0,'13'7'7081'0'0,"15"-1"-3588"0"0,-8-2-2459 0 0,174 67-1369 0 0,-109-38-2036 0 0,-84-33 2220 0 0,0 0 0 0 0,0 0 0 0 0,0 0 0 0 0,0 1 0 0 0,0-1 0 0 0,-1 0 0 0 0,1 1 0 0 0,0-1 0 0 0,0 1 0 0 0,0-1 0 0 0,0 1 0 0 0,-1-1 0 0 0,1 1 0 0 0,0 0 0 0 0,-1-1 0 0 0,1 1 0 0 0,0 0 0 0 0,0 0 0 0 0,-14 4-4816 0 0,5 2 757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48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8858 0 0,'0'3'439'0'0,"0"-1"0"0"0,1 0-1 0 0,-1 1 1 0 0,0-1 0 0 0,1 0 0 0 0,-1 1 0 0 0,1-1 0 0 0,0 0-1 0 0,0 0 1 0 0,0 1 0 0 0,0-1 0 0 0,0 0 0 0 0,0 0 0 0 0,1 0-1 0 0,-1 0 1 0 0,0 0 0 0 0,1-1 0 0 0,0 1 0 0 0,2 2-1 0 0,0-1-243 0 0,0-1-1 0 0,1 1 0 0 0,-1-1 1 0 0,0 0-1 0 0,1 0 0 0 0,-1-1 1 0 0,1 1-1 0 0,0-1 0 0 0,5 1 1 0 0,9 0-201 0 0,-1-1 1 0 0,1 0 0 0 0,35-5-1 0 0,50-6 674 0 0,-102 8-253 0 0,-8-2-125 0 0,-12 0 128 0 0,15 4-385 0 0,-1 0 0 0 0,1 1 0 0 0,0 0 0 0 0,0-1 0 0 0,0 2 0 0 0,0-1 0 0 0,0 0 0 0 0,0 0 0 0 0,0 1 0 0 0,1-1 0 0 0,-1 1 0 0 0,0 0 0 0 0,1 0 0 0 0,-1 0 0 0 0,1 0 0 0 0,0 1 0 0 0,0-1 0 0 0,0 1 0 0 0,0-1 0 0 0,0 1 0 0 0,0 0 0 0 0,-1 3 0 0 0,1-1-25 0 0,1 1-1 0 0,-1-1 1 0 0,1 1-1 0 0,1 0 1 0 0,-1-1-1 0 0,1 1 1 0 0,0 0-1 0 0,0-1 1 0 0,0 1-1 0 0,1 0 0 0 0,0-1 1 0 0,2 7-1 0 0,-1-4-730 0 0,0 1-1 0 0,1-1 0 0 0,0 0 0 0 0,0-1 0 0 0,9 15 0 0 0,-11-19 123 0 0,1-1 0 0 0,0 1 0 0 0,0 0-1 0 0,0-1 1 0 0,0 0 0 0 0,1 1 0 0 0,-1-1 0 0 0,1 0-1 0 0,-1 0 1 0 0,1 0 0 0 0,0-1 0 0 0,0 1 0 0 0,0 0-1 0 0,0-1 1 0 0,0 0 0 0 0,0 0 0 0 0,0 0 0 0 0,6 1-1 0 0,6 0-3434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48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56 8194 0 0,'-8'-14'4618'0'0,"4"20"-2219"0"0,4 25-1628 0 0,5-2-313 0 0,12 37-1 0 0,-15-58-265 0 0,1 0 0 0 0,0 0 0 0 0,1 0-1 0 0,-1-1 1 0 0,1 1 0 0 0,1-1-1 0 0,0 0 1 0 0,0 0 0 0 0,9 9 0 0 0,-14-15-148 0 0,1-1 0 0 0,0 1-1 0 0,-1 0 1 0 0,1-1 0 0 0,0 1 0 0 0,-1 0 0 0 0,1-1 0 0 0,0 1 0 0 0,0-1 0 0 0,0 0 0 0 0,-1 1 0 0 0,1-1 0 0 0,0 1 0 0 0,0-1 0 0 0,0 0 0 0 0,0 0 0 0 0,0 0-1 0 0,0 1 1 0 0,0-1 0 0 0,1 0 0 0 0,-1-1-24 0 0,-1 1 0 0 0,1-1 0 0 0,-1 1 0 0 0,1 0 0 0 0,-1-1-1 0 0,1 1 1 0 0,-1-1 0 0 0,1 1 0 0 0,-1-1 0 0 0,0 1 0 0 0,1-1 0 0 0,-1 0 0 0 0,0 1-1 0 0,0-1 1 0 0,1 1 0 0 0,-1-1 0 0 0,0 0 0 0 0,0 1 0 0 0,0-1 0 0 0,0 1-1 0 0,0-1 1 0 0,0-1 0 0 0,-2-49 76 0 0,0 36-160 0 0,-1-18 93 0 0,1 13-59 0 0,1-37 0 0 0,1 53 52 0 0,0 0 0 0 0,0-1-1 0 0,1 1 1 0 0,0 0 0 0 0,0 0 0 0 0,0 0 0 0 0,0 0-1 0 0,1 0 1 0 0,0 0 0 0 0,-1 0 0 0 0,2 0-1 0 0,-1 0 1 0 0,0 1 0 0 0,4-5 0 0 0,-5 7 7 0 0,1-1 1 0 0,-1 1-1 0 0,1 0 0 0 0,-1 0 1 0 0,1 0-1 0 0,-1 0 1 0 0,1 0-1 0 0,0 1 0 0 0,-1-1 1 0 0,1 0-1 0 0,0 1 1 0 0,0-1-1 0 0,0 1 1 0 0,-1-1-1 0 0,1 1 0 0 0,0 0 1 0 0,0 0-1 0 0,0 0 1 0 0,2 0-1 0 0,0 1-3 0 0,1 0 0 0 0,-1 0-1 0 0,0 0 1 0 0,0 1 0 0 0,0 0-1 0 0,0-1 1 0 0,0 1 0 0 0,4 3 0 0 0,6 6 10 0 0,0 0 0 0 0,0 1 0 0 0,13 14 1 0 0,-21-20 7 0 0,-4-4-63 0 0,4 3 76 0 0,0 1-1 0 0,-1 0 0 0 0,0 0 0 0 0,0 0 0 0 0,0 1 0 0 0,5 9 1 0 0,-9-13-66 0 0,-1-1-1 0 0,1 0 1 0 0,0 1 0 0 0,-1-1 0 0 0,0 0 0 0 0,1 1 0 0 0,-1-1 0 0 0,0 0 0 0 0,0 1 0 0 0,-1-1 0 0 0,1 1 0 0 0,0-1 0 0 0,-1 0 0 0 0,1 1 0 0 0,-1-1 0 0 0,0 0 0 0 0,0 0-1 0 0,0 1 1 0 0,0-1 0 0 0,0 0 0 0 0,0 0 0 0 0,-1 0 0 0 0,1 0 0 0 0,-1 0 0 0 0,-2 3 0 0 0,-5 4-227 0 0,0 0 1 0 0,0-1-1 0 0,-1 0 1 0 0,0-1-1 0 0,-1 1 1 0 0,1-2-1 0 0,-1 0 0 0 0,-1 0 1 0 0,1-1-1 0 0,-18 6 1 0 0,34-12 341 0 0,0 1 0 0 0,1-1 0 0 0,-1 1-1 0 0,0 0 1 0 0,0 1 0 0 0,0-1 0 0 0,0 1 0 0 0,9 3 0 0 0,49 16 317 0 0,-27-7-371 0 0,19-4-310 0 0,-17-4-1656 0 0,-95 10-775 0 0,34-13 2497 0 0,20-2 378 0 0,0 0 1 0 0,1-1-1 0 0,-1 1 0 0 0,0 1 0 0 0,1-1 0 0 0,-1 0 0 0 0,0 1 0 0 0,1-1 0 0 0,-1 1 0 0 0,0 0 0 0 0,1 0 0 0 0,-1 0 0 0 0,1 0 0 0 0,-1 0 0 0 0,1 1 1 0 0,0-1-1 0 0,0 1 0 0 0,0-1 0 0 0,-1 1 0 0 0,1 0 0 0 0,1 0 0 0 0,-1 0 0 0 0,0 0 0 0 0,0 0 0 0 0,1 0 0 0 0,-1 1 0 0 0,-1 2 0 0 0,-11 23 1324 0 0,10-18-1395 0 0,0-1 0 0 0,-1 0 1 0 0,0-1-1 0 0,-1 1 0 0 0,-11 13 0 0 0,11-19 117 0 0,2 1-327 0 0,9 6 7 0 0,-1-7 88 0 0,-1-1 0 0 0,0 1 0 0 0,1-1 0 0 0,0 1 0 0 0,0-1 0 0 0,-1 0 0 0 0,1 0 0 0 0,0-1 0 0 0,1 1 0 0 0,-1-1 0 0 0,0 0-1 0 0,0 0 1 0 0,1-1 0 0 0,-1 1 0 0 0,0-1 0 0 0,1 0 0 0 0,5 0 0 0 0,11-1-309 0 0,1-1 0 0 0,24-6 0 0 0,-34 6-200 0 0,33-7-3371 0 0,0-1-4099 0 0,-44 10 7881 0 0,-1 0 0 0 0,1 0 0 0 0,-1 0 0 0 0,0 0 0 0 0,1 0-1 0 0,-1 0 1 0 0,1 0 0 0 0,-1-1 0 0 0,0 1 0 0 0,1 0 0 0 0,-1 0 0 0 0,0 0 0 0 0,1-1 0 0 0,-1 1 0 0 0,0 0-1 0 0,1 0 1 0 0,-1-1 0 0 0,0 1 0 0 0,1 0 0 0 0,-1-1 0 0 0,0 1 0 0 0,0 0 0 0 0,1-1 0 0 0,-1 1 0 0 0,0 0-1 0 0,0-1 1 0 0,0 1 0 0 0,0 0 0 0 0,0-1 0 0 0,1 1 0 0 0,-1-1 0 0 0,0 1 0 0 0,0-1 0 0 0,0 1 0 0 0,0 0-1 0 0,0-1 1 0 0,0 1 0 0 0,0-1 0 0 0,0 1 0 0 0,-1-1 0 0 0,2-4-1066 0 0,4 0-1940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49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79 10322 0 0,'0'-3'608'0'0,"0"-1"-1"0"0,-1 1 0 0 0,1-1 1 0 0,-1 1-1 0 0,0-1 0 0 0,0 1 1 0 0,0 0-1 0 0,-1 0 0 0 0,1 0 1 0 0,-1-1-1 0 0,0 1 0 0 0,0 1 1 0 0,0-1-1 0 0,0 0 0 0 0,0 0 1 0 0,-4-3-1 0 0,6 6-561 0 0,-1-1 0 0 0,1 1 0 0 0,0 0-1 0 0,0-1 1 0 0,0 1 0 0 0,0-1 0 0 0,0 1 0 0 0,0-1 0 0 0,0 1-1 0 0,0-1 1 0 0,0 1 0 0 0,0 0 0 0 0,0-1 0 0 0,0 1 0 0 0,0-1-1 0 0,0 1 1 0 0,0-1 0 0 0,1 1 0 0 0,-1 0 0 0 0,0-1 0 0 0,0 1-1 0 0,0-1 1 0 0,1 1 0 0 0,-1 0 0 0 0,0-1 0 0 0,1 1 0 0 0,-1 0-1 0 0,0-1 1 0 0,1 1 0 0 0,-1 0 0 0 0,0 0 0 0 0,1-1 0 0 0,-1 1-1 0 0,0 0 1 0 0,1 0 0 0 0,-1 0 0 0 0,1-1 0 0 0,-1 1 0 0 0,0 0-1 0 0,1 0 1 0 0,-1 0 0 0 0,1 0 0 0 0,-1 0 0 0 0,1 0 0 0 0,-1 0-1 0 0,1 0 1 0 0,-1 0 0 0 0,24-7 384 0 0,-17 7-424 0 0,1-1 0 0 0,-1 1 0 0 0,1 0-1 0 0,-1 1 1 0 0,1 0 0 0 0,-1 0 0 0 0,1 0 0 0 0,-1 1 0 0 0,0 0-1 0 0,0 1 1 0 0,0-1 0 0 0,0 1 0 0 0,0 1 0 0 0,-1-1 0 0 0,1 1 0 0 0,-1 0-1 0 0,0 1 1 0 0,0 0 0 0 0,0 0 0 0 0,-1 0 0 0 0,0 0 0 0 0,0 1-1 0 0,0 0 1 0 0,-1 0 0 0 0,1 0 0 0 0,-2 1 0 0 0,1-1 0 0 0,-1 1 0 0 0,0 0-1 0 0,0 0 1 0 0,-1 0 0 0 0,1 0 0 0 0,-2 0 0 0 0,1 1 0 0 0,-1-1-1 0 0,0 1 1 0 0,-1-1 0 0 0,0 9 0 0 0,-1 18-450 0 0,0 24-3681 0 0,1-53 2858 0 0,0 1 0 0 0,1 0 0 0 0,0 0 0 0 0,0-1 0 0 0,1 1 0 0 0,-1-1-1 0 0,4 7 1 0 0,-5-11 1189 0 0,0-1 1 0 0,0 0-1 0 0,0 1 0 0 0,0-1 1 0 0,1 0-1 0 0,-1 0 0 0 0,0 1 0 0 0,0-1 1 0 0,0 0-1 0 0,0 0 0 0 0,0 0 0 0 0,1 1 1 0 0,-1-1-1 0 0,0 0 0 0 0,0 0 1 0 0,0 0-1 0 0,1 1 0 0 0,-1-1 0 0 0,0 0 1 0 0,0 0-1 0 0,1 0 0 0 0,-1 0 0 0 0,0 0 1 0 0,0 0-1 0 0,1 1 0 0 0,-1-1 0 0 0,0 0 1 0 0,0 0-1 0 0,1 0 0 0 0,-1 0 1 0 0,0 0-1 0 0,1 0 0 0 0,-1 0 0 0 0,0 0 1 0 0,0 0-1 0 0,1 0 0 0 0,-1 0 0 0 0,0 0 1 0 0,0-1-1 0 0,1 1 0 0 0,-1 0 1 0 0,0 0-1 0 0,0 0 0 0 0,1 0 0 0 0,-1-1 1 0 0,11-13-533 0 0,3-21 980 0 0,-2-19 88 0 0,-8 31 636 0 0,11-38 0 0 0,-12 55-212 0 0,0-1 1 0 0,0 0-1 0 0,0 1 0 0 0,0 0 1 0 0,8-9-1 0 0,-11 14-706 0 0,1 0 1 0 0,-1 0-1 0 0,1 0 0 0 0,-1 0 1 0 0,1 1-1 0 0,0-1 0 0 0,-1 0 1 0 0,1 1-1 0 0,0-1 0 0 0,0 0 1 0 0,-1 1-1 0 0,1-1 0 0 0,0 1 1 0 0,0-1-1 0 0,0 1 0 0 0,0 0 0 0 0,-1-1 1 0 0,1 1-1 0 0,0 0 0 0 0,0-1 1 0 0,0 1-1 0 0,0 0 0 0 0,0 0 1 0 0,0 0-1 0 0,0 0 0 0 0,2 0 1 0 0,-2 1-70 0 0,0-1 0 0 0,0 1 0 0 0,0 0 0 0 0,0 0 0 0 0,0 0 1 0 0,0 0-1 0 0,-1 0 0 0 0,1 0 0 0 0,0 0 0 0 0,0 0 0 0 0,-1 0 1 0 0,1 0-1 0 0,0 0 0 0 0,-1 0 0 0 0,1 0 0 0 0,0 3 0 0 0,1 6-13 0 0,1-1-1 0 0,-1 1 1 0 0,1 17-1 0 0,-3 14 2 0 0,-4 49 0 0 0,0 6-373 0 0,3-96 247 0 0,1 1 1 0 0,0-1-1 0 0,0 1 0 0 0,0-1 0 0 0,0 1 0 0 0,0-1 0 0 0,0 1 0 0 0,0-1 1 0 0,0 1-1 0 0,0-1 0 0 0,1 0 0 0 0,-1 1 0 0 0,0-1 0 0 0,0 1 1 0 0,0-1-1 0 0,0 1 0 0 0,1-1 0 0 0,-1 1 0 0 0,0-1 0 0 0,0 0 1 0 0,1 1-1 0 0,-1-1 0 0 0,0 1 0 0 0,1-1 0 0 0,-1 0 0 0 0,1 0 0 0 0,-1 1 1 0 0,0-1-1 0 0,1 0 0 0 0,-1 1 0 0 0,1-1 0 0 0,-1 0 0 0 0,1 0 1 0 0,-1 0-1 0 0,0 0 0 0 0,1 1 0 0 0,-1-1 0 0 0,1 0 0 0 0,-1 0 1 0 0,1 0-1 0 0,-1 0 0 0 0,1 0 0 0 0,-1 0 0 0 0,1 0 0 0 0,-1 0 0 0 0,1 0 1 0 0,-1-1-1 0 0,1 1 0 0 0,-1 0 0 0 0,1 0 0 0 0,-1 0 0 0 0,1-1 1 0 0,32-16-510 0 0,-16 7 522 0 0,-10 7 12 0 0,0 0-1 0 0,0 1 1 0 0,0 0 0 0 0,0 1 0 0 0,0 0 0 0 0,1 0 0 0 0,-1 0 0 0 0,1 1-1 0 0,-1 0 1 0 0,0 0 0 0 0,1 1 0 0 0,8 2 0 0 0,33 11-2139 0 0,1 7-4337 0 0,-31-13 1126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55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48 8698 0 0,'-18'-16'10066'0'0,"15"14"-9263"0"0,-1-1 1 0 0,1 1 0 0 0,0-1 0 0 0,0 0-1 0 0,0 0 1 0 0,1 0 0 0 0,-1 0 0 0 0,-3-6 0 0 0,10 9-750 0 0,0 0 0 0 0,0 0 1 0 0,0 0-1 0 0,0 1 0 0 0,0-1 1 0 0,0 1-1 0 0,4 1 0 0 0,5 2-65 0 0,-1 1-1 0 0,0 0 1 0 0,0 1-1 0 0,-1 0 0 0 0,1 1 1 0 0,-1 0-1 0 0,-1 0 1 0 0,20 19-1 0 0,-26-22-22 0 0,0 0-1 0 0,-1 0 0 0 0,1 1 1 0 0,-1 0-1 0 0,0-1 0 0 0,-1 1 0 0 0,1 0 1 0 0,-1 0-1 0 0,0 1 0 0 0,0-1 1 0 0,0 0-1 0 0,-1 1 0 0 0,0-1 1 0 0,0 1-1 0 0,0-1 0 0 0,-1 1 1 0 0,0-1-1 0 0,0 1 0 0 0,0 0 1 0 0,-1-1-1 0 0,0 1 0 0 0,0-1 1 0 0,-3 9-1 0 0,-4 6-64 0 0,0 0-1 0 0,-2-1 1 0 0,-1 0-1 0 0,0-1 1 0 0,-1 0 0 0 0,-1-1-1 0 0,-17 17 1 0 0,-11 19-449 0 0,40-53 527 0 0,1 1 0 0 0,-1-1-1 0 0,1 0 1 0 0,-1 1 0 0 0,1-1-1 0 0,-1 1 1 0 0,1-1 0 0 0,0 1 0 0 0,-1 0-1 0 0,1-1 1 0 0,0 1 0 0 0,-1-1-1 0 0,1 1 1 0 0,0-1 0 0 0,0 1-1 0 0,0 0 1 0 0,0-1 0 0 0,-1 1 0 0 0,1 0-1 0 0,0-1 1 0 0,0 1 0 0 0,0 0-1 0 0,0-1 1 0 0,0 1 0 0 0,1 0-1 0 0,-1-1 1 0 0,0 1 0 0 0,0-1 0 0 0,1 2-1 0 0,-1-2 20 0 0,1 1 0 0 0,0-1 0 0 0,0 0 0 0 0,0 1 0 0 0,0-1 0 0 0,0 0-1 0 0,0 0 1 0 0,0 1 0 0 0,0-1 0 0 0,0 0 0 0 0,1 0 0 0 0,-1 0 0 0 0,0 0-1 0 0,0 0 1 0 0,0-1 0 0 0,1 1 0 0 0,57-16 479 0 0,-47 12-499 0 0,4-1-46 0 0,-3 1 144 0 0,0 0 1 0 0,0 1-1 0 0,24-2 1 0 0,-33 5-146 0 0,-1 0 0 0 0,1 0 0 0 0,-1 0-1 0 0,1 0 1 0 0,-1 1 0 0 0,1 0 0 0 0,-1-1 0 0 0,1 1 0 0 0,-1 1 0 0 0,1-1 0 0 0,-1 0 0 0 0,0 1 0 0 0,0 0-1 0 0,0-1 1 0 0,0 1 0 0 0,0 1 0 0 0,0-1 0 0 0,0 0 0 0 0,2 4 0 0 0,14 13-3771 0 0,-14-14-567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55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38 6401 0 0,'1'-4'1740'0'0,"-2"2"-913"0"0,2 0 0 0 0,-1-1 0 0 0,0 1 0 0 0,0 0 0 0 0,1 0 0 0 0,-1 0 0 0 0,1 0 0 0 0,-1-1 0 0 0,1 1 0 0 0,0 0 0 0 0,0 0 0 0 0,0 0 0 0 0,0 1 0 0 0,2-4 0 0 0,0 9 2662 0 0,-4 18-2396 0 0,-11 44-1062 0 0,-10 85 984 0 0,21-136-1765 0 0,1 0 0 0 0,0 0 0 0 0,1 0 0 0 0,1 0 0 0 0,0 0 0 0 0,1 0 0 0 0,8 25 0 0 0,-10-38 170 0 0,4 8-2368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30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 8034 0 0,'-9'-1'12058'0'0,"10"1"-11970"0"0,-1 1-1 0 0,1-1 0 0 0,0 1 0 0 0,0-1 1 0 0,-1 1-1 0 0,1 0 0 0 0,-1-1 1 0 0,1 1-1 0 0,0 0 0 0 0,-1-1 1 0 0,1 1-1 0 0,-1 0 0 0 0,0 0 0 0 0,1 0 1 0 0,-1-1-1 0 0,0 1 0 0 0,1 0 1 0 0,-1 0-1 0 0,0 1 0 0 0,0-1-51 0 0,0-1 0 0 0,1 0 0 0 0,-1 1 0 0 0,0-1 0 0 0,0 0 0 0 0,0 1 0 0 0,0-1 0 0 0,0 0 0 0 0,0 1 0 0 0,0-1 0 0 0,0 1 0 0 0,-1-1 0 0 0,1 0 0 0 0,0 1 0 0 0,0-1 0 0 0,0 0 0 0 0,0 1 0 0 0,0-1 0 0 0,0 0 0 0 0,-1 1 0 0 0,1-1 0 0 0,0 0 0 0 0,0 0 0 0 0,-1 1-1 0 0,1-1 1 0 0,0 0 0 0 0,0 0 0 0 0,-1 1 0 0 0,1-1 0 0 0,0 0 0 0 0,-1 0 0 0 0,1 0 0 0 0,0 1 0 0 0,-1-1 0 0 0,1 0 0 0 0,0 0 0 0 0,-1 0 0 0 0,1 0 0 0 0,0 0 0 0 0,-1 0 0 0 0,2 1-55 0 0,0 1 0 0 0,0-1 0 0 0,0 0 0 0 0,0 0 0 0 0,0 0 0 0 0,0 0 0 0 0,1 0 0 0 0,-1-1 0 0 0,0 1 0 0 0,1 0 0 0 0,-1-1 0 0 0,0 1 0 0 0,1-1 1 0 0,-1 1-1 0 0,1-1 0 0 0,-1 1 0 0 0,1-1 0 0 0,-1 0 0 0 0,1 0 0 0 0,-1 0 0 0 0,1 0 0 0 0,-1 0 0 0 0,1 0 0 0 0,-1 0 0 0 0,1 0 0 0 0,-1-1 0 0 0,1 1 0 0 0,-1-1 0 0 0,1 1 0 0 0,-1-1 0 0 0,3-1 0 0 0,-4 2 45 0 0,0 0 0 0 0,0 0 0 0 0,0 0 0 0 0,0-1 0 0 0,0 1-1 0 0,0 0 1 0 0,0 0 0 0 0,0 0 0 0 0,0 0 0 0 0,0 0 0 0 0,0 0 0 0 0,0-1 0 0 0,0 1-1 0 0,0 0 1 0 0,0 0 0 0 0,0 0 0 0 0,1 0 0 0 0,-1 0 0 0 0,0 0 0 0 0,0 0 0 0 0,0-1-1 0 0,0 1 1 0 0,0 0 0 0 0,0 0 0 0 0,0 0 0 0 0,0 0 0 0 0,1 0 0 0 0,-1 0-1 0 0,0 0 1 0 0,0 0 0 0 0,0 0 0 0 0,0 0 0 0 0,0 0 0 0 0,0 0 0 0 0,1 0 0 0 0,-1 0-1 0 0,0 0 1 0 0,0 0 0 0 0,0 0 0 0 0,0 0 0 0 0,0 0 0 0 0,1 0 0 0 0,-1 0 0 0 0,0 0-1 0 0,0 0 1 0 0,0 0 0 0 0,0 0 0 0 0,0 0 0 0 0,0 0 0 0 0,1 0 0 0 0,-1 0 0 0 0,0 0-1 0 0,0 0 1 0 0,0 0 0 0 0,0 0 0 0 0,0 0 0 0 0,0 1 0 0 0,0-1 0 0 0,0 0 0 0 0,1 0-1 0 0,-1 0 1 0 0,0 0 0 0 0,0 0 0 0 0,0 0 0 0 0,0 1 0 0 0,-3 8 2119 0 0,0-4-2078 0 0,1 0-1 0 0,0 0 1 0 0,0 0 0 0 0,0 0 0 0 0,1 1-1 0 0,0-1 1 0 0,0 1 0 0 0,0-1-1 0 0,1 0 1 0 0,-1 1 0 0 0,1 0 0 0 0,1-1-1 0 0,-1 1 1 0 0,1-1 0 0 0,2 10-1 0 0,-1-7-70 0 0,0 1 0 0 0,1 0 0 0 0,0 0 0 0 0,1-1 0 0 0,-1 0 0 0 0,2 0 0 0 0,-1 0 0 0 0,11 13 0 0 0,0-5-28 0 0,1-1 1 0 0,24 17 0 0 0,6 6-195 0 0,-33-25-142 0 0,18 16-497 0 0,40 27-1 0 0,-59-47-510 0 0,1-2-1 0 0,-1 0 1 0 0,1 0 0 0 0,15 5-1 0 0,-28-12 1182 0 0,0 0-1 0 0,1 1 1 0 0,-1-1-1 0 0,1 0 1 0 0,0 1-1 0 0,-1-1 1 0 0,1 0-1 0 0,-1 0 1 0 0,1 1-1 0 0,-1-1 1 0 0,1 0-1 0 0,0 0 1 0 0,-1 0 0 0 0,1 0-1 0 0,-1 0 1 0 0,1 0-1 0 0,0 0 1 0 0,-1 0-1 0 0,1 0 1 0 0,-1 0-1 0 0,1 0 1 0 0,0 0-1 0 0,-1 0 1 0 0,1 0-1 0 0,-1-1 1 0 0,1 1-1 0 0,-1 0 1 0 0,1 0-1 0 0,0-1 1 0 0,-1 1-1 0 0,1-1 1 0 0,-5-13-4310 0 0,3 11 4272 0 0,1-4-4390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56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51 6345 0 0,'-4'-12'10039'0'0,"17"4"-6043"0"0,-10 7-4006 0 0,11-5 189 0 0,0 1 0 0 0,1 0 0 0 0,0 1-1 0 0,0 1 1 0 0,0 0 0 0 0,0 1 0 0 0,1 1 0 0 0,-1 0 0 0 0,21 2 0 0 0,-21 1-725 0 0,-1 0 0 0 0,1 0 0 0 0,0 1 0 0 0,-1 1 0 0 0,25 11 0 0 0,-38-15 455 0 0,-1 0 1 0 0,0 0 0 0 0,1 0-1 0 0,-1 0 1 0 0,0 0-1 0 0,1 1 1 0 0,-1-1 0 0 0,0 0-1 0 0,1 0 1 0 0,-1 1 0 0 0,0-1-1 0 0,0 0 1 0 0,1 0-1 0 0,-1 1 1 0 0,0-1 0 0 0,0 0-1 0 0,1 0 1 0 0,-1 1-1 0 0,0-1 1 0 0,0 0 0 0 0,0 1-1 0 0,0-1 1 0 0,1 0 0 0 0,-1 1-1 0 0,0-1 1 0 0,0 1-1 0 0,0-1 1 0 0,0 0 0 0 0,0 1-1 0 0,0-1 1 0 0,0 0 0 0 0,0 1-1 0 0,0 0 1 0 0,-10 12-2927 0 0,-21 9-1647 0 0,27-20 4122 0 0,-63 43-1953 0 0,-17 11 2125 0 0,67-46 2108 0 0,-1-1 0 0 0,-36 14 1 0 0,39-20 8079 0 0,29-7-6181 0 0,4 0-3820 0 0,8-1 221 0 0,1 2 0 0 0,0 1 0 0 0,-1 1 0 0 0,1 2 0 0 0,0 0-1 0 0,51 10 1 0 0,-86-9 49 0 0,0-1 1 0 0,0 1-1 0 0,0 0 0 0 0,1 0 0 0 0,-1 1 0 0 0,1 0 0 0 0,-12 6 0 0 0,3-1-34 0 0,0-1-42 0 0,0 0-1 0 0,1 1 1 0 0,0 1 0 0 0,-26 20 0 0 0,38-26-22 0 0,0 0 0 0 0,0 0 0 0 0,0 0 0 0 0,0 0-1 0 0,1 1 1 0 0,-1-1 0 0 0,1 1 0 0 0,0-1 0 0 0,0 1 0 0 0,0 0 0 0 0,-1 6 0 0 0,2-8-5 0 0,1 1 1 0 0,0 0-1 0 0,-1-1 1 0 0,1 1-1 0 0,1-1 1 0 0,-1 1-1 0 0,0-1 1 0 0,0 1-1 0 0,1 0 1 0 0,0-1-1 0 0,-1 0 1 0 0,1 1 0 0 0,0-1-1 0 0,0 1 1 0 0,0-1-1 0 0,1 0 1 0 0,-1 0-1 0 0,0 1 1 0 0,1-1-1 0 0,2 3 1 0 0,-2-3 9 0 0,-1-1 0 0 0,1 1 0 0 0,-1 0 1 0 0,1-1-1 0 0,0 1 0 0 0,0-1 0 0 0,-1 0 0 0 0,1 1 1 0 0,0-1-1 0 0,0 0 0 0 0,1 0 0 0 0,-1 0 0 0 0,0 0 1 0 0,0-1-1 0 0,0 1 0 0 0,0-1 0 0 0,1 1 1 0 0,-1-1-1 0 0,0 0 0 0 0,1 0 0 0 0,2 0 0 0 0,-1 0 6 0 0,0-1 0 0 0,0 0-1 0 0,-1-1 1 0 0,1 1-1 0 0,0-1 1 0 0,-1 1 0 0 0,1-1-1 0 0,-1 0 1 0 0,1 0 0 0 0,-1-1-1 0 0,4-3 1 0 0,3-3 14 0 0,0-1 0 0 0,-1 0 1 0 0,-1-1-1 0 0,0 1 0 0 0,0-2 0 0 0,7-13 1 0 0,-8 10 39 0 0,0 0 0 0 0,6-20 0 0 0,-12 32-50 0 0,0-1 0 0 0,0 1 1 0 0,0 0-1 0 0,0-1 0 0 0,-1 1 0 0 0,1-1 0 0 0,-1 1 0 0 0,0-1 1 0 0,0 1-1 0 0,0 0 0 0 0,0-1 0 0 0,-1 1 0 0 0,0-1 0 0 0,1 1 1 0 0,-1 0-1 0 0,-1-1 0 0 0,-1-5 0 0 0,-5 2 1715 0 0,-4 0-4530 0 0,-4-5-8682 0 0,35 5 5241 0 0,61-7 5895 0 0,-28-2 4281 0 0,-51 16-3551 0 0,0-1 0 0 0,0 1 1 0 0,0-1-1 0 0,1 1 0 0 0,-1 0 0 0 0,0-1 0 0 0,0 1 0 0 0,0 0 0 0 0,0 0 0 0 0,0 0 1 0 0,1 0-1 0 0,-1 0 0 0 0,0 0 0 0 0,0 0 0 0 0,0 0 0 0 0,0 1 0 0 0,0-1 1 0 0,1 0-1 0 0,-1 1 0 0 0,1 0 0 0 0,-1-1-141 0 0,-1 1-1 0 0,1 0 1 0 0,0 0 0 0 0,-1-1-1 0 0,1 1 1 0 0,-1 0 0 0 0,1 0-1 0 0,-1 0 1 0 0,0 0 0 0 0,1 0-1 0 0,-1 0 1 0 0,0-1 0 0 0,1 1-1 0 0,-1 0 1 0 0,0 0 0 0 0,0 0-1 0 0,0 0 1 0 0,0 0 0 0 0,0 1 0 0 0,-1 7 318 0 0,0-1 0 0 0,-1 1 0 0 0,1-1 0 0 0,-5 12 0 0 0,2-9-675 0 0,-13 37 383 0 0,12-37-315 0 0,1-1 1 0 0,0 1-1 0 0,1 0 1 0 0,0 0-1 0 0,1 0 1 0 0,0 1-1 0 0,-1 14 1 0 0,4-25 40 0 0,-1 0 0 0 0,0 0 0 0 0,0 0 1 0 0,0 0-1 0 0,1 0 0 0 0,-1 0 0 0 0,1 0 1 0 0,-1 0-1 0 0,1 0 0 0 0,-1 0 0 0 0,1 0 0 0 0,-1 0 1 0 0,1 0-1 0 0,0 0 0 0 0,0 0 0 0 0,-1-1 1 0 0,1 1-1 0 0,0 0 0 0 0,0 0 0 0 0,0-1 0 0 0,0 1 1 0 0,0-1-1 0 0,0 1 0 0 0,0-1 0 0 0,0 1 1 0 0,0-1-1 0 0,0 0 0 0 0,0 1 0 0 0,0-1 0 0 0,0 0 1 0 0,0 0-1 0 0,1 0 0 0 0,-1 0 0 0 0,1 0 1 0 0,47-3 222 0 0,-30 0-254 0 0,43-7-566 0 0,-50 7-88 0 0,0 1-1 0 0,0 0 1 0 0,1 1 0 0 0,-1 0-1 0 0,14 1 1 0 0,-26 0 618 0 0,0 0 0 0 0,-1 0 0 0 0,1 0 0 0 0,0 0 0 0 0,0 1 0 0 0,0-1 1 0 0,0 0-1 0 0,0 0 0 0 0,-1 0 0 0 0,1 0 0 0 0,0 1 0 0 0,0-1 0 0 0,0 0 1 0 0,0 0-1 0 0,0 0 0 0 0,0 1 0 0 0,0-1 0 0 0,0 0 0 0 0,0 0 0 0 0,0 0 1 0 0,0 1-1 0 0,0-1 0 0 0,0 0 0 0 0,0 0 0 0 0,0 0 0 0 0,0 1 0 0 0,0-1 1 0 0,0 0-1 0 0,0 0 0 0 0,0 0 0 0 0,0 1 0 0 0,0-1 0 0 0,0 0 0 0 0,0 0 1 0 0,0 0-1 0 0,0 1 0 0 0,0-1 0 0 0,0 0 0 0 0,1 0 0 0 0,-1 0 0 0 0,0 0 1 0 0,0 0-1 0 0,0 1 0 0 0,0-1 0 0 0,0 0 0 0 0,1 0 0 0 0,-1 0 0 0 0,0 0 1 0 0,0 0-1 0 0,0 0 0 0 0,1 0 0 0 0,-1 1 0 0 0,0-1 0 0 0,0 0 0 0 0,0 0 1 0 0,1 0-1 0 0,-1 0 0 0 0,0 0 0 0 0,0 0 0 0 0,0 0 0 0 0,1 0 0 0 0,-1 0 1 0 0,-15 8-5934 0 0,4-6 1386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57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2 4929 0 0,'-9'-1'907'0'0,"4"1"-78"0"0,0-1 1 0 0,-1 1-1 0 0,1 0 0 0 0,0 0 0 0 0,-1 1 1 0 0,1 0-1 0 0,0 0 0 0 0,0 0 0 0 0,-1 0 1 0 0,1 1-1 0 0,0 0 0 0 0,0 0 0 0 0,0 0 1 0 0,1 1-1 0 0,-10 5 0 0 0,24-9 3475 0 0,22-1-3237 0 0,-12 1-789 0 0,43 1-357 0 0,-58 1 47 0 0,0-1 0 0 0,-1 1 1 0 0,1 0-1 0 0,-1 0 0 0 0,1 0 0 0 0,-1 1 0 0 0,1 0 0 0 0,-1-1 0 0 0,0 2 1 0 0,0-1-1 0 0,5 4 0 0 0,-8-5 39 0 0,-1-1 0 0 0,1 1 1 0 0,-1 0-1 0 0,1 0 0 0 0,-1 0 1 0 0,0-1-1 0 0,1 1 0 0 0,-1 0 0 0 0,0 0 1 0 0,0 0-1 0 0,1 0 0 0 0,-1 0 1 0 0,0 0-1 0 0,0 0 0 0 0,0 0 1 0 0,0 0-1 0 0,0 0 0 0 0,0-1 0 0 0,-1 1 1 0 0,1 0-1 0 0,0 0 0 0 0,0 0 1 0 0,-1 0-1 0 0,1 0 0 0 0,0 0 0 0 0,-1-1 1 0 0,1 1-1 0 0,-1 0 0 0 0,1 0 1 0 0,-1 0-1 0 0,1-1 0 0 0,-1 1 0 0 0,0 0 1 0 0,-1 0-1 0 0,-27 28 124 0 0,25-26-113 0 0,-1 2-20 0 0,0-1 0 0 0,0 1 0 0 0,1-1 0 0 0,0 1 0 0 0,0 1 0 0 0,0-1 1 0 0,1 1-1 0 0,0-1 0 0 0,-4 8 0 0 0,7-11-9 0 0,-1 1 1 0 0,0-1 0 0 0,1 0 0 0 0,-1 1-1 0 0,1-1 1 0 0,0 0 0 0 0,0 1-1 0 0,0-1 1 0 0,0 1 0 0 0,0-1 0 0 0,0 0-1 0 0,0 1 1 0 0,1-1 0 0 0,0 0 0 0 0,-1 1-1 0 0,1-1 1 0 0,0 0 0 0 0,0 0-1 0 0,0 0 1 0 0,0 0 0 0 0,1 0 0 0 0,-1 0-1 0 0,0 0 1 0 0,1 0 0 0 0,-1 0-1 0 0,1-1 1 0 0,0 1 0 0 0,3 2 0 0 0,-3-2-92 0 0,0-1 0 0 0,0 0 1 0 0,1 0-1 0 0,-1 1 0 0 0,0-1 1 0 0,1-1-1 0 0,-1 1 0 0 0,1 0 1 0 0,-1-1-1 0 0,1 1 0 0 0,-1-1 1 0 0,1 1-1 0 0,-1-1 0 0 0,1 0 1 0 0,0 0-1 0 0,-1-1 0 0 0,1 1 1 0 0,-1 0-1 0 0,1-1 0 0 0,-1 0 1 0 0,1 1-1 0 0,2-2 0 0 0,7-4-1546 0 0,1 1 0 0 0,-2-1 0 0 0,15-10 0 0 0,2-1-4230 0 0,-4 8 237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57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131 131 9970 0 0,'-4'-4'859'0'0,"1"1"0"0"0,-1 0-1 0 0,0 0 1 0 0,0 0 0 0 0,0 1 0 0 0,0-1-1 0 0,-1 1 1 0 0,1 0 0 0 0,0 0 0 0 0,-1 1-1 0 0,-6-3 1 0 0,8 4-741 0 0,1 0 0 0 0,-1 1 0 0 0,1-1 0 0 0,0 0 0 0 0,-1 1 0 0 0,1-1 0 0 0,0 1 0 0 0,0 0 0 0 0,-1-1 0 0 0,1 1 0 0 0,0 0 0 0 0,0 0 0 0 0,0 1 0 0 0,0-1 0 0 0,0 0 0 0 0,0 1 1 0 0,0-1-1 0 0,0 1 0 0 0,1 0 0 0 0,-1 0 0 0 0,1-1 0 0 0,-1 1 0 0 0,1 0 0 0 0,0 0 0 0 0,-2 3 0 0 0,1-2-125 0 0,0 0 1 0 0,1 1-1 0 0,-1-1 1 0 0,1 1-1 0 0,0-1 1 0 0,0 1 0 0 0,0-1-1 0 0,0 1 1 0 0,0 0-1 0 0,1-1 1 0 0,0 1-1 0 0,0 0 1 0 0,0 0 0 0 0,0-1-1 0 0,0 1 1 0 0,1 0-1 0 0,-1-1 1 0 0,1 1-1 0 0,0 0 1 0 0,1-1 0 0 0,-1 1-1 0 0,0-1 1 0 0,1 0-1 0 0,0 1 1 0 0,0-1-1 0 0,0 0 1 0 0,2 3 0 0 0,-1-2-17 0 0,0-1 1 0 0,0 0 0 0 0,0 1 0 0 0,1-1 0 0 0,-1 0 0 0 0,1-1 0 0 0,-1 1-1 0 0,1-1 1 0 0,0 0 0 0 0,0 0 0 0 0,0 0 0 0 0,0 0 0 0 0,1 0 0 0 0,-1-1-1 0 0,0 0 1 0 0,1 0 0 0 0,-1 0 0 0 0,1-1 0 0 0,-1 1 0 0 0,1-1-1 0 0,-1 0 1 0 0,6-1 0 0 0,-4 0 26 0 0,0-1 0 0 0,0 1 0 0 0,0-1 1 0 0,0-1-1 0 0,0 1 0 0 0,0-1 0 0 0,0 0 0 0 0,-1 0 0 0 0,1-1 0 0 0,-1 0 0 0 0,0 0 0 0 0,0 0 0 0 0,-1 0 0 0 0,1-1 0 0 0,-1 1 1 0 0,0-1-1 0 0,0-1 0 0 0,0 1 0 0 0,-1 0 0 0 0,0-1 0 0 0,0 0 0 0 0,3-7 0 0 0,-5 8 25 0 0,1 0-1 0 0,-1 0 1 0 0,0 0 0 0 0,0 0-1 0 0,0 0 1 0 0,-1 0 0 0 0,0 0-1 0 0,0 0 1 0 0,0 0-1 0 0,0 0 1 0 0,-1 0 0 0 0,0 0-1 0 0,0 0 1 0 0,0 0 0 0 0,-1 0-1 0 0,0 0 1 0 0,1 0-1 0 0,-2 1 1 0 0,1-1 0 0 0,-1 1-1 0 0,1-1 1 0 0,-1 1 0 0 0,0 0-1 0 0,-1 0 1 0 0,1 1-1 0 0,-1-1 1 0 0,1 1 0 0 0,-8-6-1 0 0,3 4-15 0 0,0 0 0 0 0,0 1-1 0 0,0 0 1 0 0,0 0 0 0 0,-1 1-1 0 0,0 0 1 0 0,0 0 0 0 0,0 1-1 0 0,-17-2 1 0 0,22 3-185 0 0,0 1 0 0 0,1-1 0 0 0,-1 1 0 0 0,1 0-1 0 0,-1 0 1 0 0,0 1 0 0 0,1-1 0 0 0,-1 1 0 0 0,1 0 0 0 0,-1 0 0 0 0,1 0 0 0 0,0 0 0 0 0,-1 0 0 0 0,1 1 0 0 0,0 0 0 0 0,0-1 0 0 0,0 1-1 0 0,0 1 1 0 0,0-1 0 0 0,0 0 0 0 0,1 1 0 0 0,-1-1 0 0 0,1 1 0 0 0,-1 0 0 0 0,1-1 0 0 0,0 1 0 0 0,0 0 0 0 0,-1 4 0 0 0,2-5-160 0 0,1-1 1 0 0,-1 1 0 0 0,1-1-1 0 0,0 1 1 0 0,-1-1 0 0 0,1 1 0 0 0,0-1-1 0 0,0 1 1 0 0,0-1 0 0 0,0 0-1 0 0,1 1 1 0 0,-1-1 0 0 0,0 1-1 0 0,1-1 1 0 0,-1 1 0 0 0,1-1-1 0 0,-1 1 1 0 0,1-1 0 0 0,-1 0-1 0 0,1 1 1 0 0,0-1 0 0 0,0 0 0 0 0,0 0-1 0 0,0 0 1 0 0,0 0 0 0 0,0 1-1 0 0,0-1 1 0 0,0 0 0 0 0,0-1-1 0 0,0 1 1 0 0,1 0 0 0 0,-1 0-1 0 0,0 0 1 0 0,3 0 0 0 0,10 5-4147 0 0</inkml:trace>
  <inkml:trace contextRef="#ctx0" brushRef="#br0" timeOffset="1">348 63 3585 0 0,'2'-2'643'0'0,"-1"1"0"0"0,1 0 0 0 0,-1-1 0 0 0,1 1 1 0 0,-1 0-1 0 0,1 0 0 0 0,0 0 0 0 0,0 0 0 0 0,0 0 0 0 0,-1 1 1 0 0,1-1-1 0 0,0 0 0 0 0,0 1 0 0 0,0-1 0 0 0,0 1 0 0 0,0 0 1 0 0,0 0-1 0 0,3 0 0 0 0,-4 0-337 0 0,0 0 0 0 0,0 1 0 0 0,-1-1 0 0 0,1 1 0 0 0,0-1 0 0 0,0 1 0 0 0,-1-1 0 0 0,1 1 0 0 0,0-1 0 0 0,-1 1 0 0 0,1 0 0 0 0,0-1 0 0 0,-1 1 0 0 0,1 0 0 0 0,-1 0 0 0 0,0-1 0 0 0,1 1 0 0 0,-1 0 0 0 0,1 0 0 0 0,-1 1 0 0 0,4 19-348 0 0,-3 11-201 0 0,-2 0 0 0 0,-9 61 0 0 0,5-69-1915 0 0,0-1 0 0 0,-12 30 0 0 0,16-50 1736 0 0,0 1-616 0 0,-1 0 1 0 0,1-1-1 0 0,-1 1 0 0 0,0 0 1 0 0,0-1-1 0 0,-4 5 0 0 0,-1-1-3581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58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16 3209 0 0,'-42'-15'10463'0'0,"54"15"-4851"0"0,-10 0-5483 0 0,1-1 1 0 0,0 1-1 0 0,0 0 0 0 0,0 0 0 0 0,-1 1 1 0 0,1-1-1 0 0,0 1 0 0 0,0-1 0 0 0,2 2 0 0 0,8 4-211 0 0,0 1-1 0 0,20 16 1 0 0,-28-20 62 0 0,-1 1 0 0 0,1 0 1 0 0,-1 0-1 0 0,0 0 0 0 0,0 0 0 0 0,-1 1 0 0 0,1-1 1 0 0,-1 1-1 0 0,5 9 0 0 0,-8-13 47 0 0,0 0-1 0 0,0 0 1 0 0,0 0 0 0 0,0-1 0 0 0,0 1-1 0 0,0 0 1 0 0,0 0 0 0 0,0 0 0 0 0,0 0-1 0 0,-1 0 1 0 0,1 0 0 0 0,0 0-1 0 0,-1 0 1 0 0,1-1 0 0 0,-1 1 0 0 0,1 0-1 0 0,-1 0 1 0 0,1 0 0 0 0,-1-1 0 0 0,1 1-1 0 0,-1 0 1 0 0,0-1 0 0 0,1 1-1 0 0,-1 0 1 0 0,-1 0 0 0 0,-27 19 456 0 0,8-4-133 0 0,19-14-276 0 0,0 1 0 0 0,0-1-1 0 0,0 1 1 0 0,0 0-1 0 0,0 0 1 0 0,1-1 0 0 0,-1 1-1 0 0,1 0 1 0 0,0 0-1 0 0,0 1 1 0 0,0-1 0 0 0,0 4-1 0 0,1-6-56 0 0,0 1-1 0 0,0-1 1 0 0,0 0 0 0 0,0 0-1 0 0,0 0 1 0 0,0 0 0 0 0,1 0-1 0 0,-1 0 1 0 0,0 0-1 0 0,1 0 1 0 0,-1 0 0 0 0,1 0-1 0 0,-1 0 1 0 0,1 0-1 0 0,-1 0 1 0 0,1 0 0 0 0,0-1-1 0 0,-1 1 1 0 0,1 0 0 0 0,0 0-1 0 0,0 0 1 0 0,0-1-1 0 0,-1 1 1 0 0,1-1 0 0 0,0 1-1 0 0,0-1 1 0 0,0 1 0 0 0,0-1-1 0 0,0 1 1 0 0,0-1-1 0 0,0 0 1 0 0,0 1 0 0 0,0-1-1 0 0,1 0 1 0 0,-1 0-1 0 0,0 0 1 0 0,0 0 0 0 0,0 0-1 0 0,2 0 1 0 0,21 1-879 0 0,0-2 1 0 0,39-5-1 0 0,-46 4-2767 0 0,0-2 1 0 0,20-7-1 0 0,-15 3-2548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58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21 9938 0 0,'-6'-3'2976'0'0,"-18"-11"1711"0"0,23 13-4566 0 0,1 1-1 0 0,-1 0 1 0 0,1-1-1 0 0,-1 1 1 0 0,0 0-1 0 0,1 0 0 0 0,-1-1 1 0 0,1 1-1 0 0,-1 0 1 0 0,0 0-1 0 0,1 0 1 0 0,-1 0-1 0 0,0 0 0 0 0,1 0 1 0 0,-1 0-1 0 0,1 0 1 0 0,-1 0-1 0 0,0 0 1 0 0,1 0-1 0 0,-1 1 1 0 0,0-1-1 0 0,1 0 0 0 0,-1 0 1 0 0,1 0-1 0 0,-1 1 1 0 0,1-1-1 0 0,-1 0 1 0 0,1 1-1 0 0,-1-1 0 0 0,1 1 1 0 0,-1-1-1 0 0,1 0 1 0 0,-1 1-1 0 0,0 0 1 0 0,4 1 167 0 0,0 0 1 0 0,-1-1-1 0 0,1 1 1 0 0,0-1-1 0 0,0 0 1 0 0,0 0 0 0 0,6 2-1 0 0,38 9 54 0 0,-20-5-2035 0 0,38 15 0 0 0,-56-18-55 0 0,1 1 1 0 0,-1 0-1 0 0,1 0 0 0 0,7 8 1 0 0,-11-6-3276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59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12355 0 0,'63'2'8819'0'0,"30"5"-8083"0"0,-8-1-2240 0 0,-68-6 1294 0 0,-5 1 459 0 0,-22 9-84 0 0,0-4-210 0 0,1 1 0 0 0,0 0 0 0 0,0 1 0 0 0,1 0 1 0 0,0 0-1 0 0,-12 16 0 0 0,17-20 8 0 0,1-1-1 0 0,0 1 1 0 0,0 0 0 0 0,0-1 0 0 0,0 1-1 0 0,1 0 1 0 0,0 0 0 0 0,-1 0 0 0 0,1 0-1 0 0,1 1 1 0 0,-1-1 0 0 0,1 0 0 0 0,-1 0-1 0 0,1 0 1 0 0,0 1 0 0 0,1-1-1 0 0,-1 0 1 0 0,1 0 0 0 0,0 0 0 0 0,0 0-1 0 0,3 8 1 0 0,-4-11 25 0 0,1 0 0 0 0,-1 1-1 0 0,1-1 1 0 0,-1 0 0 0 0,1 0-1 0 0,0 0 1 0 0,0-1 0 0 0,-1 1-1 0 0,1 0 1 0 0,0 0 0 0 0,0 0-1 0 0,0 0 1 0 0,0-1 0 0 0,0 1-1 0 0,0 0 1 0 0,0-1 0 0 0,0 1-1 0 0,0-1 1 0 0,0 1 0 0 0,0-1-1 0 0,0 0 1 0 0,0 1 0 0 0,3-1-1 0 0,-1 0 39 0 0,0 0-1 0 0,-1 0 1 0 0,1 0-1 0 0,0-1 1 0 0,0 1-1 0 0,0-1 1 0 0,0 0-1 0 0,-1 0 1 0 0,6-2-1 0 0,-1-1 173 0 0,1 0 0 0 0,-1 0 0 0 0,0-1 0 0 0,0 0 0 0 0,-1 0 0 0 0,7-7-1 0 0,-7 5-117 0 0,0 0-1 0 0,0-1 1 0 0,-1 0-1 0 0,0 0 1 0 0,-1 0-1 0 0,0-1 0 0 0,0 1 1 0 0,-1-1-1 0 0,0 0 1 0 0,0 0-1 0 0,2-18 0 0 0,-4 20-112 0 0,0 1 0 0 0,-1-1 0 0 0,0 0-1 0 0,0 1 1 0 0,-1-1 0 0 0,1 1-1 0 0,-1-1 1 0 0,-1 0 0 0 0,0 1-1 0 0,0 0 1 0 0,0-1 0 0 0,0 1-1 0 0,-1 0 1 0 0,0 0 0 0 0,0 1-1 0 0,-1-1 1 0 0,-6-7 0 0 0,1 3 9 0 0,1 1-3534 0 0,21 9-458 0 0,-2 2 3669 0 0,-1 0 0 0 0,0-1 0 0 0,0-1 0 0 0,11 0 0 0 0,-10 0 1662 0 0,0 0 0 0 0,-1 0 1 0 0,17 4-1 0 0,-25-3-1170 0 0,-1-1-1 0 0,1 1 1 0 0,-1 0-1 0 0,0-1 1 0 0,1 1-1 0 0,-1 0 0 0 0,0 0 1 0 0,1 0-1 0 0,-1 1 1 0 0,0-1-1 0 0,0 0 1 0 0,0 0-1 0 0,0 0 1 0 0,0 1-1 0 0,0-1 1 0 0,-1 1-1 0 0,1-1 0 0 0,0 0 1 0 0,-1 1-1 0 0,1-1 1 0 0,-1 1-1 0 0,1 0 1 0 0,-1-1-1 0 0,0 1 1 0 0,0-1-1 0 0,0 1 0 0 0,0 0 1 0 0,0-1-1 0 0,0 1 1 0 0,0-1-1 0 0,-1 3 1 0 0,0 9-28 0 0,-1 0 1 0 0,-6 23 0 0 0,5-23 73 0 0,-2 5-156 0 0,-6 35 9 0 0,11-51-50 0 0,0 0-1 0 0,-1 1 0 0 0,1-1 1 0 0,0 0-1 0 0,0 0 0 0 0,0 0 1 0 0,1 1-1 0 0,-1-1 0 0 0,1 0 1 0 0,-1 0-1 0 0,1 0 1 0 0,0 0-1 0 0,-1 0 0 0 0,1 0 1 0 0,0 0-1 0 0,0 0 0 0 0,1 0 1 0 0,-1 0-1 0 0,2 2 0 0 0,-1-3 2 0 0,-1 0 0 0 0,1 0 0 0 0,0 0 0 0 0,0-1 0 0 0,0 1 0 0 0,0 0 0 0 0,0-1 0 0 0,0 1 0 0 0,0-1 0 0 0,0 0 0 0 0,0 0 0 0 0,0 0 0 0 0,0 0 0 0 0,0 0 0 0 0,0 0 0 0 0,3-1 0 0 0,37-8-45 0 0,-26 5-123 0 0,77-12-3972 0 0,-55 9-630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59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 3097 0 0,'-41'20'-699'0'0,"32"-15"2392"0"0,-1 1 0 0 0,1 0 0 0 0,0 0 0 0 0,-14 14 0 0 0,20-17-1128 0 0,1 0-1 0 0,-1-1 0 0 0,1 1 1 0 0,0 0-1 0 0,0 0 0 0 0,0 0 1 0 0,0 1-1 0 0,0-1 0 0 0,1 0 1 0 0,0 1-1 0 0,-1-1 0 0 0,1 1 1 0 0,0-1-1 0 0,1 1 0 0 0,-1 0 1 0 0,1 4-1 0 0,0-4-463 0 0,0-1-1 0 0,1 1 0 0 0,0-1 1 0 0,-1 1-1 0 0,1 0 1 0 0,1-1-1 0 0,-1 0 1 0 0,1 1-1 0 0,-1-1 1 0 0,1 0-1 0 0,0 1 1 0 0,2 2-1 0 0,0-3-155 0 0,-1 1 0 0 0,1-1 0 0 0,-1 0 0 0 0,1 0 0 0 0,0 0-1 0 0,0 0 1 0 0,1-1 0 0 0,-1 1 0 0 0,0-1 0 0 0,1 0 0 0 0,0-1 0 0 0,-1 1-1 0 0,1-1 1 0 0,0 0 0 0 0,0 0 0 0 0,0 0 0 0 0,-1-1 0 0 0,1 1-1 0 0,0-1 1 0 0,0-1 0 0 0,0 1 0 0 0,0-1 0 0 0,0 1 0 0 0,5-3 0 0 0,1 1-781 0 0,0-1 0 0 0,0 0 1 0 0,0-1-1 0 0,11-5 1 0 0,-14 5-830 0 0,0 0 1 0 0,0-1 0 0 0,0 0 0 0 0,11-10 0 0 0,-2-1-3357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0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43 10666 0 0,'-4'-3'891'0'0,"-1"0"0"0"0,0 0-1 0 0,0 1 1 0 0,-1-1-1 0 0,1 1 1 0 0,0 1 0 0 0,-1-1-1 0 0,0 1 1 0 0,1 0-1 0 0,-12-1 1 0 0,49-6 2509 0 0,3-2-3418 0 0,-16 9-70 0 0,-1 1-1 0 0,1 0 1 0 0,0 1 0 0 0,22 5-1 0 0,43 2-664 0 0,-90-7 740 0 0,1 0-1 0 0,0 0 0 0 0,-1 1 1 0 0,1-1-1 0 0,0 1 0 0 0,0 1 1 0 0,-5 2-1 0 0,-15 5 109 0 0,11-5 18 0 0,0 0 0 0 0,0 1 0 0 0,0 1 1 0 0,1 0-1 0 0,0 1 0 0 0,0 0 0 0 0,-19 17 1 0 0,27-21-85 0 0,1 0 1 0 0,-1 1-1 0 0,1 0 1 0 0,0 0-1 0 0,0 0 1 0 0,1 0-1 0 0,-1 1 1 0 0,1-1-1 0 0,0 1 1 0 0,1 0-1 0 0,-1 0 1 0 0,1 0-1 0 0,0 0 1 0 0,1 0-1 0 0,0 0 1 0 0,0 1-1 0 0,0-1 1 0 0,1 0-1 0 0,-1 1 1 0 0,2 11-1 0 0,0-13-85 0 0,1 1 0 0 0,-1-1 0 0 0,1 0 1 0 0,0-1-1 0 0,0 1 0 0 0,0 0 0 0 0,0-1 0 0 0,1 1 0 0 0,0-1 0 0 0,0 1 0 0 0,0-1 0 0 0,1 0 1 0 0,-1-1-1 0 0,1 1 0 0 0,0-1 0 0 0,0 1 0 0 0,0-1 0 0 0,0 0 0 0 0,1-1 0 0 0,-1 1 0 0 0,1-1 1 0 0,0 1-1 0 0,6 1 0 0 0,-3-2-463 0 0,0 1 0 0 0,-1-2 1 0 0,1 1-1 0 0,0-1 0 0 0,0 0 1 0 0,12 0-1 0 0,-13-1-387 0 0,-1-1 1 0 0,1 0-1 0 0,0 0 0 0 0,-1 0 0 0 0,1-1 0 0 0,-1 0 0 0 0,11-4 1 0 0,-7 0-358 0 0,-1 1 1 0 0,0-1-1 0 0,14-11 1 0 0,24-31-227 0 0,-39 38 2199 0 0,-1 0 0 0 0,1-1 0 0 0,-2 0 0 0 0,0 0 0 0 0,0-1 0 0 0,-1 0 0 0 0,8-24 0 0 0,-13 35-526 0 0,1 0 0 0 0,-1 0-1 0 0,0 0 1 0 0,1 0 0 0 0,-1 0 0 0 0,0 0 0 0 0,1 0 0 0 0,-1-1 0 0 0,0 1 0 0 0,0 0 0 0 0,0 0 0 0 0,0 0 0 0 0,0-1 0 0 0,0 1 0 0 0,-1 0 0 0 0,1 0-1 0 0,0 0 1 0 0,-1 0 0 0 0,1 0 0 0 0,0 0 0 0 0,-1-1 0 0 0,0 1 0 0 0,1 0 0 0 0,-1 0 0 0 0,1 0 0 0 0,-1 1 0 0 0,-1-3 0 0 0,0 3-58 0 0,1 0 0 0 0,0 0 0 0 0,0 0 0 0 0,-1 1 1 0 0,1-1-1 0 0,0 0 0 0 0,0 1 0 0 0,0-1 0 0 0,-1 1 1 0 0,1-1-1 0 0,0 1 0 0 0,0-1 0 0 0,0 1 0 0 0,0 0 1 0 0,0 0-1 0 0,0-1 0 0 0,0 1 0 0 0,0 0 0 0 0,0 0 1 0 0,1 0-1 0 0,-1 0 0 0 0,0 0 0 0 0,0 0 0 0 0,1 0 1 0 0,-2 2-1 0 0,-7 11-23 0 0,1 0-1 0 0,0 1 1 0 0,0 0 0 0 0,-8 26 0 0 0,14-33-95 0 0,-1 1 1 0 0,1 0 0 0 0,0 0 0 0 0,1 0 0 0 0,0 0 0 0 0,0 0 0 0 0,1 0 0 0 0,1 0 0 0 0,-1 0 0 0 0,3 10 0 0 0,-3-18-69 0 0,1 0 0 0 0,0 0-1 0 0,-1 0 1 0 0,1 0 0 0 0,0 0 0 0 0,-1 0 0 0 0,1 0-1 0 0,0 0 1 0 0,0 0 0 0 0,0-1 0 0 0,0 1 0 0 0,0 0 0 0 0,0-1-1 0 0,0 1 1 0 0,0 0 0 0 0,0-1 0 0 0,0 0 0 0 0,0 1-1 0 0,0-1 1 0 0,0 1 0 0 0,0-1 0 0 0,1 0 0 0 0,-1 0-1 0 0,0 0 1 0 0,0 0 0 0 0,2 0 0 0 0,40 0 113 0 0,-23-1-141 0 0,-11 2-367 0 0,-1 1 1 0 0,1-1 0 0 0,16 7 0 0 0,11 2-4125 0 0,-35-10 4502 0 0,-1 1 0 0 0,0-1 1 0 0,0 0-1 0 0,1 0 1 0 0,-1 0-1 0 0,0 0 0 0 0,0 1 1 0 0,1-1-1 0 0,-1 0 1 0 0,0 0-1 0 0,1 0 0 0 0,-1 0 1 0 0,0 0-1 0 0,0 0 1 0 0,1 0-1 0 0,-1 0 0 0 0,0 0 1 0 0,1 0-1 0 0,-1 0 1 0 0,0 0-1 0 0,1 0 0 0 0,-1 0 1 0 0,0 0-1 0 0,0 0 1 0 0,1 0-1 0 0,-1 0 0 0 0,0 0 1 0 0,1 0-1 0 0,-1-1 1 0 0,0 1-1 0 0,0 0 0 0 0,1 0 1 0 0,-1 0-1 0 0,0 0 1 0 0,0-1-1 0 0,1 1 0 0 0,-1 0 1 0 0,0 0-1 0 0,0-1 1 0 0,0 1-1 0 0,0 0 0 0 0,1 0 1 0 0,-1-1-1 0 0,0 1 1 0 0,0 0-1 0 0,0 0 0 0 0,0-1 1 0 0,0 1-1 0 0,0 0 1 0 0,0-1-1 0 0,0 1 0 0 0,0 0 1 0 0,0-1-1 0 0,0 1 1 0 0,0 0-1 0 0,0 0 0 0 0,0-1 1 0 0,0 1-1 0 0,0 0 1 0 0,0-1-1 0 0,0 1 0 0 0,0 0 1 0 0,0-1-1 0 0,-1-6-1766 0 0,2 6 1673 0 0,-1 1 0 0 0,0-1-1 0 0,0 1 1 0 0,1 0 0 0 0,-1-1-1 0 0,0 1 1 0 0,0 0 0 0 0,1-1-1 0 0,-1 1 1 0 0,0 0 0 0 0,1-1 0 0 0,-1 1-1 0 0,1 0 1 0 0,-1-1 0 0 0,0 1-1 0 0,1 0 1 0 0,-1 0 0 0 0,1 0-1 0 0,-1-1 1 0 0,1 1 0 0 0,-1 0 0 0 0,2 0-1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0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31 7330 0 0,'-2'-4'297'0'0,"1"1"576"0"0,0 1 0 0 0,-1-1-1 0 0,1 0 1 0 0,-1 1 0 0 0,0-1 0 0 0,1 1-1 0 0,-1-1 1 0 0,-4-2 0 0 0,6 5-761 0 0,-1 0 0 0 0,1 0 1 0 0,0 0-1 0 0,0 0 1 0 0,-1 0-1 0 0,1-1 0 0 0,0 1 1 0 0,0 1-1 0 0,-1-1 1 0 0,1 0-1 0 0,0 0 0 0 0,0 0 1 0 0,-1 0-1 0 0,1 0 1 0 0,0 0-1 0 0,0 0 0 0 0,-1 0 1 0 0,1 0-1 0 0,0 0 1 0 0,0 0-1 0 0,0 1 1 0 0,-1-1-1 0 0,1 0 0 0 0,0 0 1 0 0,0 0-1 0 0,0 0 1 0 0,-1 1-1 0 0,1-1 0 0 0,0 0 1 0 0,0 0-1 0 0,0 1 1 0 0,0-1-1 0 0,-1 0 0 0 0,-6 20 767 0 0,6-17-828 0 0,-7 26 69 0 0,2 1-1 0 0,-4 35 0 0 0,9-57-183 0 0,0-1 0 0 0,1 1 1 0 0,0-1-1 0 0,1 1 1 0 0,-1 0-1 0 0,1-1 0 0 0,1 0 1 0 0,0 1-1 0 0,0-1 0 0 0,0 0 1 0 0,1 0-1 0 0,0 0 0 0 0,0 0 1 0 0,7 10-1 0 0,-7-14 98 0 0,1 1 0 0 0,0-1 0 0 0,0 1 1 0 0,0-1-1 0 0,0-1 0 0 0,1 1 0 0 0,-1-1 0 0 0,1 1 0 0 0,0-1 0 0 0,-1-1 0 0 0,1 1 0 0 0,0-1 0 0 0,0 1 0 0 0,0-1 0 0 0,0-1 1 0 0,0 1-1 0 0,0-1 0 0 0,0 0 0 0 0,1 0 0 0 0,4-1 0 0 0,14-1-1008 0 0,1-1-1 0 0,40-12 1 0 0,-58 13 383 0 0,38-15-1940 0 0,-57 19-3962 0 0,0 0 1520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1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5561 0 0,'0'1'294'0'0,"1"1"0"0"0,0-1-1 0 0,-1 0 1 0 0,1 0 0 0 0,0 0 0 0 0,0 0-1 0 0,-1 0 1 0 0,1 0 0 0 0,0 0-1 0 0,0 0 1 0 0,0 0 0 0 0,0 0 0 0 0,0-1-1 0 0,0 1 1 0 0,1 0 0 0 0,-1-1-1 0 0,0 1 1 0 0,0 0 0 0 0,0-1 0 0 0,1 0-1 0 0,-1 1 1 0 0,0-1 0 0 0,0 0 0 0 0,1 1-1 0 0,-1-1 1 0 0,0 0 0 0 0,1 0-1 0 0,-1 0 1 0 0,3-1 0 0 0,45-5 2527 0 0,-36 3-1986 0 0,5 0-1246 0 0,0 1 0 0 0,0 1 0 0 0,0 0 1 0 0,0 1-1 0 0,0 2 0 0 0,0-1 0 0 0,18 6 0 0 0,-30-6 222 0 0,-5-1 114 0 0,1 0 1 0 0,-1 0 0 0 0,1 0 0 0 0,-1 1 0 0 0,1-1 0 0 0,-1 0 0 0 0,1 1-1 0 0,-1-1 1 0 0,1 1 0 0 0,-1 0 0 0 0,0-1 0 0 0,3 3 0 0 0,-4-2 99 0 0,0 0 1 0 0,-1 0-1 0 0,1 0 1 0 0,-1 0-1 0 0,1 0 1 0 0,-1 0-1 0 0,1 0 1 0 0,-1 0-1 0 0,1 0 1 0 0,-1 0-1 0 0,0 0 1 0 0,0 0-1 0 0,1 0 1 0 0,-1 0-1 0 0,0-1 1 0 0,0 1-1 0 0,0 0 1 0 0,0-1-1 0 0,0 1 1 0 0,-1 0-1 0 0,-12 11 1081 0 0,1 0 0 0 0,0 1 0 0 0,1 0 0 0 0,-12 19-1 0 0,18-25-870 0 0,1 1 0 0 0,1 0-1 0 0,-1 0 1 0 0,1 0-1 0 0,1 1 1 0 0,-1-1 0 0 0,2 1-1 0 0,-1 0 1 0 0,1 0-1 0 0,-1 10 1 0 0,3-17-245 0 0,0 1 1 0 0,0-1-1 0 0,1 0 1 0 0,-1 0-1 0 0,1 0 0 0 0,-1 0 1 0 0,1 0-1 0 0,0 0 1 0 0,0 0-1 0 0,0 0 0 0 0,0 0 1 0 0,0-1-1 0 0,0 1 0 0 0,0 0 1 0 0,1 0-1 0 0,-1-1 1 0 0,0 1-1 0 0,1-1 0 0 0,0 0 1 0 0,-1 1-1 0 0,1-1 0 0 0,0 0 1 0 0,0 0-1 0 0,-1 0 1 0 0,1 0-1 0 0,0 0 0 0 0,0 0 1 0 0,3 0-1 0 0,7 3-124 0 0,1 0-1 0 0,0-1 1 0 0,18 3 0 0 0,-14-3-529 0 0,-15-3 463 0 0,29 4-4073 0 0,-11-6-2576 0 0,-11-1 1033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30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11 10026 0 0,'-10'-11'8420'0'0,"3"13"-4398"0"0,-1 23-3000 0 0,5-14-1058 0 0,2-8 19 0 0,0 0-1 0 0,0 1 0 0 0,1-1 1 0 0,-1 0-1 0 0,1 0 0 0 0,0 1 1 0 0,0-1-1 0 0,0 0 0 0 0,0 1 0 0 0,1-1 1 0 0,-1 0-1 0 0,1 0 0 0 0,0 1 1 0 0,0-1-1 0 0,0 0 0 0 0,0 0 1 0 0,1 0-1 0 0,-1 0 0 0 0,1 0 0 0 0,-1-1 1 0 0,1 1-1 0 0,0 0 0 0 0,0-1 1 0 0,1 1-1 0 0,-1-1 0 0 0,0 0 1 0 0,1 0-1 0 0,0 0 0 0 0,-1 0 1 0 0,1 0-1 0 0,4 2 0 0 0,-2-2 15 0 0,0 0 0 0 0,0 0-1 0 0,0-1 1 0 0,0 1 0 0 0,1-1-1 0 0,-1 0 1 0 0,0-1 0 0 0,0 1-1 0 0,1-1 1 0 0,-1 0 0 0 0,0 0 0 0 0,1-1-1 0 0,-1 0 1 0 0,0 0 0 0 0,0 0-1 0 0,0 0 1 0 0,0-1 0 0 0,0 0-1 0 0,6-2 1 0 0,43-31 42 0 0,-29 18-3061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2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4 4841 0 0,'-6'0'918'0'0,"0"0"0"0"0,0 1 1 0 0,0-1-1 0 0,0 1 0 0 0,-7 3 0 0 0,11-4-519 0 0,0 1 0 0 0,1 0 0 0 0,-1-1 0 0 0,0 1 0 0 0,0 0 0 0 0,0 0 0 0 0,1 0 0 0 0,-1 1 0 0 0,1-1 0 0 0,-1 0 0 0 0,1 0 0 0 0,-1 1 0 0 0,1-1 0 0 0,0 1 0 0 0,0-1-1 0 0,0 1 1 0 0,-1 0 0 0 0,2 0 0 0 0,-3 2 0 0 0,20-10 6226 0 0,32-11-6838 0 0,-33 13 159 0 0,0 1-1 0 0,-1 0 0 0 0,1 1 0 0 0,0 1 1 0 0,0 1-1 0 0,17 1 0 0 0,93 18-3372 0 0,-23-3-6480 0 0,-98-16 6717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2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13 7978 0 0,'-1'1'288'0'0,"1"-1"0"0"0,-1 1 1 0 0,1-1-1 0 0,0 0 0 0 0,-1 1 1 0 0,1-1-1 0 0,0 1 0 0 0,-1-1 1 0 0,1 1-1 0 0,0-1 0 0 0,0 1 1 0 0,-1-1-1 0 0,1 1 0 0 0,0 0 1 0 0,0-1-1 0 0,0 1 0 0 0,0-1 1 0 0,0 1-1 0 0,0-1 0 0 0,0 1 1 0 0,0 0-1 0 0,0-1 0 0 0,0 1 1 0 0,0-1-1 0 0,0 1 0 0 0,0-1 0 0 0,0 1 1 0 0,0 0-1 0 0,1-1 0 0 0,-1 1 1 0 0,0 0-1 0 0,17-7 5232 0 0,3-3-5669 0 0,-7 5 157 0 0,0 1 0 0 0,0 0 0 0 0,0 1-1 0 0,25-1 1 0 0,-30 3-11 0 0,-1 0 0 0 0,0 0 0 0 0,1 1 0 0 0,-1 0 0 0 0,0 0 0 0 0,0 1 0 0 0,0 0 0 0 0,0 0 0 0 0,0 1 0 0 0,10 5 0 0 0,-15-7-7 0 0,-1 1 1 0 0,1-1-1 0 0,-1 1 1 0 0,0-1-1 0 0,1 1 0 0 0,-1-1 1 0 0,0 1-1 0 0,0 0 1 0 0,0 0-1 0 0,0-1 1 0 0,0 1-1 0 0,-1 0 0 0 0,1 0 1 0 0,-1 0-1 0 0,1 0 1 0 0,-1 0-1 0 0,0 0 1 0 0,1 0-1 0 0,-1 0 1 0 0,0 0-1 0 0,0 0 0 0 0,-1 0 1 0 0,1 0-1 0 0,0 0 1 0 0,-1 0-1 0 0,1 0 1 0 0,-1 0-1 0 0,-1 3 0 0 0,-2 8-114 0 0,-1 0 0 0 0,-14 25 0 0 0,14-27 98 0 0,-2 3 24 0 0,-5 11 51 0 0,-25 37 1 0 0,33-57-9 0 0,0 1 0 0 0,0-1 1 0 0,0 0-1 0 0,-1 0 0 0 0,0-1 0 0 0,0 1 0 0 0,0-1 0 0 0,0 0 0 0 0,-1 0 0 0 0,0-1 1 0 0,1 0-1 0 0,-9 4 0 0 0,5-7 102 0 0,13-8-150 0 0,13-8-91 0 0,-8 13 41 0 0,1 0-1 0 0,-1 0 0 0 0,1 1 1 0 0,-1 0-1 0 0,1 0 0 0 0,0 1 1 0 0,0 1-1 0 0,0 0 0 0 0,-1 0 1 0 0,1 1-1 0 0,15 2 0 0 0,-10-1-216 0 0,1-1 0 0 0,0 0-1 0 0,22-3 1 0 0,-27 1-128 0 0,0-2 1 0 0,0 1-1 0 0,0-1 1 0 0,11-5-1 0 0,-2-2-3960 0 0,0-2-4359 0 0,-19 10 8658 0 0,-1 1 0 0 0,1-1 1 0 0,0 1-1 0 0,-1-1 1 0 0,1 1-1 0 0,-1-1 1 0 0,0 1-1 0 0,1-1 0 0 0,-1 1 1 0 0,0-1-1 0 0,0 1 1 0 0,0-1-1 0 0,0 0 0 0 0,0 1 1 0 0,-1-1-1 0 0,1-1 1 0 0,-5-27 385 0 0,5 30-324 0 0,-6-24 672 0 0,-1-5 1867 0 0,9 7 7702 0 0,-1 23-10147 0 0,7 6 2445 0 0,7 11-530 0 0,-11-11-1803 0 0,-1 1-1 0 0,0-1 1 0 0,0 1 0 0 0,0 0 0 0 0,-1 0-1 0 0,0 1 1 0 0,0 7 0 0 0,-1-4-422 0 0,0 0 1 0 0,-1-1-1 0 0,0 1 1 0 0,-1 0-1 0 0,0 0 0 0 0,-1-1 1 0 0,-5 22-1 0 0,42-57-1311 0 0,-26 20 1116 0 0,0 0 1 0 0,0 1 0 0 0,1 0-1 0 0,0 0 1 0 0,-1 1-1 0 0,1 1 1 0 0,0-1-1 0 0,0 2 1 0 0,16 0-1 0 0,-16 0-807 0 0,-1 0 1 0 0,1 0-1 0 0,0-1 0 0 0,0-1 1 0 0,-1 1-1 0 0,1-2 0 0 0,-1 1 0 0 0,0-1 1 0 0,15-7-1 0 0,-15 6-1905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3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95 8594 0 0,'-4'-2'629'0'0,"1"-1"-1"0"0,-1 1 1 0 0,0 0 0 0 0,0 0 0 0 0,0 0-1 0 0,-1 1 1 0 0,1-1 0 0 0,0 1 0 0 0,-1 0-1 0 0,1 0 1 0 0,0 1 0 0 0,-1-1-1 0 0,1 1 1 0 0,-5 0 0 0 0,6 1-496 0 0,0-1 0 0 0,0 1-1 0 0,1 0 1 0 0,-1 0 0 0 0,1 0 0 0 0,-1 0 0 0 0,1 0 0 0 0,-1 1-1 0 0,1-1 1 0 0,0 1 0 0 0,0 0 0 0 0,0-1 0 0 0,0 1 0 0 0,0 0 0 0 0,0 0-1 0 0,0 0 1 0 0,0 1 0 0 0,1-1 0 0 0,-1 0 0 0 0,1 1 0 0 0,0-1-1 0 0,-1 1 1 0 0,1-1 0 0 0,-1 4 0 0 0,1 0-128 0 0,-1-1-1 0 0,1 1 1 0 0,0 0 0 0 0,0-1 0 0 0,1 1 0 0 0,0 0-1 0 0,0 0 1 0 0,0-1 0 0 0,1 1 0 0 0,0 0 0 0 0,0 0-1 0 0,0-1 1 0 0,1 1 0 0 0,-1-1 0 0 0,1 1-1 0 0,1-1 1 0 0,-1 0 0 0 0,1 0 0 0 0,0 0 0 0 0,0 0-1 0 0,0 0 1 0 0,1-1 0 0 0,0 1 0 0 0,0-1 0 0 0,0 0-1 0 0,0 0 1 0 0,1 0 0 0 0,-1-1 0 0 0,1 0-1 0 0,0 0 1 0 0,0 0 0 0 0,0 0 0 0 0,7 2 0 0 0,-9-5-5 0 0,-1 0 0 0 0,1 1 0 0 0,0-1 0 0 0,0-1 0 0 0,0 1 0 0 0,0 0 0 0 0,-1-1 0 0 0,1 1 0 0 0,0-1 0 0 0,0 0 0 0 0,-1 0 0 0 0,1 0 0 0 0,0 0 0 0 0,-1 0 0 0 0,1 0 0 0 0,-1-1 0 0 0,0 0 0 0 0,1 1 0 0 0,-1-1 0 0 0,0 0 0 0 0,0 0 0 0 0,0 0 0 0 0,0 0 0 0 0,-1 0 1 0 0,1-1-1 0 0,2-3 0 0 0,2-3 50 0 0,1-1 1 0 0,-2 0-1 0 0,1 0 1 0 0,-1-1-1 0 0,4-12 1 0 0,-7 16 35 0 0,0-1-1 0 0,0 1 1 0 0,0 0 0 0 0,-1-1 0 0 0,0 1 0 0 0,-1-1 0 0 0,0 0 0 0 0,0 1 0 0 0,0-1 0 0 0,-1 0 0 0 0,0 1 0 0 0,-3-11-1 0 0,2 13-106 0 0,0 1-1 0 0,0 0 0 0 0,0 0 0 0 0,0 0 0 0 0,-1 0 0 0 0,0 0 1 0 0,0 0-1 0 0,0 1 0 0 0,0-1 0 0 0,0 1 0 0 0,-1 0 0 0 0,1 0 0 0 0,-1 0 1 0 0,0 0-1 0 0,0 1 0 0 0,0 0 0 0 0,0 0 0 0 0,-1 0 0 0 0,1 0 0 0 0,-1 0 1 0 0,-5 0-1 0 0,5 1-110 0 0,0 0 0 0 0,0 1 0 0 0,0 0 1 0 0,0 0-1 0 0,0 0 0 0 0,-9 2 0 0 0,12-1-67 0 0,1-1 0 0 0,0 0 0 0 0,0 0 0 0 0,0 1 0 0 0,0-1 0 0 0,-1 1 0 0 0,1-1 0 0 0,0 1 0 0 0,0 0 0 0 0,0-1 0 0 0,0 1 0 0 0,0 0-1 0 0,0 0 1 0 0,-1 1 0 0 0,2-1-118 0 0,-1 0 0 0 0,1-1 0 0 0,0 1 0 0 0,0 0 0 0 0,0-1 0 0 0,-1 1 0 0 0,1 0 0 0 0,0 0 0 0 0,0-1 0 0 0,0 1 0 0 0,0 0 0 0 0,1-1 0 0 0,-1 1 0 0 0,0 0 0 0 0,0 0 0 0 0,0-1 0 0 0,0 1 0 0 0,1 0 0 0 0,-1-1 0 0 0,0 1 0 0 0,1 0 0 0 0,-1-1 0 0 0,1 1 0 0 0,-1-1 0 0 0,1 1-1 0 0,-1 0 1 0 0,2 0 0 0 0,10 11-4637 0 0,-2-4 1125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3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4793 0 0,'2'-1'401'0'0,"0"1"-1"0"0,0 0 1 0 0,0-1-1 0 0,0 1 1 0 0,0 0 0 0 0,0 0-1 0 0,0 0 1 0 0,0 1-1 0 0,0-1 1 0 0,0 0 0 0 0,0 1-1 0 0,0-1 1 0 0,0 1-1 0 0,0 0 1 0 0,0 0 0 0 0,0-1-1 0 0,0 1 1 0 0,-1 1-1 0 0,1-1 1 0 0,0 0 0 0 0,-1 0-1 0 0,1 1 1 0 0,-1-1-1 0 0,1 0 1 0 0,-1 1 0 0 0,2 3-1 0 0,6 21 4038 0 0,-9 7-3613 0 0,-11 57 653 0 0,5-53-1802 0 0,-1 49 1 0 0,7-72-1806 0 0,1 0 1 0 0,0 0 0 0 0,6 26-1 0 0,-1-30-3092 0 0,8 3 718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4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47 7338 0 0,'-13'-7'13772'0'0,"23"-5"-12669"0"0,-7 10-970 0 0,0-1 0 0 0,-1 1 0 0 0,1-1 1 0 0,0 1-1 0 0,0 0 0 0 0,0 0 0 0 0,1 0 1 0 0,-1 1-1 0 0,0-1 0 0 0,1 1 0 0 0,-1 0 1 0 0,1 0-1 0 0,-1 0 0 0 0,1 0 0 0 0,0 0 1 0 0,-1 1-1 0 0,1 0 0 0 0,6 0 0 0 0,-4 1-88 0 0,-1 0-1 0 0,0 0 0 0 0,1 1 0 0 0,-1-1 0 0 0,0 1 1 0 0,0 1-1 0 0,0-1 0 0 0,0 1 0 0 0,0 0 1 0 0,-1 0-1 0 0,8 5 0 0 0,-4 0-75 0 0,0-1 0 0 0,-1 1 0 0 0,0 0 0 0 0,0 0-1 0 0,0 1 1 0 0,-1 0 0 0 0,-1 0 0 0 0,1 0 0 0 0,-2 1 0 0 0,1 0 0 0 0,-1 0 0 0 0,4 17 0 0 0,-7-21 30 0 0,-1 0 1 0 0,0 0 0 0 0,0 0 0 0 0,-1 1 0 0 0,1-1-1 0 0,-1 0 1 0 0,0 0 0 0 0,-1 0 0 0 0,0 0 0 0 0,0 0-1 0 0,0-1 1 0 0,-1 1 0 0 0,0 0 0 0 0,0-1 0 0 0,0 0-1 0 0,0 0 1 0 0,-1 0 0 0 0,-8 9 0 0 0,1-3 20 0 0,0 0 1 0 0,-1-1-1 0 0,0 0 1 0 0,0-1 0 0 0,-1 0-1 0 0,-21 10 1 0 0,22-14 3 0 0,9-8 24 0 0,4 2-44 0 0,0 0-1 0 0,0 0 1 0 0,0 1-1 0 0,0-1 1 0 0,0 0-1 0 0,0 0 1 0 0,0 1-1 0 0,0-1 0 0 0,0 1 1 0 0,0-1-1 0 0,0 1 1 0 0,0-1-1 0 0,0 1 1 0 0,1 0-1 0 0,1-1 1 0 0,27-3-187 0 0,0 1 0 0 0,41 1 0 0 0,-6 0-1900 0 0,-2-5-3352 0 0,-61 7 4969 0 0,0 0 0 0 0,-1-1 0 0 0,1 1 1 0 0,0 0-1 0 0,0-1 0 0 0,-1 1 0 0 0,1-1 1 0 0,-1 0-1 0 0,1 1 0 0 0,0-1 0 0 0,-1 0 0 0 0,1 0 1 0 0,-1 0-1 0 0,0 0 0 0 0,1 0 0 0 0,-1 0 1 0 0,0-1-1 0 0,0 1 0 0 0,0 0 0 0 0,1-1 1 0 0,-1 1-1 0 0,-1 0 0 0 0,3-4 0 0 0,0-4-3395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4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0 108 6281 0 0,'1'-4'8014'0'0,"0"4"-7881"0"0,12-2 1920 0 0,13 5-2969 0 0,-22-2 680 0 0,-1 0 1 0 0,0-1 0 0 0,1 1-1 0 0,-1-1 1 0 0,1 0 0 0 0,-1 0 0 0 0,0 0-1 0 0,1-1 1 0 0,-1 1 0 0 0,1-1-1 0 0,-1 0 1 0 0,0 0 0 0 0,0 0 0 0 0,1 0-1 0 0,-1-1 1 0 0,0 1 0 0 0,0-1-1 0 0,0 0 1 0 0,0 0 0 0 0,-1 0-1 0 0,1 0 1 0 0,0 0 0 0 0,3-5 0 0 0,-2 3 433 0 0,1-1 0 0 0,-1-1 0 0 0,0 1 0 0 0,0 0-1 0 0,-1-1 1 0 0,1 0 0 0 0,-1 0 0 0 0,0 0 0 0 0,-1 0 0 0 0,0-1 0 0 0,3-10 0 0 0,-15 39 8353 0 0,-15 46-7554 0 0,21-50-1097 0 0,1 0 1 0 0,1 0 0 0 0,0 0 0 0 0,2 21 0 0 0,8 17-2964 0 0,-6-49 1726 0 0,1-1 0 0 0,-1 1 0 0 0,1-1 0 0 0,0 1 0 0 0,7 9 0 0 0,-9-15 1148 0 0,-1 0 0 0 0,1 0 0 0 0,0 0 0 0 0,0 0 0 0 0,-1-1 0 0 0,1 1 0 0 0,0 0 1 0 0,0-1-1 0 0,0 1 0 0 0,0 0 0 0 0,0-1 0 0 0,0 1 0 0 0,0-1 0 0 0,1 0 0 0 0,1 1 1 0 0,10 5-1976 0 0,3 4-758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5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47 4513 0 0,'-4'0'870'0'0,"0"0"1"0"0,-1-1-1 0 0,1 1 1 0 0,0 1-1 0 0,0-1 1 0 0,-1 1-1 0 0,1-1 1 0 0,-6 3-1 0 0,-8 4 5039 0 0,28-10-4718 0 0,-7 1-1217 0 0,0 1 0 0 0,1 0 1 0 0,-1-1-1 0 0,0 1 0 0 0,0-1 1 0 0,0 0-1 0 0,3-3 0 0 0,1 0 37 0 0,-1 1 0 0 0,0 0 0 0 0,1 0-1 0 0,0 0 1 0 0,0 1 0 0 0,0 0-1 0 0,0 1 1 0 0,0-1 0 0 0,1 1 0 0 0,9-1-1 0 0,-15 3 6 0 0,0-1 0 0 0,0 1 0 0 0,0 0 0 0 0,0-1 0 0 0,0 1 0 0 0,0 0 0 0 0,0 0-1 0 0,0 0 1 0 0,0 1 0 0 0,0-1 0 0 0,0 0 0 0 0,0 1 0 0 0,0-1 0 0 0,0 1 0 0 0,0 0 0 0 0,0 0 0 0 0,-1 0 0 0 0,1 0-1 0 0,0 0 1 0 0,0 0 0 0 0,-1 0 0 0 0,1 0 0 0 0,-1 1 0 0 0,1-1 0 0 0,-1 0 0 0 0,0 1 0 0 0,1 0 0 0 0,-1-1-1 0 0,0 1 1 0 0,0 0 0 0 0,0-1 0 0 0,0 1 0 0 0,0 0 0 0 0,-1 0 0 0 0,1 0 0 0 0,0 0 0 0 0,-1 0 0 0 0,0 0-1 0 0,1 0 1 0 0,-1 0 0 0 0,0 0 0 0 0,0 0 0 0 0,0 2 0 0 0,0-1 41 0 0,-1-1 0 0 0,1 0 0 0 0,-1 0 0 0 0,1 0 0 0 0,-1 1 0 0 0,0-1 0 0 0,0 0 0 0 0,0 0 0 0 0,0 0 0 0 0,0 0 0 0 0,0 0 0 0 0,0 0 0 0 0,-1-1 0 0 0,1 1 0 0 0,-1 0 0 0 0,0-1 0 0 0,1 1 0 0 0,-1-1 0 0 0,0 1 0 0 0,0-1 0 0 0,0 0-1 0 0,0 0 1 0 0,-3 1 0 0 0,0 1 15 0 0,0-1 0 0 0,0 0 0 0 0,0 0 0 0 0,-1-1 0 0 0,1 1 0 0 0,-1-1 0 0 0,1 0 0 0 0,-8 0 0 0 0,11-1-33 0 0,-4 0 109 0 0,0 0 1 0 0,-1 0 0 0 0,1 0 0 0 0,-1-1 0 0 0,1 0 0 0 0,0 0 0 0 0,-1-1-1 0 0,1 0 1 0 0,-11-4 0 0 0,16 2-127 0 0,10 5-96 0 0,10 2-89 0 0,10 6-762 0 0,33 5 0 0 0,1-5-7196 0 0,-55-9 5538 0 0,-10-4 514 0 0,0-1 250 0 0,9 4-2732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5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22 7730 0 0,'-5'0'738'0'0,"-1"0"0"0"0,1 1 0 0 0,0 0 0 0 0,-1 0 1 0 0,1 0-1 0 0,0 1 0 0 0,0-1 0 0 0,0 1 0 0 0,0 1 0 0 0,0-1 1 0 0,0 1-1 0 0,-4 3 0 0 0,4-3-435 0 0,0 1 1 0 0,1 0-1 0 0,-1 1 0 0 0,1-1 1 0 0,0 1-1 0 0,0 0 0 0 0,0 0 1 0 0,1 0-1 0 0,-6 10 0 0 0,7-10-253 0 0,0-1 1 0 0,0 0-1 0 0,1 1 0 0 0,-1-1 1 0 0,1 1-1 0 0,0 0 0 0 0,0-1 1 0 0,1 1-1 0 0,-1 0 0 0 0,1-1 1 0 0,0 1-1 0 0,1 0 0 0 0,-1-1 1 0 0,1 1-1 0 0,0 0 0 0 0,0-1 1 0 0,0 1-1 0 0,1-1 0 0 0,-1 1 0 0 0,1-1 1 0 0,0 0-1 0 0,0 1 0 0 0,1-1 1 0 0,-1 0-1 0 0,1-1 0 0 0,0 1 1 0 0,0 0-1 0 0,0-1 0 0 0,6 5 1 0 0,-6-6-65 0 0,0 1-1 0 0,0-1 1 0 0,1 1 0 0 0,-1-1 0 0 0,1 0 0 0 0,0 0 0 0 0,0-1 0 0 0,0 1 0 0 0,0-1 0 0 0,0 0-1 0 0,0 0 1 0 0,0 0 0 0 0,0 0 0 0 0,0-1 0 0 0,0 0 0 0 0,0 0 0 0 0,1 0 0 0 0,-1 0 0 0 0,6-2-1 0 0,-4 1-62 0 0,0-1-1 0 0,-1 0 0 0 0,1 0 0 0 0,-1-1 0 0 0,0 1 0 0 0,1-1 1 0 0,-1-1-1 0 0,0 1 0 0 0,-1-1 0 0 0,1 0 0 0 0,-1 0 0 0 0,8-8 1 0 0,-8 7 5 0 0,1-1 1 0 0,-1 0 0 0 0,0 0 0 0 0,-1 0 0 0 0,1-1 0 0 0,-1 0 0 0 0,0 1-1 0 0,-1-1 1 0 0,0 0 0 0 0,2-12 0 0 0,-3 15 95 0 0,0-1 0 0 0,-1 0 0 0 0,0 0-1 0 0,0 0 1 0 0,0 0 0 0 0,-1 1 0 0 0,1-1 0 0 0,-1 0 0 0 0,0 0 0 0 0,-1 1-1 0 0,1-1 1 0 0,-1 1 0 0 0,0-1 0 0 0,0 1 0 0 0,0 0 0 0 0,-5-7 0 0 0,-25-20-2029 0 0,71 23-11456 0 0,22 6 13603 0 0,0-1 4337 0 0,-60 4-4230 0 0,1-1 1 0 0,0 0-1 0 0,-1 0 0 0 0,1 1 1 0 0,0-1-1 0 0,-1 1 1 0 0,1-1-1 0 0,0 1 1 0 0,-1 0-1 0 0,1 0 1 0 0,-1 0-1 0 0,0 0 0 0 0,1 0 1 0 0,-1 0-1 0 0,0 0 1 0 0,1 0-1 0 0,-1 0 1 0 0,0 1-1 0 0,0-1 0 0 0,0 0 1 0 0,0 1-1 0 0,0-1 1 0 0,0 1-1 0 0,0-1 1 0 0,-1 1-1 0 0,1-1 1 0 0,-1 1-1 0 0,1 0 0 0 0,-1-1 1 0 0,1 1-1 0 0,-1 0 1 0 0,0-1-1 0 0,0 1 1 0 0,0 0-1 0 0,0 2 1 0 0,0 10 864 0 0,0 1 0 0 0,-1-1 0 0 0,-3 20 0 0 0,1-16-1241 0 0,0 5 9 0 0,2-1 1 0 0,0 0-1 0 0,3 27 0 0 0,0-40-774 0 0,-1 1 0 0 0,1-1-1 0 0,1 0 1 0 0,3 10 0 0 0,-3-12-1052 0 0,1-1 1 0 0,-1 1-1 0 0,1-1 1 0 0,0 1 0 0 0,10 10-1 0 0,-7-10-1869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6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41 8730 0 0,'-2'-3'521'0'0,"0"1"0"0"0,1-1 0 0 0,-1 1 0 0 0,0-1 0 0 0,0 1 0 0 0,0 0 0 0 0,0 0 0 0 0,-1 0 0 0 0,1 0-1 0 0,0 0 1 0 0,-1 1 0 0 0,1-1 0 0 0,-1 1 0 0 0,0 0 0 0 0,0-1 0 0 0,1 1 0 0 0,-5 0 0 0 0,4 0-193 0 0,0 1-1 0 0,-1-1 0 0 0,1 1 1 0 0,-1 0-1 0 0,1 0 1 0 0,0 1-1 0 0,-1-1 0 0 0,1 1 1 0 0,0 0-1 0 0,-1 0 1 0 0,1 0-1 0 0,0 0 1 0 0,-5 3-1 0 0,4-2-256 0 0,0 0 0 0 0,0 0 0 0 0,1 1 1 0 0,-1 0-1 0 0,1 0 0 0 0,-1 0 0 0 0,1 0 0 0 0,0 0 0 0 0,0 1 0 0 0,0-1 1 0 0,1 1-1 0 0,-1 0 0 0 0,1 0 0 0 0,0 0 0 0 0,0 0 0 0 0,0 0 1 0 0,1 1-1 0 0,-1-1 0 0 0,1 0 0 0 0,0 1 0 0 0,0-1 0 0 0,1 1 0 0 0,-1 4 1 0 0,2 0-114 0 0,0 0 0 0 0,0 0 0 0 0,1 0 0 0 0,1 0 0 0 0,-1-1 0 0 0,1 1 0 0 0,0-1 0 0 0,1 0 0 0 0,0 0 0 0 0,1 0 1 0 0,-1-1-1 0 0,1 1 0 0 0,1-1 0 0 0,-1 0 0 0 0,1 0 0 0 0,1-1 0 0 0,6 6 0 0 0,-9-9-28 0 0,0 0 0 0 0,0 0 0 0 0,1 0 0 0 0,-1 0 0 0 0,1-1 0 0 0,-1 0 0 0 0,1 0 0 0 0,0 0 0 0 0,0 0 1 0 0,0-1-1 0 0,0 0 0 0 0,0 0 0 0 0,0 0 0 0 0,0-1 0 0 0,0 0 0 0 0,1 0 0 0 0,-1 0 0 0 0,0 0 0 0 0,0-1 0 0 0,0 0 0 0 0,0 0 0 0 0,0 0 0 0 0,0-1 0 0 0,0 1 0 0 0,0-1 0 0 0,-1-1 0 0 0,1 1 0 0 0,-1-1 0 0 0,1 1 0 0 0,6-7 0 0 0,-7 6 92 0 0,0-1 0 0 0,0 1 1 0 0,0-1-1 0 0,0 0 0 0 0,-1 0 0 0 0,0 0 0 0 0,0-1 0 0 0,0 1 0 0 0,0-1 0 0 0,-1 0 1 0 0,1 0-1 0 0,-1 0 0 0 0,0 0 0 0 0,-1 0 0 0 0,1 0 0 0 0,-1-1 0 0 0,0 1 0 0 0,-1 0 0 0 0,1-1 1 0 0,-1 1-1 0 0,0 0 0 0 0,0-1 0 0 0,-1 1 0 0 0,0-1 0 0 0,0 1 0 0 0,0 0 0 0 0,-2-5 0 0 0,1 2 24 0 0,-1 1 0 0 0,0 0 0 0 0,0 1-1 0 0,-1-1 1 0 0,0 0 0 0 0,0 1 0 0 0,-1 0-1 0 0,0 0 1 0 0,0 0 0 0 0,0 1-1 0 0,0 0 1 0 0,-1 0 0 0 0,0 0 0 0 0,0 0-1 0 0,-1 1 1 0 0,1 0 0 0 0,-1 1-1 0 0,0-1 1 0 0,-7-2 0 0 0,10 5-197 0 0,0 0 0 0 0,-1 0-1 0 0,1 1 1 0 0,0-1 0 0 0,0 1 0 0 0,-1 0 0 0 0,1 0 0 0 0,0 0-1 0 0,-1 1 1 0 0,1 0 0 0 0,0 0 0 0 0,0 0 0 0 0,0 0 0 0 0,0 0-1 0 0,0 1 1 0 0,-6 2 0 0 0,7-2-314 0 0,0 0 0 0 0,0 0 0 0 0,0 0 0 0 0,0 0-1 0 0,0 0 1 0 0,1 0 0 0 0,-1 1 0 0 0,1-1 0 0 0,-1 1 0 0 0,1 0 0 0 0,0 0 0 0 0,0 0 0 0 0,0 0-1 0 0,1 0 1 0 0,-1 0 0 0 0,1 1 0 0 0,-1-1 0 0 0,1 0 0 0 0,0 1 0 0 0,0 3 0 0 0,2 5-2497 0 0,6 0-1819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6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12803 0 0,'3'4'6798'0'0,"-5"6"-4732"0"0,-3 8-1876 0 0,4-17 79 0 0,-21 59-106 0 0,-17 54 809 0 0,34-94-5461 0 0,-5 40 0 0 0,7-46-1818 0 0,3-14 6189 0 0,0 0 0 0 0,-1 0 0 0 0,1 0 0 0 0,0 0 0 0 0,0 1 0 0 0,0-1 0 0 0,-1 0 0 0 0,1 0 0 0 0,0 0 0 0 0,0 0 0 0 0,-1 0 0 0 0,1 0 0 0 0,0 0 0 0 0,-1 0 0 0 0,1 0 0 0 0,0 0 0 0 0,0 0 0 0 0,-1 0 0 0 0,1 0 0 0 0,0 0 0 0 0,0 0 0 0 0,-1 0 0 0 0,1 0 0 0 0,0 0 1 0 0,-1 0-1 0 0,1 0 0 0 0,0 0 0 0 0,0 0 0 0 0,-1 0 0 0 0,1-1 0 0 0,0 1 0 0 0,0 0 0 0 0,-1 0 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31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 9354 0 0,'-2'-6'12538'0'0,"6"19"-10008"0"0,9 21-3170 0 0,23 28 878 0 0,22 43-181 0 0,-53-94-272 0 0,11 23-375 0 0,-4-17-3289 0 0,-12-17 3625 0 0,0 0-1 0 0,1 0 0 0 0,-1 0 0 0 0,0 0 0 0 0,1 0 0 0 0,-1 0 0 0 0,0 0 0 0 0,1 0 0 0 0,5-15-12555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7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0 5513 0 0,'-13'10'8565'0'0,"-3"9"-4392"0"0,8-9-2870 0 0,-44 36 488 0 0,6-8-785 0 0,53-40-990 0 0,-1 1 0 0 0,1-1-1 0 0,0 1 1 0 0,0 1 0 0 0,0-1-1 0 0,0 1 1 0 0,-1 0 0 0 0,10 1-1 0 0,-14-1-44 0 0,7 1 65 0 0,5 0-1255 0 0,0-1 1 0 0,0 0-1 0 0,20-3 1 0 0,-30 2 756 0 0,0 0 0 0 0,0 0 0 0 0,0 0 0 0 0,0-1 0 0 0,0 1 0 0 0,0-1 0 0 0,-1 0 0 0 0,1 0 0 0 0,-1 0 0 0 0,1-1 0 0 0,-1 1 0 0 0,0-1 0 0 0,1 0 0 0 0,-1 0 0 0 0,4-5 0 0 0,-14 31 3589 0 0,-9 28-1213 0 0,11-42-2053 0 0,3-6 274 0 0,0 0-1 0 0,0 0 1 0 0,0 0-1 0 0,1 1 1 0 0,-1-1-1 0 0,1 1 0 0 0,0-1 1 0 0,-1 5-1 0 0,2-7-87 0 0,0 1 0 0 0,1 0 0 0 0,-1-1 0 0 0,0 1-1 0 0,1-1 1 0 0,-1 1 0 0 0,1-1 0 0 0,-1 1 0 0 0,1-1 0 0 0,0 1-1 0 0,-1-1 1 0 0,1 0 0 0 0,0 1 0 0 0,0-1 0 0 0,0 0 0 0 0,0 0-1 0 0,0 0 1 0 0,1 1 0 0 0,-1-1 0 0 0,0 0 0 0 0,0-1 0 0 0,3 3-1 0 0,0-2-31 0 0,0 1-1 0 0,0 0 1 0 0,-1-1-1 0 0,1 0 1 0 0,0 0-1 0 0,1 0 0 0 0,-1-1 1 0 0,0 0-1 0 0,0 1 1 0 0,0-1-1 0 0,0 0 1 0 0,4-1-1 0 0,33 3-1738 0 0,8 12-10352 0 0,-42-12 8978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7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8 10266 0 0,'0'-1'197'0'0,"0"1"0"0"0,0 0 0 0 0,0 0-1 0 0,0-1 1 0 0,0 1 0 0 0,0 0 0 0 0,0-1-1 0 0,0 1 1 0 0,0 0 0 0 0,-1 0 0 0 0,1-1 0 0 0,0 1-1 0 0,0 0 1 0 0,0-1 0 0 0,-1 0 787 0 0,1 1-787 0 0,-1 0-1 0 0,1 0 1 0 0,0 0 0 0 0,0-1 0 0 0,-1 1 0 0 0,1 0-1 0 0,0 0 1 0 0,-1 0 0 0 0,1 0 0 0 0,0 0 0 0 0,0 0-1 0 0,-1 0 1 0 0,1 0 0 0 0,0 0 0 0 0,-1 0-1 0 0,1 0 1 0 0,0 0 0 0 0,-1 0 0 0 0,1 0 0 0 0,0 0-1 0 0,0 0 1 0 0,-1 0 0 0 0,1 0 0 0 0,-1 0 0 0 0,-14 13 1762 0 0,-9 24-2344 0 0,22-30 366 0 0,0 1-1 0 0,1 0 0 0 0,-1-1 0 0 0,2 1 0 0 0,-1 0 0 0 0,1 0 0 0 0,1 0 0 0 0,-1 0 0 0 0,1 0 0 0 0,1-1 0 0 0,-1 1 1 0 0,1 0-1 0 0,1-1 0 0 0,4 12 0 0 0,-6-17 8 0 0,0 1 0 0 0,0 0 0 0 0,1-1 1 0 0,-1 1-1 0 0,1-1 0 0 0,-1 1 0 0 0,1-1 0 0 0,0 0 1 0 0,0 1-1 0 0,0-1 0 0 0,0 0 0 0 0,1 0 0 0 0,-1-1 0 0 0,0 1 1 0 0,1 0-1 0 0,0-1 0 0 0,-1 1 0 0 0,1-1 0 0 0,0 0 1 0 0,-1 0-1 0 0,1 0 0 0 0,0 0 0 0 0,0-1 0 0 0,0 1 1 0 0,0-1-1 0 0,0 0 0 0 0,0 1 0 0 0,0-1 0 0 0,0-1 1 0 0,-1 1-1 0 0,1 0 0 0 0,0-1 0 0 0,0 1 0 0 0,0-1 0 0 0,0 0 1 0 0,0 0-1 0 0,-1 0 0 0 0,1 0 0 0 0,0-1 0 0 0,4-2 1 0 0,-1 0 39 0 0,0 0 1 0 0,0 0 0 0 0,0-1 0 0 0,-1 1 0 0 0,1-1-1 0 0,-1-1 1 0 0,-1 1 0 0 0,1-1 0 0 0,-1 0-1 0 0,0 0 1 0 0,0 0 0 0 0,4-10 0 0 0,-6 14 1 0 0,-1-1 1 0 0,0 1-1 0 0,0-1 1 0 0,-1 0-1 0 0,1 0 1 0 0,0 0-1 0 0,-1 1 0 0 0,0-1 1 0 0,0 0-1 0 0,0 0 1 0 0,0 0-1 0 0,0 0 1 0 0,0 0-1 0 0,-1 0 1 0 0,1 1-1 0 0,-1-1 1 0 0,0 0-1 0 0,0 0 0 0 0,0 1 1 0 0,0-1-1 0 0,-1 1 1 0 0,1-1-1 0 0,-1 1 1 0 0,1-1-1 0 0,-1 1 1 0 0,0 0-1 0 0,0 0 0 0 0,0 0 1 0 0,0 0-1 0 0,0 0 1 0 0,0 0-1 0 0,-1 0 1 0 0,-4-2-1 0 0,-2-1-57 0 0,0 0 0 0 0,-1 0 0 0 0,0 1-1 0 0,0 1 1 0 0,0 0 0 0 0,0 0 0 0 0,-1 1 0 0 0,1 0-1 0 0,0 0 1 0 0,-1 1 0 0 0,0 1 0 0 0,-14 1-1 0 0,20-1-18 0 0,1 1 0 0 0,0-1 0 0 0,-1 1 0 0 0,1 0-1 0 0,0 1 1 0 0,0-1 0 0 0,0 1 0 0 0,0 0-1 0 0,0 0 1 0 0,0 0 0 0 0,1 0 0 0 0,-1 0 0 0 0,1 1-1 0 0,-1 0 1 0 0,1 0 0 0 0,0 0 0 0 0,0 0 0 0 0,0 0-1 0 0,0 1 1 0 0,1-1 0 0 0,-1 1 0 0 0,1 0-1 0 0,0 0 1 0 0,0 0 0 0 0,1 0 0 0 0,-1 0 0 0 0,1 0-1 0 0,0 0 1 0 0,0 0 0 0 0,0 1 0 0 0,0-1-1 0 0,1 7 1 0 0,-1-5 13 0 0,1 0 1 0 0,0 0-1 0 0,0 0 0 0 0,1 0 0 0 0,-1 0 1 0 0,1 0-1 0 0,1 0 0 0 0,-1-1 0 0 0,1 1 1 0 0,0 0-1 0 0,0-1 0 0 0,1 0 1 0 0,0 1-1 0 0,0-1 0 0 0,0 0 0 0 0,0 0 1 0 0,1-1-1 0 0,4 6 0 0 0,-3-6 137 0 0,0 1-1 0 0,1-1 1 0 0,0 0 0 0 0,-1 0 0 0 0,1-1-1 0 0,0 0 1 0 0,1 0 0 0 0,-1 0 0 0 0,0-1-1 0 0,1 0 1 0 0,0 0 0 0 0,-1 0 0 0 0,1-1-1 0 0,0 0 1 0 0,9 0 0 0 0,31 1 161 0 0,21 0-1994 0 0,-24-1-5358 0 0,-31-3 1932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83 8722 0 0,'-7'13'6345'0'0,"3"2"-5183"0"0,4-12-1599 0 0,0-1-1 0 0,-1 1 1 0 0,0-1 0 0 0,1 0 0 0 0,-1 0 0 0 0,0 1 0 0 0,0-1 0 0 0,0 0 0 0 0,0 0 0 0 0,-3 4 0 0 0,7-10 521 0 0,0-1 1 0 0,0 1-1 0 0,0-1 0 0 0,-1 0 0 0 0,0 0 1 0 0,0 0-1 0 0,2-7 0 0 0,-1 5-28 0 0,-1 0-1 0 0,1 0 0 0 0,0 1 1 0 0,6-10-1 0 0,-4 10 173 0 0,0 1-1 0 0,1-1 1 0 0,-1 1 0 0 0,1 0 0 0 0,11-7 0 0 0,-15 10-149 0 0,-1 1 0 0 0,1 0 0 0 0,0 0 1 0 0,0 0-1 0 0,0 0 0 0 0,-1 0 1 0 0,1 0-1 0 0,0 0 0 0 0,0 0 1 0 0,0 1-1 0 0,1-1 0 0 0,-1 1 1 0 0,0 0-1 0 0,0 0 0 0 0,0-1 1 0 0,0 1-1 0 0,0 0 0 0 0,0 1 1 0 0,0-1-1 0 0,1 0 0 0 0,-1 1 0 0 0,0-1 1 0 0,0 1-1 0 0,0 0 0 0 0,2 0 1 0 0,-3 1-71 0 0,1 0 1 0 0,0 0 0 0 0,-1 1-1 0 0,1-1 1 0 0,-1 0-1 0 0,0 1 1 0 0,1-1 0 0 0,-1 1-1 0 0,-1-1 1 0 0,1 1 0 0 0,0-1-1 0 0,0 1 1 0 0,-1 0-1 0 0,0-1 1 0 0,1 1 0 0 0,-1 0-1 0 0,0-1 1 0 0,0 1 0 0 0,-1 0-1 0 0,1-1 1 0 0,0 1-1 0 0,-1 0 1 0 0,0-1 0 0 0,0 1-1 0 0,0-1 1 0 0,-1 4-1 0 0,1-2 36 0 0,-1-1 0 0 0,1 1-1 0 0,0-1 1 0 0,-1 1-1 0 0,0-1 1 0 0,0 0 0 0 0,0 0-1 0 0,0 0 1 0 0,-1 0-1 0 0,1 0 1 0 0,-1 0 0 0 0,0 0-1 0 0,1-1 1 0 0,-1 0-1 0 0,-1 1 1 0 0,1-1-1 0 0,0 0 1 0 0,-5 2 0 0 0,-5-2 345 0 0,18-6-739 0 0,22-7-7145 0 0,-14 8 1616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8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2 16283 0 0,'5'-1'3161'0'0,"-1"1"-1240"0"0,0 0-609 0 0,-1 1-520 0 0,-6 2-464 0 0,-1 1-600 0 0,0 3-552 0 0,-3 1-720 0 0,0-1-897 0 0,0-2-984 0 0,-5-2-1016 0 0,-1 1-2584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10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28 6713 0 0,'-1'0'389'0'0,"0"0"-1"0"0,0-1 0 0 0,0 1 0 0 0,0 0 0 0 0,0-1 0 0 0,0 1 0 0 0,0-1 0 0 0,0 1 0 0 0,0-1 1 0 0,0 0-1 0 0,1 1 0 0 0,-1-1 0 0 0,0 0 0 0 0,0 0 0 0 0,1 1 0 0 0,-1-1 0 0 0,0 0 0 0 0,1 0 0 0 0,-1 0 1 0 0,1 0-1 0 0,-1-1 0 0 0,-11-11 3301 0 0,12 13-3598 0 0,-1 0 0 0 0,0 0 0 0 0,0 0-1 0 0,0 0 1 0 0,0 0 0 0 0,1 1 0 0 0,-1-1-1 0 0,0 0 1 0 0,0 0 0 0 0,0 1 0 0 0,1-1-1 0 0,-1 0 1 0 0,0 1 0 0 0,0-1 0 0 0,1 1-1 0 0,-1-1 1 0 0,0 1 0 0 0,1-1-1 0 0,-1 1 1 0 0,0-1 0 0 0,1 1 0 0 0,-1 0-1 0 0,1-1 1 0 0,-1 2 0 0 0,-12 14 168 0 0,1-1-1 0 0,1 2 1 0 0,1 0 0 0 0,0 0-1 0 0,1 0 1 0 0,1 1 0 0 0,-7 23-1 0 0,2 0-313 0 0,3 1-1 0 0,-8 52 1 0 0,10-16 152 0 0,3-1 0 0 0,4 1 0 0 0,3-1 0 0 0,3 1 0 0 0,4-1 0 0 0,3 0 0 0 0,3-1 0 0 0,4-1 0 0 0,3-1 0 0 0,3 0 0 0 0,65 131 0 0 0,-59-150 37 0 0,2-1-1 0 0,3-1 0 0 0,2-2 1 0 0,2-2-1 0 0,49 47 0 0 0,-72-80-109 0 0,0-1-1 0 0,1-1 1 0 0,0-1 0 0 0,1 0-1 0 0,0-2 1 0 0,1 0-1 0 0,27 10 1 0 0,13 1-116 0 0,81 17-1 0 0,-105-29-16 0 0,43 21 0 0 0,25 7-2549 0 0,-81-34-937 0 0,-7-6-1942 0 0,-1-2-2591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5:59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244 139 5841 0 0,'-6'2'8051'0'0,"-7"-2"-3680"0"0,10-1-3951 0 0,0 1 0 0 0,0 0 0 0 0,0 0 0 0 0,0 0 0 0 0,0 0-1 0 0,0 1 1 0 0,0-1 0 0 0,-6 2 0 0 0,-1 5-216 0 0,-1 1 0 0 0,1 0 0 0 0,0 1 0 0 0,1 0 0 0 0,0 0 0 0 0,1 1 0 0 0,0 0 0 0 0,-10 16 0 0 0,-4 10-130 0 0,-20 48-1 0 0,35-67-72 0 0,1 1 0 0 0,0-1 0 0 0,2 1 0 0 0,0 0 1 0 0,1 0-1 0 0,0 1 0 0 0,2-1 0 0 0,0 1 0 0 0,2-1 0 0 0,0 1 0 0 0,0-1 0 0 0,2 0 0 0 0,5 22 0 0 0,0-9-36 0 0,2-1-1 0 0,1 0 0 0 0,1-1 0 0 0,1 0 1 0 0,1-1-1 0 0,36 51 0 0 0,-43-69 10 0 0,0-1-1 0 0,0 0 0 0 0,1 0 1 0 0,0-1-1 0 0,1 0 0 0 0,0 0 1 0 0,0-1-1 0 0,1 0 0 0 0,0-1 1 0 0,0 0-1 0 0,0-1 0 0 0,1 0 1 0 0,-1 0-1 0 0,1-1 0 0 0,0 0 1 0 0,1-1-1 0 0,-1-1 0 0 0,1 0 1 0 0,-1 0-1 0 0,1-1 0 0 0,0 0 1 0 0,-1-1-1 0 0,1-1 0 0 0,0 1 1 0 0,-1-2-1 0 0,16-3 0 0 0,0-3 0 0 0,-1-1-1 0 0,0-1 1 0 0,0-1-1 0 0,-1-1 1 0 0,0-1-1 0 0,-2-1 0 0 0,1-2 1 0 0,-2 0-1 0 0,0-1 1 0 0,-1-1-1 0 0,0-2 1 0 0,22-27-1 0 0,-26 27 68 0 0,-1-1 1 0 0,-1 0-1 0 0,-1-1 0 0 0,0-1 0 0 0,-2 0 1 0 0,-1-1-1 0 0,-1 0 0 0 0,-1-1 0 0 0,-1 0 1 0 0,-1 0-1 0 0,-1 0 0 0 0,-1-1 0 0 0,1-32 1 0 0,-7 35 62 0 0,0 0 1 0 0,-1 0-1 0 0,-2 1 1 0 0,0-1-1 0 0,-2 1 1 0 0,0-1-1 0 0,-1 2 1 0 0,-2-1-1 0 0,0 1 1 0 0,-1 0-1 0 0,-1 1 0 0 0,-1 0 1 0 0,0 1-1 0 0,-18-20 1 0 0,22 31-69 0 0,0 0-1 0 0,0 1 1 0 0,-1 0 0 0 0,0 0 0 0 0,0 1-1 0 0,0 0 1 0 0,-1 0 0 0 0,0 1-1 0 0,0 1 1 0 0,0 0 0 0 0,-18-5 0 0 0,11 6 9 0 0,1 0 1 0 0,0 1 0 0 0,-1 0 0 0 0,0 2 0 0 0,1 0 0 0 0,-1 1 0 0 0,-19 3 0 0 0,4 3-173 0 0,0 0 1 0 0,1 3 0 0 0,-1 0-1 0 0,2 2 1 0 0,0 1 0 0 0,0 2 0 0 0,-38 25-1 0 0,10 0-2110 0 0,34-22-5238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5:59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1210 6617 0 0,'-3'5'6229'0'0,"-5"-18"-3804"0"0,-5-23-574 0 0,3-14-500 0 0,2 1 0 0 0,-2-62-1 0 0,7-102-281 0 0,3 149-718 0 0,0 48-308 0 0,-1-100 186 0 0,5-1 0 0 0,23-134 0 0 0,-25 236-223 0 0,2 1 0 0 0,-1 0 0 0 0,2 0 1 0 0,0 0-1 0 0,1 0 0 0 0,0 1 0 0 0,1 0 0 0 0,1 0 1 0 0,0 0-1 0 0,0 1 0 0 0,17-18 0 0 0,-25 36-3190 0 0,-1-3 2213 0 0,1 0-1 0 0,-1-1 1 0 0,1 1 0 0 0,-1 0 0 0 0,0 0 0 0 0,0-1 0 0 0,0 1 0 0 0,0-1-1 0 0,-3 5 1 0 0,-5 0-2071 0 0,1 2-1497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6:00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12 328 7738 0 0,'0'0'170'0'0,"-1"0"0"0"0,1 0 0 0 0,0 0 1 0 0,-1 0-1 0 0,1 0 0 0 0,-1 0 0 0 0,1 0 1 0 0,-1 0-1 0 0,1 0 0 0 0,-1 0 1 0 0,1 0-1 0 0,0 0 0 0 0,-1 0 0 0 0,1-1 1 0 0,-1 1-1 0 0,1 0 0 0 0,0 0 0 0 0,-1 0 1 0 0,1-1-1 0 0,-1 1 0 0 0,1 0 0 0 0,0 0 1 0 0,-1-1-1 0 0,1 1 0 0 0,0 0 0 0 0,0-1 1 0 0,-1 1-1 0 0,1 0 0 0 0,-1-1 0 0 0,5-13 2310 0 0,-1 6-2399 0 0,18-74 2645 0 0,-14 50-1782 0 0,15-42 0 0 0,-18 65-869 0 0,0 0 1 0 0,0 0-1 0 0,0 0 0 0 0,1 1 0 0 0,1 0 1 0 0,-1 0-1 0 0,1 1 0 0 0,1-1 0 0 0,7-6 0 0 0,-10 11-69 0 0,1 0 0 0 0,-1 0-1 0 0,1 1 1 0 0,0 0-1 0 0,0 0 1 0 0,0 0-1 0 0,0 0 1 0 0,0 1-1 0 0,0 0 1 0 0,1 0-1 0 0,-1 0 1 0 0,0 1-1 0 0,1-1 1 0 0,-1 1 0 0 0,0 1-1 0 0,1-1 1 0 0,-1 1-1 0 0,0 0 1 0 0,0 0-1 0 0,1 0 1 0 0,-1 1-1 0 0,5 2 1 0 0,5 2 18 0 0,0 0 0 0 0,-1 1 0 0 0,0 0-1 0 0,0 1 1 0 0,-1 1 0 0 0,17 13 0 0 0,-20-13 20 0 0,-1 0 0 0 0,0 1 0 0 0,-1 0 0 0 0,1 1 0 0 0,-2 0 0 0 0,0 0 0 0 0,0 0 0 0 0,5 13 0 0 0,2 11-103 0 0,15 53 0 0 0,4 13-7350 0 0,-29-92 3683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6:01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44 6513 0 0,'0'-8'1139'0'0,"1"6"-749"0"0,-1-1-1 0 0,1 1 1 0 0,-1 0-1 0 0,0 0 0 0 0,0 0 1 0 0,0-1-1 0 0,0 1 1 0 0,0 0-1 0 0,-1 0 1 0 0,1-1-1 0 0,-1 1 0 0 0,1 0 1 0 0,-1 0-1 0 0,-1-3 1 0 0,1 6-256 0 0,0-1 1 0 0,1 0 0 0 0,-1 0 0 0 0,0 1-1 0 0,0-1 1 0 0,1 1 0 0 0,-1-1-1 0 0,0 0 1 0 0,1 1 0 0 0,-1 0 0 0 0,1-1-1 0 0,-1 1 1 0 0,0-1 0 0 0,1 1 0 0 0,-1-1-1 0 0,1 1 1 0 0,-1 0 0 0 0,1 0 0 0 0,0-1-1 0 0,-1 1 1 0 0,1 0 0 0 0,0-1 0 0 0,-1 3-1 0 0,-10 20 517 0 0,11-21-475 0 0,-5 12-96 0 0,1-1 0 0 0,0 1 0 0 0,1 1 0 0 0,1-1 0 0 0,0 0 0 0 0,1 22 0 0 0,8 87 314 0 0,-5-95-395 0 0,10 59-11 0 0,-11-81 10 0 0,0 1 0 0 0,1 0 0 0 0,1-1 0 0 0,-1 1 1 0 0,1-1-1 0 0,0 0 0 0 0,0 1 0 0 0,1-1 0 0 0,8 10 0 0 0,-8-12 3 0 0,1-1 0 0 0,1 1 0 0 0,-1-1 0 0 0,0 0 0 0 0,1 0 0 0 0,-1-1-1 0 0,1 0 1 0 0,0 0 0 0 0,0 0 0 0 0,0-1 0 0 0,0 1 0 0 0,0-2 0 0 0,8 2 0 0 0,-5-1 84 0 0,0 0 0 0 0,0 1 1 0 0,0 0-1 0 0,0 1 0 0 0,12 5 0 0 0,17 10 387 0 0,1-1 1 0 0,0-2-1 0 0,62 15 1 0 0,239 45 230 0 0,-267-64-462 0 0,0-4 0 0 0,128-3-1 0 0,-191-4-197 0 0,471-9 1217 0 0,-348 7-1091 0 0,241-33 0 0 0,-283 24-96 0 0,36-2 114 0 0,0 5 0 0 0,1 6-1 0 0,203 22 1 0 0,-316-18-164 0 0,144 24 611 0 0,-171-28-1241 0 0,7 2-605 0 0,0-1 0 0 0,1 1 0 0 0,-1-1 0 0 0,0-1 1 0 0,0 1-1 0 0,1-1 0 0 0,-6-2 0 0 0,-16-12-3667 0 0,5 4-1636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6:02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5793 0 0,'-1'-3'6722'0'0,"10"7"-3598"0"0,22 12-2735 0 0,-6-2 248 0 0,-12-9-471 0 0,0 0 1 0 0,0-2-1 0 0,0 1 0 0 0,0-2 1 0 0,0 0-1 0 0,1 0 0 0 0,-1-1 1 0 0,1-1-1 0 0,22-2 0 0 0,15-4 646 0 0,62-17-1 0 0,-37 8-55 0 0,11 0-230 0 0,1 5 1 0 0,0 4-1 0 0,0 3 0 0 0,157 16 0 0 0,203 20 580 0 0,20 1-331 0 0,-344-18-536 0 0,187 17 119 0 0,1-25-162 0 0,-298-8-182 0 0,147-1 110 0 0,-141 2-68 0 0,0 1 0 0 0,-1 1 0 0 0,1 1 0 0 0,-1 0 1 0 0,0 2-1 0 0,19 8 0 0 0,-25-7 31 0 0,0 0-1 0 0,0 1 1 0 0,-1 1-1 0 0,-1 0 1 0 0,1 0-1 0 0,-1 1 1 0 0,-1 1-1 0 0,13 16 1 0 0,-20-23-67 0 0,-1 1 1 0 0,0-1 0 0 0,0 1-1 0 0,0-1 1 0 0,-1 1 0 0 0,1-1-1 0 0,-1 1 1 0 0,-1 0 0 0 0,1 0-1 0 0,0 5 1 0 0,-1 54 111 0 0,-1-44-114 0 0,8 258-494 0 0,-6-263 181 0 0,4 40-544 0 0,-7-20-3373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31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19 5641 0 0,'-19'-19'5370'0'0,"14"22"-3781"0"0,8 13-1553 0 0,6 0-206 0 0,-9-16 170 0 0,0 0 0 0 0,1 0-1 0 0,-1 1 1 0 0,1-1-1 0 0,-1 0 1 0 0,1 0 0 0 0,-1 0-1 0 0,1 0 1 0 0,-1 0 0 0 0,1 0-1 0 0,-1 0 1 0 0,1 0-1 0 0,-1 0 1 0 0,0 0 0 0 0,1 0-1 0 0,-1 0 1 0 0,1 0-1 0 0,-1 0 1 0 0,1 0 0 0 0,-1-1-1 0 0,1 1 1 0 0,-1 0 0 0 0,1 0-1 0 0,-1-1 1 0 0,0 1-1 0 0,1 0 1 0 0,-1 0 0 0 0,0-1-1 0 0,1 1 1 0 0,-1 0-1 0 0,0-1 1 0 0,1 1 0 0 0,0-1 381 0 0,3 18 4891 0 0,9 13-3000 0 0,-8-18-1606 0 0,4 5-365 0 0,0 0 0 0 0,1-1 1 0 0,17 22-1 0 0,11 16 2 0 0,-38-58-320 0 0,5-34-193 0 0,-4 37 206 0 0,-1 0-1 0 0,0 0 1 0 0,0 0 0 0 0,1 0-1 0 0,-1 0 1 0 0,1-1-1 0 0,-1 1 1 0 0,1 0 0 0 0,-1 0-1 0 0,1 1 1 0 0,-1-1 0 0 0,1 0-1 0 0,0 0 1 0 0,0 0-1 0 0,-1 0 1 0 0,1 0 0 0 0,0 1-1 0 0,0-1 1 0 0,0 0-1 0 0,0 1 1 0 0,0-1 0 0 0,0 1-1 0 0,0-1 1 0 0,0 1 0 0 0,0-1-1 0 0,0 1 1 0 0,0 0-1 0 0,0-1 1 0 0,0 1 0 0 0,0 0-1 0 0,1 0 1 0 0,-1 0-1 0 0,0 0 1 0 0,2 0 0 0 0,-1 1 25 0 0,1-1 0 0 0,-1 1 1 0 0,1 0-1 0 0,-1 0 0 0 0,1 0 1 0 0,-1 0-1 0 0,1 0 0 0 0,-1 1 1 0 0,0-1-1 0 0,0 1 0 0 0,0-1 0 0 0,0 1 1 0 0,0 0-1 0 0,0 0 0 0 0,0 0 1 0 0,0 0-1 0 0,-1 0 0 0 0,1 0 1 0 0,-1 0-1 0 0,1 1 0 0 0,-1-1 1 0 0,0 0-1 0 0,1 5 0 0 0,-1-5-7 0 0,-1-1 1 0 0,0 1-1 0 0,0 0 0 0 0,0 0 1 0 0,0-1-1 0 0,0 1 0 0 0,0 0 1 0 0,0 0-1 0 0,0-1 0 0 0,-1 1 1 0 0,1 0-1 0 0,-1-1 0 0 0,1 1 1 0 0,-1 0-1 0 0,0-1 0 0 0,0 1 1 0 0,1-1-1 0 0,-1 1 0 0 0,0-1 1 0 0,0 1-1 0 0,-1-1 0 0 0,1 0 0 0 0,0 0 1 0 0,0 1-1 0 0,-1-1 0 0 0,1 0 1 0 0,0 0-1 0 0,-1 0 0 0 0,1 0 1 0 0,-1-1-1 0 0,0 1 0 0 0,1 0 1 0 0,-1 0-1 0 0,1-1 0 0 0,-5 1 1 0 0,0 1-105 0 0,0 0 1 0 0,0 0 0 0 0,0-1 0 0 0,-1 0-1 0 0,1 0 1 0 0,0 0 0 0 0,-1-1 0 0 0,1 0 0 0 0,-1 0-1 0 0,-11-2 1 0 0,18 1 18 0 0,0 1 1 0 0,0 0-1 0 0,-1 0 0 0 0,1 0 0 0 0,0 0 0 0 0,-1 0 1 0 0,1-1-1 0 0,0 1 0 0 0,0 0 0 0 0,0 0 1 0 0,-1 0-1 0 0,1-1 0 0 0,0 1 0 0 0,0 0 0 0 0,0 0 1 0 0,-1-1-1 0 0,1 1 0 0 0,0 0 0 0 0,0-1 1 0 0,0 1-1 0 0,0 0 0 0 0,0 0 0 0 0,0-1 0 0 0,0 1 1 0 0,0 0-1 0 0,0-1 0 0 0,0 1 0 0 0,0 0 0 0 0,0-1 1 0 0,0 1-1 0 0,0 0 0 0 0,0-1 0 0 0,0 1 1 0 0,0 0-1 0 0,0 0 0 0 0,0-1 0 0 0,0 1 0 0 0,0 0 1 0 0,1-1-1 0 0,-1 1 0 0 0,0 0 0 0 0,0 0 1 0 0,0-1-1 0 0,0 1 0 0 0,1 0 0 0 0,-1 0 0 0 0,0 0 1 0 0,0-1-1 0 0,1 1 0 0 0,-1 0 0 0 0,0 0 1 0 0,0 0-1 0 0,1 0 0 0 0,-1-1 0 0 0,18-12-5650 0 0,-15 11 3579 0 0,4-4-3927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6:03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6169 0 0,'0'-1'63'0'0,"0"1"-1"0"0,1-1 0 0 0,-1 1 0 0 0,1-1 1 0 0,-1 1-1 0 0,1 0 0 0 0,-1-1 0 0 0,1 1 0 0 0,-1-1 1 0 0,1 1-1 0 0,-1 0 0 0 0,1 0 0 0 0,0-1 1 0 0,-1 1-1 0 0,1 0 0 0 0,-1 0 0 0 0,1 0 1 0 0,0 0-1 0 0,-1 0 0 0 0,1 0 0 0 0,-1 0 1 0 0,1 0-1 0 0,0 0 0 0 0,-1 0 0 0 0,1 0 1 0 0,0 0-1 0 0,-1 0 0 0 0,1 0 0 0 0,-1 0 1 0 0,1 1-1 0 0,0-1 0 0 0,-1 0 0 0 0,1 0 0 0 0,-1 1 1 0 0,1-1-1 0 0,-1 0 0 0 0,1 1 0 0 0,-1-1 1 0 0,1 1-1 0 0,-1-1 0 0 0,0 1 0 0 0,1-1 1 0 0,-1 1-1 0 0,1-1 0 0 0,-1 1 0 0 0,0-1 1 0 0,0 1-1 0 0,1 0 0 0 0,0 2 274 0 0,1-1-1 0 0,-1 1 1 0 0,0-1-1 0 0,0 1 1 0 0,-1-1-1 0 0,1 1 1 0 0,-1 0 0 0 0,1 0-1 0 0,-1 4 1 0 0,-9 62 3123 0 0,5-48-2831 0 0,1-1 0 0 0,0 37 0 0 0,8 78 174 0 0,31 198 0 0 0,-36-332-802 0 0,2 14 6 0 0,1 0-1 0 0,1 0 1 0 0,0 0 0 0 0,1-1 0 0 0,0 1 0 0 0,14 25 0 0 0,-19-39-31 0 0,1-1 1 0 0,-1 1-1 0 0,0-1 0 0 0,1 1 1 0 0,-1-1-1 0 0,0 1 1 0 0,1 0-1 0 0,-1-1 0 0 0,1 0 1 0 0,-1 1-1 0 0,1-1 1 0 0,-1 1-1 0 0,1-1 0 0 0,-1 0 1 0 0,1 1-1 0 0,0-1 1 0 0,-1 0-1 0 0,1 1 0 0 0,0-1 1 0 0,-1 0-1 0 0,1 0 1 0 0,-1 0-1 0 0,1 0 0 0 0,0 1 1 0 0,-1-1-1 0 0,1 0 0 0 0,0 0 1 0 0,0 0-1 0 0,0-1-143 0 0,0 0 0 0 0,0 1 0 0 0,0-1-1 0 0,0 1 1 0 0,0-1 0 0 0,0 0 0 0 0,0 0-1 0 0,-1 0 1 0 0,1 1 0 0 0,0-1-1 0 0,-1 0 1 0 0,1 0 0 0 0,0 0 0 0 0,0-2-1 0 0,13-38-6058 0 0,-14 41 6214 0 0,5-25-5711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6:03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5601 0 0,'-7'6'3363'0'0,"-24"29"-1910"0"0,29-32-1150 0 0,0-1-1 0 0,1 1 1 0 0,-1 0 0 0 0,1 1 0 0 0,0-1-1 0 0,0 0 1 0 0,0 0 0 0 0,0 0 0 0 0,1 1-1 0 0,-1-1 1 0 0,1 0 0 0 0,0 1 0 0 0,0-1 0 0 0,0 0-1 0 0,0 1 1 0 0,1-1 0 0 0,-1 0 0 0 0,1 1-1 0 0,0-1 1 0 0,0 0 0 0 0,3 6 0 0 0,-4-7-267 0 0,9 42 709 0 0,-2-1-1 0 0,-2 2 1 0 0,-2-1-1 0 0,-4 71 1 0 0,-1-62-586 0 0,3 0 1 0 0,11 83-1 0 0,-11-128-169 0 0,1 0-1 0 0,-1 0 1 0 0,1 0-1 0 0,1 0 1 0 0,-1 0-1 0 0,1-1 0 0 0,1 0 1 0 0,-1 1-1 0 0,7 7 1 0 0,-10-15-32 0 0,0 1 0 0 0,0-1 0 0 0,0 0 0 0 0,0 0 0 0 0,1 0-1 0 0,-1 0 1 0 0,0 0 0 0 0,0 0 0 0 0,0 0 0 0 0,0 0 0 0 0,0 0 0 0 0,0 1 0 0 0,1-1 0 0 0,-1 0 0 0 0,0 0 0 0 0,0 0 0 0 0,0 0 0 0 0,0 0 0 0 0,1 0-1 0 0,-1 0 1 0 0,0 0 0 0 0,0 0 0 0 0,0 0 0 0 0,0 0 0 0 0,0 0 0 0 0,1 0 0 0 0,-1 0 0 0 0,0 0 0 0 0,0 0 0 0 0,0-1 0 0 0,0 1 0 0 0,0 0 0 0 0,1 0-1 0 0,-1 0 1 0 0,0 0 0 0 0,0 0 0 0 0,0 0 0 0 0,0 0 0 0 0,0 0 0 0 0,0 0 0 0 0,0-1 0 0 0,1 1 0 0 0,-1 0 0 0 0,0 0 0 0 0,0 0 0 0 0,0 0 0 0 0,0 0-1 0 0,0 0 1 0 0,0-1 0 0 0,4-11-2358 0 0,-1-12-2697 0 0,-5-1 555 0 0,3 14 492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6:04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4737 0 0,'-1'10'802'0'0,"0"-1"0"0"0,-1 1 0 0 0,0-1 0 0 0,0 1 0 0 0,-7 15 0 0 0,6-18-479 0 0,1 0 0 0 0,-1 1 0 0 0,1-1 0 0 0,0 1 0 0 0,1-1 0 0 0,0 1 0 0 0,0 0 0 0 0,1-1-1 0 0,0 1 1 0 0,1 11 0 0 0,39 125 547 0 0,1 6-149 0 0,-38-132-657 0 0,-1-1 0 0 0,0 1 0 0 0,-1 0 0 0 0,-1 0 0 0 0,-1-1 0 0 0,-4 30 1 0 0,4-42-257 0 0,0 0 1 0 0,0-1 0 0 0,-1 1 0 0 0,0-1-1 0 0,1 1 1 0 0,-1-1 0 0 0,-1 0-1 0 0,1 1 1 0 0,-1-1 0 0 0,0-1 0 0 0,-4 6-1 0 0,7-9 103 0 0,0 0 0 0 0,0 0-1 0 0,0 0 1 0 0,0 0-1 0 0,0 0 1 0 0,-1 0-1 0 0,1 1 1 0 0,0-1-1 0 0,0 0 1 0 0,0 0-1 0 0,0 0 1 0 0,0 0 0 0 0,-1 0-1 0 0,1 0 1 0 0,0 0-1 0 0,0 0 1 0 0,0 0-1 0 0,0 0 1 0 0,0 0-1 0 0,-1 0 1 0 0,1 0 0 0 0,0 0-1 0 0,0 0 1 0 0,0-1-1 0 0,0 1 1 0 0,0 0-1 0 0,-1 0 1 0 0,1 0-1 0 0,0 0 1 0 0,0 0 0 0 0,0 0-1 0 0,0 0 1 0 0,0 0-1 0 0,0 0 1 0 0,0 0-1 0 0,-1-1 1 0 0,1 1-1 0 0,0 0 1 0 0,0 0 0 0 0,0 0-1 0 0,0 0 1 0 0,0 0-1 0 0,0-1 1 0 0,0 1-1 0 0,0 0 1 0 0,0 0-1 0 0,0 0 1 0 0,0 0-1 0 0,0 0 1 0 0,0-1 0 0 0,0 1-1 0 0,0 0 1 0 0,0 0-1 0 0,0 0 1 0 0,0 0-1 0 0,0 0 1 0 0,0-1-1 0 0,0 1 1 0 0,0 0 0 0 0,0 0-1 0 0,0 0 1 0 0,0 0-1 0 0,0 0 1 0 0,0-1-1 0 0,0 1 1 0 0,0 0-1 0 0,1 0 1 0 0,-1 0 0 0 0,0 0-1 0 0,1-4-3589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6:05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108 128 6025 0 0,'-1'1'153'0'0,"0"-1"-1"0"0,0 1 1 0 0,0 1-1 0 0,0-1 1 0 0,0 0-1 0 0,1 0 1 0 0,-1 0-1 0 0,0 0 1 0 0,1 1-1 0 0,-1-1 1 0 0,0 0 0 0 0,1 0-1 0 0,0 1 1 0 0,-1-1-1 0 0,1 0 1 0 0,0 1-1 0 0,0 1 1 0 0,-6 26 866 0 0,6-22-848 0 0,0-1 0 0 0,0 1 1 0 0,0 0-1 0 0,1 0 0 0 0,0 0 0 0 0,1 0 0 0 0,-1-1 0 0 0,1 1 1 0 0,1 0-1 0 0,-1-1 0 0 0,6 10 0 0 0,-7-14-163 0 0,1 1 0 0 0,-1-1 0 0 0,0 1 0 0 0,1-1 0 0 0,0 0 0 0 0,-1 0 0 0 0,1 0 0 0 0,0 0 0 0 0,0 0 0 0 0,0-1 0 0 0,0 1 0 0 0,0 0-1 0 0,1-1 1 0 0,-1 0 0 0 0,0 1 0 0 0,1-1 0 0 0,-1 0 0 0 0,1 0 0 0 0,0 0 0 0 0,-1-1 0 0 0,1 1 0 0 0,-1-1 0 0 0,1 1 0 0 0,0-1 0 0 0,-1 0 0 0 0,1 0 0 0 0,0 0 0 0 0,0 0 0 0 0,-1-1 0 0 0,1 1 0 0 0,0-1 0 0 0,3 0 0 0 0,-1-2 92 0 0,0 0 1 0 0,0 1 0 0 0,0-2-1 0 0,0 1 1 0 0,-1-1 0 0 0,1 1-1 0 0,-1-1 1 0 0,0 0 0 0 0,0-1-1 0 0,0 1 1 0 0,-1-1 0 0 0,1 1-1 0 0,-1-1 1 0 0,0 0 0 0 0,-1 0-1 0 0,4-10 1 0 0,-2 5 156 0 0,0 0-1 0 0,-1 0 1 0 0,0-1-1 0 0,-1 1 1 0 0,0-1 0 0 0,-1 0-1 0 0,0 1 1 0 0,-1-14-1 0 0,0 19-185 0 0,-1 0-1 0 0,1-1 1 0 0,-1 1-1 0 0,0 0 1 0 0,-1 0-1 0 0,1 0 1 0 0,-1 0-1 0 0,0 0 1 0 0,0 0-1 0 0,-1 0 1 0 0,1 1-1 0 0,-1-1 1 0 0,0 1-1 0 0,0 0 1 0 0,0 0-1 0 0,-1 0 0 0 0,0 0 1 0 0,0 0-1 0 0,0 1 1 0 0,0 0-1 0 0,0 0 1 0 0,-1 0-1 0 0,1 0 1 0 0,-1 1-1 0 0,-8-4 1 0 0,7 4-95 0 0,0 1 0 0 0,0 0 0 0 0,0 0-1 0 0,0 0 1 0 0,0 1 0 0 0,0-1 0 0 0,0 2 0 0 0,0-1 0 0 0,0 1 0 0 0,0-1 0 0 0,0 2 0 0 0,0-1 0 0 0,0 1 0 0 0,0 0 0 0 0,1 0 0 0 0,-1 0 0 0 0,1 1 0 0 0,-1 0 0 0 0,1 0 0 0 0,0 0 0 0 0,0 1-1 0 0,-5 4 1 0 0,4-2-480 0 0,0 0-1 0 0,0 0 0 0 0,1 0 0 0 0,0 1 1 0 0,0 0-1 0 0,-8 14 0 0 0,10-15-293 0 0,1 0-1 0 0,-1 1 0 0 0,1 0 1 0 0,0-1-1 0 0,1 1 0 0 0,-1 0 1 0 0,1 0-1 0 0,0 12 0 0 0,3-4-2933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6:06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254 103 3425 0 0,'-2'-3'510'0'0,"0"0"0"0"0,0 0 0 0 0,0 0 0 0 0,0 0 1 0 0,-1 1-1 0 0,1-1 0 0 0,-1 0 0 0 0,1 1 0 0 0,-1 0 0 0 0,0 0 1 0 0,-5-3-1 0 0,7 5-411 0 0,-1 0 1 0 0,1 0 0 0 0,-1 0-1 0 0,1 0 1 0 0,-1 0 0 0 0,1 0-1 0 0,-1 0 1 0 0,0 0 0 0 0,1 1-1 0 0,0-1 1 0 0,-1 1-1 0 0,1-1 1 0 0,-1 1 0 0 0,1 0-1 0 0,0-1 1 0 0,-1 1 0 0 0,1 0-1 0 0,0 0 1 0 0,0 0 0 0 0,-1 0-1 0 0,1 0 1 0 0,0 0 0 0 0,0 0-1 0 0,0 1 1 0 0,0-1-1 0 0,1 0 1 0 0,-1 1 0 0 0,0-1-1 0 0,0 2 1 0 0,-4 5-6 0 0,0 0-1 0 0,1 0 1 0 0,1 0 0 0 0,-1 1-1 0 0,1 0 1 0 0,1-1 0 0 0,0 1-1 0 0,0 0 1 0 0,0 0 0 0 0,1 0-1 0 0,1 1 1 0 0,0-1-1 0 0,0 0 1 0 0,2 11 0 0 0,-1-6-103 0 0,1 0 0 0 0,1-1 0 0 0,1 1 0 0 0,0-1 0 0 0,0 0 0 0 0,1 0 0 0 0,1 0 0 0 0,13 21 0 0 0,-18-32 15 0 0,0-1-1 0 0,-1 1 0 0 0,1-1 1 0 0,0 1-1 0 0,0-1 0 0 0,0 1 1 0 0,1-1-1 0 0,-1 0 0 0 0,0 0 0 0 0,0 1 1 0 0,1-1-1 0 0,-1 0 0 0 0,1 0 1 0 0,-1 0-1 0 0,1-1 0 0 0,-1 1 1 0 0,1 0-1 0 0,-1 0 0 0 0,1-1 1 0 0,0 1-1 0 0,-1-1 0 0 0,1 1 1 0 0,0-1-1 0 0,0 0 0 0 0,-1 0 0 0 0,1 0 1 0 0,0 0-1 0 0,0 0 0 0 0,-1 0 1 0 0,1 0-1 0 0,0-1 0 0 0,0 1 1 0 0,-1-1-1 0 0,1 1 0 0 0,0-1 1 0 0,-1 1-1 0 0,1-1 0 0 0,-1 0 1 0 0,1 0-1 0 0,-1 0 0 0 0,1 0 1 0 0,-1 0-1 0 0,0 0 0 0 0,1 0 0 0 0,-1-1 1 0 0,0 1-1 0 0,0 0 0 0 0,1-2 1 0 0,3-3 175 0 0,0-1-1 0 0,0 1 1 0 0,-1-1 0 0 0,0 0 0 0 0,0 0 0 0 0,-1 0-1 0 0,0 0 1 0 0,0 0 0 0 0,2-14 0 0 0,-3 4 14 0 0,-2-1 1 0 0,0 1 0 0 0,-1 0-1 0 0,-1-1 1 0 0,0 1 0 0 0,-1 0-1 0 0,-1 0 1 0 0,-1 0-1 0 0,0 0 1 0 0,-1 1 0 0 0,-1 0-1 0 0,-9-16 1 0 0,14 28-147 0 0,-1-1 0 0 0,0 1 0 0 0,0 0 0 0 0,0 0 0 0 0,0 0 0 0 0,0 0 0 0 0,-1 1-1 0 0,0-1 1 0 0,0 1 0 0 0,0 0 0 0 0,0 0 0 0 0,0 0 0 0 0,0 1 0 0 0,-1-1 0 0 0,0 1 0 0 0,1 0 0 0 0,-9-2 0 0 0,8 3-123 0 0,1 1-1 0 0,-1 0 1 0 0,0-1 0 0 0,1 2 0 0 0,-1-1-1 0 0,0 0 1 0 0,1 1 0 0 0,-1 0 0 0 0,1 0-1 0 0,-1 0 1 0 0,1 1 0 0 0,-1-1 0 0 0,1 1-1 0 0,0 0 1 0 0,0 1 0 0 0,0-1 0 0 0,0 1-1 0 0,0-1 1 0 0,-4 5 0 0 0,-3 4-1349 0 0,-1 1-1 0 0,1 0 1 0 0,1 1 0 0 0,0 0 0 0 0,1 1 0 0 0,-12 23 0 0 0,11-14-3162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6:06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91 114 6793 0 0,'-6'5'219'0'0,"1"0"0"0"0,0 0 0 0 0,-1 0 0 0 0,2 1 0 0 0,-1-1 0 0 0,1 1 0 0 0,-1 0 0 0 0,2 1 0 0 0,-1-1 0 0 0,-3 9 0 0 0,6-12-218 0 0,0 0-1 0 0,0-1 0 0 0,0 1 1 0 0,0 0-1 0 0,1 0 1 0 0,-1-1-1 0 0,1 1 1 0 0,0 0-1 0 0,0 0 0 0 0,0 0 1 0 0,0 0-1 0 0,0 0 1 0 0,0-1-1 0 0,1 1 1 0 0,0 0-1 0 0,-1 0 1 0 0,1-1-1 0 0,0 1 0 0 0,0 0 1 0 0,1-1-1 0 0,-1 1 1 0 0,0-1-1 0 0,1 1 1 0 0,0-1-1 0 0,-1 0 1 0 0,1 1-1 0 0,0-1 0 0 0,0 0 1 0 0,3 2-1 0 0,-4-3 65 0 0,1-1 0 0 0,-1 1 0 0 0,0-1-1 0 0,0 1 1 0 0,1-1 0 0 0,-1 0-1 0 0,0 1 1 0 0,1-1 0 0 0,-1 0 0 0 0,0 0-1 0 0,1 0 1 0 0,-1 0 0 0 0,1 0 0 0 0,-1 0-1 0 0,0 0 1 0 0,1-1 0 0 0,-1 1 0 0 0,0 0-1 0 0,1-1 1 0 0,-1 1 0 0 0,0-1 0 0 0,0 0-1 0 0,0 1 1 0 0,1-1 0 0 0,-1 0 0 0 0,0 0-1 0 0,0 1 1 0 0,0-1 0 0 0,0 0 0 0 0,0 0-1 0 0,0 0 1 0 0,0 0 0 0 0,-1 0-1 0 0,1-1 1 0 0,0 1 0 0 0,0-1 0 0 0,4-5 267 0 0,-1 1 1 0 0,0 0-1 0 0,0-1 1 0 0,-1 0-1 0 0,3-8 1 0 0,-2 4-101 0 0,-1-1 0 0 0,-1 1 0 0 0,0-1 0 0 0,-1 0 0 0 0,0 0 0 0 0,-1 1 0 0 0,0-1 0 0 0,-3-18 0 0 0,2 25-129 0 0,0 0 0 0 0,0 0 0 0 0,-1 0 0 0 0,0 1 0 0 0,1-1-1 0 0,-2 0 1 0 0,1 1 0 0 0,0-1 0 0 0,-7-7 0 0 0,7 10-78 0 0,0-1-1 0 0,0 1 1 0 0,-1 0 0 0 0,1 0-1 0 0,-1 0 1 0 0,0 0-1 0 0,1 1 1 0 0,-1-1 0 0 0,0 1-1 0 0,0 0 1 0 0,0-1 0 0 0,0 1-1 0 0,0 1 1 0 0,0-1-1 0 0,0 0 1 0 0,-1 1 0 0 0,-2-1-1 0 0,4 2-116 0 0,-1-1-1 0 0,1 1 0 0 0,-1-1 0 0 0,1 1 1 0 0,-1 0-1 0 0,1 0 0 0 0,0 0 1 0 0,0 0-1 0 0,0 0 0 0 0,-1 1 1 0 0,1-1-1 0 0,0 0 0 0 0,0 1 0 0 0,1 0 1 0 0,-1 0-1 0 0,0-1 0 0 0,1 1 1 0 0,-1 0-1 0 0,1 0 0 0 0,-1 0 0 0 0,1 1 1 0 0,0-1-1 0 0,0 0 0 0 0,0 0 1 0 0,0 1-1 0 0,-1 2 0 0 0,1-1-484 0 0,-1 0 0 0 0,1 1 0 0 0,0-1-1 0 0,0 0 1 0 0,0 0 0 0 0,0 0 0 0 0,1 1-1 0 0,0-1 1 0 0,0 0 0 0 0,0 1 0 0 0,0-1 0 0 0,1 0-1 0 0,-1 1 1 0 0,1-1 0 0 0,2 5 0 0 0,3 2-2827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6:07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46 5137 0 0,'-36'-7'1938'0'0,"32"6"-1514"0"0,0-1 0 0 0,0 1 0 0 0,0 0 0 0 0,1 1 0 0 0,-1-1 0 0 0,0 1 0 0 0,0 0 0 0 0,-7 0 0 0 0,10 0-362 0 0,-1 1 0 0 0,1 0 1 0 0,0-1-1 0 0,0 1 0 0 0,0 0 0 0 0,0 0 0 0 0,0-1 1 0 0,0 1-1 0 0,0 0 0 0 0,0 0 0 0 0,0 0 0 0 0,0 0 1 0 0,0 1-1 0 0,1-1 0 0 0,-1 0 0 0 0,0 0 0 0 0,1 0 1 0 0,-1 1-1 0 0,1-1 0 0 0,-1 0 0 0 0,1 0 0 0 0,0 1 1 0 0,0-1-1 0 0,-1 0 0 0 0,1 1 0 0 0,0-1 0 0 0,0 0 1 0 0,0 1-1 0 0,0-1 0 0 0,1 1 0 0 0,-1 1 0 0 0,1 7-69 0 0,-1 0 0 0 0,2 1-1 0 0,-1-1 1 0 0,1 0-1 0 0,1 1 1 0 0,6 14-1 0 0,-7-19-33 0 0,0 0 0 0 0,1-1-1 0 0,0 0 1 0 0,0 1 0 0 0,1-1-1 0 0,-1 0 1 0 0,1 0 0 0 0,0-1-1 0 0,0 1 1 0 0,1-1 0 0 0,-1 0-1 0 0,9 6 1 0 0,-10-9 41 0 0,0 0 1 0 0,0 0-1 0 0,0-1 1 0 0,-1 1-1 0 0,1-1 0 0 0,0 1 1 0 0,0-1-1 0 0,0 0 1 0 0,0 0-1 0 0,0 0 0 0 0,0-1 1 0 0,0 1-1 0 0,0-1 1 0 0,0 0-1 0 0,0 1 0 0 0,0-1 1 0 0,0 0-1 0 0,-1-1 1 0 0,1 1-1 0 0,0 0 1 0 0,-1-1-1 0 0,1 0 0 0 0,-1 1 1 0 0,0-1-1 0 0,1 0 1 0 0,1-3-1 0 0,1 1 138 0 0,0-1 0 0 0,-1 1 1 0 0,1-1-1 0 0,-1 1 0 0 0,-1-1 0 0 0,1-1 1 0 0,-1 1-1 0 0,1 0 0 0 0,-2-1 0 0 0,1 1 0 0 0,3-12 1 0 0,-5 12 17 0 0,0-1 0 0 0,-1 1-1 0 0,0-1 1 0 0,0 0 0 0 0,0 1 0 0 0,0-1 0 0 0,-1 1 0 0 0,0-1 0 0 0,-1 1 0 0 0,1 0 0 0 0,-1-1 0 0 0,0 1 0 0 0,0 0 0 0 0,0 0 0 0 0,-1 0 0 0 0,0 0 0 0 0,-5-6 0 0 0,6 8-118 0 0,-1 0 0 0 0,0 0 0 0 0,1 0 0 0 0,-1 0 0 0 0,0 1 0 0 0,-1 0 0 0 0,1-1 0 0 0,0 1 0 0 0,-1 1 0 0 0,1-1 0 0 0,-1 0 0 0 0,0 1 1 0 0,1 0-1 0 0,-1-1 0 0 0,0 1 0 0 0,0 1 0 0 0,0-1 0 0 0,0 1 0 0 0,1-1 0 0 0,-1 1 0 0 0,0 0 0 0 0,0 1 0 0 0,0-1 0 0 0,0 1 0 0 0,-4 0 0 0 0,-1 2-410 0 0,1-1-1 0 0,-1 1 0 0 0,1 1 1 0 0,-1 0-1 0 0,1 0 0 0 0,0 0 1 0 0,1 1-1 0 0,-1 0 0 0 0,1 1 1 0 0,-10 9-1 0 0,-24 15-5520 0 0,26-11 1096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8:43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90 4449 0 0,'-29'-72'18451'0'0,"56"180"-18302"0"0,30 96-305 0 0,-48-176 12 0 0,10 26-374 0 0,-19-53 414 0 0,-4-35-376 0 0,-18-61 104 0 0,-15-82 315 0 0,36 170 58 0 0,0-1 0 0 0,1 0 1 0 0,0 0-1 0 0,0 0 0 0 0,0 0 1 0 0,1 0-1 0 0,4-14 0 0 0,-5 20 3 0 0,1 0-1 0 0,0 0 1 0 0,0 1 0 0 0,0-1-1 0 0,0 1 1 0 0,0-1-1 0 0,0 0 1 0 0,0 1-1 0 0,1 0 1 0 0,-1-1 0 0 0,0 1-1 0 0,1 0 1 0 0,-1 0-1 0 0,1-1 1 0 0,-1 1 0 0 0,1 0-1 0 0,0 1 1 0 0,0-1-1 0 0,-1 0 1 0 0,1 0 0 0 0,0 1-1 0 0,0-1 1 0 0,0 1-1 0 0,0 0 1 0 0,-1-1-1 0 0,1 1 1 0 0,0 0 0 0 0,0 0-1 0 0,0 0 1 0 0,0 0-1 0 0,0 1 1 0 0,0-1 0 0 0,0 0-1 0 0,0 1 1 0 0,-1-1-1 0 0,1 1 1 0 0,2 1 0 0 0,6 1 1 0 0,59 19-22 0 0,-65-21 47 0 0,0 1 0 0 0,0 0 1 0 0,0 0-1 0 0,-1 0 1 0 0,1 0-1 0 0,-1 0 0 0 0,1 1 1 0 0,-1 0-1 0 0,0 0 1 0 0,0 0-1 0 0,0 0 0 0 0,-1 0 1 0 0,1 0-1 0 0,2 5 1 0 0,-5-6-1 0 0,1-1 0 0 0,-1 1 0 0 0,0 0 0 0 0,0 0 0 0 0,0-1 0 0 0,0 1 0 0 0,0 0 0 0 0,0 0 0 0 0,-1-1 0 0 0,1 1 0 0 0,-1 0 0 0 0,1-1 0 0 0,-1 1 0 0 0,1-1 0 0 0,-1 1 0 0 0,0 0 0 0 0,0-1 0 0 0,0 0 0 0 0,0 1 0 0 0,0-1 0 0 0,0 1 0 0 0,0-1 0 0 0,0 0 0 0 0,-1 0 0 0 0,-1 2 0 0 0,-3 2-15 0 0,1-1-1 0 0,-1 0 0 0 0,1 0 0 0 0,-1 0 0 0 0,-7 3 0 0 0,4-4-119 0 0,0 0 0 0 0,0 0 0 0 0,0-1 0 0 0,0 0 0 0 0,0-1-1 0 0,0 0 1 0 0,-1 0 0 0 0,1-1 0 0 0,0 0 0 0 0,0-1 0 0 0,-1 0 0 0 0,1 0 0 0 0,0-1 0 0 0,0 0 0 0 0,0-1-1 0 0,0 0 1 0 0,1 0 0 0 0,-1-1 0 0 0,1 0 0 0 0,-13-9 0 0 0,20 13 27 0 0,1 0 0 0 0,0 0 0 0 0,0 1 0 0 0,0-1 0 0 0,0 0 0 0 0,0 0 1 0 0,0 0-1 0 0,-1 0 0 0 0,1 0 0 0 0,0-1 0 0 0,0 1 0 0 0,0 0 0 0 0,0 0 0 0 0,0 0 0 0 0,-1 0 0 0 0,1 0 0 0 0,0 0 0 0 0,0 0 1 0 0,0 0-1 0 0,0 0 0 0 0,0 0 0 0 0,0 0 0 0 0,-1 0 0 0 0,1 0 0 0 0,0 0 0 0 0,0-1 0 0 0,0 1 0 0 0,0 0 0 0 0,0 0 0 0 0,0 0 1 0 0,0 0-1 0 0,0 0 0 0 0,0 0 0 0 0,0-1 0 0 0,0 1 0 0 0,0 0 0 0 0,0 0 0 0 0,0 0 0 0 0,-1 0 0 0 0,1 0 0 0 0,0 0 0 0 0,0-1 0 0 0,0 1 1 0 0,0 0-1 0 0,0 0 0 0 0,1 0 0 0 0,-1 0 0 0 0,0 0 0 0 0,0-1 0 0 0,0 1 0 0 0,0 0 0 0 0,0 0 0 0 0,0 0 0 0 0,0 0 0 0 0,0 0 1 0 0,0 0-1 0 0,0-1 0 0 0,0 1 0 0 0,0 0 0 0 0,0 0 0 0 0,0 0 0 0 0,1 0 0 0 0,-1 0 0 0 0,0 0 0 0 0,0 0 0 0 0,0 0 0 0 0,0-1 1 0 0,16 0-3342 0 0,25 5-714 0 0,-39-3 3711 0 0,24 2-3444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8:45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149 212 2729 0 0,'-1'0'514'0'0,"0"-1"0"0"0,0 1 1 0 0,0 0-1 0 0,0-1 1 0 0,0 1-1 0 0,0 0 1 0 0,0-1-1 0 0,0 1 1 0 0,0 0-1 0 0,0 0 1 0 0,0 0-1 0 0,0 0 0 0 0,0 0 1 0 0,-1 0-1 0 0,1 0 1 0 0,0 1-1 0 0,0-1 1 0 0,0 0-1 0 0,-1 1 1 0 0,-23 13 3800 0 0,-15 23-1534 0 0,31-27-2491 0 0,0 0 0 0 0,1 1 0 0 0,-11 19 0 0 0,16-26-283 0 0,1-1-1 0 0,0 1 0 0 0,1 0 0 0 0,-1 0 0 0 0,1 0 0 0 0,0 0 0 0 0,0 0 0 0 0,0 0 0 0 0,0 0 0 0 0,0 0 0 0 0,1 0 0 0 0,0 0 1 0 0,0 1-1 0 0,0-1 0 0 0,1 0 0 0 0,0 5 0 0 0,-1-8-7 0 0,1-1 1 0 0,-1 1 0 0 0,0-1-1 0 0,0 1 1 0 0,1-1-1 0 0,-1 1 1 0 0,1-1 0 0 0,-1 1-1 0 0,0-1 1 0 0,1 1-1 0 0,-1-1 1 0 0,1 1 0 0 0,-1-1-1 0 0,1 0 1 0 0,-1 1-1 0 0,1-1 1 0 0,-1 0 0 0 0,1 1-1 0 0,-1-1 1 0 0,1 0-1 0 0,0 0 1 0 0,-1 1 0 0 0,1-1-1 0 0,0 0 1 0 0,-1 0-1 0 0,1 0 1 0 0,0 0 0 0 0,22-4 31 0 0,17-17-36 0 0,-26 10-152 0 0,-2 0 1 0 0,1-1 0 0 0,-1 0 0 0 0,-1-1 0 0 0,0-1-1 0 0,12-20 1 0 0,3-2 203 0 0,-34 89 1124 0 0,5-41-1250 0 0,0 2 245 0 0,0 0 0 0 0,1 0 1 0 0,-2 25-1 0 0,4-36-300 0 0,0 0 0 0 0,0 0 0 0 0,1 0 0 0 0,-1 0 1 0 0,1 0-1 0 0,-1 0 0 0 0,1 0 0 0 0,0 0 0 0 0,0 0 1 0 0,0 0-1 0 0,0-1 0 0 0,1 1 0 0 0,-1 0 0 0 0,1-1 0 0 0,-1 1 1 0 0,1-1-1 0 0,0 0 0 0 0,0 1 0 0 0,0-1 0 0 0,0 0 1 0 0,1 0-1 0 0,-1 0 0 0 0,1-1 0 0 0,2 3 0 0 0,-4-4-57 0 0,0 0 0 0 0,0 0 0 0 0,0 0-1 0 0,-1 0 1 0 0,1 0 0 0 0,0 0 0 0 0,0 0-1 0 0,0 0 1 0 0,0-1 0 0 0,0 1 0 0 0,0 0-1 0 0,-1 0 1 0 0,1-1 0 0 0,0 1 0 0 0,0-1 0 0 0,0 1-1 0 0,-1 0 1 0 0,1-1 0 0 0,0 0 0 0 0,-1 1-1 0 0,1-1 1 0 0,0 1 0 0 0,-1-1 0 0 0,1 0-1 0 0,-1 1 1 0 0,1-1 0 0 0,-1 0 0 0 0,1 0-1 0 0,-1 1 1 0 0,1-1 0 0 0,-1 0 0 0 0,0 0-1 0 0,1-1 1 0 0,14-36-1857 0 0,-12 30 1520 0 0,3-9-85 0 0,-1-1 0 0 0,4-25 0 0 0,6-23 3867 0 0,-11 79 3771 0 0,5 21-4685 0 0,-9-4-1653 0 0,1 16-224 0 0,1-35-414 0 0,2-17-120 0 0,-2 1 61 0 0,0 1 0 0 0,0-1 0 0 0,0 0 0 0 0,1 1-1 0 0,0-1 1 0 0,0 1 0 0 0,0 0 0 0 0,0 0 0 0 0,1 0-1 0 0,-1 1 1 0 0,1-1 0 0 0,0 1 0 0 0,0 0 0 0 0,0 0-1 0 0,1 0 1 0 0,-1 1 0 0 0,1-1 0 0 0,9-3 0 0 0,-4 3-189 0 0,0 0 1 0 0,0 1 0 0 0,0 0 0 0 0,0 1-1 0 0,0 0 1 0 0,1 0 0 0 0,-1 1 0 0 0,16 2 0 0 0,16-4-4072 0 0,-41 3 4134 0 0,0-1-1 0 0,1 0 0 0 0,-1-1 1 0 0,0 1-1 0 0,1 0 1 0 0,-1 0-1 0 0,0-1 1 0 0,0 1-1 0 0,0 0 1 0 0,1-1-1 0 0,-1 1 1 0 0,0-1-1 0 0,0 0 0 0 0,0 1 1 0 0,0-1-1 0 0,0 0 1 0 0,0 1-1 0 0,0-1 1 0 0,0 0-1 0 0,0 0 1 0 0,0 0-1 0 0,0 0 1 0 0,-1 0-1 0 0,1 0 0 0 0,0 0 1 0 0,-1-1-1 0 0,1 1 1 0 0,-1 0-1 0 0,1-2 1 0 0,-1 3 276 0 0,0-1-1 0 0,-1 1 1 0 0,1-1 0 0 0,-1 1 0 0 0,1-1 0 0 0,-1 1 0 0 0,1-1-1 0 0,-1 1 1 0 0,1-1 0 0 0,-1 1 0 0 0,1 0 0 0 0,-1-1 0 0 0,0 1 0 0 0,1 0-1 0 0,-1 0 1 0 0,0 0 0 0 0,1-1 0 0 0,-1 1 0 0 0,0 0 0 0 0,1 0-1 0 0,-1 0 1 0 0,0 0 0 0 0,1 0 0 0 0,-6 1 3718 0 0,19 1-2277 0 0,-7-1-1309 0 0,0-1 0 0 0,1 0 0 0 0,-1-1 0 0 0,0 0 0 0 0,0 0 0 0 0,0 0 0 0 0,-1 0 0 0 0,11-5 0 0 0,-14 6-198 0 0,1-2 1 0 0,0 1-1 0 0,-1 0 0 0 0,1 0 1 0 0,-1-1-1 0 0,0 1 1 0 0,0-1-1 0 0,1 0 1 0 0,-1 0-1 0 0,0 1 0 0 0,0-1 1 0 0,-1-1-1 0 0,1 1 1 0 0,0 0-1 0 0,-1 0 0 0 0,1-1 1 0 0,-1 1-1 0 0,0-1 1 0 0,0 1-1 0 0,0-1 0 0 0,1-2 1 0 0,-2 3-33 0 0,1 1 0 0 0,-1 0 0 0 0,0 0 0 0 0,0 0 1 0 0,0 0-1 0 0,0-1 0 0 0,0 1 0 0 0,-1 0 0 0 0,1 0 0 0 0,0 0 1 0 0,0 0-1 0 0,-1 0 0 0 0,1-1 0 0 0,-1 1 0 0 0,1 0 0 0 0,-1 0 0 0 0,1 0 1 0 0,-1 0-1 0 0,0 0 0 0 0,1 0 0 0 0,-1 1 0 0 0,0-1 0 0 0,-2-2 1 0 0,1 2-12 0 0,0 0 0 0 0,0-1 0 0 0,0 1 0 0 0,-1 0 0 0 0,1 0 0 0 0,-1 0 0 0 0,1 0 0 0 0,-1 1 0 0 0,1-1 0 0 0,-5 0 0 0 0,3 1-46 0 0,1-1 0 0 0,0 1 0 0 0,0 0-1 0 0,0 0 1 0 0,0 0 0 0 0,0 0 0 0 0,0 1 0 0 0,0-1 0 0 0,0 1 0 0 0,0 0 0 0 0,0 0 0 0 0,0 0-1 0 0,0 0 1 0 0,0 1 0 0 0,0-1 0 0 0,1 1 0 0 0,-1-1 0 0 0,1 1 0 0 0,-4 3 0 0 0,3 0 5 0 0,0 1 0 0 0,1 0 0 0 0,0 0 0 0 0,-1 0 1 0 0,2 0-1 0 0,-1 0 0 0 0,1 0 0 0 0,0 1 0 0 0,0-1 0 0 0,1 1 0 0 0,0 10 1 0 0,0-11 5 0 0,0-1 0 0 0,1 0 0 0 0,0 1-1 0 0,-1-1 1 0 0,2 0 0 0 0,-1 1 0 0 0,1-1 0 0 0,0 0 0 0 0,0 0 0 0 0,0 0 0 0 0,0-1 0 0 0,1 1 0 0 0,0 0 0 0 0,4 4 0 0 0,-5-7-23 0 0,0 0-1 0 0,1 0 1 0 0,-1 0 0 0 0,0-1-1 0 0,1 1 1 0 0,0-1-1 0 0,-1 1 1 0 0,1-1 0 0 0,0 0-1 0 0,0 0 1 0 0,0 0 0 0 0,0 0-1 0 0,0-1 1 0 0,0 1-1 0 0,0-1 1 0 0,3 0 0 0 0,0 0-87 0 0,0 0 0 0 0,-1-1 0 0 0,1 0-1 0 0,-1 0 1 0 0,0-1 0 0 0,1 1 0 0 0,-1-1 0 0 0,7-4 0 0 0,-2 1-399 0 0,0-1-1 0 0,-1 0 1 0 0,0 0-1 0 0,0-1 1 0 0,-1 0-1 0 0,1-1 1 0 0,-2 0-1 0 0,11-13 1 0 0,-8 8-543 0 0,-2-1 0 0 0,0 1 0 0 0,9-22 0 0 0,-15 30 1232 0 0,0 0 0 0 0,0 0 0 0 0,-1 1 0 0 0,0-1 0 0 0,0 0 0 0 0,0 0 0 0 0,0 0 0 0 0,-1 0 0 0 0,0-1 1 0 0,0 1-1 0 0,0 0 0 0 0,0 0 0 0 0,-1 0 0 0 0,-2-9 0 0 0,-1 21 4487 0 0,-10 28-3434 0 0,12-31-1153 0 0,-1 7 62 0 0,-1 1-1 0 0,2-1 1 0 0,-1 0-1 0 0,2 1 0 0 0,-1 0 1 0 0,2-1-1 0 0,0 1 1 0 0,1 16-1 0 0,-1-28-134 0 0,0 1-1 0 0,0-1 0 0 0,0 0 0 0 0,0 0 1 0 0,0 0-1 0 0,0 1 0 0 0,0-1 1 0 0,1 0-1 0 0,-1 0 0 0 0,0 1 0 0 0,0-1 1 0 0,0 0-1 0 0,0 0 0 0 0,0 0 1 0 0,0 1-1 0 0,1-1 0 0 0,-1 0 0 0 0,0 0 1 0 0,0 0-1 0 0,0 0 0 0 0,1 0 1 0 0,-1 1-1 0 0,0-1 0 0 0,0 0 0 0 0,0 0 1 0 0,1 0-1 0 0,-1 0 0 0 0,0 0 1 0 0,0 0-1 0 0,1 0 0 0 0,-1 0 0 0 0,0 0 1 0 0,0 0-1 0 0,0 0 0 0 0,1 0 1 0 0,-1 0-1 0 0,0 0 0 0 0,1 0 1 0 0,10-7 35 0 0,13-18-37 0 0,-18 17-3 0 0,0 3-8 0 0,0-1 0 0 0,1 1-1 0 0,-1 1 1 0 0,14-8 0 0 0,-17 10 3 0 0,0 0 0 0 0,0 1 1 0 0,0 0-1 0 0,0 0 0 0 0,1 0 1 0 0,-1 0-1 0 0,0 0 0 0 0,1 0 0 0 0,-1 1 1 0 0,1 0-1 0 0,-1 0 0 0 0,0 0 0 0 0,7 1 1 0 0,-8 0 5 0 0,0 0 0 0 0,-1 0 0 0 0,1 0 0 0 0,0 0 0 0 0,-1 0 0 0 0,0 0 0 0 0,1 1 0 0 0,-1-1 0 0 0,0 1 0 0 0,1-1 0 0 0,-1 1 0 0 0,0 0 0 0 0,0-1 0 0 0,0 1 0 0 0,-1 0 0 0 0,1-1 0 0 0,0 1 0 0 0,-1 0 0 0 0,1 0 0 0 0,-1 0 0 0 0,1 0 0 0 0,-1 0 0 0 0,0 0 0 0 0,0 0 0 0 0,0 2 0 0 0,-1 52 40 0 0,-4-32-1140 0 0,5-22-377 0 0,1-7-372 0 0,1-4 71 0 0,4-35-6187 0 0,-6-2 3959 0 0,-3 17 3922 0 0,-1 0-1 0 0,-6-54 15362 0 0,18 86-13293 0 0,1 1-3553 0 0,33 5 1936 0 0,-1-1 0 0 0,84 5 1 0 0,-123-13-546 0 0,-1 1 1 0 0,1-1 0 0 0,-1 0-1 0 0,0 0 1 0 0,1 0 0 0 0,-1 0-1 0 0,0-1 1 0 0,1 1 0 0 0,-1 0-1 0 0,0 0 1 0 0,1-1 0 0 0,-1 1-1 0 0,0-1 1 0 0,1 1 0 0 0,-1-1-1 0 0,0 0 1 0 0,0 1 0 0 0,0-1-1 0 0,0 0 1 0 0,1 0 0 0 0,-1 0-1 0 0,0 0 1 0 0,0 0 0 0 0,-1 0-1 0 0,1 0 1 0 0,0 0 0 0 0,0 0-1 0 0,0 0 1 0 0,-1-1 0 0 0,1 1-1 0 0,-1 0 1 0 0,1 0 0 0 0,-1-1-1 0 0,1 1 1 0 0,-1 0 0 0 0,0-1-1 0 0,1-2 1 0 0,-2 1-245 0 0,1 0 0 0 0,0 0 0 0 0,-1 0 0 0 0,0 0 1 0 0,0 0-1 0 0,0 1 0 0 0,0-1 0 0 0,0 0 0 0 0,0 0 0 0 0,-1 1 0 0 0,1-1 0 0 0,-1 0 0 0 0,0 1 1 0 0,1 0-1 0 0,-1-1 0 0 0,-3-1 0 0 0,5 4 401 0 0,-29-26-811 0 0,-4 6 4053 0 0,32 19-2969 0 0,-1 0-1 0 0,1 1 1 0 0,-1-1-1 0 0,1 1 0 0 0,-1-1 1 0 0,0 1-1 0 0,1 0 0 0 0,-1-1 1 0 0,1 1-1 0 0,-1 0 1 0 0,0 0-1 0 0,1 0 0 0 0,-1 1 1 0 0,0-1-1 0 0,1 0 1 0 0,-1 0-1 0 0,1 1 0 0 0,-1-1 1 0 0,1 1-1 0 0,-1 0 1 0 0,1-1-1 0 0,-1 1 0 0 0,1 0 1 0 0,-1 0-1 0 0,1 0 1 0 0,0 0-1 0 0,0 0 0 0 0,-1 0 1 0 0,1 0-1 0 0,0 0 1 0 0,0 0-1 0 0,0 1 0 0 0,0-1 1 0 0,0 0-1 0 0,1 1 1 0 0,-1-1-1 0 0,0 1 0 0 0,1-1 1 0 0,-1 1-1 0 0,1-1 1 0 0,-1 1-1 0 0,1 0 0 0 0,-1 1 1 0 0,-2 10 92 0 0,0 0-1 0 0,1 1 1 0 0,0-1 0 0 0,1 1 0 0 0,0-1 0 0 0,3 25-1 0 0,2-2-414 0 0,12 47-1 0 0,-14-73-477 0 0,0-1 0 0 0,1 0-1 0 0,0 0 1 0 0,1 0 0 0 0,0 0 0 0 0,0 0 0 0 0,11 14 0 0 0,-13-20-11 0 0,0-1 0 0 0,0 1 0 0 0,0-1 0 0 0,1 0 0 0 0,-1 0 0 0 0,1 0-1 0 0,-1 0 1 0 0,1 0 0 0 0,0-1 0 0 0,-1 1 0 0 0,1-1 0 0 0,0 1 0 0 0,0-1-1 0 0,0 0 1 0 0,0-1 0 0 0,0 1 0 0 0,1 0 0 0 0,-1-1 0 0 0,0 1 0 0 0,0-1 0 0 0,0 0-1 0 0,0 0 1 0 0,1-1 0 0 0,-1 1 0 0 0,0 0 0 0 0,4-2 0 0 0,10-2-3239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8:46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35 4449 0 0,'-7'-35'5544'0'0,"6"43"842"0"0,-1 3-4042 0 0,-3 14-1229 0 0,28 278 1398 0 0,-18-282-2294 0 0,-4-20-54 0 0,-1-12-174 0 0,-2-144-1155 0 0,2 111 919 0 0,0 34 205 0 0,0 1 1 0 0,1 0-1 0 0,0 0 1 0 0,1 0-1 0 0,3-13 1 0 0,-5 21 52 0 0,1 0-1 0 0,-1-1 1 0 0,0 1 0 0 0,1 0 0 0 0,-1 0 0 0 0,1-1 0 0 0,0 1 0 0 0,-1 0-1 0 0,1 0 1 0 0,0 0 0 0 0,0 0 0 0 0,-1 0 0 0 0,1 0 0 0 0,0 0-1 0 0,0 0 1 0 0,0 0 0 0 0,0 0 0 0 0,0 0 0 0 0,1 1 0 0 0,-1-1 0 0 0,0 0-1 0 0,0 1 1 0 0,0-1 0 0 0,1 1 0 0 0,-1 0 0 0 0,0-1 0 0 0,1 1 0 0 0,-1 0-1 0 0,0 0 1 0 0,1-1 0 0 0,-1 1 0 0 0,0 0 0 0 0,1 0 0 0 0,-1 1 0 0 0,0-1-1 0 0,1 0 1 0 0,-1 0 0 0 0,0 1 0 0 0,0-1 0 0 0,1 1 0 0 0,-1-1 0 0 0,0 1-1 0 0,0-1 1 0 0,0 1 0 0 0,1 0 0 0 0,-1-1 0 0 0,1 3 0 0 0,7 3 38 0 0,0 0 1 0 0,-1 1 0 0 0,0 1-1 0 0,0-1 1 0 0,-1 1 0 0 0,0 1-1 0 0,0-1 1 0 0,-1 1-1 0 0,0 0 1 0 0,7 15 0 0 0,-13-23-25 0 0,0-1 0 0 0,1 1 0 0 0,-1-1 0 0 0,1 1 0 0 0,-1-1 0 0 0,0 1-1 0 0,0-1 1 0 0,1 1 0 0 0,-1 0 0 0 0,0-1 0 0 0,0 1 0 0 0,0 0 0 0 0,0-1 0 0 0,0 1 0 0 0,0-1 0 0 0,0 1 0 0 0,0 0 0 0 0,0-1 0 0 0,0 1 0 0 0,0 0 0 0 0,0-1 0 0 0,0 1 0 0 0,0-1 0 0 0,-1 1 0 0 0,1 0 0 0 0,0-1 0 0 0,0 1 0 0 0,-1-1 0 0 0,1 1 0 0 0,-1-1 0 0 0,1 1-1 0 0,-1 0 1 0 0,0 0 29 0 0,-1-1-1 0 0,1 1 1 0 0,-1-1-1 0 0,1 0 1 0 0,-1 1-1 0 0,1-1 1 0 0,0 0-1 0 0,-1 0 0 0 0,1 0 1 0 0,-1 0-1 0 0,1 0 1 0 0,-1-1-1 0 0,-1 1 1 0 0,-5-2 44 0 0,0 0 1 0 0,1-1-1 0 0,-1 0 1 0 0,-9-5-1 0 0,9 4-467 0 0,1-1-1 0 0,0 0 0 0 0,0 0 0 0 0,0-1 1 0 0,-9-10-1 0 0,15 15 111 0 0,0 0 1 0 0,0-1-1 0 0,0 1 0 0 0,0 0 1 0 0,1-1-1 0 0,-1 1 0 0 0,0 0 0 0 0,1-1 1 0 0,-1 1-1 0 0,1-1 0 0 0,0 1 1 0 0,-1-1-1 0 0,1 1 0 0 0,0-1 0 0 0,0 1 1 0 0,0-3-1 0 0,0 2-194 0 0,1 1-1 0 0,0-1 1 0 0,-1 1 0 0 0,1-1-1 0 0,0 1 1 0 0,-1-1-1 0 0,1 1 1 0 0,0 0 0 0 0,0-1-1 0 0,0 1 1 0 0,0 0-1 0 0,1 0 1 0 0,-1 0 0 0 0,0 0-1 0 0,0 0 1 0 0,1 0-1 0 0,-1 0 1 0 0,0 0 0 0 0,3 0-1 0 0,8-6-4934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32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81 11474 0 0,'-7'-8'12041'0'0,"22"11"-9750"0"0,24 14-3128 0 0,-26-8 701 0 0,25 15 148 0 0,-37-23-261 0 0,1 0-1 0 0,0-1 0 0 0,0 1 1 0 0,0-1-1 0 0,0 1 1 0 0,-1-1-1 0 0,1 0 0 0 0,0 0 1 0 0,0 0-1 0 0,0 0 1 0 0,0 0-1 0 0,3-1 1 0 0,-4 1-447 0 0,1-1 1 0 0,-1 0 0 0 0,0 1-1 0 0,0-1 1 0 0,1 0 0 0 0,-1 0 0 0 0,0 0-1 0 0,0 0 1 0 0,0 0 0 0 0,0 0-1 0 0,0 0 1 0 0,1-2 0 0 0,13-21-4795 0 0,1 1 3275 0 0,-15 21 2436 0 0,1 0 0 0 0,-1 0 0 0 0,0 1 0 0 0,0-1 0 0 0,0 0 1 0 0,0-1-1 0 0,-1 1 0 0 0,1 0 0 0 0,0 0 0 0 0,-1 0 0 0 0,0 0 0 0 0,1 0 0 0 0,-1-1 0 0 0,0-1 0 0 0,0 1 730 0 0,0 0 1 0 0,0 0-1 0 0,0 1 0 0 0,-1-1 0 0 0,1 0 0 0 0,-1 1 0 0 0,1-1 0 0 0,-1 0 0 0 0,0 1 1 0 0,0-1-1 0 0,-2-2 0 0 0,3 5-773 0 0,-1 0 0 0 0,1 0-1 0 0,-1 0 1 0 0,1 0 0 0 0,-1 1 0 0 0,1-1 0 0 0,-1 0 0 0 0,1 0 0 0 0,-1 0 0 0 0,1 1-1 0 0,-1-1 1 0 0,1 0 0 0 0,0 1 0 0 0,-1-1 0 0 0,1 1 0 0 0,-1-1 0 0 0,1 0 0 0 0,0 1-1 0 0,-1-1 1 0 0,1 1 0 0 0,0-1 0 0 0,0 1 0 0 0,-1-1 0 0 0,1 1 0 0 0,0-1 0 0 0,0 1-1 0 0,0-1 1 0 0,0 1 0 0 0,0-1 0 0 0,0 1 0 0 0,-1 0 0 0 0,-7 20-53 0 0,1 9-143 0 0,1 0 1 0 0,2 0-1 0 0,0 1 0 0 0,2 0 0 0 0,3 36 0 0 0,4-31-1334 0 0,5-16-3214 0 0,-10-20 4345 0 0,1 0 1 0 0,-1 0 0 0 0,0 0-1 0 0,1 0 1 0 0,-1 0 0 0 0,1 0-1 0 0,-1-1 1 0 0,0 1 0 0 0,1 0-1 0 0,-1 0 1 0 0,0 0 0 0 0,1 0-1 0 0,-1-1 1 0 0,0 1-1 0 0,1 0 1 0 0,-1 0 0 0 0,0 0-1 0 0,1-1 1 0 0,-1 1 0 0 0,0 0-1 0 0,1-1 1 0 0,-1 1 0 0 0,0 0-1 0 0,0-1 1 0 0,0 1 0 0 0,1 0-1 0 0,-1-1 1 0 0,0 1-1 0 0,0 0 1 0 0,0-1 0 0 0,0 1-1 0 0,0-1 1 0 0,0 1 0 0 0,0 0-1 0 0,1-1 1 0 0,-1 1 0 0 0,0-1-1 0 0,0 1 1 0 0,-1 0 0 0 0,1-1-1 0 0,0 0 1 0 0,1-2-1277 0 0,3-9-3689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8:46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21 9290 0 0,'11'-21'13513'0'0,"-24"28"-11820"0"0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8:47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9906 0 0,'-3'16'1478'0'0,"1"1"0"0"0,0-1 0 0 0,2 0 0 0 0,0 0 0 0 0,1 1 0 0 0,0-1 0 0 0,1 0 0 0 0,6 22 0 0 0,-7-34-1968 0 0,1-1 0 0 0,-1 1 0 0 0,1-1 1 0 0,0 1-1 0 0,0-1 0 0 0,0 0 1 0 0,0 0-1 0 0,1 0 0 0 0,-1 0 0 0 0,1 0 1 0 0,3 3-1 0 0,-5-5 295 0 0,0-1-1 0 0,0 1 1 0 0,0 0-1 0 0,0 0 1 0 0,0-1-1 0 0,0 1 1 0 0,0-1-1 0 0,0 1 1 0 0,0-1-1 0 0,0 0 1 0 0,0 1 0 0 0,0-1-1 0 0,0 0 1 0 0,0 1-1 0 0,0-1 1 0 0,1 0-1 0 0,-1 0 1 0 0,0 0-1 0 0,0 0 1 0 0,0 0-1 0 0,0 0 1 0 0,0-1 0 0 0,0 1-1 0 0,0 0 1 0 0,1-1-1 0 0,-1 1 1 0 0,0 0-1 0 0,0-1 1 0 0,0 1-1 0 0,0-1 1 0 0,0 0-1 0 0,0 1 1 0 0,-1-1 0 0 0,1 0-1 0 0,0 1 1 0 0,0-1-1 0 0,0 0 1 0 0,-1 0-1 0 0,1 0 1 0 0,0 0-1 0 0,0-1 1 0 0,4-5-5382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8:47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1 7642 0 0,'-1'9'11001'0'0,"0"8"-5676"0"0,-6 96-5267 0 0,7-113-53 0 0,0 1 0 0 0,0-1 0 0 0,0 1 0 0 0,1-1 0 0 0,-1 1 0 0 0,0-1 1 0 0,0 1-1 0 0,0-1 0 0 0,0 1 0 0 0,0-1 0 0 0,0 1 0 0 0,-1-1 0 0 0,1 1 0 0 0,0-1 0 0 0,0 1 0 0 0,0-1 0 0 0,0 1 0 0 0,-1-1 0 0 0,1 1 0 0 0,0-1 0 0 0,0 0 0 0 0,-1 1 0 0 0,1-1 0 0 0,0 1 0 0 0,-1-1 0 0 0,1 0 0 0 0,0 1 0 0 0,-1-1 0 0 0,1 0 0 0 0,-1 1 0 0 0,1-1 0 0 0,0 0 0 0 0,-1 0 0 0 0,1 1 0 0 0,-1-1 0 0 0,1 0 0 0 0,-1 0 0 0 0,1 0 0 0 0,-1 0 0 0 0,1 0 0 0 0,-1 0 0 0 0,1 1 0 0 0,-1-1 0 0 0,1 0 0 0 0,-1 0 0 0 0,1-1 0 0 0,-1 1 0 0 0,1 0 0 0 0,-1 0 0 0 0,0 0 0 0 0,-25-19-389 0 0,9 6-50 0 0,14 11 407 0 0,-1 0 0 0 0,0 0 1 0 0,0 0-1 0 0,0 1 0 0 0,0-1 1 0 0,0 1-1 0 0,0 0 0 0 0,0 0 1 0 0,0 0-1 0 0,-1 1 1 0 0,1-1-1 0 0,-8 1 0 0 0,10 1 46 0 0,0 0-1 0 0,-1 0 1 0 0,1 0-1 0 0,0 0 1 0 0,0 0-1 0 0,0 0 1 0 0,-1 1-1 0 0,1-1 1 0 0,1 1-1 0 0,-1-1 1 0 0,0 1-1 0 0,0 0 1 0 0,1 0-1 0 0,-1-1 1 0 0,0 1-1 0 0,1 0 1 0 0,0 1-1 0 0,0-1 1 0 0,0 0-1 0 0,0 0 1 0 0,0 1-1 0 0,0-1 1 0 0,-1 3-1 0 0,1-3 2 0 0,0 1 1 0 0,0-1-1 0 0,0 1 0 0 0,1-1 0 0 0,-1 1 0 0 0,0 0 1 0 0,1-1-1 0 0,0 1 0 0 0,-1 0 0 0 0,1 0 1 0 0,0-1-1 0 0,1 1 0 0 0,-1 0 0 0 0,0 0 1 0 0,1-1-1 0 0,-1 1 0 0 0,1-1 0 0 0,0 1 1 0 0,0 0-1 0 0,0-1 0 0 0,0 1 0 0 0,1-1 1 0 0,2 4-1 0 0,-1-3 12 0 0,0 0-1 0 0,1-1 1 0 0,-1 1 0 0 0,1-1-1 0 0,-1 0 1 0 0,1 0 0 0 0,0 0 0 0 0,0 0-1 0 0,0-1 1 0 0,0 1 0 0 0,0-1-1 0 0,1 0 1 0 0,-1 0 0 0 0,6 0 0 0 0,6 0-659 0 0,1 0 1 0 0,-1-1 0 0 0,24-2 0 0 0,17-10-10039 0 0,-43 7 3761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8:59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95 6897 0 0,'-3'1'536'0'0,"1"0"-1"0"0,-1 0 0 0 0,1 0 0 0 0,-1 0 1 0 0,0-1-1 0 0,1 1 0 0 0,-1-1 0 0 0,0 1 1 0 0,0-1-1 0 0,1 0 0 0 0,-1 0 0 0 0,0 0 1 0 0,0-1-1 0 0,-4 0 0 0 0,6 1-302 0 0,-1-1 0 0 0,1 1 0 0 0,-1-1 1 0 0,1 1-1 0 0,-1-1 0 0 0,1 0 0 0 0,0 1 0 0 0,-1-1 0 0 0,1 0 0 0 0,0 0 0 0 0,-1 0 0 0 0,1 0 0 0 0,0 0 0 0 0,0 0 1 0 0,0-1-1 0 0,0 1 0 0 0,0 0 0 0 0,0-1 0 0 0,0 1 0 0 0,1 0 0 0 0,-1-1 0 0 0,0 1 0 0 0,1-1 0 0 0,-1 1 0 0 0,1-1 0 0 0,-1 1 1 0 0,1-3-1 0 0,0 2-152 0 0,0 0 1 0 0,0 0 0 0 0,1 0-1 0 0,-1 0 1 0 0,1 0 0 0 0,-1 0 0 0 0,1 0-1 0 0,0 1 1 0 0,0-1 0 0 0,0 0-1 0 0,0 0 1 0 0,0 1 0 0 0,0-1 0 0 0,0 1-1 0 0,1-1 1 0 0,-1 1 0 0 0,0-1-1 0 0,1 1 1 0 0,-1 0 0 0 0,1 0 0 0 0,0-1-1 0 0,-1 1 1 0 0,1 1 0 0 0,0-1-1 0 0,-1 0 1 0 0,1 0 0 0 0,0 0 0 0 0,3 0-1 0 0,7-3-60 0 0,1 1-1 0 0,-1 0 0 0 0,13-1 1 0 0,11 0-3 0 0,0 3 1 0 0,36 2-1 0 0,35-1 12 0 0,-81-3-408 0 0,-16 2-133 0 0,1-1-1 0 0,-1 2 1 0 0,1-1-1 0 0,0 2 1 0 0,-1-1 0 0 0,1 1-1 0 0,-1 1 1 0 0,14 3-1 0 0,-23-5 295 0 0,-1 1 0 0 0,1-1 0 0 0,-1 0 0 0 0,1 0 0 0 0,-1 0 0 0 0,1 1 0 0 0,-1-1 0 0 0,0 0 0 0 0,1 1 0 0 0,-1-1 0 0 0,1 0 0 0 0,-1 1 1 0 0,0-1-1 0 0,1 0 0 0 0,-1 1 0 0 0,0-1 0 0 0,0 1 0 0 0,1-1 0 0 0,-1 1 0 0 0,0-1 0 0 0,0 0 0 0 0,0 1 0 0 0,1-1 0 0 0,-1 1 0 0 0,0-1 0 0 0,0 1 0 0 0,0-1 0 0 0,0 1 0 0 0,0-1 0 0 0,0 1 0 0 0,0-1 0 0 0,0 1 0 0 0,0-1 0 0 0,0 1 0 0 0,0-1 0 0 0,-1 1 0 0 0,1-1 0 0 0,0 1 0 0 0,0-1 0 0 0,0 1 0 0 0,-1 0 0 0 0,-4 9-5605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00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54 196 9178 0 0,'-5'2'832'0'0,"0"0"-43"0"0,0 0-1 0 0,0 0 0 0 0,1 0 1 0 0,-1 1-1 0 0,1-1 1 0 0,0 1-1 0 0,-1 0 1 0 0,1 0-1 0 0,-4 5 0 0 0,26-20 3981 0 0,23-5-4171 0 0,-27 12-174 0 0,-1 0-398 0 0,1 1 1 0 0,-1 1-1 0 0,1 0 0 0 0,0 1 0 0 0,0 0 1 0 0,0 1-1 0 0,1 1 0 0 0,-1 0 0 0 0,0 1 1 0 0,0 0-1 0 0,0 2 0 0 0,25 6 0 0 0,-36-8-35 0 0,-1-1-1 0 0,1 1 1 0 0,-1 0-1 0 0,0 0 1 0 0,1 1-1 0 0,-1-1 1 0 0,0 0-1 0 0,0 1 1 0 0,1-1-1 0 0,-1 1 1 0 0,-1 0-1 0 0,1 0 1 0 0,0 0-1 0 0,0 0 1 0 0,-1 0-1 0 0,1 0 0 0 0,-1 0 1 0 0,2 3-1 0 0,-3-4 14 0 0,1 1-1 0 0,-1 0 0 0 0,0-1 0 0 0,0 1 0 0 0,0 0 0 0 0,0 0 0 0 0,0-1 0 0 0,0 1 1 0 0,0 0-1 0 0,-1 0 0 0 0,1-1 0 0 0,0 1 0 0 0,-1 0 0 0 0,0-1 0 0 0,1 1 1 0 0,-1-1-1 0 0,0 1 0 0 0,0-1 0 0 0,0 1 0 0 0,0-1 0 0 0,0 1 0 0 0,0-1 0 0 0,0 0 1 0 0,0 1-1 0 0,-1-1 0 0 0,1 0 0 0 0,-2 1 0 0 0,-13 11 15 0 0,2 0 0 0 0,-1 2-1 0 0,2-1 1 0 0,0 2 0 0 0,1 0 0 0 0,-12 20-1 0 0,21-31-30 0 0,0 0-1 0 0,0 1 0 0 0,1-1 1 0 0,0 1-1 0 0,0 0 0 0 0,1-1 1 0 0,-1 1-1 0 0,1 0 0 0 0,0 0 1 0 0,1 0-1 0 0,0 0 0 0 0,0 0 1 0 0,0 0-1 0 0,0 0 0 0 0,1 0 1 0 0,0 0-1 0 0,0 0 0 0 0,1 0 1 0 0,0 0-1 0 0,0-1 0 0 0,0 1 1 0 0,1 0-1 0 0,-1-1 0 0 0,8 10 1 0 0,-8-12 5 0 0,0 0 1 0 0,0 0 0 0 0,0 0-1 0 0,1 0 1 0 0,-1 0 0 0 0,1 0-1 0 0,0-1 1 0 0,0 1 0 0 0,0-1-1 0 0,0 0 1 0 0,0 0 0 0 0,1 0-1 0 0,-1 0 1 0 0,1-1-1 0 0,-1 1 1 0 0,1-1 0 0 0,-1 0-1 0 0,1 0 1 0 0,0 0 0 0 0,0-1-1 0 0,0 1 1 0 0,-1-1 0 0 0,1 0-1 0 0,0 0 1 0 0,0 0 0 0 0,0 0-1 0 0,-1-1 1 0 0,1 0 0 0 0,0 0-1 0 0,0 0 1 0 0,4-2 0 0 0,0 0 72 0 0,-1-1 0 0 0,0 0 1 0 0,0 0-1 0 0,-1-1 1 0 0,1 0-1 0 0,-1 0 1 0 0,0 0-1 0 0,0-1 1 0 0,-1 0-1 0 0,0 0 1 0 0,0-1-1 0 0,0 1 1 0 0,-1-1-1 0 0,4-8 1 0 0,-3 5 25 0 0,0 0 0 0 0,-2 0 1 0 0,1-1-1 0 0,-1 1 0 0 0,-1-1 1 0 0,1 0-1 0 0,-2 0 0 0 0,0 0 1 0 0,0-22-1 0 0,-2 28-225 0 0,1-1 0 0 0,-1 1 0 0 0,0 0 0 0 0,0-1 0 0 0,-1 1-1 0 0,1 0 1 0 0,-1 0 0 0 0,0 0 0 0 0,-1 0 0 0 0,1 0 0 0 0,-1 0 0 0 0,0 1 0 0 0,0-1 0 0 0,-1 1 0 0 0,1 0 0 0 0,-1 0 0 0 0,0 0-1 0 0,0 0 1 0 0,0 1 0 0 0,0-1 0 0 0,-9-4 0 0 0,12 8 44 0 0,0 0-1 0 0,1-1 1 0 0,-1 1 0 0 0,0 0-1 0 0,1-1 1 0 0,-1 1 0 0 0,0-1-1 0 0,1 1 1 0 0,-1-1 0 0 0,0 1-1 0 0,1-1 1 0 0,-1 1 0 0 0,1-1-1 0 0,-1 0 1 0 0,1 1 0 0 0,-1-1-1 0 0,1 0 1 0 0,0 1 0 0 0,-1-1-1 0 0,1 0 1 0 0,0 0 0 0 0,-1 1-1 0 0,1-1 1 0 0,0 0 0 0 0,0 0-1 0 0,0 1 1 0 0,0-3 0 0 0,0 2 96 0 0,1 0 0 0 0,-1 0 0 0 0,1-1 1 0 0,0 1-1 0 0,-1 0 0 0 0,1 0 0 0 0,0 0 0 0 0,0 0 1 0 0,0 0-1 0 0,0 0 0 0 0,0 0 0 0 0,0 0 0 0 0,0 0 1 0 0,0 0-1 0 0,2 0 0 0 0,8-6 574 0 0,1 1 1 0 0,23-8-1 0 0,-26 10-930 0 0,13-4 439 0 0,0 0 0 0 0,0 1 0 0 0,33-4-1 0 0,-46 9-69 0 0,0 1-1 0 0,1 0 0 0 0,-1 1 0 0 0,0 0 0 0 0,0 0 0 0 0,0 1 1 0 0,0 0-1 0 0,0 1 0 0 0,0 0 0 0 0,0 1 0 0 0,15 5 1 0 0,-24-8-78 0 0,0 0 0 0 0,1 1 0 0 0,-1-1 1 0 0,1 0-1 0 0,-1 0 0 0 0,0 0 0 0 0,0 0 0 0 0,1 1 1 0 0,-1-1-1 0 0,0 0 0 0 0,1 0 0 0 0,-1 1 1 0 0,0-1-1 0 0,0 0 0 0 0,1 0 0 0 0,-1 1 1 0 0,0-1-1 0 0,0 0 0 0 0,1 1 0 0 0,-1-1 0 0 0,0 0 1 0 0,0 1-1 0 0,0-1 0 0 0,0 1 0 0 0,0-1 1 0 0,0 0-1 0 0,0 1 0 0 0,0-1 0 0 0,0 0 0 0 0,0 2 1 0 0,-9 8-1709 0 0,-28 9-997 0 0,23-12 2070 0 0,-11 6-111 0 0,-5 3 955 0 0,0 2-1 0 0,-41 31 1 0 0,70-49-42 0 0,0 1 0 0 0,0-1 0 0 0,0 1 0 0 0,0 0 1 0 0,0 0-1 0 0,0-1 0 0 0,0 1 0 0 0,1 0 0 0 0,-1 0 0 0 0,0 0 0 0 0,0 0 1 0 0,1 0-1 0 0,-1 0 0 0 0,1 0 0 0 0,-1 1 0 0 0,1-1 0 0 0,-1 0 1 0 0,1 0-1 0 0,-1 0 0 0 0,1 0 0 0 0,0 1 0 0 0,0-1 0 0 0,0 0 0 0 0,0 0 1 0 0,0 0-1 0 0,0 1 0 0 0,0 0 0 0 0,1 0 18 0 0,0-1 0 0 0,0 0 0 0 0,0 1-1 0 0,0-1 1 0 0,1 0 0 0 0,-1 0 0 0 0,0 0 0 0 0,1 0 0 0 0,-1 0 0 0 0,1 0-1 0 0,-1 0 1 0 0,1 0 0 0 0,-1-1 0 0 0,1 1 0 0 0,-1 0 0 0 0,4 0-1 0 0,8 2 214 0 0,1 0-1 0 0,0-1 0 0 0,21 0 0 0 0,-26-2-326 0 0,0 0 1 0 0,0 0-1 0 0,0-2 1 0 0,0 1-1 0 0,-1-1 0 0 0,1 0 1 0 0,13-5-1 0 0,-12 3-518 0 0,-1-1 0 0 0,0 0 0 0 0,0 0 1 0 0,0-1-1 0 0,0 0 0 0 0,7-8 0 0 0,-6 5-460 0 0,-1-1 0 0 0,1-1 0 0 0,-2 1 0 0 0,0-1 0 0 0,0-1 0 0 0,-1 1 0 0 0,0-1 0 0 0,-1-1 0 0 0,-1 1 0 0 0,7-21-1 0 0,-11 29 920 0 0,0 0 0 0 0,0 0 0 0 0,-1 0 0 0 0,1 0 0 0 0,-1-1 0 0 0,0 1-1 0 0,0 0 1 0 0,-1 0 0 0 0,1 0 0 0 0,-1 0 0 0 0,0-1 0 0 0,-2-6-1 0 0,-2 0 645 0 0,0 0-1 0 0,-1 0 1 0 0,-7-10-1 0 0,-13-28 6241 0 0,26 61-396 0 0,-5 19-4781 0 0,2-12-860 0 0,-13 91 594 0 0,8-72-1488 0 0,2 0 1 0 0,2 0 0 0 0,2 0-1 0 0,4 75 1 0 0,8-68-2284 0 0,2-24-961 0 0,-12-20 2917 0 0,1-1-1 0 0,0 1 0 0 0,0 0 0 0 0,0 0 0 0 0,0 0 0 0 0,0-1 0 0 0,0 1 0 0 0,0 0 0 0 0,0-1 0 0 0,0 1 0 0 0,0-1 0 0 0,0 1 0 0 0,0-1 0 0 0,0 0 0 0 0,2 1 0 0 0,-3-1 366 0 0,0 0 0 0 0,1 0-1 0 0,-1 0 1 0 0,0 0-1 0 0,0 0 1 0 0,0 0 0 0 0,0 0-1 0 0,0 0 1 0 0,0 0-1 0 0,0 0 1 0 0,0 0 0 0 0,1 0-1 0 0,-1 0 1 0 0,0 0-1 0 0,0 0 1 0 0,0 0 0 0 0,0 0-1 0 0,0 0 1 0 0,0 0-1 0 0,0 0 1 0 0,0 0 0 0 0,1 0-1 0 0,-1-1 1 0 0,0 1-1 0 0,0 0 1 0 0,0 0 0 0 0,0 0-1 0 0,0 0 1 0 0,0 0-1 0 0,0 0 1 0 0,0 0 0 0 0,0 0-1 0 0,0 0 1 0 0,0-1-1 0 0,0 1 1 0 0,0 0 0 0 0,0 0-1 0 0,1 0 1 0 0,-1 0-1 0 0,0 0 1 0 0,0 0 0 0 0,0 0-1 0 0,0 0 1 0 0,0-1-1 0 0,0 1 1 0 0,0 0 0 0 0,0 0-1 0 0,0 0 1 0 0,0 0-1 0 0,-1 0 1 0 0,1 0 0 0 0,0 0-1 0 0,0-1 1 0 0,0 1-1 0 0,0 0 1 0 0,0 0 0 0 0,0 0-1 0 0,0 0 1 0 0,0 0-1 0 0,0 0 1 0 0,0 0 0 0 0,0 0-1 0 0,0 0 1 0 0,-1-1-1 0 0,-4-7-1327 0 0,4 7 473 0 0,-1-5-3436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00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0 9362 0 0,'-9'11'951'0'0,"1"0"-1"0"0,0 0 1 0 0,1 0 0 0 0,0 1 0 0 0,1 0-1 0 0,0 1 1 0 0,-7 24 0 0 0,11-31-669 0 0,1-1 1 0 0,0 1 0 0 0,0-1 0 0 0,1 1 0 0 0,0 0-1 0 0,0-1 1 0 0,0 1 0 0 0,0 0 0 0 0,1-1 0 0 0,0 1-1 0 0,0 0 1 0 0,1-1 0 0 0,-1 1 0 0 0,1-1-1 0 0,1 0 1 0 0,-1 0 0 0 0,1 0 0 0 0,-1 0 0 0 0,2 0-1 0 0,-1 0 1 0 0,6 6 0 0 0,-5-6-342 0 0,1-1 0 0 0,-1 1-1 0 0,1-1 1 0 0,0 0 0 0 0,0 0 0 0 0,1 0-1 0 0,-1-1 1 0 0,1 0 0 0 0,0 0 0 0 0,0-1-1 0 0,0 1 1 0 0,0-1 0 0 0,0 0 0 0 0,1-1 0 0 0,-1 1-1 0 0,0-1 1 0 0,1-1 0 0 0,-1 1 0 0 0,8-1-1 0 0,-4-2-103 0 0,0 1 0 0 0,0-1 0 0 0,-1 0-1 0 0,1-1 1 0 0,-1 0 0 0 0,1-1 0 0 0,-1 0 0 0 0,0-1-1 0 0,-1 1 1 0 0,1-2 0 0 0,14-10 0 0 0,-9 4-1266 0 0,-1 0 1 0 0,0-1 0 0 0,-1 0 0 0 0,-1-1 0 0 0,0 0 0 0 0,0-1 0 0 0,15-30 0 0 0,-3 2-3912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00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8258 0 0,'-1'2'648'0'0,"0"0"1"0"0,0 0-1 0 0,0 0 0 0 0,0 0 1 0 0,0 0-1 0 0,1 0 0 0 0,-1 0 1 0 0,1 1-1 0 0,0-1 1 0 0,0 0-1 0 0,-1 0 0 0 0,2 0 1 0 0,-1 0-1 0 0,0 1 0 0 0,1 2 1 0 0,-1-3-371 0 0,1-1 0 0 0,0 1 0 0 0,0 0 0 0 0,0 0 1 0 0,0-1-1 0 0,0 1 0 0 0,0-1 0 0 0,0 1 0 0 0,1-1 0 0 0,-1 1 1 0 0,1-1-1 0 0,-1 0 0 0 0,1 1 0 0 0,1 0 0 0 0,7 3-303 0 0,0 0-1 0 0,0-1 0 0 0,1 0 1 0 0,-1-1-1 0 0,15 3 1 0 0,13 4 1038 0 0,-29-6-968 0 0,0-1 1 0 0,-1 1-1 0 0,1 0 0 0 0,-1 1 1 0 0,0 0-1 0 0,-1 0 0 0 0,1 1 1 0 0,6 7-1 0 0,-10-10-13 0 0,-1 1-1 0 0,-1-1 0 0 0,1 1 1 0 0,-1 0-1 0 0,1 0 0 0 0,-1 0 1 0 0,0 0-1 0 0,0 1 0 0 0,-1-1 1 0 0,1 0-1 0 0,-1 1 0 0 0,0-1 1 0 0,0 1-1 0 0,-1-1 1 0 0,1 1-1 0 0,-1-1 0 0 0,0 1 1 0 0,-1 7-1 0 0,-2 4-111 0 0,0 1 0 0 0,-1-1 0 0 0,0 0 0 0 0,-2 0 0 0 0,0 0 0 0 0,-11 19 0 0 0,4-10-608 0 0,-2 0 1 0 0,-34 43 0 0 0,18-39 181 0 0,30-28 491 0 0,-1 1 0 0 0,0-1 0 0 0,0 0 1 0 0,0 0-1 0 0,0 0 0 0 0,0 0 0 0 0,-1 0 1 0 0,1 0-1 0 0,0-1 0 0 0,0 1 0 0 0,-1-1 0 0 0,1 1 1 0 0,0-1-1 0 0,-1 0 0 0 0,-3 0 0 0 0,6 0 20 0 0,0 0 0 0 0,0 0 1 0 0,0 0-1 0 0,0 0 0 0 0,1 0 0 0 0,-1 0 0 0 0,0 0 0 0 0,0 0 0 0 0,0 0 0 0 0,0 0 1 0 0,0 0-1 0 0,0 0 0 0 0,0 0 0 0 0,1 0 0 0 0,-1 0 0 0 0,0 0 0 0 0,0 0 1 0 0,0 0-1 0 0,0 0 0 0 0,0-1 0 0 0,0 1 0 0 0,0 0 0 0 0,1 0 0 0 0,-1 0 0 0 0,0 0 1 0 0,0 0-1 0 0,0 0 0 0 0,0 0 0 0 0,0 0 0 0 0,0 0 0 0 0,0 0 0 0 0,0-1 0 0 0,0 1 1 0 0,0 0-1 0 0,0 0 0 0 0,0 0 0 0 0,0 0 0 0 0,0 0 0 0 0,0 0 0 0 0,0 0 0 0 0,0-1 1 0 0,0 1-1 0 0,0 0 0 0 0,0 0 0 0 0,0 0 0 0 0,0 0 0 0 0,0 0 0 0 0,0 0 0 0 0,0-1 1 0 0,0 1-1 0 0,0 0 0 0 0,0 0 0 0 0,0 0 0 0 0,0 0 0 0 0,0 0 0 0 0,0 0 0 0 0,0 0 1 0 0,0 0-1 0 0,0-1 0 0 0,0 1 0 0 0,0 0 0 0 0,-1 0 0 0 0,14-3 358 0 0,30 13 307 0 0,-29-6-610 0 0,-1-1 0 0 0,1-1 0 0 0,0 0 0 0 0,21 0 1 0 0,-6-3 60 0 0,0-2 1 0 0,29-6-1 0 0,1-8-1496 0 0,-49 14-197 0 0,0-2 0 0 0,-1 1 1 0 0,12-9-1 0 0,-19 12 1018 0 0,-1 0-1 0 0,0 0 1 0 0,1 0 0 0 0,-1-1-1 0 0,0 1 1 0 0,0 0-1 0 0,0-1 1 0 0,0 1 0 0 0,0-1-1 0 0,0 1 1 0 0,1-4 0 0 0,-2 4 96 0 0,7-11-4821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01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 8410 0 0,'6'-3'9234'0'0,"-5"3"-9063"0"0,1 13 3346 0 0,-4 21-2619 0 0,2-31-342 0 0,-22 226 925 0 0,22-229-1496 0 0,-1 1 0 0 0,1 0 0 0 0,0-1 0 0 0,0 1 0 0 0,0 0 0 0 0,0-1 1 0 0,0 1-1 0 0,0 0 0 0 0,0-1 0 0 0,0 1 0 0 0,0 0 0 0 0,0-1 1 0 0,1 1-1 0 0,-1-1 0 0 0,0 1 0 0 0,0 0 0 0 0,1-1 0 0 0,-1 1 0 0 0,0-1 1 0 0,1 1-1 0 0,-1 0 0 0 0,0-1 0 0 0,1 1 0 0 0,-1-1 0 0 0,1 0 0 0 0,-1 1 1 0 0,1-1-1 0 0,-1 1 0 0 0,1-1 0 0 0,-1 0 0 0 0,1 1 0 0 0,-1-1 1 0 0,1 0-1 0 0,0 1 0 0 0,-1-1 0 0 0,2 0 0 0 0,0 0-38 0 0,1 0 0 0 0,-1 0 0 0 0,1 0 0 0 0,-1-1 0 0 0,0 1 0 0 0,1-1 0 0 0,-1 0-1 0 0,0 1 1 0 0,0-1 0 0 0,4-2 0 0 0,3-1-121 0 0,-1-1 0 0 0,0 0-1 0 0,0-1 1 0 0,-1 0 0 0 0,8-7-1 0 0,0-5-24 0 0,-2-1-1 0 0,0-1 1 0 0,-2 0-1 0 0,0 0 1 0 0,-1-1-1 0 0,-1-1 1 0 0,10-33-1 0 0,-18 52 288 0 0,0 0-1 0 0,-1 0 1 0 0,1 0-1 0 0,-1 0 1 0 0,1 0-1 0 0,-1 0 1 0 0,0 0 0 0 0,0-1-1 0 0,0 1 1 0 0,-1 0-1 0 0,0-5 1 0 0,-12 35 2722 0 0,-1 21-1804 0 0,-14 85 0 0 0,24-103-1346 0 0,1 0 0 0 0,2 0-1 0 0,1 1 1 0 0,4 33 0 0 0,-2-53-489 0 0,0 0 1 0 0,0 0 0 0 0,1 0-1 0 0,7 15 1 0 0,-7-19-578 0 0,0-1 1 0 0,0 0-1 0 0,1 0 1 0 0,7 9 0 0 0,6 2-6312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02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23 171 12851 0 0,'-3'0'7861'0'0,"1"6"-3293"0"0,0 17-2207 0 0,3 29-3059 0 0,2 251 1057 0 0,-2-32-1793 0 0,-1-259 297 0 0,-3-30 515 0 0,-2-32 246 0 0,-6-297 208 0 0,11 337 172 0 0,-2-22 49 0 0,6-61-1 0 0,-3 86-16 0 0,0 0 0 0 0,0-1 0 0 0,1 1 0 0 0,0 0 0 0 0,0 0 0 0 0,1 0 0 0 0,0 0 0 0 0,0 0 0 0 0,0 0 0 0 0,1 1 1 0 0,0 0-1 0 0,1 0 0 0 0,-1 0 0 0 0,7-6 0 0 0,-7 9-15 0 0,0 1 0 0 0,0-1 0 0 0,0 1 0 0 0,0 0 0 0 0,0 1 1 0 0,1-1-1 0 0,-1 1 0 0 0,1 0 0 0 0,-1 0 0 0 0,1 0 1 0 0,0 0-1 0 0,-1 1 0 0 0,1 0 0 0 0,0 0 0 0 0,-1 0 0 0 0,1 0 1 0 0,0 1-1 0 0,-1 0 0 0 0,1 0 0 0 0,-1 0 0 0 0,9 4 1 0 0,-1-1 9 0 0,0 1-1 0 0,0 1 1 0 0,0 0 0 0 0,-1 0 0 0 0,0 1 0 0 0,18 15 0 0 0,-26-19-2 0 0,0 0 0 0 0,0 0 0 0 0,0 0 0 0 0,0 1 0 0 0,0-1-1 0 0,-1 1 1 0 0,0-1 0 0 0,1 1 0 0 0,-1 0 0 0 0,-1 0 0 0 0,1 0-1 0 0,0 0 1 0 0,-1 0 0 0 0,0 0 0 0 0,0 0 0 0 0,0 1 0 0 0,0 5 0 0 0,-2-3 12 0 0,1-1-1 0 0,-1 0 1 0 0,0 1 0 0 0,0-1 0 0 0,-1 0 0 0 0,0 0 0 0 0,0 0 0 0 0,0 0 0 0 0,-1 0 0 0 0,-6 9 0 0 0,-1 0-41 0 0,0 0-1 0 0,-2-1 1 0 0,0-1-1 0 0,0 0 0 0 0,-1 0 1 0 0,-1-1-1 0 0,-20 13 1 0 0,26-19-91 0 0,-37 22-272 0 0,42-27 264 0 0,0 1-1 0 0,0-1 0 0 0,0 0 0 0 0,0 0 1 0 0,0 0-1 0 0,0 0 0 0 0,0 0 1 0 0,0 0-1 0 0,0-1 0 0 0,0 0 0 0 0,0 0 1 0 0,0 0-1 0 0,-5 0 0 0 0,8 0 60 0 0,0 0 1 0 0,-1 0-1 0 0,1 0 0 0 0,0 0 0 0 0,0 0 0 0 0,0 0 1 0 0,-1 0-1 0 0,1 0 0 0 0,0 0 0 0 0,0-1 0 0 0,0 1 1 0 0,-1 0-1 0 0,1 0 0 0 0,0 0 0 0 0,0 0 0 0 0,0 0 1 0 0,-1 0-1 0 0,1-1 0 0 0,0 1 0 0 0,0 0 0 0 0,0 0 0 0 0,0 0 1 0 0,0-1-1 0 0,-1 1 0 0 0,1 0 0 0 0,0 0 0 0 0,0 0 1 0 0,0-1-1 0 0,0 1 0 0 0,0 0 0 0 0,0 0 0 0 0,0-1 1 0 0,0 1-1 0 0,0 0 0 0 0,0 0 0 0 0,0 0 0 0 0,0-1 1 0 0,0 1-1 0 0,6-10-1184 0 0,13-5-612 0 0,92-44-5820 0 0,-7 3 2927 0 0,-31 3 3046 0 0,-52 37 389 0 0,0 0-1 0 0,1 1 0 0 0,27-13 1 0 0,-45 26 1252 0 0,1 0 1 0 0,-1-1-1 0 0,1 0 1 0 0,-1 0 0 0 0,0 0-1 0 0,7-7 1 0 0,14-28 4128 0 0,-17 22-595 0 0,-2-2 1 0 0,0 1-1 0 0,4-20 0 0 0,-9 34-3082 0 0,0 0 0 0 0,-1 0 0 0 0,0 0 0 0 0,1 0 0 0 0,-1 0 0 0 0,0 0 0 0 0,-1-1 0 0 0,1 1-1 0 0,0 0 1 0 0,-1 0 0 0 0,0 0 0 0 0,-1-5 0 0 0,-21-28 1615 0 0,3 3-2424 0 0,22 34-514 0 0,-1 0 0 0 0,1 0 0 0 0,0 0 0 0 0,0 0 0 0 0,0 0-1 0 0,-1 1 1 0 0,1-1 0 0 0,-1 0 0 0 0,1 1 0 0 0,-1-1 0 0 0,3 3 0 0 0,-1 3 47 0 0,-1-1 1 0 0,1 0 0 0 0,-1 1-1 0 0,-1 0 1 0 0,2 6-1 0 0,-1 37 524 0 0,-5-21 3908 0 0,-10 44-1 0 0,7-48-383 0 0,-4 51 0 0 0,10-50-2720 0 0,1 1 0 0 0,1-1-1 0 0,2 0 1 0 0,0 0-1 0 0,1 0 1 0 0,2-1 0 0 0,12 32-1 0 0,-18-56-545 0 0,-1 1 1 0 0,0-1-1 0 0,1 0 0 0 0,-1 0 1 0 0,1 1-1 0 0,-1-1 0 0 0,1 0 1 0 0,0 0-1 0 0,0 0 0 0 0,-1 0 0 0 0,1 0 1 0 0,0 0-1 0 0,0 0 0 0 0,0 0 1 0 0,0-1-1 0 0,0 1 0 0 0,0 0 1 0 0,0 0-1 0 0,0-1 0 0 0,0 1 0 0 0,1-1 1 0 0,-1 1-1 0 0,0-1 0 0 0,0 1 1 0 0,1-1-1 0 0,-1 0 0 0 0,0 0 1 0 0,0 1-1 0 0,1-1 0 0 0,-1 0 0 0 0,0 0 1 0 0,1 0-1 0 0,-1 0 0 0 0,3-1 1 0 0,-2 0-622 0 0,1 0 1 0 0,-1-1 0 0 0,0 1 0 0 0,1 0-1 0 0,-1-1 1 0 0,0 1 0 0 0,0-1 0 0 0,0 0-1 0 0,0 0 1 0 0,0 0 0 0 0,0 0 0 0 0,-1 0-1 0 0,1 0 1 0 0,-1-1 0 0 0,3-3-1 0 0,5-12-6132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02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0 11450 0 0,'2'4'7704'0'0,"-3"2"-3415"0"0,-7 16-2871 0 0,4-9-735 0 0,-3 17-481 0 0,2 1 0 0 0,2 0-1 0 0,0 56 1 0 0,14 97-267 0 0,-6-127 137 0 0,-4-48-106 0 0,0 13-185 0 0,1 0 0 0 0,2 0 0 0 0,9 37 0 0 0,-16-66 84 0 0,0 1-1 0 0,-1-1 1 0 0,0 1 0 0 0,0-1-1 0 0,-1 1 1 0 0,1 0-1 0 0,-1 1 1 0 0,-10-9 0 0 0,3 3 122 0 0,0 1 1 0 0,-1 1 0 0 0,-17-11 0 0 0,27 19 23 0 0,1-1-1 0 0,0 1 0 0 0,-1 0 1 0 0,1 0-1 0 0,-1 0 0 0 0,0 0 1 0 0,1 0-1 0 0,-1 1 1 0 0,0-1-1 0 0,1 1 0 0 0,-1 0 1 0 0,0 0-1 0 0,1 0 1 0 0,-1 0-1 0 0,0 0 0 0 0,0 0 1 0 0,1 1-1 0 0,-1 0 1 0 0,0-1-1 0 0,1 1 0 0 0,-4 2 1 0 0,2-1 17 0 0,1 0 1 0 0,0 0-1 0 0,1 0 0 0 0,-1 1 1 0 0,0-1-1 0 0,1 1 1 0 0,-1 0-1 0 0,1 0 0 0 0,0 0 1 0 0,0 0-1 0 0,0 0 1 0 0,0 0-1 0 0,0 0 1 0 0,-1 5-1 0 0,1-3-29 0 0,0 0 0 0 0,1 1 0 0 0,-1-1 0 0 0,1 0 0 0 0,0 0 0 0 0,0 1 0 0 0,1-1 0 0 0,0 1 0 0 0,0-1 0 0 0,0 0 0 0 0,0 1 0 0 0,1-1 0 0 0,0 1 0 0 0,0-1 0 0 0,1 0 0 0 0,-1 0 0 0 0,1 0 0 0 0,0 0 0 0 0,0 0 0 0 0,1 0 0 0 0,0 0 0 0 0,3 4 0 0 0,0-3-100 0 0,0-1 0 0 0,1 0 0 0 0,0 0 0 0 0,0-1-1 0 0,1 1 1 0 0,-1-2 0 0 0,1 1 0 0 0,0-1 0 0 0,0 0 0 0 0,0-1-1 0 0,0 1 1 0 0,0-2 0 0 0,0 1 0 0 0,1-1 0 0 0,-1-1 0 0 0,1 1-1 0 0,10-2 1 0 0,2 0-1740 0 0,42-7-1 0 0,15-11-5774 0 0,-37 9 604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33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88 8642 0 0,'-11'-2'12279'0'0,"28"7"-10466"0"0,-13-4-1750 0 0,0 1-1 0 0,0-1 1 0 0,0 1 0 0 0,0-1-1 0 0,0 0 1 0 0,0-1-1 0 0,0 1 1 0 0,0-1 0 0 0,1 0-1 0 0,-1 0 1 0 0,0 0-1 0 0,0 0 1 0 0,8-2 0 0 0,-10 1-125 0 0,-1 0 0 0 0,1 1 0 0 0,-1-1 0 0 0,1 0 0 0 0,-1 1 0 0 0,1-1 1 0 0,-1 0-1 0 0,0 0 0 0 0,1 0 0 0 0,-1-1 0 0 0,0 1 0 0 0,0 0 0 0 0,0 0 1 0 0,0-1-1 0 0,1-1 0 0 0,-1 1-299 0 0,0 0 1 0 0,0 0-1 0 0,0-1 1 0 0,-1 1-1 0 0,1 0 1 0 0,-1-1-1 0 0,1 1 0 0 0,-1 0 1 0 0,0-1-1 0 0,0 1 1 0 0,0-1-1 0 0,0 1 1 0 0,-1-3-1 0 0,0 3 4 0 0,0 0 0 0 0,0 1-1 0 0,0-1 1 0 0,0 0 0 0 0,0 1 0 0 0,-1-1-1 0 0,1 1 1 0 0,0-1 0 0 0,-1 1 0 0 0,1 0-1 0 0,-1-1 1 0 0,0 1 0 0 0,1 0 0 0 0,-4-1 0 0 0,-30-17 3893 0 0,29 16-735 0 0,3 13 2516 0 0,2 14-5081 0 0,1-24-145 0 0,0 20-14 0 0,1 0 0 0 0,1 0 0 0 0,7 26 0 0 0,9 5-1246 0 0,-15-46 574 0 0,0 0 0 0 0,-1-1 0 0 0,2 1 0 0 0,-1-1 0 0 0,0 0 0 0 0,1 0 0 0 0,5 5 0 0 0,-9-9 391 0 0,0 0-1 0 0,1 0 1 0 0,-1 1 0 0 0,0-1 0 0 0,1 0 0 0 0,-1 0 0 0 0,0 0 0 0 0,1 0 0 0 0,-1 0-1 0 0,1 1 1 0 0,-1-1 0 0 0,0 0 0 0 0,1 0 0 0 0,-1 0 0 0 0,1 0 0 0 0,-1 0-1 0 0,0 0 1 0 0,1 0 0 0 0,-1 0 0 0 0,1-1 0 0 0,-1 1 0 0 0,0 0 0 0 0,1 0 0 0 0,-1 0-1 0 0,0 0 1 0 0,1 0 0 0 0,-1-1 0 0 0,0 1 0 0 0,1 0 0 0 0,-1 0 0 0 0,0-1 0 0 0,1 1-1 0 0,-1 0 1 0 0,0 0 0 0 0,1-1 0 0 0,-1 1 0 0 0,0 0 0 0 0,0-1 0 0 0,0 1 0 0 0,1 0-1 0 0,-1-1 1 0 0,0 1 0 0 0,0-1 0 0 0,0 1 0 0 0,0 0 0 0 0,0-1 0 0 0,10-27-3207 0 0,-3 11-755 0 0,-7 17 4128 0 0,1-1 1 0 0,-1 1-1 0 0,1 0 0 0 0,-1 0 0 0 0,1-1 0 0 0,-1 1 0 0 0,1 0 1 0 0,-1 0-1 0 0,1 0 0 0 0,-1 0 0 0 0,1 0 0 0 0,-1 0 0 0 0,1 0 0 0 0,0 0 1 0 0,-1 0-1 0 0,1 0 0 0 0,-1 0 0 0 0,1 0 0 0 0,-1 0 0 0 0,1 0 1 0 0,0 1-1 0 0,-1-1 153 0 0,0 0 1 0 0,0 0 0 0 0,0-1 0 0 0,0 1 0 0 0,-1 0-1 0 0,1 0 1 0 0,0 0 0 0 0,0-1 0 0 0,0 1 0 0 0,0 0-1 0 0,0 0 1 0 0,0-1 0 0 0,0 1 0 0 0,0 0 0 0 0,0 0-1 0 0,0-1 1 0 0,0 1 0 0 0,0 0 0 0 0,0 0 0 0 0,0 0-1 0 0,0-1 1 0 0,0 1 0 0 0,0 0 0 0 0,0 0 0 0 0,0-1-1 0 0,0 1 1 0 0,0 0 0 0 0,0 0 0 0 0,0-1 0 0 0,1 1-1 0 0,-1 0 1 0 0,0 0 0 0 0,0 0 0 0 0,0 0 0 0 0,0-1-1 0 0,0 1 1 0 0,1 0 0 0 0,-1 0 0 0 0,0 0 0 0 0,0 0-1 0 0,0-1 1 0 0,1 1 0 0 0,-1 0 0 0 0,0 0 0 0 0,0 0-1 0 0,1 0 1 0 0,-1 0 0 0 0,0 0 0 0 0,0 0-1 0 0,0 0 1 0 0,1 0 0 0 0,-1 0 0 0 0,0 0 0 0 0,0 0-1 0 0,1 0 1 0 0,-1 0 0 0 0,0 0 0 0 0,0 0 0 0 0,1 0-1 0 0,-1 0 1 0 0,0 0 0 0 0,0 0 0 0 0,0 0 0 0 0,1 0-1 0 0,-1 0 1 0 0,0 1 0 0 0,1-1 0 0 0,-2-15 10989 0 0,10 10-6377 0 0,23 13-5107 0 0,-8-2 774 0 0,5-8-313 0 0,-28 2-82 0 0,0 0 1 0 0,0 0-1 0 0,0-1 1 0 0,-1 1-1 0 0,1 0 0 0 0,0-1 1 0 0,0 1-1 0 0,0 0 1 0 0,0-1-1 0 0,-1 1 0 0 0,1-1 1 0 0,0 1-1 0 0,0-1 1 0 0,-1 1-1 0 0,1-1 0 0 0,0 0 1 0 0,-1 1-1 0 0,1-1 1 0 0,-1 0-1 0 0,1 0 1 0 0,-1 1-1 0 0,1-1 0 0 0,-1 0 1 0 0,0 0-1 0 0,1 0 1 0 0,-1 0-1 0 0,0 0 0 0 0,0 1 1 0 0,1-3-1 0 0,-4 3 0 0 0,0 0 0 0 0,0 0 0 0 0,0 0 0 0 0,-1 0 0 0 0,1 0-1 0 0,0-1 1 0 0,0 1 0 0 0,0-1 0 0 0,-4-1 0 0 0,-2-4-8 0 0,6 4 16 0 0,-1 0 0 0 0,1 0 0 0 0,-1 0 0 0 0,0 0 0 0 0,0 0 0 0 0,0 1 0 0 0,-7-2-1 0 0,9 3-6 0 0,1 0-1 0 0,0 0 0 0 0,-1 0 1 0 0,1 1-1 0 0,0-1 0 0 0,-1 0 1 0 0,1 1-1 0 0,0-1 0 0 0,0 1 1 0 0,-1 0-1 0 0,1-1 0 0 0,0 1 1 0 0,0 0-1 0 0,0-1 0 0 0,0 1 1 0 0,0 0-1 0 0,0 0 0 0 0,0 0 1 0 0,0 0-1 0 0,0 0 0 0 0,0 0 1 0 0,1 0-1 0 0,-1 1 0 0 0,0-1 1 0 0,1 0-1 0 0,-1 0 0 0 0,1 1 1 0 0,-1-1-1 0 0,0 2 0 0 0,-3 7-15 0 0,0 0 0 0 0,1 0 0 0 0,0 1-1 0 0,-2 20 1 0 0,4-27 11 0 0,1-1 0 0 0,0 1 0 0 0,0 0 0 0 0,0-1 0 0 0,0 1 0 0 0,1-1 0 0 0,0 1 0 0 0,-1-1 0 0 0,1 1 0 0 0,1-1 0 0 0,-1 1 0 0 0,0-1 0 0 0,1 0 0 0 0,-1 1 0 0 0,1-1 0 0 0,0 0 0 0 0,0 0 0 0 0,4 3 0 0 0,-3-2-158 0 0,0-1-1 0 0,0 0 0 0 0,1-1 1 0 0,-1 1-1 0 0,1-1 1 0 0,0 1-1 0 0,-1-1 0 0 0,1 0 1 0 0,0 0-1 0 0,0-1 1 0 0,1 1-1 0 0,-1-1 0 0 0,6 1 1 0 0,-7-2 24 0 0,-1 0 0 0 0,1 0 0 0 0,-1 0 1 0 0,1 0-1 0 0,-1-1 0 0 0,1 1 0 0 0,-1-1 0 0 0,1 0 1 0 0,-1 0-1 0 0,0 0 0 0 0,1 0 0 0 0,-1 0 0 0 0,0 0 1 0 0,0-1-1 0 0,0 1 0 0 0,1-1 0 0 0,-2 1 1 0 0,1-1-1 0 0,0 0 0 0 0,0 0 0 0 0,-1 0 0 0 0,1 0 1 0 0,0 0-1 0 0,1-4 0 0 0,10-25-8999 0 0,-9 16 3463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02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11498 0 0,'1'9'4033'0'0,"2"2"-1352"0"0,0 4-281 0 0,-2 3-519 0 0,-2 2-561 0 0,-1 1-496 0 0,1 2-392 0 0,-2-1-240 0 0,0 1-104 0 0,2-4-88 0 0,1-1-184 0 0,3-2-344 0 0,2-2-568 0 0,2-6-584 0 0,5-3-697 0 0,0-4-1072 0 0,-13-26-2016 0 0,19 18-1400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17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44 7490 0 0,'-40'-43'11798'0'0,"36"74"-9685"0"0,3 6-2100 0 0,1-1 1 0 0,2 1 0 0 0,2-1 0 0 0,2 0-1 0 0,1 0 1 0 0,1-1 0 0 0,2 0 0 0 0,2 0-1 0 0,1-1 1 0 0,2-1 0 0 0,1 0 0 0 0,29 45-1 0 0,-40-72-6 0 0,-1 1-1 0 0,1-1 1 0 0,1 1-1 0 0,-1-1 1 0 0,1-1 0 0 0,0 1-1 0 0,0-1 1 0 0,1 0-1 0 0,-1-1 1 0 0,1 1-1 0 0,0-1 1 0 0,9 3-1 0 0,-11-5 36 0 0,-1-1 0 0 0,1 0-1 0 0,0 0 1 0 0,0 0-1 0 0,0-1 1 0 0,0 1 0 0 0,-1-1-1 0 0,1 0 1 0 0,0-1-1 0 0,0 1 1 0 0,0-1 0 0 0,0 0-1 0 0,0 0 1 0 0,-1 0-1 0 0,1-1 1 0 0,-1 0 0 0 0,1 0-1 0 0,-1 0 1 0 0,1 0-1 0 0,-1-1 1 0 0,5-3-1 0 0,0-1 66 0 0,0-1-1 0 0,-1 0 0 0 0,1-1 0 0 0,-1 0 0 0 0,-1 0 0 0 0,0 0 0 0 0,0-1 0 0 0,-1 0 0 0 0,0-1 0 0 0,-1 1 0 0 0,0-1 0 0 0,-1 0 0 0 0,0 0 0 0 0,-1-1 0 0 0,0 1 0 0 0,0-1 0 0 0,-1 0 0 0 0,-1 1 0 0 0,0-1 0 0 0,-2-23 0 0 0,0 25-223 0 0,0 0 1 0 0,0 1-1 0 0,-1-1 1 0 0,-1 1-1 0 0,0 0 1 0 0,0 0-1 0 0,0 0 0 0 0,-1 0 1 0 0,-1 0-1 0 0,0 1 1 0 0,-8-12-1 0 0,8 13-274 0 0,-1 1-1 0 0,0 0 0 0 0,0 0 1 0 0,-1 1-1 0 0,1 0 0 0 0,-1 0 0 0 0,0 0 1 0 0,-1 1-1 0 0,1 0 0 0 0,-1 0 1 0 0,0 1-1 0 0,0 0 0 0 0,0 0 0 0 0,-12-2 1 0 0,14 4 149 0 0,-1 1-1 0 0,1-1 1 0 0,-1 1 0 0 0,1 0 0 0 0,-1 1 0 0 0,1-1 0 0 0,-1 1 0 0 0,1 0 0 0 0,-1 1-1 0 0,1 0 1 0 0,0 0 0 0 0,-10 4 0 0 0,14-5 340 0 0,-1 1-1 0 0,1-1 0 0 0,0 0 1 0 0,0 0-1 0 0,0 1 1 0 0,1-1-1 0 0,-1 1 1 0 0,0 0-1 0 0,0-1 1 0 0,1 1-1 0 0,-1 0 1 0 0,1 0-1 0 0,0 0 1 0 0,-1 0-1 0 0,1 0 1 0 0,0 0-1 0 0,0 1 0 0 0,0-1 1 0 0,1 0-1 0 0,-1 0 1 0 0,0 1-1 0 0,1-1 1 0 0,0 0-1 0 0,-1 1 1 0 0,1-1-1 0 0,0 1 1 0 0,0-1-1 0 0,0 0 1 0 0,1 1-1 0 0,-1-1 1 0 0,1 1-1 0 0,-1-1 1 0 0,1 0-1 0 0,0 0 0 0 0,0 1 1 0 0,0-1-1 0 0,1 2 1 0 0,-1-1-53 0 0,1-1 0 0 0,-1 0 0 0 0,1 0 0 0 0,0 0 0 0 0,0 0 0 0 0,0 0 0 0 0,0 0 0 0 0,0-1 0 0 0,0 1 0 0 0,0-1 0 0 0,0 1 0 0 0,1-1 0 0 0,-1 0 0 0 0,0 0 0 0 0,1 0 0 0 0,-1 0 0 0 0,1 0-1 0 0,-1 0 1 0 0,1-1 0 0 0,0 0 0 0 0,3 1 0 0 0,9 0 334 0 0,1 0-1 0 0,24-3 0 0 0,-15 0-218 0 0,-22 2-163 0 0,81 2-1993 0 0,-77-2 1618 0 0,1 1 0 0 0,-1 0 0 0 0,1 1 0 0 0,-1 0-1 0 0,0 0 1 0 0,1 0 0 0 0,-1 1 0 0 0,12 7 0 0 0,-10-3-3631 0 0,-3 1-2479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18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13611 0 0,'12'5'1018'0'0,"0"0"1"0"0,0 0 0 0 0,1-1-1 0 0,-1-1 1 0 0,23 3-1 0 0,-19-4-833 0 0,0-1-1 0 0,1-1 0 0 0,-1 0 0 0 0,21-4 0 0 0,-21 1-399 0 0,0 0-1 0 0,0-1 0 0 0,0-1 1 0 0,-1 0-1 0 0,0-2 1 0 0,0 1-1 0 0,0-2 1 0 0,-1 0-1 0 0,0 0 0 0 0,17-15 1 0 0,-16 12-275 0 0,-21 19 297 0 0,-10 18 264 0 0,8-8 190 0 0,2 0-1 0 0,0 1 1 0 0,1-1 0 0 0,0 1 0 0 0,2 0-1 0 0,0 0 1 0 0,2 1 0 0 0,0 37 0 0 0,2-41-308 0 0,1 0 0 0 0,0-1 0 0 0,1 1 0 0 0,1-1 0 0 0,0 0 0 0 0,1 0 0 0 0,1 0 0 0 0,0 0 0 0 0,1-1 0 0 0,0 0 0 0 0,15 20 0 0 0,-18-29-354 0 0,-1-1 1 0 0,1 0 0 0 0,0 0-1 0 0,0 0 1 0 0,8 5 0 0 0,-8-6-276 0 0,0-2 0 0 0,0 1 0 0 0,-1 0 1 0 0,2-1-1 0 0,-1 1 0 0 0,0-1 1 0 0,0 0-1 0 0,0-1 0 0 0,1 1 1 0 0,-1-1-1 0 0,0 0 0 0 0,7 0 0 0 0,17 1-3891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18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0 10362 0 0,'0'0'573'0'0,"-1"1"-1"0"0,0-1 0 0 0,0 0 1 0 0,0 1-1 0 0,0-1 1 0 0,0 0-1 0 0,0 1 1 0 0,0 0-1 0 0,0-1 0 0 0,1 1 1 0 0,-1-1-1 0 0,0 1 1 0 0,0 0-1 0 0,1-1 0 0 0,-2 3 1 0 0,-18 26 1213 0 0,15-21-979 0 0,-2 3-778 0 0,1 1 0 0 0,0 0 0 0 0,1 0 0 0 0,1 1-1 0 0,0 0 1 0 0,0-1 0 0 0,1 1 0 0 0,1 0 0 0 0,0 1 0 0 0,0 14 0 0 0,2 19-90 0 0,7 68 0 0 0,-5-99 89 0 0,-2-15-45 0 0,-1 0 1 0 0,1 0-1 0 0,0 0 1 0 0,0 0-1 0 0,1 0 0 0 0,-1 0 1 0 0,0 0-1 0 0,0 0 0 0 0,0 0 1 0 0,1 0-1 0 0,-1 0 0 0 0,0 0 1 0 0,1 0-1 0 0,-1 0 0 0 0,1 0 1 0 0,-1-1-1 0 0,1 1 1 0 0,0 1-1 0 0,7-13-387 0 0,4-30 36 0 0,-6-57 417 0 0,-5 68 94 0 0,8-60 0 0 0,-8 86-125 0 0,-1 0 1 0 0,1 0 0 0 0,0 0 0 0 0,1 0-1 0 0,-1 0 1 0 0,0 0 0 0 0,1 1 0 0 0,0-1-1 0 0,0 0 1 0 0,0 1 0 0 0,1-1 0 0 0,-1 1-1 0 0,1 0 1 0 0,-1 0 0 0 0,1 0 0 0 0,0 0-1 0 0,0 1 1 0 0,1-1 0 0 0,-1 1 0 0 0,0-1-1 0 0,1 1 1 0 0,0 0 0 0 0,-1 0 0 0 0,1 1-1 0 0,0-1 1 0 0,0 1 0 0 0,0 0 0 0 0,0 0 0 0 0,0 0-1 0 0,0 1 1 0 0,0-1 0 0 0,0 1 0 0 0,0 0-1 0 0,0 0 1 0 0,0 1 0 0 0,1-1 0 0 0,-1 1-1 0 0,0 0 1 0 0,0 0 0 0 0,0 0 0 0 0,-1 0-1 0 0,1 1 1 0 0,0-1 0 0 0,0 1 0 0 0,-1 0-1 0 0,4 3 1 0 0,0-2-16 0 0,-1 1-1 0 0,0 1 0 0 0,0-1 1 0 0,-1 1-1 0 0,1 0 1 0 0,-1 0-1 0 0,0 0 0 0 0,0 1 1 0 0,-1 0-1 0 0,0 0 0 0 0,0 0 1 0 0,0 0-1 0 0,-1 1 1 0 0,1-1-1 0 0,-2 1 0 0 0,1 0 1 0 0,-1 0-1 0 0,0 0 1 0 0,0 0-1 0 0,-1 0 0 0 0,1 13 1 0 0,-2-12-244 0 0,-1 0-1 0 0,0 0 1 0 0,0 0 0 0 0,-1 0 0 0 0,0-1-1 0 0,0 1 1 0 0,-1-1 0 0 0,0 1 0 0 0,0-1 0 0 0,-1 0-1 0 0,0 0 1 0 0,-9 13 0 0 0,-2-2-1724 0 0,-32 30 0 0 0,30-32 1547 0 0,1 0 1 0 0,-14 19-1 0 0,29-34 459 0 0,1-1 0 0 0,-1 1-1 0 0,0 0 1 0 0,1 0-1 0 0,-1 0 1 0 0,1 0 0 0 0,-1 0-1 0 0,1 0 1 0 0,-1 0-1 0 0,1-1 1 0 0,0 1 0 0 0,0 0-1 0 0,-1 1 1 0 0,1-1-1 0 0,0 0 1 0 0,0 0 0 0 0,0 0-1 0 0,0 0 1 0 0,0 0-1 0 0,0 0 1 0 0,0 0 0 0 0,0 0-1 0 0,1 0 1 0 0,-1 0 0 0 0,0 0-1 0 0,1 0 1 0 0,-1 0-1 0 0,1 1 1 0 0,1 0 44 0 0,-1-1 0 0 0,1 1 0 0 0,0 0 0 0 0,0-1 0 0 0,0 0 0 0 0,0 1 0 0 0,0-1 0 0 0,0 0 0 0 0,0 0 0 0 0,0 0 0 0 0,0 0 0 0 0,3 0 0 0 0,6 2 193 0 0,0-1 0 0 0,0 0 1 0 0,1 0-1 0 0,13-1 0 0 0,21-1 29 0 0,-21-2-361 0 0,1 2 0 0 0,-1 0-1 0 0,0 2 1 0 0,0 1 0 0 0,0 1-1 0 0,35 10 1 0 0,-59-14-128 0 0,0 1-1 0 0,0-1 0 0 0,-1 0 1 0 0,1 0-1 0 0,0 0 1 0 0,0 1-1 0 0,-1-1 1 0 0,1 0-1 0 0,0 1 0 0 0,-1-1 1 0 0,1 0-1 0 0,0 1 1 0 0,-1-1-1 0 0,1 1 0 0 0,-1-1 1 0 0,1 1-1 0 0,-1-1 1 0 0,1 1-1 0 0,-1 0 1 0 0,1-1-1 0 0,-1 1 0 0 0,1 0 1 0 0,-1-1-1 0 0,0 1 1 0 0,1 0-1 0 0,-1-1 1 0 0,0 1-1 0 0,0 0 0 0 0,1 0 1 0 0,-1-1-1 0 0,0 1 1 0 0,0 0-1 0 0,0 0 0 0 0,0-1 1 0 0,0 1-1 0 0,0 1 1 0 0,-1 0-540 0 0,-1 0 0 0 0,1 0 0 0 0,0 1 0 0 0,-1-1 0 0 0,1 0 0 0 0,-1-1-1 0 0,1 1 1 0 0,-1 0 0 0 0,0 0 0 0 0,-2 1 0 0 0,-6 5-1661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19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 7626 0 0,'-5'3'1155'0'0,"0"1"0"0"0,1 0 1 0 0,-1 1-1 0 0,1-1 1 0 0,0 1-1 0 0,0-1 1 0 0,1 1-1 0 0,-1 0 0 0 0,1 0 1 0 0,-5 11-1 0 0,5-9-720 0 0,0-1-1 0 0,-1 0 0 0 0,0 0 1 0 0,0 0-1 0 0,0 0 1 0 0,-1-1-1 0 0,-10 10 0 0 0,15-15-454 0 0,0 0 1 0 0,0 0-1 0 0,-1 1 0 0 0,1-1 0 0 0,0 0 0 0 0,0 1 0 0 0,-1-1 0 0 0,1 0 0 0 0,0 1 0 0 0,0-1 0 0 0,0 0 0 0 0,0 1 0 0 0,0-1 0 0 0,0 0 0 0 0,0 1 0 0 0,0-1 0 0 0,0 1 0 0 0,0-1 0 0 0,0 0 0 0 0,0 1 0 0 0,0-1 1 0 0,0 0-1 0 0,0 1 0 0 0,0-1 0 0 0,0 1 0 0 0,0-1 0 0 0,0 0 0 0 0,0 1 0 0 0,0-1 0 0 0,1 0 0 0 0,-1 1 0 0 0,0-1 0 0 0,0 0 0 0 0,1 0 0 0 0,-1 1 0 0 0,0-1 0 0 0,0 0 0 0 0,1 1 0 0 0,-1-1 0 0 0,0 0 0 0 0,0 0 1 0 0,1 0-1 0 0,-1 1 0 0 0,0-1 0 0 0,1 0 0 0 0,-1 0 0 0 0,1 0 0 0 0,-1 0 0 0 0,0 0 0 0 0,1 0 0 0 0,-1 0 0 0 0,0 1 0 0 0,1-1 0 0 0,-1 0 0 0 0,1-1 0 0 0,28 12-338 0 0,-23-10 305 0 0,22 8-78 0 0,0-2 0 0 0,0-1 1 0 0,0-1-1 0 0,41 1 0 0 0,9-8-8382 0 0,-63 0 1039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19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13171 0 0,'9'-23'6687'0'0,"-2"21"-4554"0"0,2 13-1650 0 0,11 39-320 0 0,26 99-1 0 0,-27-81-128 0 0,76 278-174 0 0,-67-240 91 0 0,-27-95 301 0 0,-7-17-303 0 0,-7-18-259 0 0,-3-25 37 0 0,2 0-1 0 0,-13-94 1 0 0,10 49 220 0 0,15 85 65 0 0,-5-26-72 0 0,1 1-1 0 0,-1-40 0 0 0,7 65 64 0 0,0-1 0 0 0,0 1 0 0 0,1-1 0 0 0,0 1-1 0 0,1 0 1 0 0,0 0 0 0 0,0 0 0 0 0,1 0 0 0 0,0 0 0 0 0,1 0 0 0 0,0 1 0 0 0,0 0 0 0 0,7-9 0 0 0,-10 14 21 0 0,1 0 0 0 0,0 1 0 0 0,0-1 0 0 0,1 1 0 0 0,-1 0 0 0 0,0 0 0 0 0,1 0 0 0 0,-1 0 0 0 0,1 0-1 0 0,0 0 1 0 0,-1 1 0 0 0,1-1 0 0 0,0 1 0 0 0,0 0 0 0 0,0 0 0 0 0,0 0 0 0 0,0 0 0 0 0,1 0 0 0 0,4 0 0 0 0,-4 2-12 0 0,0-1-1 0 0,1 1 0 0 0,-1-1 1 0 0,0 1-1 0 0,0 1 0 0 0,1-1 1 0 0,-1 0-1 0 0,0 1 0 0 0,0 0 1 0 0,-1 0-1 0 0,1 0 0 0 0,6 5 1 0 0,1 2-2 0 0,-1 0-1 0 0,0 1 1 0 0,0 0 0 0 0,-1 1 0 0 0,-1-1 0 0 0,0 2-1 0 0,14 23 1 0 0,-19-27 44 0 0,1-1 0 0 0,-1 0 0 0 0,0 1 0 0 0,0 0 0 0 0,-1-1 0 0 0,2 17 0 0 0,-3-21 10 0 0,-1 0 1 0 0,-1 0-1 0 0,1 1 0 0 0,0-1 0 0 0,-1 0 1 0 0,1 0-1 0 0,-1 0 0 0 0,0 0 0 0 0,0 0 1 0 0,-1 0-1 0 0,1 0 0 0 0,0 0 0 0 0,-1-1 0 0 0,0 1 1 0 0,1 0-1 0 0,-1-1 0 0 0,0 1 0 0 0,-1-1 1 0 0,1 0-1 0 0,-4 4 0 0 0,-7 4 3 0 0,0 0 1 0 0,-1-1-1 0 0,0 0 0 0 0,-1-1 1 0 0,-17 7-1 0 0,27-12-112 0 0,-1-1-1 0 0,0 0 1 0 0,0 0-1 0 0,0 0 1 0 0,0-1 0 0 0,-1 0-1 0 0,1 0 1 0 0,0-1-1 0 0,0 1 1 0 0,-1-1-1 0 0,1-1 1 0 0,0 1 0 0 0,0-1-1 0 0,-1 0 1 0 0,1-1-1 0 0,-9-2 1 0 0,14 4-58 0 0,0-1-1 0 0,1 1 1 0 0,-1 0-1 0 0,0 0 1 0 0,0-1-1 0 0,0 1 1 0 0,1 0-1 0 0,-1-1 1 0 0,0 1-1 0 0,0-1 1 0 0,1 1-1 0 0,-1-1 1 0 0,0 0-1 0 0,1 1 1 0 0,-1-1 0 0 0,1 1-1 0 0,-1-1 1 0 0,1 0-1 0 0,-1 0 1 0 0,1 1-1 0 0,-1-1 1 0 0,1 0-1 0 0,0 0 1 0 0,-1 0-1 0 0,1 1 1 0 0,0-1-1 0 0,0 0 1 0 0,0 0-1 0 0,0 0 1 0 0,-1 0-1 0 0,1 1 1 0 0,0-1-1 0 0,1 0 1 0 0,-1 0 0 0 0,0 0-1 0 0,0 0 1 0 0,0 0-1 0 0,0 1 1 0 0,1-1-1 0 0,-1 0 1 0 0,0 0-1 0 0,1 0 1 0 0,-1 1-1 0 0,0-1 1 0 0,1 0-1 0 0,-1 0 1 0 0,1 1-1 0 0,-1-1 1 0 0,1 0-1 0 0,0 1 1 0 0,-1-1 0 0 0,1 1-1 0 0,0-1 1 0 0,-1 1-1 0 0,2-1 1 0 0,4-4-1696 0 0,0 0 0 0 0,1 1 1 0 0,-1 0-1 0 0,1 1 0 0 0,7-4 1 0 0,10 0-3165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19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52 107 11058 0 0,'4'-14'2639'0'0,"4"-33"3134"0"0,-8 44-5567 0 0,0-1 1 0 0,0 0 0 0 0,0 0-1 0 0,-1 0 1 0 0,1 0-1 0 0,-1 1 1 0 0,0-1-1 0 0,0 0 1 0 0,0 1-1 0 0,-3-5 1 0 0,-4 66-9126 0 0,-8 26 3622 0 0,2-12 6150 0 0,0 36 5252 0 0,12-83-4322 0 0,2 1 0 0 0,3 32 0 0 0,12 17-2275 0 0,-12-63 477 0 0,0 0-52 0 0,0 1 1 0 0,1-1 0 0 0,0 0-1 0 0,1 0 1 0 0,0 0-1 0 0,1 0 1 0 0,0-1-1 0 0,11 14 1 0 0,-17-24-75 0 0,1-1-1 0 0,0 1 1 0 0,0 0-1 0 0,-1-1 1 0 0,1 1-1 0 0,0 0 1 0 0,0-1-1 0 0,0 1 1 0 0,0-1 0 0 0,-1 1-1 0 0,1-1 1 0 0,0 1-1 0 0,0-1 1 0 0,0 0-1 0 0,0 1 1 0 0,0-1 0 0 0,0 0-1 0 0,0 0 1 0 0,0 0-1 0 0,0 0 1 0 0,0 0-1 0 0,0 0 1 0 0,0 0-1 0 0,0 0 1 0 0,0 0 0 0 0,0-1-1 0 0,0 1 1 0 0,2-1-1 0 0,0 0-519 0 0,-1-1 0 0 0,1 1 0 0 0,-1-1 0 0 0,1 0 0 0 0,-1 0 0 0 0,0 0 0 0 0,0 0 0 0 0,3-4 0 0 0,10-13-4623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20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7 11787 0 0,'0'0'270'0'0,"0"-1"0"0"0,0 1 0 0 0,3-4 2702 0 0,-3 4-2702 0 0,0 0 1 0 0,1 0-1 0 0,-1-1 0 0 0,0 1 0 0 0,1 0 0 0 0,-1 0 0 0 0,0 0 1 0 0,1 0-1 0 0,-1 0 0 0 0,0 0 0 0 0,1-1 0 0 0,-1 1 1 0 0,1 0-1 0 0,-1 0 0 0 0,0 0 0 0 0,1 0 0 0 0,-1 0 1 0 0,1 0-1 0 0,-1 1 0 0 0,0-1 0 0 0,1 0 0 0 0,0 0 0 0 0,5 16 2829 0 0,-2 34-4220 0 0,-4-41 1975 0 0,10 340-104 0 0,-10-348-763 0 0,0 0-1 0 0,0 1 0 0 0,0-1 0 0 0,0 0 1 0 0,0 0-1 0 0,0 1 0 0 0,0-1 0 0 0,0 0 0 0 0,0 0 1 0 0,-1 1-1 0 0,1-1 0 0 0,0 0 0 0 0,-1 0 1 0 0,1 0-1 0 0,-1 1 0 0 0,0-1 0 0 0,1 0 0 0 0,-1 0 1 0 0,0 0-1 0 0,0 0 0 0 0,0 0 0 0 0,1 0 1 0 0,-1-1-1 0 0,0 1 0 0 0,0 0 0 0 0,-2 1 0 0 0,-1-1-79 0 0,1 0 0 0 0,0-1-1 0 0,-1 0 1 0 0,1 1-1 0 0,0-1 1 0 0,-1 0 0 0 0,1-1-1 0 0,-5 0 1 0 0,-4 0 32 0 0,-26-3-184 0 0,-46-3 25 0 0,78 7 230 0 0,-1 0-1 0 0,1 1 1 0 0,-1-1-1 0 0,1 1 1 0 0,-1 1-1 0 0,1-1 1 0 0,0 1-1 0 0,0 0 1 0 0,-12 6-1 0 0,15-6 15 0 0,0 0 0 0 0,0 1 0 0 0,0-1 0 0 0,1 1 0 0 0,-1-1 0 0 0,1 1-1 0 0,-1 0 1 0 0,1 0 0 0 0,0 0 0 0 0,0 0 0 0 0,0 0 0 0 0,0 1 0 0 0,1-1 0 0 0,0 0-1 0 0,-1 1 1 0 0,1-1 0 0 0,0 1 0 0 0,1 0 0 0 0,-1-1 0 0 0,1 1 0 0 0,-1 0-1 0 0,1-1 1 0 0,0 1 0 0 0,0 0 0 0 0,1-1 0 0 0,-1 1 0 0 0,1 0 0 0 0,0-1 0 0 0,0 1-1 0 0,0-1 1 0 0,0 1 0 0 0,1-1 0 0 0,-1 1 0 0 0,1-1 0 0 0,0 0 0 0 0,0 0-1 0 0,0 0 1 0 0,1 0 0 0 0,-1 0 0 0 0,0 0 0 0 0,1-1 0 0 0,0 1 0 0 0,0-1 0 0 0,0 0-1 0 0,0 0 1 0 0,0 0 0 0 0,5 2 0 0 0,7 1-35 0 0,1 0 0 0 0,0-2 0 0 0,0 0 0 0 0,32 2 0 0 0,68-5-3577 0 0,-98-1 2123 0 0,-13 1 539 0 0,0-1-1 0 0,0 1 1 0 0,0-1-1 0 0,0 0 1 0 0,0-1-1 0 0,5-2 1 0 0,-3 2-828 0 0,19-3-5334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21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11090 0 0,'0'0'234'0'0,"0"0"0"0"0,0 1 0 0 0,0-1 0 0 0,0 0 0 0 0,-1 1-1 0 0,1-1 1 0 0,0 0 0 0 0,0 1 0 0 0,0-1 0 0 0,0 1 0 0 0,0-1-1 0 0,0 0 1 0 0,0 1 0 0 0,0-1 0 0 0,0 1 0 0 0,0-1 0 0 0,0 0-1 0 0,0 1 1 0 0,0-1 0 0 0,0 0 0 0 0,0 1 0 0 0,1-1 0 0 0,-1 0-1 0 0,0 1 1 0 0,0-1 0 0 0,0 0 0 0 0,1 1 0 0 0,-1-1 0 0 0,0 0-1 0 0,0 1 1 0 0,1-1 0 0 0,-1 0 0 0 0,16 6 2297 0 0,25-4-3317 0 0,-33-2 1388 0 0,59-1-552 0 0,-40 0-334 0 0,-1 1 1 0 0,44 5 0 0 0,-55 2-2117 0 0,-15-7 2204 0 0,0 0 0 0 0,0 0-1 0 0,1 1 1 0 0,-1-1 0 0 0,0 0 0 0 0,0 1 0 0 0,0-1-1 0 0,1 1 1 0 0,-1-1 0 0 0,0 0 0 0 0,0 1 0 0 0,0-1-1 0 0,0 0 1 0 0,0 1 0 0 0,0-1 0 0 0,0 1 0 0 0,0-1-1 0 0,0 0 1 0 0,0 1 0 0 0,0-1 0 0 0,0 1-1 0 0,0-1 1 0 0,0 0 0 0 0,0 1 0 0 0,0-1 0 0 0,-1 0-1 0 0,1 1 1 0 0,0-1 0 0 0,0 1 0 0 0,0-1 0 0 0,0 0-1 0 0,-1 1 1 0 0,1-1 0 0 0,0 0 0 0 0,-1 0-1 0 0,1 1 1 0 0,-8 7-6281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22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86 13771 0 0,'1'-11'5908'0'0,"10"1"-3531"0"0,20-6-2167 0 0,-22 12 380 0 0,68-40 607 0 0,-77 44-1185 0 0,1 1 0 0 0,-1-1 0 0 0,0 1 0 0 0,1-1 0 0 0,-1 1-1 0 0,1-1 1 0 0,-1 1 0 0 0,0-1 0 0 0,1 1 0 0 0,-1-1 0 0 0,0 1 0 0 0,1 0 0 0 0,-1-1-1 0 0,0 1 1 0 0,0 0 0 0 0,0-1 0 0 0,0 1 0 0 0,0-1 0 0 0,0 1 0 0 0,0 0 0 0 0,0-1 0 0 0,0 1-1 0 0,0 0 1 0 0,0-1 0 0 0,0 1 0 0 0,0 0 0 0 0,-1 0 0 0 0,1 34-180 0 0,0-27 169 0 0,0 3-12 0 0,0 22-205 0 0,8 64 0 0 0,-7-89 192 0 0,0 0 0 0 0,1 0 0 0 0,0-1 0 0 0,0 1 1 0 0,1-1-1 0 0,0 0 0 0 0,0 1 0 0 0,1-1 0 0 0,0-1 1 0 0,0 1-1 0 0,1-1 0 0 0,-1 1 0 0 0,1-1 0 0 0,7 6 0 0 0,-10-11 47 0 0,0 1 0 0 0,1-1-1 0 0,-1 0 1 0 0,0 1 0 0 0,1-1-1 0 0,-1 0 1 0 0,1-1 0 0 0,0 1 0 0 0,-1 0-1 0 0,1-1 1 0 0,-1 1 0 0 0,1-1-1 0 0,0 0 1 0 0,0 0 0 0 0,-1 0-1 0 0,1 0 1 0 0,0 0 0 0 0,-1-1-1 0 0,1 1 1 0 0,-1-1 0 0 0,1 0 0 0 0,0 0-1 0 0,-1 0 1 0 0,0 0 0 0 0,1 0-1 0 0,-1 0 1 0 0,0-1 0 0 0,1 1-1 0 0,-1-1 1 0 0,0 0 0 0 0,0 1-1 0 0,0-1 1 0 0,0 0 0 0 0,-1 0 0 0 0,4-5-1 0 0,-4 6-4 0 0,1-1 0 0 0,-1 0 0 0 0,0 1 0 0 0,0-1 0 0 0,0 0 0 0 0,0 0 0 0 0,0 0 0 0 0,0 0 0 0 0,-1 0 0 0 0,1 0 0 0 0,-1 0 0 0 0,1 0 0 0 0,-1 0 0 0 0,0 0 0 0 0,0 0 0 0 0,0 0 0 0 0,0 0 0 0 0,0 0 0 0 0,0 0 0 0 0,0 0 0 0 0,-1 0 0 0 0,1-1 0 0 0,-1 1 0 0 0,0 1 0 0 0,1-1 0 0 0,-1 0 0 0 0,0 0 0 0 0,0 0-1 0 0,0 0 1 0 0,0 0 0 0 0,-1 1 0 0 0,1-1 0 0 0,0 1 0 0 0,-1-1 0 0 0,1 1 0 0 0,-1-1 0 0 0,0 1 0 0 0,1 0 0 0 0,-1 0 0 0 0,0 0 0 0 0,0 0 0 0 0,0 0 0 0 0,0 0 0 0 0,1 0 0 0 0,-1 0 0 0 0,-5 0 0 0 0,2-1-17 0 0,0 1 1 0 0,-1 0-1 0 0,1 0 0 0 0,-1 0 0 0 0,1 1 1 0 0,-1-1-1 0 0,1 1 0 0 0,-1 1 1 0 0,1-1-1 0 0,-1 1 0 0 0,1 0 0 0 0,-7 2 1 0 0,2 0-31 0 0,0 1 1 0 0,1 0 0 0 0,-1 0-1 0 0,1 1 1 0 0,-17 12-1 0 0,0 4-83 0 0,0 1 0 0 0,-42 49-1 0 0,65-68 112 0 0,-14 15-23 0 0,-33 39-89 0 0,46-52 71 0 0,1 1-1 0 0,-1-1 0 0 0,1 0 0 0 0,0 1 0 0 0,1-1 0 0 0,-1 1 0 0 0,1 0 0 0 0,0 0 0 0 0,-2 9 0 0 0,5-12 40 0 0,-1 1 0 0 0,0-1 0 0 0,1 1 0 0 0,-1-1 0 0 0,1 0-1 0 0,0 1 1 0 0,0-1 0 0 0,1 0 0 0 0,-1 0 0 0 0,0 0 0 0 0,1 1-1 0 0,0-2 1 0 0,0 1 0 0 0,0 0 0 0 0,0 0 0 0 0,0-1-1 0 0,1 1 1 0 0,-1-1 0 0 0,1 1 0 0 0,0-1 0 0 0,-1 0 0 0 0,1 0-1 0 0,4 1 1 0 0,2 3 21 0 0,1 0 0 0 0,0-1-1 0 0,0-1 1 0 0,0 0 0 0 0,1 0 0 0 0,10 2-1 0 0,-9-4 40 0 0,-1 0 0 0 0,1-1 0 0 0,-1 0 0 0 0,1 0 0 0 0,0-2 0 0 0,0 1 0 0 0,-1-2 0 0 0,1 1-1 0 0,-1-2 1 0 0,22-6 0 0 0,-20 4-471 0 0,-1-1-1 0 0,1 0 1 0 0,-1 0 0 0 0,-1-2-1 0 0,1 1 1 0 0,-1-1-1 0 0,-1-1 1 0 0,16-15-1 0 0,-13 10-390 0 0,-1-1-1 0 0,0-1 0 0 0,-1 0 0 0 0,-1 0 0 0 0,-1-1 0 0 0,0-1 0 0 0,-1 1 0 0 0,-1-1 0 0 0,0-1 0 0 0,-1 1 0 0 0,-2-1 0 0 0,0 0 0 0 0,3-26 0 0 0,-7 19 952 0 0,0 17 834 0 0,0 1 1 0 0,1-1-1 0 0,0 1 1 0 0,3-15-1 0 0,-4 41 6592 0 0,-2 22-6855 0 0,-9 9-163 0 0,-4 29 75 0 0,14-71-599 0 0,0 1 0 0 0,1-1 0 0 0,0 1 0 0 0,0-1 0 0 0,1 1 0 0 0,0-1 0 0 0,4 15 0 0 0,-4-19-30 0 0,0 0 0 0 0,1 0 0 0 0,-1 0 0 0 0,1 0 0 0 0,-1-1 0 0 0,1 1 0 0 0,0 0 0 0 0,1-1 1 0 0,-1 1-1 0 0,0-1 0 0 0,1 0 0 0 0,-1 1 0 0 0,1-1 0 0 0,-1 0 0 0 0,1-1 0 0 0,0 1 0 0 0,0 0 1 0 0,0-1-1 0 0,0 0 0 0 0,5 2 0 0 0,6 0-154 0 0,-1 0 1 0 0,1-1 0 0 0,25 1-1 0 0,-26-3-1542 0 0,0 1 0 0 0,22 5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09:55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37 9394 0 0,'-6'0'1860'0'0,"-18"-6"5111"0"0,21-1-4383 0 0,12-4-1464 0 0,-3 9-1124 0 0,-1-1 1 0 0,1 1 0 0 0,0 1-1 0 0,0-1 1 0 0,0 1-1 0 0,0 0 1 0 0,0 1 0 0 0,0-1-1 0 0,0 1 1 0 0,0 0 0 0 0,0 1-1 0 0,0 0 1 0 0,0 0 0 0 0,0 0-1 0 0,0 0 1 0 0,-1 1-1 0 0,1 0 1 0 0,10 5 0 0 0,-15-6-185 0 0,-1-1-1 0 0,1 1 1 0 0,-1 0 0 0 0,1 0 0 0 0,-1 0 0 0 0,0-1 0 0 0,1 1 0 0 0,-1 0 0 0 0,0 0 0 0 0,0 0-1 0 0,1 0 1 0 0,-1-1 0 0 0,0 1 0 0 0,0 0 0 0 0,0 0 0 0 0,0 0 0 0 0,0 0 0 0 0,0 0-1 0 0,0 0 1 0 0,0 0 0 0 0,-1-1 0 0 0,1 1 0 0 0,0 0 0 0 0,0 0 0 0 0,-1 0 0 0 0,1 0 0 0 0,-1-1-1 0 0,1 1 1 0 0,0 0 0 0 0,-1 0 0 0 0,0-1 0 0 0,1 1 0 0 0,-1 0 0 0 0,1-1 0 0 0,-2 2 0 0 0,-28 30-5427 0 0,23-25 4463 0 0,-12 11-866 0 0,14-14 2060 0 0,0 0 0 0 0,0 1 0 0 0,1-1 0 0 0,-1 1 0 0 0,1 0 0 0 0,0 0 0 0 0,1 0 0 0 0,-1 0 0 0 0,-3 8 0 0 0,8-13 173 0 0,-1 1 1 0 0,0-1-1 0 0,0 1 0 0 0,1-1 0 0 0,-1 0 0 0 0,0 1 1 0 0,0-1-1 0 0,1 1 0 0 0,-1-1 0 0 0,1 0 1 0 0,-1 1-1 0 0,0-1 0 0 0,1 0 0 0 0,-1 0 0 0 0,1 1 1 0 0,-1-1-1 0 0,1 0 0 0 0,-1 0 0 0 0,0 0 1 0 0,1 0-1 0 0,-1 1 0 0 0,1-1 0 0 0,-1 0 0 0 0,1 0 1 0 0,-1 0-1 0 0,1 0 0 0 0,-1 0 0 0 0,1 0 1 0 0,-1 0-1 0 0,1 0 0 0 0,-1 0 0 0 0,1-1 0 0 0,-1 1 1 0 0,1 0-1 0 0,-1 0 0 0 0,1-1 0 0 0,21-2 2540 0 0,23-23-437 0 0,-12 6-1703 0 0,-51 73 483 0 0,16-46-1119 0 0,1 0 0 0 0,-1 1 0 0 0,1-1 1 0 0,0 0-1 0 0,1 0 0 0 0,0 1 0 0 0,0-1 1 0 0,1 0-1 0 0,-1 0 0 0 0,1 1 1 0 0,1-1-1 0 0,0 0 0 0 0,0 0 0 0 0,0 0 1 0 0,4 7-1 0 0,-4-11 42 0 0,-1 0-1 0 0,1 0 1 0 0,0 0 0 0 0,0 0-1 0 0,0 0 1 0 0,0-1 0 0 0,0 1-1 0 0,1-1 1 0 0,-1 1 0 0 0,1-1 0 0 0,-1 0-1 0 0,1 0 1 0 0,0 0 0 0 0,0 0-1 0 0,0-1 1 0 0,0 1 0 0 0,0-1 0 0 0,0 0-1 0 0,0 0 1 0 0,1 0 0 0 0,-1 0-1 0 0,0 0 1 0 0,1-1 0 0 0,-1 0-1 0 0,0 1 1 0 0,1-1 0 0 0,-1 0 0 0 0,1-1-1 0 0,-1 1 1 0 0,0-1 0 0 0,1 1-1 0 0,-1-1 1 0 0,6-2 0 0 0,1-1 297 0 0,0 0 0 0 0,-1-1 0 0 0,1 0 0 0 0,-1-1-1 0 0,9-6 1 0 0,-15 9-236 0 0,0 1 0 0 0,0 0 0 0 0,0 0 0 0 0,0-1 0 0 0,0 0 0 0 0,-1 1 0 0 0,0-1 0 0 0,1 0 0 0 0,-1 0 0 0 0,0 0-1 0 0,0-1 1 0 0,-1 1 0 0 0,1 0 0 0 0,-1-1 0 0 0,1 1 0 0 0,-1-1 0 0 0,1-6 0 0 0,-3 6-64 0 0,-1-1 0 0 0,1 1 0 0 0,-1 0 0 0 0,0 0 0 0 0,0 0 0 0 0,-1 0 1 0 0,1 1-1 0 0,-1-1 0 0 0,0 1 0 0 0,0-1 0 0 0,0 1 0 0 0,0 0 0 0 0,0 0 0 0 0,-1 0 0 0 0,0 1 0 0 0,1-1 0 0 0,-1 1 1 0 0,0 0-1 0 0,0 0 0 0 0,0 0 0 0 0,0 0 0 0 0,-9-1 0 0 0,12 3-37 0 0,0 0 0 0 0,-1 1 0 0 0,1-1 0 0 0,0 0 0 0 0,0 1 0 0 0,0-1 0 0 0,0 1-1 0 0,0-1 1 0 0,0 1 0 0 0,0 0 0 0 0,0 0 0 0 0,0-1 0 0 0,0 1 0 0 0,0 0 0 0 0,1 0 0 0 0,-1 0 0 0 0,0 0 0 0 0,0 0 0 0 0,1 0 0 0 0,-1 0 0 0 0,1 0-1 0 0,-1 0 1 0 0,1 0 0 0 0,-1 2 0 0 0,-10 32-301 0 0,9-25 230 0 0,-21 81-459 0 0,13-43-81 0 0,-28 75 1 0 0,40-122 631 0 0,-1-1 1 0 0,1 0-1 0 0,0 1 0 0 0,0-1 1 0 0,0 0-1 0 0,0 0 0 0 0,0 0 1 0 0,0 0-1 0 0,0-1 1 0 0,0 1-1 0 0,0 0 0 0 0,0-1 1 0 0,-1 0-1 0 0,1 1 0 0 0,2-2 1 0 0,44-13 99 0 0,-29 5-75 0 0,0 0-1 0 0,0 0 1 0 0,28-23 0 0 0,-39 26-436 0 0,0 0 0 0 0,-1-1 1 0 0,11-13-1 0 0,-13 13-658 0 0,0 0 1 0 0,0 0 0 0 0,-1 0-1 0 0,6-16 1 0 0,-2 0-62 0 0,-1 7 644 0 0,-1 0 1 0 0,-1 0-1 0 0,4-26 1 0 0,-8 38 573 0 0,-1 1 1 0 0,1 0-1 0 0,-1-1 1 0 0,0 1-1 0 0,-1 0 1 0 0,1-1-1 0 0,-1 1 1 0 0,0 0-1 0 0,0-1 1 0 0,0 1-1 0 0,0 0 1 0 0,-1 0-1 0 0,0 0 1 0 0,0 0-1 0 0,0 0 1 0 0,0 0-1 0 0,0 1 1 0 0,-1-1-1 0 0,-4-4 0 0 0,8 18 4115 0 0,0 18-2648 0 0,-1-14-903 0 0,-1 24-17 0 0,0-31-597 0 0,0 0 1 0 0,1 1-1 0 0,0-1 0 0 0,0 1 0 0 0,0-1 1 0 0,1 0-1 0 0,0 0 0 0 0,0 1 1 0 0,1-1-1 0 0,0 0 0 0 0,1 0 0 0 0,2 7 1 0 0,-2-11-11 0 0,0-1 0 0 0,0 1 0 0 0,0 0 0 0 0,1-1 0 0 0,-1 0 0 0 0,1 0 0 0 0,-1 0 1 0 0,1 0-1 0 0,0 0 0 0 0,-1-1 0 0 0,1 0 0 0 0,0 1 0 0 0,0-2 0 0 0,0 1 0 0 0,5 0 0 0 0,6 1 28 0 0,0 0-1 0 0,25-2 0 0 0,-31-1-38 0 0,0 0-1 0 0,0 0 0 0 0,17-5 1 0 0,-24 6-31 0 0,0-1-1 0 0,1 0 1 0 0,-1 0 0 0 0,0 0 0 0 0,1 0 0 0 0,-1 0 0 0 0,0 0-1 0 0,0-1 1 0 0,0 1 0 0 0,0-1 0 0 0,0 1 0 0 0,0-1 0 0 0,-1 0 0 0 0,1 0-1 0 0,0 0 1 0 0,-1 0 0 0 0,1 0 0 0 0,1-4 0 0 0,-3 6-86 0 0,0-1 1 0 0,0 1-1 0 0,0-1 0 0 0,1 1 1 0 0,-1 0-1 0 0,0-1 0 0 0,0 1 1 0 0,0-1-1 0 0,0 1 0 0 0,-1 0 1 0 0,1-1-1 0 0,0 1 0 0 0,0-1 1 0 0,0 1-1 0 0,0 0 0 0 0,0-1 1 0 0,0 1-1 0 0,-1 0 0 0 0,1-1 1 0 0,0 1-1 0 0,0 0 1 0 0,-1-1-1 0 0,1 1 0 0 0,0 0 1 0 0,0 0-1 0 0,-1-1 0 0 0,1 1 1 0 0,0 0-1 0 0,-1 0 0 0 0,1-1 1 0 0,0 1-1 0 0,-1 0 0 0 0,-19-6-2965 0 0,-18 4-1479 0 0,31 3 4096 0 0,1-1-1 0 0,0 1 1 0 0,-1 0-1 0 0,1 0 1 0 0,0 0-1 0 0,0 1 1 0 0,-1 0-1 0 0,1 1 1 0 0,1-1-1 0 0,-12 7 1 0 0,12-5 776 0 0,0 1 0 0 0,0-1 0 0 0,1 1 0 0 0,0 0 0 0 0,0 0 0 0 0,0 0 0 0 0,0 0 0 0 0,1 1 0 0 0,0 0 0 0 0,-5 11 0 0 0,2-4 622 0 0,1 1-1 0 0,0 0 1 0 0,0 0 0 0 0,2 0 0 0 0,0 1 0 0 0,0-1 0 0 0,0 21 0 0 0,3-31-840 0 0,0 0 1 0 0,1 1-1 0 0,-1-1 1 0 0,1 1-1 0 0,-1-1 1 0 0,2 0 0 0 0,-1 1-1 0 0,0-1 1 0 0,1 0-1 0 0,0 0 1 0 0,0 0 0 0 0,0 0-1 0 0,0 0 1 0 0,0 0-1 0 0,1-1 1 0 0,0 1-1 0 0,0-1 1 0 0,0 0 0 0 0,0 0-1 0 0,0 0 1 0 0,1 0-1 0 0,-1 0 1 0 0,1-1-1 0 0,0 1 1 0 0,0-1 0 0 0,0 0-1 0 0,0-1 1 0 0,5 3-1 0 0,-3-2-151 0 0,-1 0 1 0 0,1-1-1 0 0,-1 1 0 0 0,1-1 0 0 0,-1-1 0 0 0,1 1 0 0 0,0-1 0 0 0,0 0 0 0 0,-1 0 0 0 0,1 0 0 0 0,0-1 0 0 0,-1 0 0 0 0,1 0 1 0 0,0 0-1 0 0,-1-1 0 0 0,10-4 0 0 0,-8 2-845 0 0,1 0 0 0 0,-1 0 1 0 0,0-1-1 0 0,7-6 0 0 0,25-28-9883 0 0,-32 33 5913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33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9274 0 0,'1'-11'2100'0'0,"-1"5"-942"0"0,1 0 1 0 0,0 1-1 0 0,-1-1 1 0 0,2 0-1 0 0,-1 1 1 0 0,1-1-1 0 0,2-5 1 0 0,4 19 3216 0 0,7 20-3076 0 0,-2-3-803 0 0,2-1-1 0 0,1 0 1 0 0,21 24-1 0 0,-31-41-483 0 0,0 0 1 0 0,-1 1-1 0 0,0-1 1 0 0,0 1-1 0 0,-1 0 1 0 0,0 1-1 0 0,0-1 0 0 0,-1 1 1 0 0,0-1-1 0 0,0 1 1 0 0,-1 0-1 0 0,-1 0 1 0 0,1 0-1 0 0,-1 0 0 0 0,-1 0 1 0 0,0 1-1 0 0,0-1 1 0 0,-1 0-1 0 0,0 0 1 0 0,0 0-1 0 0,-5 16 0 0 0,-16 37-161 0 0,12-37-3447 0 0,-1 3-8107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22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7602 0 0,'-6'7'1750'0'0,"3"-3"-1054"0"0,0-1-1 0 0,-1 1 0 0 0,2 0 0 0 0,-1 0 1 0 0,0 0-1 0 0,1 0 0 0 0,0 0 0 0 0,0 1 0 0 0,0-1 1 0 0,0 1-1 0 0,1-1 0 0 0,-1 1 0 0 0,0 5 0 0 0,3-9-549 0 0,-1-1 0 0 0,1 1 0 0 0,-1 0 0 0 0,1 0-1 0 0,0-1 1 0 0,-1 1 0 0 0,1-1 0 0 0,0 1-1 0 0,-1-1 1 0 0,1 1 0 0 0,0-1 0 0 0,0 1-1 0 0,-1-1 1 0 0,1 1 0 0 0,0-1 0 0 0,0 0 0 0 0,0 0-1 0 0,0 1 1 0 0,0-1 0 0 0,-1 0 0 0 0,1 0-1 0 0,0 0 1 0 0,0 0 0 0 0,1 0 0 0 0,28 0 833 0 0,-25 0-630 0 0,-4 0-301 0 0,14 0 302 0 0,0 0 0 0 0,0 1 0 0 0,0 1 0 0 0,24 5 0 0 0,-35-6-326 0 0,0 0-1 0 0,0 1 1 0 0,0-1-1 0 0,0 1 0 0 0,-1 0 1 0 0,1 0-1 0 0,-1 1 1 0 0,1-1-1 0 0,-1 1 0 0 0,0 0 1 0 0,0 0-1 0 0,0 0 0 0 0,0 0 1 0 0,0 0-1 0 0,-1 0 1 0 0,1 1-1 0 0,-1 0 0 0 0,0-1 1 0 0,0 1-1 0 0,-1 0 1 0 0,3 5-1 0 0,-1 4-41 0 0,0 0 0 0 0,2 25-1 0 0,-5-30-518 0 0,1 1 1 0 0,0 0-1 0 0,0-1 0 0 0,1 1 0 0 0,0-1 0 0 0,0 0 0 0 0,1 0 0 0 0,0 0 0 0 0,6 11 0 0 0,-8-18 92 0 0,0 0 1 0 0,0 0-1 0 0,0 0 1 0 0,0 0-1 0 0,0 0 0 0 0,1 0 1 0 0,-1 0-1 0 0,0-1 0 0 0,0 1 1 0 0,0 0-1 0 0,1-1 0 0 0,-1 1 1 0 0,0-1-1 0 0,1 1 0 0 0,-1-1 1 0 0,1 0-1 0 0,-1 1 0 0 0,0-1 1 0 0,1 0-1 0 0,-1 0 0 0 0,1 0 1 0 0,-1 0-1 0 0,3-1 1 0 0,11-1-5927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23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101 225 10130 0 0,'1'-33'3242'0'0,"1"16"-1876"0"0,-1 1 0 0 0,-1-1 0 0 0,0 0 0 0 0,-2 0 0 0 0,0 1 0 0 0,-7-29 0 0 0,9 44-1268 0 0,0 0-1 0 0,0 1 1 0 0,0-1-1 0 0,-1 0 1 0 0,1 0-1 0 0,0 0 0 0 0,0 1 1 0 0,-1-1-1 0 0,1 0 1 0 0,-1 0-1 0 0,1 1 1 0 0,-1-1-1 0 0,1 0 1 0 0,-1 1-1 0 0,1-1 1 0 0,-1 0-1 0 0,0 1 1 0 0,1-1-1 0 0,-1 1 0 0 0,0-1 1 0 0,0 1-1 0 0,1 0 1 0 0,-1-1-1 0 0,0 1 1 0 0,0 0-1 0 0,1-1 1 0 0,-1 1-1 0 0,0 0 1 0 0,0 0-1 0 0,-1-1 1 0 0,1 2-25 0 0,-1-1 1 0 0,0 1 0 0 0,1 0 0 0 0,-1 0-1 0 0,1-1 1 0 0,0 1 0 0 0,-1 0 0 0 0,1 0-1 0 0,0 0 1 0 0,-1 0 0 0 0,1 1 0 0 0,0-1-1 0 0,0 0 1 0 0,-1 2 0 0 0,-5 6-15 0 0,1 0 0 0 0,0 1 0 0 0,-6 14 0 0 0,8-11-57 0 0,-1 0 1 0 0,2 0-1 0 0,0 0 1 0 0,0 0-1 0 0,1 1 1 0 0,1-1-1 0 0,0 1 1 0 0,1-1-1 0 0,2 15 1 0 0,-1-20-16 0 0,0-1 1 0 0,0 0-1 0 0,1 0 1 0 0,0 1 0 0 0,0-1-1 0 0,1-1 1 0 0,0 1-1 0 0,5 8 1 0 0,-6-12 0 0 0,0 1 0 0 0,1-1 1 0 0,0 0-1 0 0,-1 0 0 0 0,1 0 0 0 0,0 0 1 0 0,1 0-1 0 0,-1-1 0 0 0,0 0 1 0 0,1 1-1 0 0,-1-1 0 0 0,1 0 0 0 0,0-1 1 0 0,0 1-1 0 0,5 1 0 0 0,-5-2-2 0 0,0 0 1 0 0,0 0-1 0 0,0 0 0 0 0,0 0 1 0 0,0-1-1 0 0,0 0 0 0 0,0 0 1 0 0,0 0-1 0 0,0 0 0 0 0,0-1 1 0 0,0 1-1 0 0,0-1 0 0 0,0 0 1 0 0,0 0-1 0 0,-1-1 0 0 0,1 1 1 0 0,0-1-1 0 0,-1 0 0 0 0,1 0 1 0 0,-1 0-1 0 0,1 0 0 0 0,-1-1 1 0 0,0 1-1 0 0,3-4 0 0 0,-3 3-3 0 0,0-1 0 0 0,-1 0 0 0 0,1 0 0 0 0,-1 0 0 0 0,0 0 0 0 0,0 0 0 0 0,0 0 0 0 0,-1-1 0 0 0,0 1 0 0 0,0 0 0 0 0,0-1 0 0 0,0 1 0 0 0,0-1 0 0 0,-1 1 0 0 0,0-1 0 0 0,0 0 0 0 0,0 1 0 0 0,-1-1 0 0 0,1 1 0 0 0,-3-8 0 0 0,-1-1-40 0 0,0 1 0 0 0,-1 0 1 0 0,0 1-1 0 0,-1-1 0 0 0,-14-19 0 0 0,-44-52-554 0 0,39 53 127 0 0,1 4-414 0 0,10 18-687 0 0,13 8 1485 0 0,1 0 0 0 0,-1 0 0 0 0,1 1 0 0 0,0-1 1 0 0,-1 0-1 0 0,1 0 0 0 0,0 0 0 0 0,-1 0 0 0 0,1 0 0 0 0,-1 0 0 0 0,1 0 0 0 0,0 1 0 0 0,-1-1 0 0 0,1 0 0 0 0,0 0 0 0 0,0 1 0 0 0,-1-1 0 0 0,1 0 0 0 0,0 0 0 0 0,-1 1 0 0 0,1-1 0 0 0,0 0 0 0 0,0 1 0 0 0,0-1 0 0 0,-1 0 0 0 0,1 1 0 0 0,0-1 0 0 0,0 0 0 0 0,0 1 0 0 0,0-1 0 0 0,0 0 1 0 0,0 1-1 0 0,0-1 0 0 0,-1 1 0 0 0,1-1 0 0 0,0 2-576 0 0,1 1-1 0 0,-1-1 1 0 0,0 0 0 0 0,0 0 0 0 0,1 0 0 0 0,0 0 0 0 0,-1 0 0 0 0,1 0-1 0 0,0 0 1 0 0,0-1 0 0 0,0 1 0 0 0,0 0 0 0 0,0 0 0 0 0,0 0 0 0 0,3 2-1 0 0,6 4-4246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23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490 1 15755 0 0,'-11'13'2122'0'0,"-51"64"5156"0"0,3 7-5445 0 0,49-70-2148 0 0,2 1 1 0 0,0 0-1 0 0,1 1 0 0 0,0 0 1 0 0,1 0-1 0 0,1 0 0 0 0,0 1 0 0 0,2 0 1 0 0,-3 26-1 0 0,7-29-1301 0 0,0 4-2570 0 0</inkml:trace>
  <inkml:trace contextRef="#ctx0" brushRef="#br0" timeOffset="1">61 449 11642 0 0,'-43'122'10773'0'0,"38"-106"-10081"0"0,1 0 1 0 0,1 1-1 0 0,1 0 1 0 0,0 0-1 0 0,1 26 1 0 0,1-38-636 0 0,1-1 0 0 0,1 1 0 0 0,-1 0 0 0 0,0 0 0 0 0,1-1 0 0 0,0 1 0 0 0,0-1 1 0 0,1 1-1 0 0,-1-1 0 0 0,1 0 0 0 0,0 0 0 0 0,0 0 0 0 0,0-1 0 0 0,0 1 0 0 0,1-1 0 0 0,0 1 1 0 0,0-1-1 0 0,-1 0 0 0 0,2-1 0 0 0,-1 1 0 0 0,0-1 0 0 0,0 1 0 0 0,6 1 0 0 0,13 5-68 0 0,0-1 0 0 0,0-1 0 0 0,33 7 0 0 0,-44-12-3 0 0,15 4-240 0 0,1-2 0 0 0,39 1-1 0 0,15-5-4682 0 0,-47 0 375 0 0,4 2-4840 0 0</inkml:trace>
  <inkml:trace contextRef="#ctx0" brushRef="#br0" timeOffset="2">982 905 16500 0 0,'5'-4'4096'0'0,"2"2"-2935"0"0,0 1-57 0 0,-3 0-512 0 0,-4 2-384 0 0,-1 0-304 0 0,1 1-240 0 0,0-1-280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29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418 15 11338 0 0,'-2'-1'400'0'0,"0"-1"0"0"0,0 0 1 0 0,-1 1-1 0 0,1 0 0 0 0,0 0 0 0 0,-1-1 0 0 0,1 2 0 0 0,-1-1 0 0 0,1 0 0 0 0,-1 0 0 0 0,0 1 0 0 0,1-1 0 0 0,-1 1 0 0 0,1 0 0 0 0,-1 0 0 0 0,-4 0 0 0 0,4 1-114 0 0,0 0-1 0 0,0-1 1 0 0,-1 2-1 0 0,1-1 1 0 0,0 0 0 0 0,0 1-1 0 0,1-1 1 0 0,-1 1-1 0 0,0 0 1 0 0,0 0 0 0 0,-4 4-1 0 0,-3 6 80 0 0,-1 0 0 0 0,2 1 0 0 0,0 0 0 0 0,-13 24 0 0 0,12-19-54 0 0,-13 24-193 0 0,2 1-1 0 0,1 1 0 0 0,3 0 0 0 0,-17 68 1 0 0,-26 191-193 0 0,48-234 157 0 0,-51 357-276 0 0,56-344 30 0 0,3 1 1 0 0,4 0-1 0 0,12 97 1 0 0,-5-129-168 0 0,27 100 0 0 0,-29-134-14 0 0,1 1 0 0 0,1-1 0 0 0,0-1-1 0 0,1 0 1 0 0,1 0 0 0 0,1 0 0 0 0,0-1 0 0 0,1 0 0 0 0,15 15 0 0 0,5-5-2545 0 0,-29-24 2469 0 0,-1 0 0 0 0,1-1-1 0 0,-1 1 1 0 0,1-1 0 0 0,-1 1 0 0 0,1-1 0 0 0,0 1 0 0 0,-1-1 0 0 0,1 0 0 0 0,0 0 0 0 0,-1 0 0 0 0,1 0 0 0 0,2 0 0 0 0,8-5-5952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29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5 10738 0 0,'-3'-1'310'0'0,"0"0"1"0"0,0 0-1 0 0,0 1 0 0 0,0-1 0 0 0,0 1 0 0 0,0 0 0 0 0,0 0 0 0 0,0 0 0 0 0,0 0 0 0 0,0 1 1 0 0,0-1-1 0 0,0 1 0 0 0,0 0 0 0 0,0 0 0 0 0,0 0 0 0 0,0 0 0 0 0,0 0 0 0 0,1 1 0 0 0,-4 1 1 0 0,2 0-97 0 0,1 1 1 0 0,-1-1-1 0 0,1 1 1 0 0,-1 0 0 0 0,1 0-1 0 0,0 0 1 0 0,1 0-1 0 0,-1 0 1 0 0,1 1 0 0 0,-4 7-1 0 0,-1 9-54 0 0,1 0 0 0 0,1 0 0 0 0,1 1-1 0 0,-2 26 1 0 0,4-23-118 0 0,1 0-1 0 0,1-1 1 0 0,2 1-1 0 0,0 0 1 0 0,1-1-1 0 0,1 1 1 0 0,2-1-1 0 0,9 26 1 0 0,-9-33-58 0 0,1 1 1 0 0,1-2 0 0 0,0 1 0 0 0,1-1 0 0 0,1 0-1 0 0,1-1 1 0 0,0 0 0 0 0,1-1 0 0 0,0 0-1 0 0,1-1 1 0 0,22 17 0 0 0,-30-26 48 0 0,-1-1 1 0 0,1 0-1 0 0,0 0 1 0 0,0 0-1 0 0,0-1 1 0 0,0 0-1 0 0,1 0 0 0 0,-1 0 1 0 0,1 0-1 0 0,7 0 1 0 0,-10-1 6 0 0,-1-1-1 0 0,1 0 1 0 0,-1-1 0 0 0,0 1 0 0 0,1 0 0 0 0,-1-1 0 0 0,0 1 0 0 0,1-1 0 0 0,-1 0-1 0 0,0 0 1 0 0,0 1 0 0 0,0-2 0 0 0,0 1 0 0 0,0 0 0 0 0,0 0 0 0 0,0-1 0 0 0,0 1 0 0 0,0-1-1 0 0,0 1 1 0 0,-1-1 0 0 0,1 0 0 0 0,-1 0 0 0 0,1 0 0 0 0,-1 0 0 0 0,0 0 0 0 0,0 0-1 0 0,2-3 1 0 0,4-12 65 0 0,0-1 0 0 0,-1 1 0 0 0,-1-1 0 0 0,-1-1 0 0 0,3-25 0 0 0,1-94 123 0 0,-8 124-169 0 0,-1 1 0 0 0,0 0 0 0 0,-1 0 0 0 0,0 0 1 0 0,-1 0-1 0 0,-6-16 0 0 0,8 26-120 0 0,-1 0-1 0 0,1 0 1 0 0,-1 0 0 0 0,1 0-1 0 0,-1 0 1 0 0,0 1 0 0 0,0-1 0 0 0,0 1-1 0 0,-1-1 1 0 0,1 1 0 0 0,0 0 0 0 0,-1 0-1 0 0,-3-2 1 0 0,4 3-89 0 0,0 0 0 0 0,0 0 0 0 0,-1 0 0 0 0,1 0 0 0 0,0 1 0 0 0,-1-1 0 0 0,1 1 0 0 0,-1 0 1 0 0,1 0-1 0 0,-1 0 0 0 0,1 0 0 0 0,0 0 0 0 0,-1 1 0 0 0,1-1 0 0 0,-1 0 0 0 0,1 1 0 0 0,0 0 0 0 0,-1 0 0 0 0,1 0 0 0 0,-3 1 0 0 0,-2 2-621 0 0,-1 1 0 0 0,1 0 0 0 0,-1 0 0 0 0,1 1 0 0 0,1-1 0 0 0,-9 10 0 0 0,-27 21-3333 0 0,6-14 853 0 0,10 7-837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30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3673 0 0,'30'-9'9565'0'0,"21"10"-5850"0"0,-11 0-2766 0 0,-1-5-680 0 0,0-2-1 0 0,77-22 0 0 0,-39 7-2446 0 0,-73 20 1695 0 0,-2 0 166 0 0,-1 1-1 0 0,0 0 0 0 0,1-1 1 0 0,-1 1-1 0 0,1 0 0 0 0,-1-1 0 0 0,0 1 1 0 0,1 0-1 0 0,-1 0 0 0 0,1 0 1 0 0,-1 1-1 0 0,1-1 0 0 0,-1 0 1 0 0,2 1-1 0 0,9 10-5634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30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6 119 10722 0 0,'-1'0'194'0'0,"1"1"-1"0"0,-1-1 1 0 0,1 0 0 0 0,-1 1-1 0 0,1-1 1 0 0,0 1-1 0 0,-1 0 1 0 0,1-1 0 0 0,0 1-1 0 0,0-1 1 0 0,-1 1-1 0 0,1-1 1 0 0,0 1 0 0 0,0 0-1 0 0,0-1 1 0 0,0 1-1 0 0,0-1 1 0 0,0 1 0 0 0,0 0-1 0 0,0-1 1 0 0,0 1-1 0 0,0 0 1 0 0,0-1-1 0 0,0 1 1 0 0,0-1 0 0 0,1 1-1 0 0,-1 1 1 0 0,1-2-50 0 0,0 0 1 0 0,0 0-1 0 0,-1 1 0 0 0,1-1 1 0 0,0 0-1 0 0,0 0 0 0 0,0 0 1 0 0,0 0-1 0 0,0 0 0 0 0,-1 0 0 0 0,1 0 1 0 0,0 0-1 0 0,0 0 0 0 0,0 0 1 0 0,0 0-1 0 0,0 0 0 0 0,0-1 1 0 0,44-17 1162 0 0,-40 16-1001 0 0,72-30 633 0 0,-31 14-593 0 0,82-45 0 0 0,-127 62-341 0 0,-1 1 1 0 0,0 0-1 0 0,1 0 1 0 0,-1 0-1 0 0,1-1 1 0 0,-1 1-1 0 0,1 0 1 0 0,-1 0-1 0 0,1 0 1 0 0,-1 0-1 0 0,1 0 1 0 0,-1 0-1 0 0,0 0 1 0 0,1 0-1 0 0,-1 0 1 0 0,1 0-1 0 0,-1 0 1 0 0,1 0-1 0 0,-1 0 1 0 0,1 1 0 0 0,-1-1-1 0 0,0 0 1 0 0,1 0-1 0 0,-1 0 1 0 0,1 1-1 0 0,-1-1 1 0 0,0 0-1 0 0,1 0 1 0 0,-1 1-1 0 0,0-1 1 0 0,1 0-1 0 0,-1 1 1 0 0,0-1-1 0 0,1 0 1 0 0,-1 1-1 0 0,0-1 1 0 0,0 1-1 0 0,1-1 1 0 0,-1 0-1 0 0,0 1 1 0 0,0-1-1 0 0,0 1 1 0 0,0-1-1 0 0,0 1 1 0 0,1-1-1 0 0,-1 1 1 0 0,0-1-1 0 0,0 1 1 0 0,0-1-1 0 0,0 0 1 0 0,0 1 0 0 0,-1-1-1 0 0,1 1 1 0 0,0-1-1 0 0,0 1 1 0 0,-1 38-79 0 0,1-28 67 0 0,-1 9-187 0 0,0 19 128 0 0,1-1 0 0 0,6 40 0 0 0,-4-66-387 0 0,0 0 0 0 0,1 0-1 0 0,0-1 1 0 0,7 15-1 0 0,-8-20-150 0 0,1-1 0 0 0,0 0-1 0 0,0 1 1 0 0,1-1-1 0 0,0 0 1 0 0,0 0-1 0 0,0-1 1 0 0,0 1-1 0 0,7 4 1 0 0,-5-8-3414 0 0,12-3-1808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30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15227 0 0,'-9'19'651'0'0,"0"1"-1"0"0,2 0 1 0 0,0 0-1 0 0,-5 27 1 0 0,9-31-590 0 0,1 1 1 0 0,1 0 0 0 0,0 0-1 0 0,1 0 1 0 0,1 0 0 0 0,1 0-1 0 0,0 0 1 0 0,1-1-1 0 0,8 27 1 0 0,-7-32-57 0 0,16 44 121 0 0,-20-52-115 0 0,2-1 0 0 0,-1 0 0 0 0,0 1 0 0 0,0-1 0 0 0,1 0-1 0 0,-1 0 1 0 0,1 0 0 0 0,0 0 0 0 0,0 0 0 0 0,-1 0 0 0 0,1-1 0 0 0,0 1-1 0 0,1 0 1 0 0,-1-1 0 0 0,0 0 0 0 0,0 1 0 0 0,1-1 0 0 0,2 1-1 0 0,-3-2-69 0 0,-1 0-1 0 0,0 0 1 0 0,0 0-1 0 0,1 0 1 0 0,-1 0-1 0 0,0-1 1 0 0,0 1-1 0 0,0 0 1 0 0,1-1-1 0 0,-1 1 1 0 0,0-1-1 0 0,0 0 1 0 0,0 1-1 0 0,0-1 1 0 0,0 0-1 0 0,0 1 0 0 0,0-1 1 0 0,0 0-1 0 0,0 0 1 0 0,-1 0-1 0 0,1 0 1 0 0,0 0-1 0 0,-1 0 1 0 0,1 0-1 0 0,0 0 1 0 0,-1 0-1 0 0,1 0 1 0 0,0-2-1 0 0,14-40-1422 0 0,-12 32 1267 0 0,16-60-850 0 0,6-17 566 0 0,-21 78 634 0 0,0 1 0 0 0,0 0 0 0 0,1 0 0 0 0,0 0 0 0 0,0 1 0 0 0,12-15 0 0 0,-14 21-41 0 0,-1 0-1 0 0,0 0 0 0 0,0 0 1 0 0,1 0-1 0 0,-1 0 1 0 0,1 1-1 0 0,-1-1 0 0 0,1 1 1 0 0,0 0-1 0 0,-1-1 1 0 0,1 1-1 0 0,0 1 0 0 0,0-1 1 0 0,0 0-1 0 0,0 1 1 0 0,0-1-1 0 0,0 1 0 0 0,0 0 1 0 0,3 0-1 0 0,0 1-11 0 0,-1 0 0 0 0,0 0 0 0 0,0 0 0 0 0,0 1 0 0 0,0-1 0 0 0,0 1 0 0 0,0 1 0 0 0,0-1 0 0 0,-1 1 0 0 0,8 5 0 0 0,-7-5-17 0 0,0 1 0 0 0,0 0 1 0 0,-1 1-1 0 0,0-1 0 0 0,0 1 0 0 0,0 0 1 0 0,0 0-1 0 0,-1 0 0 0 0,4 7 1 0 0,-6-9 0 0 0,1 0 0 0 0,-1 0 0 0 0,0 1 0 0 0,0-1 0 0 0,0 1 0 0 0,0-1 0 0 0,-1 1 0 0 0,1-1 0 0 0,-1 1 0 0 0,0-1 0 0 0,0 1 0 0 0,0-1 0 0 0,-1 1 0 0 0,1-1 0 0 0,-1 1 0 0 0,-1 3 0 0 0,-5 9-195 0 0,-1-1 0 0 0,0 1 1 0 0,-2-1-1 0 0,0-1 0 0 0,0 0 0 0 0,-1 0 0 0 0,-1-1 0 0 0,-15 14 0 0 0,9-9-23 0 0,0 1-1 0 0,-23 35 1 0 0,39-52 137 0 0,1 0 1 0 0,0 0-1 0 0,0 0 1 0 0,0 0-1 0 0,0 0 1 0 0,0 0-1 0 0,0 1 1 0 0,1-1-1 0 0,-1 0 1 0 0,1 3-1 0 0,0-4 12 0 0,0-1-1 0 0,0 1 0 0 0,0 0 1 0 0,0-1-1 0 0,0 1 0 0 0,0 0 1 0 0,0-1-1 0 0,0 1 1 0 0,0 0-1 0 0,1-1 0 0 0,-1 1 1 0 0,0-1-1 0 0,1 1 0 0 0,-1-1 1 0 0,0 1-1 0 0,1 0 0 0 0,-1-1 1 0 0,1 1-1 0 0,-1-1 1 0 0,1 1-1 0 0,-1-1 0 0 0,1 0 1 0 0,0 1-1 0 0,1 0 4 0 0,0 0 1 0 0,1-1-1 0 0,-1 1 1 0 0,0-1-1 0 0,1 0 0 0 0,-1 0 1 0 0,1 1-1 0 0,-1-2 0 0 0,0 1 1 0 0,1 0-1 0 0,-1 0 0 0 0,0-1 1 0 0,1 1-1 0 0,-1-1 0 0 0,0 0 1 0 0,0 0-1 0 0,4-2 1 0 0,14-6-18 0 0,34-24 1 0 0,-37 21-90 0 0,1 1 1 0 0,20-8-1 0 0,-38 18 111 0 0,0 1-1 0 0,0 0 1 0 0,0 0 0 0 0,1 0 0 0 0,-1 0-1 0 0,0 0 1 0 0,0 0 0 0 0,0 0-1 0 0,0 0 1 0 0,1 0 0 0 0,-1 0-1 0 0,0 0 1 0 0,0 0 0 0 0,0 0-1 0 0,0 0 1 0 0,0 1 0 0 0,1-1-1 0 0,-1 0 1 0 0,0 0 0 0 0,0 0-1 0 0,0 0 1 0 0,0 0 0 0 0,0 0-1 0 0,1 0 1 0 0,-1 0 0 0 0,0 0-1 0 0,0 1 1 0 0,0-1 0 0 0,0 0 0 0 0,0 0-1 0 0,0 0 1 0 0,0 0 0 0 0,0 0-1 0 0,0 1 1 0 0,1-1 0 0 0,-1 0-1 0 0,0 0 1 0 0,0 0 0 0 0,0 0-1 0 0,0 0 1 0 0,0 1 0 0 0,0-1-1 0 0,0 0 1 0 0,0 0 0 0 0,0 0-1 0 0,0 0 1 0 0,0 1 0 0 0,-1 14 77 0 0,-4 12 57 0 0,5-27-137 0 0,-27 90 992 0 0,18-65-844 0 0,2 0 1 0 0,0 0-1 0 0,1 1 1 0 0,2 0-1 0 0,-2 28 1 0 0,6-52-105 0 0,0-1 1 0 0,0 0-1 0 0,0 0 1 0 0,0 1-1 0 0,0-1 1 0 0,0 0-1 0 0,0 1 1 0 0,0-1-1 0 0,1 0 1 0 0,-1 1-1 0 0,0-1 1 0 0,1 0-1 0 0,-1 0 1 0 0,1 0-1 0 0,0 1 1 0 0,-1-1-1 0 0,1 0 1 0 0,0 0-1 0 0,0 0 1 0 0,-1 0 0 0 0,1 0-1 0 0,0 0 1 0 0,0 0-1 0 0,0 0 1 0 0,0-1-1 0 0,0 1 1 0 0,2 1-1 0 0,1-1 30 0 0,1 0 1 0 0,-1-1-1 0 0,1 1 0 0 0,-1-1 0 0 0,1 1 0 0 0,-1-1 1 0 0,6-1-1 0 0,-10 1-84 0 0,30-2-319 0 0,57-10 0 0 0,-75 10-407 0 0,-1-1 0 0 0,0-1 0 0 0,0 1 0 0 0,15-9 0 0 0,4-9-4161 0 0,8 6-2623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32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470 1 11867 0 0,'-17'11'1374'0'0,"0"1"-1"0"0,0 1 1 0 0,1 0 0 0 0,-21 23 0 0 0,17-12-725 0 0,1 0-1 0 0,-24 39 1 0 0,12-9-652 0 0,3 2 0 0 0,-30 83 1 0 0,19-24 19 0 0,5 2 0 0 0,5 1 0 0 0,6 1 1 0 0,5 2-1 0 0,4-1 0 0 0,7 2 0 0 0,4-1 0 0 0,18 164 0 0 0,3-153-442 0 0,30 68-409 0 0,-36-159 503 0 0,3-2 0 0 0,1 0 0 0 0,2-1 0 0 0,1 0-1 0 0,49 68 1 0 0,-56-90-266 0 0,2 0 0 0 0,30 28-1 0 0,-37-39-657 0 0,0 1-1 0 0,0-2 0 0 0,0 1 0 0 0,1-1 0 0 0,12 6 0 0 0,-4 1-3910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33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68 272 11650 0 0,'-4'0'562'0'0,"-1"-1"0"0"0,1 0-1 0 0,0 0 1 0 0,0 0 0 0 0,0 0-1 0 0,0-1 1 0 0,0 1 0 0 0,0-1-1 0 0,1 0 1 0 0,-1 0-1 0 0,-5-5 1 0 0,7 5-454 0 0,1 0 0 0 0,-1 0 0 0 0,1 0 0 0 0,0 0-1 0 0,-1-1 1 0 0,1 1 0 0 0,0 0 0 0 0,0-1 0 0 0,1 1 0 0 0,-1-1 0 0 0,0 1-1 0 0,1-1 1 0 0,0 0 0 0 0,-1 1 0 0 0,1-1 0 0 0,0 1 0 0 0,1-1-1 0 0,-1 0 1 0 0,0 1 0 0 0,1-4 0 0 0,2-6 4 0 0,-1 1 0 0 0,2-1 0 0 0,-1 1 0 0 0,2-1 0 0 0,-1 1 0 0 0,1 1 1 0 0,1-1-1 0 0,0 1 0 0 0,1-1 0 0 0,0 2 0 0 0,0-1 0 0 0,1 1 0 0 0,9-8 0 0 0,-13 13-108 0 0,0 0 0 0 0,0 1 0 0 0,0-1 0 0 0,0 1-1 0 0,1 0 1 0 0,-1 0 0 0 0,1 1 0 0 0,0-1 0 0 0,0 1 0 0 0,0 0 0 0 0,0 1 0 0 0,0-1 0 0 0,0 1 0 0 0,0 0-1 0 0,1 0 1 0 0,-1 0 0 0 0,0 1 0 0 0,1 0 0 0 0,-1 0 0 0 0,0 0 0 0 0,1 1 0 0 0,-1 0 0 0 0,0 0 0 0 0,0 0-1 0 0,1 1 1 0 0,-1-1 0 0 0,0 1 0 0 0,0 0 0 0 0,-1 1 0 0 0,10 5 0 0 0,-8-3-16 0 0,0 0 0 0 0,-1 0 0 0 0,0 1-1 0 0,0 0 1 0 0,0 0 0 0 0,-1 0 0 0 0,1 0 0 0 0,-2 1 0 0 0,1-1 0 0 0,-1 1 0 0 0,0 0 0 0 0,0 1 0 0 0,-1-1 0 0 0,0 0-1 0 0,2 14 1 0 0,1 12-148 0 0,-1-1 0 0 0,-2 44 0 0 0,-2-58 104 0 0,-1 68-224 0 0,5 74-589 0 0,-4-160 861 0 0,1 0 1 0 0,0 0 0 0 0,-1 0 0 0 0,1-1-1 0 0,-1 1 1 0 0,1 0 0 0 0,0 0 0 0 0,-1 0-1 0 0,1 0 1 0 0,-1 0 0 0 0,1-1 0 0 0,-1 1-1 0 0,1 0 1 0 0,-1-1 0 0 0,1 1 0 0 0,-1 0-1 0 0,1-1 1 0 0,-1 1 0 0 0,1 0 0 0 0,-1-1-1 0 0,0 1 1 0 0,1-1 0 0 0,-1 1 0 0 0,1-1-1 0 0,-1 0 1 0 0,3-1 53 0 0,-1-1-1 0 0,1 1 1 0 0,0 0-1 0 0,-1 0 1 0 0,1 1-1 0 0,0-1 1 0 0,0 1-1 0 0,1-1 1 0 0,4-1-1 0 0,14 2-189 0 0,0 0 0 0 0,0-2 0 0 0,0-1 0 0 0,0-1-1 0 0,-1 0 1 0 0,39-17 0 0 0,-38 15-840 0 0,-20 7 370 0 0,-1-1 0 0 0,1 1 0 0 0,0-1 0 0 0,-1 1 0 0 0,1-1 0 0 0,-1 1 0 0 0,1-1-1 0 0,-1 0 1 0 0,1 0 0 0 0,-1 1 0 0 0,1-1 0 0 0,-1 0 0 0 0,0-1 0 0 0,1 1 0 0 0,-1 0 0 0 0,0 0-1 0 0,0 0 1 0 0,0-1 0 0 0,2-2 0 0 0,0-17-2040 0 0,-4 4 1437 0 0,0 0-1 0 0,-4-21 0 0 0,-3 4 1186 0 0,-2 0 0 0 0,0 1 1 0 0,-17-33-1 0 0,27 65 14 0 0,-8-18 503 0 0,-19-30 0 0 0,1 19 2984 0 0,24 28-2779 0 0,0 0 1 0 0,-1 0 0 0 0,0 0-1 0 0,1 0 1 0 0,-1 1 0 0 0,0-1-1 0 0,1 1 1 0 0,-1 0 0 0 0,-5-1-1 0 0,8 1-559 0 0,-1 1 0 0 0,0 0-1 0 0,1-1 1 0 0,-1 1 0 0 0,0 0-1 0 0,1 0 1 0 0,-1 0 0 0 0,0 0-1 0 0,1 0 1 0 0,-1-1 0 0 0,0 1-1 0 0,1 0 1 0 0,-1 1 0 0 0,0-1-1 0 0,0 0 1 0 0,1 0 0 0 0,-1 0 0 0 0,0 0-1 0 0,1 0 1 0 0,-1 1 0 0 0,0-1-1 0 0,1 0 1 0 0,-1 1 0 0 0,1-1-1 0 0,-1 0 1 0 0,0 1 0 0 0,1-1-1 0 0,-1 1 1 0 0,1-1 0 0 0,-1 1-1 0 0,1-1 1 0 0,-1 1 0 0 0,1-1-1 0 0,0 1 1 0 0,-1 0 0 0 0,1-1-1 0 0,0 1 1 0 0,-1-1 0 0 0,1 1-1 0 0,0 0 1 0 0,0-1 0 0 0,-1 1-1 0 0,1 0 1 0 0,0-1 0 0 0,0 2-1 0 0,0 0-43 0 0,0 0 1 0 0,1 0-1 0 0,-1 0 0 0 0,0 0 0 0 0,1 0 0 0 0,-1 0 1 0 0,1 0-1 0 0,0 0 0 0 0,0 0 0 0 0,0 0 1 0 0,0 0-1 0 0,0-1 0 0 0,0 1 0 0 0,2 2 0 0 0,6 6 23 0 0,0 1-1 0 0,-1 0 0 0 0,0 0 0 0 0,0 1 1 0 0,-1 0-1 0 0,-1 0 0 0 0,0 0 0 0 0,-1 1 1 0 0,0 0-1 0 0,-1 0 0 0 0,3 16 0 0 0,-1 6-113 0 0,2 64 0 0 0,-6-61-416 0 0,9 51 0 0 0,4-150-954 0 0,-14 56 1321 0 0,4-17 116 0 0,0 1 1 0 0,8-22 0 0 0,-10 36-269 0 0,1-1 0 0 0,0 1 0 0 0,0 0 0 0 0,0 0 0 0 0,1 0 0 0 0,0 1-1 0 0,1 0 1 0 0,10-11 0 0 0,15-11-4784 0 0,-12 9-1167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43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1 181 4377 0 0,'14'6'8480'0'0,"-9"-5"-7944"0"0,-1 0 0 0 0,0 1-1 0 0,0-2 1 0 0,0 1-1 0 0,1 0 1 0 0,-1-1 0 0 0,5 0-1 0 0,51-21 1586 0 0,-50 16-2007 0 0,2 1 1 0 0,-1 0-1 0 0,0 0 0 0 0,1 1 0 0 0,-1 1 0 0 0,16-2 0 0 0,116 3 46 0 0,48-3 64 0 0,-154 2-163 0 0,0 1 0 0 0,-1 1 1 0 0,1 3-1 0 0,0 1 0 0 0,50 11 1 0 0,-60-9 9 0 0,0-2 1 0 0,0-1-1 0 0,0-1 1 0 0,46-4-1 0 0,105-20 124 0 0,24-2 360 0 0,-74 30-292 0 0,-88-2-227 0 0,64-3-1 0 0,29-14 21 0 0,-72 6 31 0 0,-1 2 0 0 0,93 5-1 0 0,-123 0-64 0 0,1-1 0 0 0,-1-1 0 0 0,0-1 0 0 0,54-14 0 0 0,-41 8-26 0 0,53-5 0 0 0,9 6-12 0 0,199-8-20 0 0,-171 23 77 0 0,-95-3 101 0 0,1-1 0 0 0,-1-3 0 0 0,0-1 0 0 0,67-10 0 0 0,-45-3-23 0 0,1 3 1 0 0,-1 2 0 0 0,109-2-1 0 0,-79 15 3 0 0,111 0 211 0 0,163 5-115 0 0,-289-6-200 0 0,-44-3 1 0 0,46 7 1 0 0,-47-2 29 0 0,-5 0-36 0 0,1-1 0 0 0,-1-2 0 0 0,37 0 0 0 0,69-6 316 0 0,106-8 346 0 0,-228 11-655 0 0,0 2-1 0 0,-1-1 1 0 0,1 1-1 0 0,0 0 0 0 0,0 1 1 0 0,-1 0-1 0 0,1 1 1 0 0,-1-1-1 0 0,15 8 0 0 0,-12-5 3 0 0,0-1-1 0 0,0 0 1 0 0,1-1-1 0 0,-1 0 1 0 0,13 1-1 0 0,5-1-29 0 0,-7-1-12 0 0,0 0 0 0 0,0-2-1 0 0,27-3 1 0 0,-22-2 11 0 0,-20 3 16 0 0,0 0 0 0 0,-1 1 1 0 0,1 0-1 0 0,0 0 1 0 0,0 0-1 0 0,0 1 1 0 0,0 0-1 0 0,0 0 1 0 0,0 1-1 0 0,0 0 0 0 0,6 2 1 0 0,-12-3-19 0 0,-1 0-1 0 0,0 1 1 0 0,0-1-1 0 0,0 1 1 0 0,0-1 0 0 0,0 0-1 0 0,0 1 1 0 0,0-1 0 0 0,0 0-1 0 0,0 1 1 0 0,0-1 0 0 0,0 1-1 0 0,0-1 1 0 0,0 0-1 0 0,0 1 1 0 0,0-1 0 0 0,0 1-1 0 0,0-1 1 0 0,0 0 0 0 0,0 1-1 0 0,-1-1 1 0 0,1 0-1 0 0,0 1 1 0 0,0-1 0 0 0,0 0-1 0 0,-1 1 1 0 0,1-1 0 0 0,0 0-1 0 0,-1 0 1 0 0,1 1 0 0 0,0-1-1 0 0,0 0 1 0 0,-1 0-1 0 0,1 1 1 0 0,-1-1 0 0 0,1 0-1 0 0,0 0 1 0 0,-1 0 0 0 0,1 1-84 0 0,-1-1 0 0 0,1 0 0 0 0,0 0 0 0 0,0 0 0 0 0,-1 1 0 0 0,1-1-1 0 0,0 0 1 0 0,-1 0 0 0 0,1 0 0 0 0,0 0 0 0 0,-1 0 0 0 0,1 0 0 0 0,0 0 0 0 0,-1 0 0 0 0,1 0 0 0 0,0 0 0 0 0,-1 0 0 0 0,1 0 0 0 0,0 0 0 0 0,-1 0 0 0 0,1 0 0 0 0,0 0 0 0 0,-1 0 0 0 0,1 0 0 0 0,0 0 0 0 0,-1-1 0 0 0,1 1 0 0 0,0 0 0 0 0,0 0 0 0 0,-1 0 0 0 0,1 0 0 0 0,0-1 0 0 0,0 1 0 0 0,-1 0 0 0 0,1 0 0 0 0,0-1 0 0 0,0 1 0 0 0,0 0 0 0 0,-1 0 0 0 0,1-1 0 0 0,0 1 0 0 0,0 0 0 0 0,0-1 0 0 0,0 1 0 0 0,0 0 0 0 0,-1-1 0 0 0,1 1 0 0 0,0 0 0 0 0,0-1 0 0 0,0 1-1 0 0,0 0 1 0 0,0-1 0 0 0,0 1 0 0 0,0 0 0 0 0,0-1 0 0 0,0 1 0 0 0,0 0 0 0 0,1-1 0 0 0,-1 1 0 0 0,0 0 0 0 0,0-1 0 0 0,7 6-5126 0 0,8 8 2805 0 0,-4 6-1663 0 0,-7-7-668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33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11642 0 0,'-3'3'844'0'0,"0"0"0"0"0,1 0-1 0 0,0 0 1 0 0,0 0-1 0 0,0 0 1 0 0,0 1 0 0 0,-1 4-1 0 0,-7 30 1337 0 0,5 45-3415 0 0,5-47 1854 0 0,-1-26-680 0 0,0 3-259 0 0,0 1 0 0 0,1 0 0 0 0,0-1 0 0 0,1 1 0 0 0,1-1 0 0 0,0 1 0 0 0,5 14 0 0 0,50-46-999 0 0,-1 7 852 0 0,-47 9-505 0 0,0-1-1 0 0,-1-1 1 0 0,1 1-1 0 0,0-1 1 0 0,-1-1-1 0 0,14-10 1 0 0,-3 1-1076 0 0,-1 0-1756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34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9 10010 0 0,'-13'-9'5603'0'0,"7"13"-1360"0"0,6 25-2448 0 0,12 73-1776 0 0,2 19-2909 0 0,-10-41-5861 0 0,-4-55 2795 0 0</inkml:trace>
  <inkml:trace contextRef="#ctx0" brushRef="#br0" timeOffset="1">1 576 8122 0 0,'16'-28'3666'0'0,"1"0"1"0"0,26-30-1 0 0,-37 51-3347 0 0,0 0-1 0 0,0 0 0 0 0,1 1 1 0 0,-1 0-1 0 0,2 0 0 0 0,-1 1 1 0 0,0 0-1 0 0,1 0 0 0 0,0 0 1 0 0,0 1-1 0 0,1 0 0 0 0,15-4 1 0 0,-22 7-289 0 0,-1 1 0 0 0,0 0 0 0 0,1 0 1 0 0,-1 0-1 0 0,0 0 0 0 0,1 0 0 0 0,-1 0 0 0 0,1 0 1 0 0,-1 0-1 0 0,0 0 0 0 0,1 1 0 0 0,-1-1 1 0 0,0 0-1 0 0,0 1 0 0 0,1-1 0 0 0,-1 1 0 0 0,0 0 1 0 0,0-1-1 0 0,0 1 0 0 0,0 0 0 0 0,1 0 1 0 0,0 1-1 0 0,0 0 7 0 0,0 0 0 0 0,-1 1 0 0 0,1-1 0 0 0,-1 1 1 0 0,0-1-1 0 0,0 1 0 0 0,0-1 0 0 0,0 1 0 0 0,0 0 0 0 0,1 3 0 0 0,0 7-12 0 0,-1 0 0 0 0,0 0 0 0 0,-2 21 0 0 0,1-33-27 0 0,-9 101-1035 0 0,3-44-1740 0 0,2 1-4422 0 0,4-29-616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42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56 5585 0 0,'-4'1'1187'0'0,"1"0"0"0"0,0 0 0 0 0,-1 0 0 0 0,1 0-1 0 0,0 1 1 0 0,-1 0 0 0 0,1-1 0 0 0,-3 4 0 0 0,5-4-916 0 0,-1 0 0 0 0,1 0 1 0 0,0 1-1 0 0,0-1 1 0 0,0 0-1 0 0,0 1 0 0 0,0-1 1 0 0,0 1-1 0 0,0 0 0 0 0,0-1 1 0 0,0 1-1 0 0,0 3 0 0 0,0 1-271 0 0,1 0 0 0 0,0 0 0 0 0,0-1 0 0 0,0 1 0 0 0,1 0 0 0 0,-1 0 0 0 0,2 0 0 0 0,-1 0 0 0 0,3 6 0 0 0,9 37 16 0 0,3 0 1 0 0,2 0 0 0 0,2-2 0 0 0,48 83 0 0 0,-63-123-31 0 0,0 1-1 0 0,1-1 1 0 0,-1 0 0 0 0,1 0 0 0 0,1-1 0 0 0,-1 1 0 0 0,1-1 0 0 0,9 6 0 0 0,-13-11 16 0 0,0 1 1 0 0,-1-1 0 0 0,1 0-1 0 0,0 0 1 0 0,0 0 0 0 0,0 0-1 0 0,0 0 1 0 0,0-1-1 0 0,0 1 1 0 0,0-1 0 0 0,1 0-1 0 0,-1 0 1 0 0,0 0 0 0 0,0 0-1 0 0,0 0 1 0 0,0-1-1 0 0,0 0 1 0 0,0 1 0 0 0,0-1-1 0 0,0 0 1 0 0,0 0 0 0 0,0-1-1 0 0,0 1 1 0 0,-1-1-1 0 0,1 1 1 0 0,-1-1 0 0 0,4-2-1 0 0,2-3 122 0 0,-1 0 0 0 0,0-1 0 0 0,0 1-1 0 0,0-2 1 0 0,-1 1 0 0 0,0-1 0 0 0,0 0-1 0 0,-1 0 1 0 0,0 0 0 0 0,-1-1 0 0 0,6-19 0 0 0,-2 0 140 0 0,-1 0 0 0 0,6-58 0 0 0,-11 66-171 0 0,-1 0 0 0 0,-1 0-1 0 0,-1 0 1 0 0,-1 0 0 0 0,0 0 0 0 0,-8-28-1 0 0,8 42-254 0 0,-1 0-1 0 0,1 0 1 0 0,-1 1-1 0 0,0-1 1 0 0,-1 1-1 0 0,1 0 0 0 0,-1 0 1 0 0,0 0-1 0 0,-1 1 1 0 0,-4-6-1 0 0,5 8-200 0 0,1 0 0 0 0,-1 1-1 0 0,0-1 1 0 0,0 1 0 0 0,0 0 0 0 0,0 0 0 0 0,0 0 0 0 0,0 0-1 0 0,0 1 1 0 0,-1 0 0 0 0,1-1 0 0 0,-1 2 0 0 0,1-1-1 0 0,0 0 1 0 0,-1 1 0 0 0,1 0 0 0 0,-6 1 0 0 0,4-1-384 0 0,0 1 0 0 0,0 0 0 0 0,0 0 0 0 0,0 1 1 0 0,1 0-1 0 0,-1 0 0 0 0,-5 3 0 0 0,-14 10-4359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42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8090 0 0,'-1'1'344'0'0,"1"0"-1"0"0,-1 1 1 0 0,1-1 0 0 0,0 0 0 0 0,-1 1 0 0 0,1-1 0 0 0,0 1-1 0 0,0-1 1 0 0,0 0 0 0 0,0 1 0 0 0,0-1 0 0 0,0 1 0 0 0,0-1-1 0 0,0 1 1 0 0,1-1 0 0 0,-1 0 0 0 0,1 1 0 0 0,-1-1 0 0 0,2 3-1 0 0,-1-3-154 0 0,0 0-1 0 0,0 0 0 0 0,0 0 0 0 0,0-1 0 0 0,0 1 0 0 0,0 0 0 0 0,0 0 0 0 0,1-1 0 0 0,-1 1 1 0 0,0-1-1 0 0,0 1 0 0 0,1-1 0 0 0,-1 1 0 0 0,0-1 0 0 0,1 0 0 0 0,-1 0 0 0 0,2 1 0 0 0,8-1 133 0 0,0-1-1 0 0,0 1 1 0 0,1-2-1 0 0,14-3 0 0 0,-4 1 281 0 0,12-1-782 0 0,1 2 0 0 0,0 1 0 0 0,0 2-1 0 0,-1 1 1 0 0,1 1 0 0 0,55 12 0 0 0,-65-3-2634 0 0,-14 2-2901 0 0,-8-2-679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43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92 11362 0 0,'0'1'369'0'0,"-1"1"1"0"0,1-1-1 0 0,0 1 0 0 0,-1-1 0 0 0,1 1 0 0 0,0-1 0 0 0,0 1 0 0 0,0-1 0 0 0,0 1 0 0 0,0 0 0 0 0,1-1 0 0 0,-1 1 0 0 0,0-1 0 0 0,1 1 0 0 0,-1-1 0 0 0,1 1 0 0 0,0 1 1 0 0,0-2-213 0 0,0 0 1 0 0,0 0 0 0 0,0-1 0 0 0,-1 1 0 0 0,1 0-1 0 0,0 0 1 0 0,0-1 0 0 0,0 1 0 0 0,1 0 0 0 0,-1-1 0 0 0,0 1-1 0 0,0-1 1 0 0,0 0 0 0 0,0 1 0 0 0,0-1 0 0 0,1 0-1 0 0,1 0 1 0 0,5 1 4 0 0,1-2 0 0 0,-1 1-1 0 0,1-1 1 0 0,0-1 0 0 0,9-2 0 0 0,-4 1 352 0 0,74-20-361 0 0,119-45 0 0 0,-196 64-195 0 0,-3 1-11 0 0,-4 2 30 0 0,0 0 0 0 0,0 0 0 0 0,0-1 0 0 0,0 1-1 0 0,-1-1 1 0 0,1 0 0 0 0,0 0 0 0 0,-1 0-1 0 0,6-5 1 0 0,-12 6 70 0 0,0 1 0 0 0,0 0 0 0 0,-1-1 0 0 0,1 1 0 0 0,0 1 1 0 0,0-1-1 0 0,0 0 0 0 0,0 1 0 0 0,-4 0 0 0 0,4 1 19 0 0,0-1-1 0 0,-1 0 1 0 0,1 1 0 0 0,1 0-1 0 0,-1-1 1 0 0,0 1 0 0 0,0 0 0 0 0,1 1-1 0 0,-1-1 1 0 0,1 0 0 0 0,0 1-1 0 0,-1-1 1 0 0,1 1 0 0 0,-3 5 0 0 0,2-2-11 0 0,0 1 1 0 0,0-1-1 0 0,1 0 1 0 0,0 1-1 0 0,0-1 1 0 0,1 1-1 0 0,-1 7 1 0 0,1 2-56 0 0,0 0 0 0 0,1 1 0 0 0,1-1 0 0 0,1 0 0 0 0,5 26 0 0 0,-4-30-304 0 0,1 0 0 0 0,0 0 0 0 0,9 20 0 0 0,-11-29 15 0 0,-1 0-1 0 0,1 0 1 0 0,-1 0 0 0 0,1 0-1 0 0,0-1 1 0 0,0 1 0 0 0,1-1-1 0 0,-1 1 1 0 0,0-1-1 0 0,1 0 1 0 0,0 1 0 0 0,-1-1-1 0 0,1-1 1 0 0,0 1 0 0 0,0 0-1 0 0,0-1 1 0 0,0 1-1 0 0,6 1 1 0 0,-8-3 112 0 0,1 0 0 0 0,-1 1 0 0 0,0-1 1 0 0,0 0-1 0 0,1 0 0 0 0,-1 0 0 0 0,0 0 0 0 0,1 0 0 0 0,-1-1 0 0 0,0 1 1 0 0,0 0-1 0 0,1-1 0 0 0,-1 1 0 0 0,0 0 0 0 0,0-1 0 0 0,0 0 0 0 0,1 1 0 0 0,-1-1 1 0 0,0 0-1 0 0,0 1 0 0 0,0-1 0 0 0,0 0 0 0 0,0 0 0 0 0,0 0 0 0 0,-1 0 0 0 0,1 0 1 0 0,0 0-1 0 0,0 0 0 0 0,-1 0 0 0 0,1 0 0 0 0,0 0 0 0 0,0-3 0 0 0,1-2-424 0 0,-1 1 0 0 0,0-1 0 0 0,0 0-1 0 0,0 0 1 0 0,0-9 0 0 0,0 1-573 0 0,-1 9 556 0 0,2 1 0 0 0,-1 0 0 0 0,0 0 0 0 0,1 0 0 0 0,0 0 0 0 0,3-5 0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4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52 104 13427 0 0,'-3'1'438'0'0,"0"-1"0"0"0,1 1 0 0 0,-1 0 0 0 0,1 0 0 0 0,0 0 0 0 0,-1 1 0 0 0,1-1 0 0 0,0 0 0 0 0,0 1 0 0 0,0-1 0 0 0,0 1 0 0 0,0 0 0 0 0,0 0 0 0 0,0 0 0 0 0,0 0 0 0 0,1 0 0 0 0,-1 0 0 0 0,-1 4 0 0 0,1-2-202 0 0,0 1-1 0 0,1-1 0 0 0,0 1 1 0 0,0-1-1 0 0,0 1 0 0 0,0 0 1 0 0,1-1-1 0 0,0 1 0 0 0,0 8 1 0 0,3 7-337 0 0,0-1 0 0 0,1 1 0 0 0,14 34 0 0 0,-16-48 318 0 0,5 17-195 0 0,-4-13-7 0 0,0 1 0 0 0,0-1 0 0 0,1 0 0 0 0,1-1 0 0 0,9 17 0 0 0,-14-26-15 0 0,0 0-1 0 0,0 1 1 0 0,0-1 0 0 0,0 0 0 0 0,1 0 0 0 0,-1 0-1 0 0,0 0 1 0 0,0 0 0 0 0,0 0 0 0 0,0 0-1 0 0,1 1 1 0 0,-1-1 0 0 0,0 0 0 0 0,0 0 0 0 0,0 0-1 0 0,0 0 1 0 0,1 0 0 0 0,-1 0 0 0 0,0 0 0 0 0,0 0-1 0 0,0 0 1 0 0,1 0 0 0 0,-1 0 0 0 0,0 0-1 0 0,0 0 1 0 0,0 0 0 0 0,1 0 0 0 0,-1 0 0 0 0,0 0-1 0 0,0 0 1 0 0,0 0 0 0 0,0-1 0 0 0,1 1 0 0 0,-1 0-1 0 0,0 0 1 0 0,0 0 0 0 0,0 0 0 0 0,0 0 0 0 0,1 0-1 0 0,-1-1 1 0 0,0 1 0 0 0,0 0 0 0 0,8-12-132 0 0,2-14-133 0 0,-2-3 229 0 0,-2 0-1 0 0,-1 0 0 0 0,-1-1 0 0 0,0-56 0 0 0,-3 47-8 0 0,0 29 58 0 0,-1 0 1 0 0,2 0-1 0 0,0 0 1 0 0,0 1-1 0 0,0-1 0 0 0,1 0 1 0 0,6-11-1 0 0,-8 18-4 0 0,0 1 0 0 0,0 0 0 0 0,0 0-1 0 0,1 0 1 0 0,-1 0 0 0 0,0 0 0 0 0,1 0 0 0 0,0 0 0 0 0,0 0-1 0 0,-1 0 1 0 0,1 1 0 0 0,0-1 0 0 0,0 1 0 0 0,0-1 0 0 0,0 1-1 0 0,1 0 1 0 0,-1 0 0 0 0,0 0 0 0 0,1 0 0 0 0,-1 0 0 0 0,0 0-1 0 0,1 1 1 0 0,-1-1 0 0 0,1 1 0 0 0,-1 0 0 0 0,1 0 0 0 0,-1 0-1 0 0,1 0 1 0 0,-1 0 0 0 0,1 0 0 0 0,-1 1 0 0 0,1-1-1 0 0,-1 1 1 0 0,5 1 0 0 0,-3-1 3 0 0,-1 1-1 0 0,1 0 1 0 0,-1-1-1 0 0,0 1 1 0 0,0 0-1 0 0,1 0 1 0 0,-1 1-1 0 0,0-1 1 0 0,-1 1 0 0 0,1 0-1 0 0,0-1 1 0 0,-1 1-1 0 0,0 0 1 0 0,1 0-1 0 0,2 7 1 0 0,-2-4 17 0 0,0 1 0 0 0,-1-1 0 0 0,0 1 0 0 0,-1-1 0 0 0,1 1 0 0 0,-1-1 0 0 0,-1 1 0 0 0,1 11 0 0 0,-1-6-20 0 0,-1 1 1 0 0,-1-1-1 0 0,0 0 1 0 0,0 1 0 0 0,-1-1-1 0 0,-1 0 1 0 0,0-1-1 0 0,0 1 1 0 0,-10 15 0 0 0,8-17-111 0 0,-2-1 1 0 0,1-1 0 0 0,-1 1-1 0 0,-1-1 1 0 0,1 0 0 0 0,-1-1-1 0 0,-1 0 1 0 0,1-1 0 0 0,-1 0-1 0 0,0 0 1 0 0,-1-1 0 0 0,-10 4-1 0 0,0 1-192 0 0,38-13 50 0 0,0-1 0 0 0,26 0 1 0 0,-10 1 196 0 0,-33 3 46 0 0,29-4-126 0 0,39 1-1 0 0,-61 2-148 0 0,0 2 0 0 0,-1-1 0 0 0,1 1 0 0 0,-1 0 0 0 0,1 0 0 0 0,-1 1 0 0 0,1-1 0 0 0,-1 1 0 0 0,0 1 0 0 0,0-1 0 0 0,0 1 0 0 0,9 6 0 0 0,-14-8 152 0 0,-1-1 0 0 0,1 1 0 0 0,0 0 0 0 0,0 0 0 0 0,-1-1 1 0 0,1 1-1 0 0,0 0 0 0 0,-1 0 0 0 0,1 0 0 0 0,-1 0 0 0 0,1 0 1 0 0,-1 0-1 0 0,0 0 0 0 0,1 0 0 0 0,-1 0 0 0 0,0 0 0 0 0,0 0 0 0 0,0 0 1 0 0,0 0-1 0 0,0 0 0 0 0,0 0 0 0 0,0 0 0 0 0,0 2 0 0 0,-1 0 8 0 0,0 0 0 0 0,1-1 0 0 0,-2 1-1 0 0,1 0 1 0 0,0 0 0 0 0,0-1 0 0 0,-1 1-1 0 0,-2 3 1 0 0,-5 5 953 0 0,-1 0 1 0 0,-18 17-1 0 0,23-24-41 0 0,-74 79 4514 0 0,55-55-5275 0 0,-2-2 1 0 0,-38 32-1 0 0,63-57-36 0 0,0-1 1 0 0,0 1 0 0 0,0-1-1 0 0,0 1 1 0 0,1 0-1 0 0,-1 0 1 0 0,0-1-1 0 0,0 1 1 0 0,1 0-1 0 0,-1 0 1 0 0,1 0-1 0 0,-1 0 1 0 0,0-1-1 0 0,1 1 1 0 0,0 0-1 0 0,-1 0 1 0 0,1 0 0 0 0,-1 0-1 0 0,1 0 1 0 0,0 2-1 0 0,0-2 2 0 0,0 0-1 0 0,1-1 1 0 0,-1 1 0 0 0,0 0-1 0 0,1-1 1 0 0,-1 1-1 0 0,0-1 1 0 0,1 1-1 0 0,-1 0 1 0 0,1-1 0 0 0,0 1-1 0 0,-1-1 1 0 0,1 1-1 0 0,-1-1 1 0 0,1 1-1 0 0,0-1 1 0 0,-1 0 0 0 0,1 1-1 0 0,0-1 1 0 0,-1 0-1 0 0,2 1 1 0 0,7 2 27 0 0,1-1 1 0 0,-1 0-1 0 0,16 1 0 0 0,-13-1 17 0 0,44 5-180 0 0,-1-3 0 0 0,1-2 0 0 0,56-5 0 0 0,7-6-6154 0 0,-117 9 6075 0 0,33-3-8350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45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34 107 10642 0 0,'-5'-4'1401'0'0,"2"2"-588"0"0,0 0 0 0 0,-1-1 0 0 0,1 1 0 0 0,0-1 0 0 0,0 0-1 0 0,-4-5 1 0 0,7 8-767 0 0,0-1 0 0 0,-1 0 0 0 0,1 0-1 0 0,0 1 1 0 0,0-1 0 0 0,-1 0 0 0 0,1 0-1 0 0,0 0 1 0 0,0 1 0 0 0,0-1 0 0 0,0 0-1 0 0,0 0 1 0 0,0 0 0 0 0,0 0 0 0 0,0 1-1 0 0,0-1 1 0 0,1 0 0 0 0,-1 0 0 0 0,0 0 0 0 0,0 1-1 0 0,1-1 1 0 0,-1 0 0 0 0,1 1 0 0 0,-1-1-1 0 0,0 0 1 0 0,1 0 0 0 0,-1 1 0 0 0,1-1-1 0 0,0 1 1 0 0,-1-1 0 0 0,1 1 0 0 0,-1-1-1 0 0,1 1 1 0 0,0-1 0 0 0,0 1 0 0 0,-1-1-1 0 0,3 0 1 0 0,8-6 144 0 0,1 0 0 0 0,1 1 0 0 0,0 0-1 0 0,0 1 1 0 0,0 0 0 0 0,0 1 0 0 0,0 1 0 0 0,1 0 0 0 0,19-2-1 0 0,-25 4-171 0 0,0 1-1 0 0,0 0 0 0 0,1 0 0 0 0,-1 0 1 0 0,0 1-1 0 0,0 0 0 0 0,0 0 0 0 0,0 1 0 0 0,0 0 1 0 0,0 1-1 0 0,-1 0 0 0 0,1 0 0 0 0,-1 0 1 0 0,0 1-1 0 0,1 0 0 0 0,-2 1 0 0 0,9 6 1 0 0,-12-8 12 0 0,1 1 0 0 0,-1 0 0 0 0,0-1 0 0 0,-1 1-1 0 0,1 0 1 0 0,-1 1 0 0 0,1-1 0 0 0,-1 0 0 0 0,0 1 0 0 0,-1-1 0 0 0,1 1 0 0 0,-1-1 0 0 0,1 10 0 0 0,-1-5-10 0 0,-1 1 0 0 0,0-1 0 0 0,0 0 0 0 0,-1 0 0 0 0,0 0-1 0 0,-5 16 1 0 0,-3 2-206 0 0,-1-1-1 0 0,-1 0 0 0 0,-24 42 1 0 0,27-55 75 0 0,0 0 1 0 0,-1 0 0 0 0,-17 18-1 0 0,23-27 69 0 0,0-1 0 0 0,-1 0 0 0 0,1 0-1 0 0,-1 0 1 0 0,0 0 0 0 0,0 0 0 0 0,0-1-1 0 0,0 1 1 0 0,0-1 0 0 0,0 0-1 0 0,-1-1 1 0 0,1 1 0 0 0,-1-1 0 0 0,1 0-1 0 0,-10 2 1 0 0,14-3 33 0 0,-1 0-1 0 0,1 0 1 0 0,0 0 0 0 0,0 0-1 0 0,0 0 1 0 0,-1 0 0 0 0,1 0-1 0 0,0 0 1 0 0,0 0-1 0 0,-1 0 1 0 0,1 0 0 0 0,0 0-1 0 0,0 0 1 0 0,0-1 0 0 0,0 1-1 0 0,-1 0 1 0 0,1 0 0 0 0,0 0-1 0 0,0 0 1 0 0,0 0-1 0 0,-1 0 1 0 0,1 0 0 0 0,0-1-1 0 0,0 1 1 0 0,0 0 0 0 0,0 0-1 0 0,0 0 1 0 0,0 0 0 0 0,-1-1-1 0 0,1 1 1 0 0,0 0 0 0 0,0 0-1 0 0,0 0 1 0 0,0 0-1 0 0,0-1 1 0 0,0 1 0 0 0,0 0-1 0 0,0 0 1 0 0,0 0 0 0 0,0-1-1 0 0,0 1 1 0 0,0 0 0 0 0,5-11-142 0 0,10-7 151 0 0,-10 15 13 0 0,0 0 1 0 0,0 0-1 0 0,0 0 1 0 0,0 1 0 0 0,1 0-1 0 0,0 0 1 0 0,-1 1 0 0 0,1-1-1 0 0,0 1 1 0 0,-1 0 0 0 0,1 1-1 0 0,0 0 1 0 0,0 0-1 0 0,0 0 1 0 0,0 0 0 0 0,-1 1-1 0 0,1 0 1 0 0,0 0 0 0 0,0 0-1 0 0,7 4 1 0 0,4 2-305 0 0,0 0 0 0 0,0 1 0 0 0,0 1-1 0 0,-1 0 1 0 0,17 14 0 0 0,-19-9-3017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45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11771 0 0,'-1'2'555'0'0,"-1"-1"1"0"0,1 1 0 0 0,0 0-1 0 0,0-1 1 0 0,0 1 0 0 0,0 0 0 0 0,0 0-1 0 0,0 0 1 0 0,1 0 0 0 0,-1 0-1 0 0,1 0 1 0 0,-1 4 0 0 0,2 29 1458 0 0,17 31-1852 0 0,-14-55-172 0 0,10 25-331 0 0,-2 2 0 0 0,-1-1 1 0 0,10 70-1 0 0,-19-97-528 0 0,1-21 59 0 0,2-11 420 0 0,-2 14 363 0 0,1 0-1 0 0,0 0 1 0 0,1 1 0 0 0,-1-1-1 0 0,1 1 1 0 0,12-13 0 0 0,-14 18 35 0 0,-1 0 1 0 0,0 0-1 0 0,1 0 1 0 0,-1 1-1 0 0,1-1 1 0 0,-1 1-1 0 0,1 0 1 0 0,0 0-1 0 0,0-1 1 0 0,-1 2-1 0 0,1-1 1 0 0,0 0-1 0 0,0 1 1 0 0,0-1-1 0 0,0 1 1 0 0,0 0-1 0 0,0 0 1 0 0,0 0-1 0 0,0 0 1 0 0,0 0-1 0 0,0 1 1 0 0,0-1-1 0 0,0 1 1 0 0,3 1-1 0 0,16 7-53 0 0,-14-6-427 0 0,0 0 0 0 0,1 0 0 0 0,16 2 0 0 0,-22-4 42 0 0,0-1 1 0 0,0 0-1 0 0,-1 0 1 0 0,1 0 0 0 0,0 0-1 0 0,0-1 1 0 0,0 1-1 0 0,-1-1 1 0 0,1 0-1 0 0,0 0 1 0 0,-1 0 0 0 0,1 0-1 0 0,-1 0 1 0 0,1 0-1 0 0,-1-1 1 0 0,5-2-1 0 0,6-7-4709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46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26 6337 0 0,'-4'-8'156'0'0,"-13"-9"12015"0"0,12 32-10027 0 0,-4 22-789 0 0,-23 57-1 0 0,21-65-1591 0 0,1 0 1 0 0,1 1-1 0 0,-6 40 0 0 0,18-67-657 0 0,5-7 204 0 0,13-14-152 0 0,-14 12 640 0 0,2 0 166 0 0,0 1 0 0 0,0-1 0 0 0,1 2 0 0 0,-1-1 0 0 0,1 2 0 0 0,0-1 0 0 0,20-4 0 0 0,30 1-1484 0 0,-17 5-2386 0 0,-32 1 2249 0 0,-6 1 810 0 0,0-1-1 0 0,-1 1 1 0 0,1-1 0 0 0,-1-1 0 0 0,1 1 0 0 0,-1-1-1 0 0,6-2 1 0 0,3-1-2746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46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318 5 5913 0 0,'-1'-1'284'0'0,"1"1"-1"0"0,-1-1 0 0 0,1 1 1 0 0,-1 0-1 0 0,1-1 0 0 0,-1 1 0 0 0,0 0 1 0 0,1 0-1 0 0,-1-1 0 0 0,1 1 1 0 0,-1 0-1 0 0,0 0 0 0 0,1 0 1 0 0,-1 0-1 0 0,0 0 0 0 0,1 0 1 0 0,-1 0-1 0 0,0 0 0 0 0,1 0 1 0 0,-1 0-1 0 0,1 0 0 0 0,-1 1 0 0 0,0-1 1 0 0,1 0-1 0 0,-2 1 0 0 0,-9 14 3455 0 0,-1 34-1467 0 0,10-33-1055 0 0,-13 32-970 0 0,-6 32-217 0 0,15-27-8361 0 0,-3-57 2157 0 0,-26-1 7938 0 0,26 5-876 0 0,0 0 0 0 0,1 0 0 0 0,-1 2 0 0 0,0-1 0 0 0,1 1 0 0 0,-1 0 0 0 0,1 0 1 0 0,-10 5-1 0 0,10-3-483 0 0,1 0 0 0 0,-1 0 0 0 0,1 0 0 0 0,0 1 0 0 0,0 0 0 0 0,1 0 1 0 0,-1 1-1 0 0,-6 8 0 0 0,9-10-364 0 0,1 0 0 0 0,0 0 0 0 0,0 1 1 0 0,0-1-1 0 0,0 1 0 0 0,1-1 0 0 0,0 1 0 0 0,0 0 1 0 0,0 0-1 0 0,1 0 0 0 0,-1 0 0 0 0,1 1 0 0 0,0-1 0 0 0,1 0 1 0 0,-1 0-1 0 0,1 1 0 0 0,0-1 0 0 0,1 0 0 0 0,-1 1 1 0 0,1-1-1 0 0,0 0 0 0 0,0 0 0 0 0,1 0 0 0 0,-1 0 1 0 0,1 0-1 0 0,0 0 0 0 0,1 0 0 0 0,-1 0 0 0 0,1-1 1 0 0,6 9-1 0 0,-5-8-49 0 0,1 1 1 0 0,0 0-1 0 0,1-1 0 0 0,-1 0 1 0 0,1-1-1 0 0,0 1 0 0 0,0-1 1 0 0,0 0-1 0 0,1 0 1 0 0,-1-1-1 0 0,1 0 0 0 0,0 0 1 0 0,13 3-1 0 0,-8-3-772 0 0,1-1 0 0 0,-1 0 1 0 0,1 0-1 0 0,14-1 0 0 0,-26-1 679 0 0,-1 0-1 0 0,1 0 1 0 0,-1 1 0 0 0,1-1 0 0 0,-1 0-1 0 0,1 0 1 0 0,-1 0 0 0 0,1 0-1 0 0,-1 0 1 0 0,1 0 0 0 0,0 0 0 0 0,-1 0-1 0 0,1 0 1 0 0,-1 0 0 0 0,1 0-1 0 0,-1 0 1 0 0,1 0 0 0 0,-1 0 0 0 0,1-1-1 0 0,-1 1 1 0 0,1 0 0 0 0,-1 0-1 0 0,1-1 1 0 0,-1 1 0 0 0,0 0 0 0 0,1-1-1 0 0,-1 1 1 0 0,1 0 0 0 0,-1-1-1 0 0,0 1 1 0 0,1-1 0 0 0,-1 1 0 0 0,0 0-1 0 0,1-1 1 0 0,-1 1 0 0 0,0-1-1 0 0,0 1 1 0 0,1-1 0 0 0,-1 1 0 0 0,0-1-1 0 0,0 1 1 0 0,0-1 0 0 0,0 1-1 0 0,0-1 1 0 0,0 1 0 0 0,0-1 0 0 0,0 0-1 0 0,2-9-2225 0 0,-2 10 2076 0 0,0-1 1 0 0,0 1-1 0 0,1-1 0 0 0,-1 1 0 0 0,0 0 0 0 0,1-1 0 0 0,-1 1 0 0 0,1 0 0 0 0,-1-1 0 0 0,1 1 0 0 0,-1 0 0 0 0,1-1 0 0 0,-1 1 0 0 0,1 0 0 0 0,-1 0 0 0 0,1-1 0 0 0,-1 1 0 0 0,1 0 0 0 0,-1 0 1 0 0,1 0-1 0 0,-1 0 0 0 0,1 0 0 0 0,0 0 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48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26 7922 0 0,'-9'-3'7109'0'0,"-8"-7"-3330"0"0,-7-3-794 0 0,24 13-2939 0 0,0 0 0 0 0,1 0 0 0 0,-1 1 0 0 0,0-1 0 0 0,0 0 0 0 0,0 0 0 0 0,0 0-1 0 0,0 0 1 0 0,0 0 0 0 0,0 1 0 0 0,0-1 0 0 0,0 0 0 0 0,0 0 0 0 0,0 0 0 0 0,0 0 0 0 0,0 1-1 0 0,0-1 1 0 0,0 0 0 0 0,0 0 0 0 0,0 0 0 0 0,0 0 0 0 0,0 1 0 0 0,0-1 0 0 0,0 0 0 0 0,0 0 0 0 0,0 0-1 0 0,0 0 1 0 0,0 0 0 0 0,0 1 0 0 0,0-1 0 0 0,0 0 0 0 0,0 0 0 0 0,0 0 0 0 0,-1 0 0 0 0,1 0-1 0 0,0 0 1 0 0,0 1 0 0 0,0-1 0 0 0,0 0 0 0 0,0 0 0 0 0,0 0 0 0 0,-1 0 0 0 0,1 0 0 0 0,0 0-1 0 0,0 0 1 0 0,0 0 0 0 0,0 0 0 0 0,0 0 0 0 0,-1 0 0 0 0,1 0 0 0 0,0 0 0 0 0,0 0 0 0 0,17 11 61 0 0,100 6 571 0 0,23 5-418 0 0,209 5 0 0 0,-294-24 76 0 0,102 18 0 0 0,-102-11-173 0 0,103 4 0 0 0,-24-11 97 0 0,-73 1-218 0 0,1-4 1 0 0,0-2-1 0 0,66-11 0 0 0,-111 10-30 0 0,0 1-1 0 0,0 0 0 0 0,0 1 0 0 0,0 0 0 0 0,0 1 0 0 0,-1 2 0 0 0,1-1 0 0 0,0 2 0 0 0,0 0 0 0 0,-1 1 0 0 0,1 1 0 0 0,27 12 0 0 0,-23-8-5 0 0,2-1 0 0 0,-1-1 0 0 0,1-1 0 0 0,41 6 0 0 0,94-2 71 0 0,-121-9-33 0 0,68 9 271 0 0,-73-6-271 0 0,0-1 0 0 0,0-1 0 0 0,50-5 0 0 0,-5-8-36 0 0,49-4 131 0 0,-107 14-135 0 0,0 1 1 0 0,0 1-1 0 0,0 1 1 0 0,35 8-1 0 0,-23-3-4 0 0,2-1 0 0 0,-1-2-1 0 0,1-1 1 0 0,-1-1-1 0 0,1-2 1 0 0,36-5 0 0 0,224-8-11 0 0,364-12-18 0 0,-616 23 41 0 0,1-2 0 0 0,60-14 0 0 0,-40 6-30 0 0,-37 10 18 0 0,0 0 0 0 0,-1 2-1 0 0,1 0 1 0 0,30 5 0 0 0,-23-1 3 0 0,46-2 0 0 0,-67-3-1 0 0,1 0 1 0 0,0-1 0 0 0,-1 0 0 0 0,1-1 0 0 0,-1 0-1 0 0,0-1 1 0 0,18-8 0 0 0,19-15 22 0 0,-35 19-11 0 0,0 0-1 0 0,1 1 1 0 0,-1 0-1 0 0,1 1 1 0 0,1 1-1 0 0,24-6 1 0 0,-6 7 6 0 0,42 3-1 0 0,-60 1-15 0 0,117 7 145 0 0,-103-5-155 0 0,45 7-1 0 0,-45-4-1 0 0,47 2 0 0 0,-19-8 94 0 0,85-10 1 0 0,-110 8 6 0 0,1 1 0 0 0,60 6-1 0 0,27-2 35 0 0,-69-4-120 0 0,77-7 97 0 0,-114 8-60 0 0,0 2 1 0 0,1 0-1 0 0,-1 1 0 0 0,0 0 0 0 0,0 1 1 0 0,0 0-1 0 0,0 2 0 0 0,15 6 0 0 0,-7-3 18 0 0,41 8 0 0 0,-62-16-8 0 0,0 0 1 0 0,0 1 0 0 0,1-1 0 0 0,-1 1 0 0 0,0-1 0 0 0,0 1-1 0 0,0-1 1 0 0,1 1 0 0 0,-1-1 0 0 0,0 1 0 0 0,0 0-1 0 0,0 0 1 0 0,0 0 0 0 0,0-1 0 0 0,0 1 0 0 0,0 0 0 0 0,-1 0-1 0 0,1 0 1 0 0,0 1 0 0 0,0 0 0 0 0,3 6-4028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47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0 9090 0 0,'-2'0'516'0'0,"1"0"1"0"0,-1 1-1 0 0,0-1 1 0 0,0 0-1 0 0,0 1 0 0 0,0-1 1 0 0,0 1-1 0 0,0 0 1 0 0,0-1-1 0 0,1 1 0 0 0,-1 0 1 0 0,0 0-1 0 0,1 0 1 0 0,-1 0-1 0 0,-2 3 0 0 0,1-2-207 0 0,1 1-1 0 0,0 0 0 0 0,0-1 0 0 0,0 1 0 0 0,0 0 0 0 0,1 0 0 0 0,-1 0 0 0 0,-1 6 0 0 0,1-4-268 0 0,1 0 0 0 0,0 0 0 0 0,0 0 1 0 0,0 1-1 0 0,0-1 0 0 0,1 0 0 0 0,0 0 0 0 0,0 1 0 0 0,0-1 0 0 0,1 0 0 0 0,2 10 0 0 0,18 60-99 0 0,18 119 1 0 0,-26-116 59 0 0,31 104 0 0 0,-42-176-2 0 0,0 0 0 0 0,0 0 0 0 0,1 0-1 0 0,0-1 1 0 0,0 1 0 0 0,1-1 0 0 0,4 6 0 0 0,-7-9 3 0 0,0-1 0 0 0,0 0 0 0 0,0 0 1 0 0,0 0-1 0 0,0 0 0 0 0,0 0 1 0 0,1 0-1 0 0,-1-1 0 0 0,0 1 0 0 0,0 0 1 0 0,1-1-1 0 0,-1 1 0 0 0,1-1 0 0 0,-1 1 1 0 0,1-1-1 0 0,-1 0 0 0 0,1 1 0 0 0,-1-1 1 0 0,0 0-1 0 0,1 0 0 0 0,-1 0 0 0 0,1 0 1 0 0,-1 0-1 0 0,1-1 0 0 0,-1 1 0 0 0,1 0 1 0 0,-1-1-1 0 0,1 1 0 0 0,-1-1 1 0 0,1 1-1 0 0,-1-1 0 0 0,0 0 0 0 0,0 0 1 0 0,1 1-1 0 0,1-3 0 0 0,5-4 27 0 0,0 0-1 0 0,0-1 1 0 0,-1 1-1 0 0,0-2 1 0 0,0 1-1 0 0,-1-1 1 0 0,-1 0-1 0 0,10-19 1 0 0,30-84 19 0 0,-39 95-50 0 0,10-28-35 0 0,-2 0-1 0 0,9-54 1 0 0,-21 87-107 0 0,0 0-1 0 0,-1-1 1 0 0,0 1-1 0 0,0-1 0 0 0,-2 1 1 0 0,0 0-1 0 0,0-1 1 0 0,-1 1-1 0 0,0 0 1 0 0,-1-1-1 0 0,-1 2 1 0 0,0-1-1 0 0,-9-18 1 0 0,13 29-2 0 0,-1 0 0 0 0,1-1-1 0 0,-1 1 1 0 0,0 0 0 0 0,0 0 0 0 0,0-1 0 0 0,0 1 0 0 0,0 0 0 0 0,0 0 0 0 0,0 0 0 0 0,0 0 0 0 0,0 0 0 0 0,0 1 0 0 0,-1-1 0 0 0,1 0 0 0 0,0 1 0 0 0,-1-1 0 0 0,1 0 0 0 0,0 1-1 0 0,-1-1 1 0 0,1 1 0 0 0,-1 0 0 0 0,1 0 0 0 0,-2-1 0 0 0,1 2-111 0 0,0-1 0 0 0,-1 1 0 0 0,1-1 0 0 0,0 1 0 0 0,0 0 0 0 0,0 0 0 0 0,0 0 0 0 0,0 0 0 0 0,0 0 0 0 0,0 1 0 0 0,1-1 0 0 0,-1 0 0 0 0,0 1 0 0 0,-1 1 0 0 0,-7 8-657 0 0,1 0 1 0 0,1 1-1 0 0,-14 22 1 0 0,21-31 997 0 0,-8 13-33 0 0,1 1 0 0 0,1-1 0 0 0,-7 28 0 0 0,8-24 1395 0 0,2 0 1 0 0,-4 39-1 0 0,8-58-1334 0 0,0 1 0 0 0,0 0 0 0 0,0-1 0 0 0,0 1 0 0 0,0 0 0 0 0,1-1 0 0 0,-1 1 0 0 0,1-1 0 0 0,-1 1 0 0 0,1-1 0 0 0,-1 1 0 0 0,1-1 0 0 0,0 1 0 0 0,0-1 0 0 0,0 0 0 0 0,0 1-1 0 0,0-1 1 0 0,0 0 0 0 0,0 0 0 0 0,0 0 0 0 0,1 0 0 0 0,-1 0 0 0 0,0 0 0 0 0,1 0 0 0 0,-1 0 0 0 0,0 0 0 0 0,1-1 0 0 0,-1 1 0 0 0,1 0 0 0 0,0-1 0 0 0,-1 1 0 0 0,1-1 0 0 0,-1 0 0 0 0,1 0 0 0 0,0 1 0 0 0,-1-1 0 0 0,1 0 0 0 0,2-1-1 0 0,9 1 167 0 0,-1 0 0 0 0,0-1-1 0 0,22-5 1 0 0,-32 6-248 0 0,112-30 418 0 0,-75 18-1134 0 0,1 2 0 0 0,52-6 0 0 0,-78 16-607 0 0,-13 0 1188 0 0,-1 0 0 0 0,0 0 1 0 0,0 0-1 0 0,1 1 0 0 0,-1-1 0 0 0,0 0 0 0 0,0 0 1 0 0,0 0-1 0 0,1 0 0 0 0,-1 0 0 0 0,0 0 0 0 0,0 0 0 0 0,0 0 1 0 0,1 0-1 0 0,-1 1 0 0 0,0-1 0 0 0,0 0 0 0 0,0 0 1 0 0,0 0-1 0 0,1 0 0 0 0,-1 1 0 0 0,0-1 0 0 0,0 0 1 0 0,0 0-1 0 0,0 0 0 0 0,0 1 0 0 0,0-1 0 0 0,0 0 0 0 0,0 0 1 0 0,0 0-1 0 0,0 1 0 0 0,1-1 0 0 0,-1 0 0 0 0,0 0 1 0 0,0 1-1 0 0,0-1 0 0 0,0 0 0 0 0,0 0 0 0 0,-1 0 1 0 0,1 1-1 0 0,0-1 0 0 0,0 0 0 0 0,0 0 0 0 0,0 1 0 0 0,0-1 1 0 0,0 0-1 0 0,0 0 0 0 0,0 0 0 0 0,0 1 0 0 0,-1-1 1 0 0,1 0-1 0 0,0 0 0 0 0,0 0 0 0 0,0 0 0 0 0,0 1 0 0 0,0-1 1 0 0,-1 0-1 0 0,-5 8-4968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47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10370 0 0,'9'-1'6803'0'0,"6"-6"-4178"0"0,6-1-2229 0 0,6 4-278 0 0,-1 2 0 0 0,1 1 1 0 0,52 5-1 0 0,11 0-97 0 0,-73-5 0 0 0,13 2 70 0 0,0-3 0 0 0,0 0 1 0 0,56-12-1 0 0,-91 16 14 0 0,1 1 1 0 0,0 1-1 0 0,0-1 0 0 0,0 1 1 0 0,1-1-1 0 0,-1 1 1 0 0,1 0-1 0 0,0 0 0 0 0,0 0 1 0 0,0 1-1 0 0,1-1 1 0 0,-3 6-1 0 0,0 0-142 0 0,0 0 0 0 0,0 0-1 0 0,1 0 1 0 0,1 1 0 0 0,-5 20 0 0 0,7-20-78 0 0,0-1 0 0 0,1 1 0 0 0,1-1 0 0 0,-1 1 0 0 0,1 0 0 0 0,1-1 0 0 0,4 13 0 0 0,-6-19-215 0 0,1-1 0 0 0,1 1-1 0 0,-1-1 1 0 0,0 0 0 0 0,1 1-1 0 0,0-1 1 0 0,0 0 0 0 0,0 0-1 0 0,0 0 1 0 0,0-1 0 0 0,1 1-1 0 0,-1 0 1 0 0,1-1 0 0 0,-1 1-1 0 0,1-1 1 0 0,0 0-1 0 0,0 0 1 0 0,0 0 0 0 0,0-1-1 0 0,1 1 1 0 0,-1-1 0 0 0,0 1-1 0 0,1-1 1 0 0,5 1 0 0 0,3-3-3303 0 0,2-2-2000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48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18 203 10658 0 0,'0'0'206'0'0,"-1"0"1"0"0,0 0-1 0 0,1 0 0 0 0,-1 0 0 0 0,1 0 0 0 0,-1 0 0 0 0,0 1 1 0 0,1-1-1 0 0,-1 0 0 0 0,1 0 0 0 0,-1 1 0 0 0,1-1 0 0 0,-1 0 1 0 0,1 1-1 0 0,-1-1 0 0 0,1 0 0 0 0,-1 1 0 0 0,1-1 0 0 0,-1 1 0 0 0,1-1 1 0 0,0 1-1 0 0,-1-1 0 0 0,1 1 0 0 0,-6 18 845 0 0,7 21-1591 0 0,0-37 861 0 0,3 47 365 0 0,11 87 1901 0 0,-15-137-2595 0 0,0 1 1 0 0,0 0-1 0 0,0-1 1 0 0,1 1-1 0 0,-1-1 1 0 0,0 1-1 0 0,0-1 0 0 0,0 1 1 0 0,0 0-1 0 0,1-1 1 0 0,-1 1-1 0 0,0-1 1 0 0,0 1-1 0 0,1-1 1 0 0,-1 1-1 0 0,1-1 0 0 0,-1 0 1 0 0,0 1-1 0 0,1-1 1 0 0,-1 1-1 0 0,1-1 1 0 0,0 1-1 0 0,7-7-383 0 0,4-18 24 0 0,-9 0 344 0 0,0 0 0 0 0,-2 0 0 0 0,-1-24 0 0 0,-1 17-9 0 0,5-37 0 0 0,-1 46-5 0 0,1 1 1 0 0,1 0 0 0 0,11-28 0 0 0,-13 40 105 0 0,1 0 1 0 0,0 1-1 0 0,0-1 1 0 0,1 1-1 0 0,0 0 1 0 0,1 0 0 0 0,0 0-1 0 0,0 1 1 0 0,0 0-1 0 0,9-7 1 0 0,-13 13-24 0 0,0-1 1 0 0,0 1-1 0 0,0-1 1 0 0,0 1-1 0 0,0 0 1 0 0,0 0-1 0 0,1 0 1 0 0,-1 0-1 0 0,0 0 1 0 0,1 1-1 0 0,-1-1 1 0 0,1 1-1 0 0,-1-1 1 0 0,0 1-1 0 0,1 0 1 0 0,-1 0-1 0 0,1 0 1 0 0,-1 0-1 0 0,1 1 1 0 0,4 0-1 0 0,-3 1-11 0 0,0 0-1 0 0,0 0 1 0 0,0 0-1 0 0,0 0 1 0 0,0 0-1 0 0,0 1 1 0 0,-1 0-1 0 0,1 0 1 0 0,-1 0-1 0 0,5 6 1 0 0,1 2 21 0 0,-1 0-1 0 0,0 1 1 0 0,-1 0 0 0 0,0 1-1 0 0,0-1 1 0 0,5 18-1 0 0,-10-22-11 0 0,1-1-1 0 0,-1 1 0 0 0,-1 0 0 0 0,1-1 0 0 0,-1 1 0 0 0,-1 0 0 0 0,1 0 0 0 0,-1 0 0 0 0,-1 0 0 0 0,0 0 0 0 0,0 0 0 0 0,0-1 0 0 0,-1 1 0 0 0,0 0 0 0 0,0-1 0 0 0,-6 13 0 0 0,3-11-102 0 0,-1-1 0 0 0,0 0 0 0 0,0 1-1 0 0,0-2 1 0 0,-1 1 0 0 0,0-1-1 0 0,-1 0 1 0 0,1 0 0 0 0,-2-1 0 0 0,1 0-1 0 0,0-1 1 0 0,-15 7 0 0 0,12-5-49 0 0,-1-2 0 0 0,0 1 0 0 0,0-2 1 0 0,0 1-1 0 0,0-2 0 0 0,-1 0 0 0 0,1 0 1 0 0,-1-1-1 0 0,0 0 0 0 0,-18-1 0 0 0,30-1 95 0 0,0 0-1 0 0,1 0 1 0 0,-1 0-1 0 0,1 0 1 0 0,-1 0-1 0 0,0 0 1 0 0,1 0-1 0 0,-1 0 0 0 0,0 0 1 0 0,1 0-1 0 0,-1 0 1 0 0,1 0-1 0 0,-1-1 1 0 0,0 1-1 0 0,1 0 1 0 0,-1 0-1 0 0,1-1 1 0 0,-1 1-1 0 0,1 0 1 0 0,-1-1-1 0 0,1 1 1 0 0,-1-1-1 0 0,1 1 1 0 0,-1-1-1 0 0,1 1 1 0 0,-1-1-1 0 0,1 1 1 0 0,0-1-1 0 0,-1 1 0 0 0,1-1 1 0 0,0 1-1 0 0,-1-2 1 0 0,2 1 16 0 0,-1 0 0 0 0,1 0-1 0 0,-1-1 1 0 0,1 1 0 0 0,-1 0 0 0 0,1 0 0 0 0,0 0-1 0 0,-1 0 1 0 0,1 0 0 0 0,0 0 0 0 0,0 0 0 0 0,0 0 0 0 0,0 1-1 0 0,1-2 1 0 0,40-25 300 0 0,-6 10-305 0 0,1 3 0 0 0,0 0 0 0 0,0 3 0 0 0,2 1 0 0 0,-1 2 0 0 0,1 1 0 0 0,65-2 0 0 0,-98 9 42 0 0,-1 0 1 0 0,0 0-1 0 0,0 1 1 0 0,0-1-1 0 0,1 1 1 0 0,7 2-1 0 0,-12-2-42 0 0,0-1 0 0 0,-1 1 0 0 0,1-1 0 0 0,0 0 0 0 0,-1 1 0 0 0,1-1 0 0 0,0 1 0 0 0,0-1 0 0 0,-1 1 0 0 0,1 0 0 0 0,-1-1 0 0 0,1 1 0 0 0,-1 0 0 0 0,1-1 0 0 0,-1 1 0 0 0,1 0 0 0 0,-1 0 0 0 0,0-1-1 0 0,1 1 1 0 0,-1 0 0 0 0,0 0 0 0 0,0 0 0 0 0,1-1 0 0 0,-1 1 0 0 0,0 0 0 0 0,0 0 0 0 0,0 0 0 0 0,0 0 0 0 0,0 0 0 0 0,0-1 0 0 0,0 1 0 0 0,0 0 0 0 0,-1 0 0 0 0,1 0 0 0 0,0 0 0 0 0,0-1 0 0 0,-1 1 0 0 0,1 0 0 0 0,-1 0 0 0 0,1-1 0 0 0,0 1-1 0 0,-1 0 1 0 0,1-1 0 0 0,-1 1 0 0 0,0 0 0 0 0,1-1 0 0 0,-2 2 0 0 0,-4 4-279 0 0,1 1 0 0 0,-2-1-1 0 0,1 0 1 0 0,-1 0 0 0 0,0-1 0 0 0,0 0-1 0 0,0 0 1 0 0,-1-1 0 0 0,0 0 0 0 0,0 0-1 0 0,0 0 1 0 0,-13 3 0 0 0,11-4 682 0 0,1 0 0 0 0,0 1-1 0 0,0 0 1 0 0,1 0 0 0 0,-1 1 0 0 0,1 0-1 0 0,0 1 1 0 0,0 0 0 0 0,0 0 0 0 0,-7 9-1 0 0,-17 27 610 0 0,15-20-888 0 0,0 0 0 0 0,-2-1-1 0 0,-41 37 1 0 0,54-52-157 0 0,13-6-40 0 0,8 0 175 0 0,198 45 470 0 0,-66-11-5139 0 0,-108-27-270 0 0,-1 0-2889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49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5385 0 0,'5'-13'8139'0'0,"10"-13"-5647"0"0,-12 22-1622 0 0,-3 3-815 0 0,1 0 0 0 0,-1 0 0 0 0,1 1-1 0 0,-1-1 1 0 0,1 0 0 0 0,-1 0-1 0 0,1 1 1 0 0,0-1 0 0 0,-1 0 0 0 0,1 1-1 0 0,0-1 1 0 0,0 1 0 0 0,0-1 0 0 0,-1 1-1 0 0,1-1 1 0 0,0 1 0 0 0,0-1 0 0 0,0 1-1 0 0,0 0 1 0 0,0 0 0 0 0,0-1 0 0 0,0 1-1 0 0,0 0 1 0 0,0 0 0 0 0,0 0-1 0 0,-1 0 1 0 0,1 0 0 0 0,2 0 0 0 0,-1 1 12 0 0,1 0 1 0 0,-1 0-1 0 0,1 0 1 0 0,-1 0-1 0 0,1 1 1 0 0,-1-1-1 0 0,0 1 1 0 0,1-1-1 0 0,-1 1 1 0 0,2 2-1 0 0,4 5 61 0 0,0-1 0 0 0,-1 2-1 0 0,13 18 1 0 0,-13-15-75 0 0,-1-1 0 0 0,-1 1-1 0 0,0 0 1 0 0,-1 0 0 0 0,0 1 0 0 0,-1 0 0 0 0,-1-1 0 0 0,0 1-1 0 0,0 0 1 0 0,-2 22 0 0 0,0-24-100 0 0,-1 0 1 0 0,-1 1-1 0 0,0-1 0 0 0,0 0 1 0 0,-1 0-1 0 0,-1 0 0 0 0,0 0 1 0 0,-1-1-1 0 0,0 0 1 0 0,0 0-1 0 0,-1 0 0 0 0,-9 11 1 0 0,13-19 54 0 0,-1 0 0 0 0,1-1 1 0 0,-1 0-1 0 0,1 1 0 0 0,-1-1 1 0 0,0 0-1 0 0,0 0 0 0 0,-4 1 1 0 0,6-2 1 0 0,1-1 0 0 0,-1 0 0 0 0,0 1 0 0 0,0-1 0 0 0,0 1 0 0 0,1-1 0 0 0,-1 0 0 0 0,0 0 0 0 0,0 0 0 0 0,0 1 0 0 0,0-1 0 0 0,0 0 0 0 0,0 0 1 0 0,1 0-1 0 0,-1 0 0 0 0,0 0 0 0 0,0-1 0 0 0,0 1 0 0 0,0 0 0 0 0,0 0 0 0 0,1-1 0 0 0,-1 1 0 0 0,0 0 0 0 0,0-1 0 0 0,0 1 0 0 0,1-1 0 0 0,-1 1 0 0 0,0-1 0 0 0,0 1 0 0 0,1-1 1 0 0,-1 1-1 0 0,1-1 0 0 0,-1 0 0 0 0,0 1 0 0 0,1-1 0 0 0,-1 0 0 0 0,1 0 0 0 0,-1 0-10 0 0,1 0 0 0 0,0 1 0 0 0,0-1 0 0 0,0 0 1 0 0,0 0-1 0 0,0 1 0 0 0,0-1 0 0 0,0 0 0 0 0,0 1 0 0 0,0-1 0 0 0,1 0 0 0 0,-1 1 0 0 0,0-1 1 0 0,0 0-1 0 0,1 1 0 0 0,-1-1 0 0 0,0 0 0 0 0,1 1 0 0 0,-1-1 0 0 0,1 1 0 0 0,-1-1 0 0 0,1 0 1 0 0,-1 1-1 0 0,1-1 0 0 0,-1 1 0 0 0,1 0 0 0 0,-1-1 0 0 0,1 1 0 0 0,-1-1 0 0 0,1 1 0 0 0,0 0 1 0 0,-1 0-1 0 0,1-1 0 0 0,0 1 0 0 0,-1 0 0 0 0,1 0 0 0 0,0 0 0 0 0,0 0 0 0 0,-1-1 0 0 0,1 1 1 0 0,1 1-1 0 0,31-7-56 0 0,143 10-215 0 0,-31 2-1418 0 0,-102-4 475 0 0,-30-1-371 0 0,1-1 0 0 0,-1 0 0 0 0,18-2 0 0 0,-22-2-1154 0 0,-2 0-1915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50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21 9018 0 0,'-4'-5'808'0'0,"-9"-11"7011"0"0,12 17-7682 0 0,1-1 0 0 0,-1 0-1 0 0,1 0 1 0 0,-1 1 0 0 0,1-1-1 0 0,-1 0 1 0 0,1 1-1 0 0,-1-1 1 0 0,1 0 0 0 0,-1 1-1 0 0,1-1 1 0 0,0 1 0 0 0,-1-1-1 0 0,1 1 1 0 0,0-1-1 0 0,-1 1 1 0 0,1-1 0 0 0,0 1-1 0 0,-1-1 1 0 0,1 1 0 0 0,0-1-1 0 0,0 1 1 0 0,0 0-1 0 0,0-1 1 0 0,-1 1 0 0 0,1-1-1 0 0,0 1 1 0 0,0 0 0 0 0,0-1-1 0 0,0 1 1 0 0,0-1-1 0 0,1 2 1 0 0,-8 35 201 0 0,-3 47-1 0 0,9-70-376 0 0,1 1 0 0 0,0-1 0 0 0,1 1 0 0 0,1-1 1 0 0,0 0-1 0 0,6 21 0 0 0,25-80-1409 0 0,-26 37 1505 0 0,0 0 0 0 0,1 1 0 0 0,0 0 1 0 0,1 1-1 0 0,-1 0 0 0 0,13-7 1 0 0,-17 11-284 0 0,0 0 0 0 0,0 1 0 0 0,0-1 0 0 0,1 1 0 0 0,-1 0 0 0 0,0 0 0 0 0,9 0 0 0 0,-10 1-387 0 0,0 0-1 0 0,0 0 1 0 0,0 0 0 0 0,0 1-1 0 0,0-1 1 0 0,0 1 0 0 0,-1 0 0 0 0,1 0-1 0 0,0 0 1 0 0,0 1 0 0 0,0-1-1 0 0,3 3 1 0 0,4 3-6163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50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42 9522 0 0,'0'-4'883'0'0,"-1"0"0"0"0,0 0 0 0 0,0 0 0 0 0,-1 1 0 0 0,1-1 0 0 0,-1 0 0 0 0,0 1 0 0 0,-2-4 0 0 0,3 6-771 0 0,1 1 0 0 0,-1-1 0 0 0,1 1 1 0 0,0 0-1 0 0,-1-1 0 0 0,1 1 0 0 0,-1 0 0 0 0,1 0 1 0 0,-1-1-1 0 0,1 1 0 0 0,-1 0 0 0 0,1 0 1 0 0,-1 0-1 0 0,1 0 0 0 0,-1-1 0 0 0,1 1 0 0 0,-1 0 1 0 0,1 0-1 0 0,-1 0 0 0 0,1 0 0 0 0,-1 0 0 0 0,1 0 1 0 0,-1 0-1 0 0,0 1 0 0 0,-1 0 10 0 0,0-1 1 0 0,0 1-1 0 0,1 0 1 0 0,-1 0-1 0 0,1 1 1 0 0,-1-1-1 0 0,1 0 0 0 0,-1 0 1 0 0,1 1-1 0 0,-2 2 1 0 0,-50 53 435 0 0,-25 31-445 0 0,68-76-578 0 0,1 1 0 0 0,1 1 0 0 0,-1 0 0 0 0,2 0 0 0 0,-7 17 0 0 0,17-35 294 0 0,0-1 1 0 0,0 1 0 0 0,1 0 0 0 0,-1 0 0 0 0,1 0 0 0 0,0 1 0 0 0,0-1-1 0 0,1 1 1 0 0,-1 0 0 0 0,1 0 0 0 0,-1 1 0 0 0,9-4 0 0 0,-5 2 187 0 0,1 0 1 0 0,0 0-1 0 0,-1 1 0 0 0,1 1 1 0 0,0-1-1 0 0,1 2 1 0 0,-1-1-1 0 0,17 0 0 0 0,-4 4-105 0 0,-1 0 0 0 0,0 1 0 0 0,0 1 0 0 0,22 7-1 0 0,8 9-6766 0 0,-39-14 962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50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311 75 7554 0 0,'-6'-15'1444'0'0,"-11"-24"762"0"0,16 38-1999 0 0,1 0 1 0 0,-1-1 0 0 0,0 1 0 0 0,0 0 0 0 0,0-1 0 0 0,0 1 0 0 0,0 0 0 0 0,0 0 0 0 0,0 0 0 0 0,0 0 0 0 0,0 0 0 0 0,0 0 0 0 0,0 0 0 0 0,-1 0 0 0 0,1 1-1 0 0,0-1 1 0 0,-1 0 0 0 0,1 1 0 0 0,0-1 0 0 0,-1 1 0 0 0,-1-1 0 0 0,2 1-52 0 0,-1 1-1 0 0,1-1 1 0 0,0 1 0 0 0,-1-1-1 0 0,1 1 1 0 0,0-1 0 0 0,-1 1-1 0 0,1 0 1 0 0,0-1-1 0 0,0 1 1 0 0,0 0 0 0 0,0 0-1 0 0,0 0 1 0 0,0 0 0 0 0,0 0-1 0 0,0 0 1 0 0,0 0 0 0 0,0 1-1 0 0,0 0 1 0 0,-16 29 913 0 0,13-22-717 0 0,1-3-391 0 0,-17 32 796 0 0,-16 44 0 0 0,19-17-1645 0 0,16-57 100 0 0,0 1 0 0 0,0-1 0 0 0,1 1 0 0 0,0 0-1 0 0,2 11 1 0 0</inkml:trace>
  <inkml:trace contextRef="#ctx0" brushRef="#br0" timeOffset="1">41 296 9258 0 0,'-6'11'1951'0'0,"0"0"-1"0"0,0 0 1 0 0,-8 23 0 0 0,12-29-1721 0 0,1-1 1 0 0,-1 1 0 0 0,1 0 0 0 0,0-1 0 0 0,1 1 0 0 0,-1 0 0 0 0,1-1 0 0 0,0 1 0 0 0,0 0 0 0 0,0 0 0 0 0,1-1 0 0 0,0 1 0 0 0,1 7 0 0 0,0-10-184 0 0,-1 0-1 0 0,0 0 1 0 0,1 0 0 0 0,-1-1 0 0 0,1 1 0 0 0,-1 0 0 0 0,1-1 0 0 0,0 1-1 0 0,0-1 1 0 0,0 1 0 0 0,0-1 0 0 0,0 0 0 0 0,0 0 0 0 0,0 0 0 0 0,0 0 0 0 0,0 0-1 0 0,1 0 1 0 0,-1-1 0 0 0,0 1 0 0 0,0-1 0 0 0,1 0 0 0 0,-1 1 0 0 0,0-1-1 0 0,1 0 1 0 0,-1 0 0 0 0,0-1 0 0 0,1 1 0 0 0,3-1 0 0 0,9-2-228 0 0,0 0 1 0 0,0-1 0 0 0,17-7-1 0 0,-22 8 0 0 0,74-24-6963 0 0,-52 17-445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51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8690 0 0,'1'4'3665'0'0,"2"1"-881"0"0,-3 2-559 0 0,1-2-865 0 0,-2 1-592 0 0,-1-2-504 0 0,1-1-248 0 0,0 0-256 0 0,-1-2-312 0 0,2 0-456 0 0,20 1-12523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0:24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1213 6313 0 0,'-13'4'2985'0'0,"1"0"0"0"0,-21 11-1 0 0,47-29 1438 0 0,5-4-3973 0 0,143-91 1490 0 0,-21 15-1212 0 0,188-152-172 0 0,-66 49-190 0 0,-93 91-211 0 0,-14 10-67 0 0,-66 34 50 0 0,77-55 177 0 0,-131 85-1520 0 0,-1-1 1 0 0,55-66-1 0 0,-79 90 458 0 0,-5 5-1951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0:25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81 4865 0 0,'-25'18'2668'0'0,"-6"5"5838"0"0,30-20-5684 0 0,9-4-1891 0 0,8-6-477 0 0,17-14-346 0 0,-7 3 164 0 0,1 1-1 0 0,0 2 1 0 0,37-15 0 0 0,-55 27-221 0 0,0 0-1 0 0,1 0 1 0 0,-1 1 0 0 0,1 0 0 0 0,-1 1 0 0 0,1 0 0 0 0,0 0 0 0 0,-1 1 0 0 0,1 1 0 0 0,0-1 0 0 0,0 1 0 0 0,-1 1 0 0 0,1 0 0 0 0,16 6 0 0 0,-22-7-30 0 0,0 1 1 0 0,-1-1-1 0 0,1 1 1 0 0,-1 0-1 0 0,1 0 1 0 0,-1 0 0 0 0,0 0-1 0 0,0 1 1 0 0,0-1-1 0 0,0 1 1 0 0,0 0-1 0 0,0-1 1 0 0,-1 1-1 0 0,0 1 1 0 0,1-1-1 0 0,-1 0 1 0 0,0 1 0 0 0,-1-1-1 0 0,1 1 1 0 0,0-1-1 0 0,-1 1 1 0 0,0 0-1 0 0,1 7 1 0 0,-1-2 33 0 0,-1 0 0 0 0,0 0 0 0 0,0 0 0 0 0,-1-1 0 0 0,0 1 1 0 0,-1 0-1 0 0,0 0 0 0 0,-1 0 0 0 0,-3 10 0 0 0,-20 59-895 0 0,4 0 0 0 0,-12 87-1 0 0,32-151 445 0 0,-4 18-402 0 0,-1-14-3786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53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9106 0 0,'-1'-7'3592'0'0,"1"-10"1033"0"0,0 17-4559 0 0,0 0 0 0 0,0-1 0 0 0,0 1 0 0 0,0 0 0 0 0,0 0 0 0 0,0-1 0 0 0,0 1 1 0 0,0 0-1 0 0,1 0 0 0 0,-1 0 0 0 0,0-1 0 0 0,0 1 0 0 0,0 0 0 0 0,0 0 0 0 0,0-1 0 0 0,0 1 0 0 0,0 0 0 0 0,1 0 0 0 0,-1 0 0 0 0,0 0 0 0 0,0-1 0 0 0,0 1 0 0 0,0 0 0 0 0,1 0 0 0 0,-1 0 1 0 0,0 0-1 0 0,0 0 0 0 0,1-1 0 0 0,-1 1 0 0 0,0 0 0 0 0,0 0 0 0 0,0 0 0 0 0,1 0 0 0 0,-1 0 0 0 0,0 0 0 0 0,0 0 0 0 0,1 0 0 0 0,-1 0 0 0 0,0 0 0 0 0,0 0 0 0 0,1 0 0 0 0,-1 0 0 0 0,0 0 0 0 0,0 0 1 0 0,0 0-1 0 0,1 0 0 0 0,-1 1 0 0 0,38 13 532 0 0,66 17 1 0 0,-88-27-1053 0 0,1-1 0 0 0,0-1 0 0 0,1 0 0 0 0,-1-2 0 0 0,0 0 0 0 0,28-3 0 0 0,-43 2-220 0 0,1 1-964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0:25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24 7938 0 0,'17'-23'11728'0'0,"-17"22"-11669"0"0,-3 17 1450 0 0,-14 79-1314 0 0,-8 126 0 0 0,17-133-452 0 0,5-64 238 0 0,-2 44 18 0 0,4-62-5 0 0,2 0 0 0 0,-1 0 0 0 0,1 0 0 0 0,-1 1 0 0 0,2-1 0 0 0,-1-1 0 0 0,1 1 0 0 0,3 8 0 0 0,-4-12 21 0 0,1 0 0 0 0,-1 0 0 0 0,1 0 0 0 0,-1 0 0 0 0,1-1 0 0 0,0 1 0 0 0,-1-1 0 0 0,1 1 0 0 0,0-1 0 0 0,0 0 1 0 0,0 1-1 0 0,0-1 0 0 0,1 0 0 0 0,-1 0 0 0 0,0-1 0 0 0,0 1 0 0 0,1 0 0 0 0,-1-1 0 0 0,0 1 0 0 0,1-1 0 0 0,-1 0 1 0 0,0 0-1 0 0,1 0 0 0 0,-1 0 0 0 0,0 0 0 0 0,1-1 0 0 0,-1 1 0 0 0,4-1 0 0 0,9-3 48 0 0,1 0 0 0 0,-1-1-1 0 0,17-8 1 0 0,-16 7-82 0 0,-6 2-143 0 0,88-36-967 0 0,-38 5-7659 0 0,-46 25 1882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0:26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87 7258 0 0,'6'-15'7316'0'0,"9"0"-4640"0"0,18-5-1062 0 0,-23 14-1468 0 0,0 1 0 0 0,0 0 0 0 0,1 1-1 0 0,0 0 1 0 0,0 1 0 0 0,0 0 0 0 0,0 1 0 0 0,0 0 0 0 0,0 1 0 0 0,21 0-1 0 0,-30 1-128 0 0,-1 0 0 0 0,0 0-1 0 0,1 1 1 0 0,-1-1-1 0 0,0 0 1 0 0,0 1-1 0 0,1-1 1 0 0,-1 1-1 0 0,0 0 1 0 0,0-1 0 0 0,0 1-1 0 0,0 0 1 0 0,0 0-1 0 0,0 0 1 0 0,0 0-1 0 0,0 0 1 0 0,0 0 0 0 0,0 0-1 0 0,0 0 1 0 0,-1 0-1 0 0,1 0 1 0 0,0 2-1 0 0,1 0 16 0 0,-1 1 0 0 0,0-1 1 0 0,0 1-1 0 0,0-1 0 0 0,-1 1 0 0 0,0 0 0 0 0,1-1 0 0 0,-1 6 0 0 0,-1 6-19 0 0,-1 0 0 0 0,-7 29 0 0 0,8-41-43 0 0,-13 73-3156 0 0,15-26-6065 0 0,1-41 4038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0:26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7058 0 0,'-1'1'656'0'0,"0"0"0"0"0,0 0 0 0 0,-1 0 1 0 0,1 0-1 0 0,1 1 0 0 0,-1-1 0 0 0,0 0 1 0 0,0 1-1 0 0,0-1 0 0 0,1 1 0 0 0,-1-1 1 0 0,0 4-1 0 0,-7 39 2307 0 0,7-30-2283 0 0,-2 3-493 0 0,1-6-210 0 0,0 0 0 0 0,1 0 1 0 0,0 1-1 0 0,1-1 0 0 0,1 13 1 0 0,0-24-1 0 0,0 1 0 0 0,-1-1 1 0 0,1 1-1 0 0,0-1 0 0 0,0 1 1 0 0,0-1-1 0 0,0 1 0 0 0,0-1 1 0 0,0 0-1 0 0,0 1 0 0 0,1-1 0 0 0,-1 0 1 0 0,0 0-1 0 0,0 0 0 0 0,0 0 1 0 0,0 0-1 0 0,0 0 0 0 0,0 0 1 0 0,0 0-1 0 0,0-1 0 0 0,0 1 1 0 0,0 0-1 0 0,0-1 0 0 0,2 0 0 0 0,30-7-70 0 0,-33 8 88 0 0,30-9-341 0 0,39-11 732 0 0,-64 19-668 0 0,1 0 1 0 0,-1 1-1 0 0,0-1 1 0 0,1 1-1 0 0,-1 0 0 0 0,1 1 1 0 0,-1-1-1 0 0,0 1 1 0 0,1 0-1 0 0,8 3 0 0 0,-14-4 109 0 0,0 0-59 0 0,1 0 0 0 0,-1 1 0 0 0,1-1 0 0 0,-1 0 0 0 0,0 0 0 0 0,1 0 0 0 0,-1 0 0 0 0,0 0 0 0 0,1 1 0 0 0,-1-1 0 0 0,0 0 0 0 0,1 0 0 0 0,-1 0 0 0 0,0 1 0 0 0,1-1 0 0 0,-1 0 0 0 0,0 1 0 0 0,0-1 0 0 0,1 0 0 0 0,-1 1 0 0 0,0-1 0 0 0,0 0 0 0 0,0 1 0 0 0,1-1 0 0 0,-1 0 0 0 0,0 1 0 0 0,0-1 0 0 0,0 0 0 0 0,0 1 0 0 0,0 0 0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0:27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14 121 10954 0 0,'0'-1'358'0'0,"0"0"1"0"0,0 0-1 0 0,0 0 0 0 0,0 0 0 0 0,0 0 0 0 0,0 0 0 0 0,0 0 0 0 0,0 0 0 0 0,0 1 0 0 0,0-1 0 0 0,0 0 0 0 0,1 0 1 0 0,-1 0-1 0 0,0 0 0 0 0,1 0 0 0 0,-1 0 0 0 0,1 0 0 0 0,-1 0 0 0 0,1 1 0 0 0,-1-1 0 0 0,1 0 0 0 0,-1 0 0 0 0,2 0 1 0 0,24-18 1992 0 0,37-7-2618 0 0,-59 24 681 0 0,32-8-306 0 0,-27 8-147 0 0,0 0 0 0 0,-1-1 0 0 0,1 0 0 0 0,0 0-1 0 0,-1-1 1 0 0,0 0 0 0 0,0 0 0 0 0,0-1 0 0 0,9-7-1 0 0,-54 18-73 0 0,23-1 105 0 0,0 1 0 0 0,1 0 0 0 0,-1 1 0 0 0,1 0 0 0 0,0 1 0 0 0,1 0 0 0 0,0 1 0 0 0,0 0 0 0 0,1 1 0 0 0,0 1 0 0 0,1 0 0 0 0,-11 14 0 0 0,17-20-21 0 0,0 0 1 0 0,1 1 0 0 0,-1-1 0 0 0,1 1 0 0 0,0 0 0 0 0,0 0 0 0 0,1 0 0 0 0,0 0-1 0 0,0 0 1 0 0,0 1 0 0 0,1-1 0 0 0,0 1 0 0 0,0-1 0 0 0,1 1 0 0 0,0-1 0 0 0,0 1-1 0 0,0-1 1 0 0,1 1 0 0 0,0-1 0 0 0,0 1 0 0 0,0-1 0 0 0,1 1 0 0 0,0-1 0 0 0,1 0-1 0 0,-1 0 1 0 0,1 0 0 0 0,0 0 0 0 0,1-1 0 0 0,6 10 0 0 0,-6-11-32 0 0,0 0 1 0 0,0 0-1 0 0,0 0 1 0 0,1-1-1 0 0,-1 1 1 0 0,1-1-1 0 0,0-1 0 0 0,-1 1 1 0 0,1 0-1 0 0,1-1 1 0 0,-1 0-1 0 0,0-1 1 0 0,0 1-1 0 0,1-1 1 0 0,-1 0-1 0 0,1 0 1 0 0,-1 0-1 0 0,1-1 0 0 0,0 0 1 0 0,7-1-1 0 0,-6 1-396 0 0,0-1-1 0 0,0-1 0 0 0,0 1 0 0 0,-1-1 0 0 0,1 0 1 0 0,-1-1-1 0 0,8-3 0 0 0,-9 4-407 0 0,0-1-1 0 0,-1 0 1 0 0,1-1 0 0 0,0 1-1 0 0,-1-1 1 0 0,0 0-1 0 0,0 0 1 0 0,7-9 0 0 0,-1-4-3953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0:27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9882 0 0,'33'-4'8124'0'0,"18"-12"-5906"0"0,-5 1-1642 0 0,-19 10-501 0 0,1 1 0 0 0,51 0 0 0 0,-31 3-3062 0 0,1-3-4715 0 0,-33 2 1439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0:28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60 6273 0 0,'-6'1'861'0'0,"0"0"0"0"0,0 0 0 0 0,1 0-1 0 0,-1 0 1 0 0,0-1 0 0 0,0 0-1 0 0,0 0 1 0 0,0-1 0 0 0,1 0 0 0 0,-1 0-1 0 0,-9-3 1 0 0,10 3-526 0 0,0-1 1 0 0,0 1-1 0 0,0 0 0 0 0,0 1 1 0 0,-1-1-1 0 0,1 1 0 0 0,0 0 0 0 0,0 0 1 0 0,-1 0-1 0 0,1 1 0 0 0,0 0 0 0 0,0 0 1 0 0,0 0-1 0 0,-7 3 0 0 0,11-3-333 0 0,0-1 0 0 0,0 1 0 0 0,0 0 0 0 0,0-1 0 0 0,0 1-1 0 0,0 0 1 0 0,0 0 0 0 0,0 0 0 0 0,1 0 0 0 0,-1 0 0 0 0,0 0 0 0 0,0 0-1 0 0,1 0 1 0 0,-1 0 0 0 0,1 0 0 0 0,-1 0 0 0 0,1 0 0 0 0,-1 0-1 0 0,1 0 1 0 0,0 1 0 0 0,-1-1 0 0 0,1 2 0 0 0,0 0-14 0 0,0 0 1 0 0,0-1-1 0 0,0 1 0 0 0,1 0 1 0 0,-1 0-1 0 0,1 0 0 0 0,0 0 1 0 0,0 0-1 0 0,1 3 0 0 0,1 0-12 0 0,0-1 0 0 0,0 1-1 0 0,0-1 1 0 0,1 0-1 0 0,-1 0 1 0 0,1 0 0 0 0,0 0-1 0 0,8 6 1 0 0,-8-9 14 0 0,1 1 1 0 0,0-1-1 0 0,0 0 1 0 0,0 0-1 0 0,0 0 1 0 0,0-1-1 0 0,1 0 1 0 0,-1 0-1 0 0,0 0 1 0 0,1-1-1 0 0,-1 1 1 0 0,0-1-1 0 0,1-1 1 0 0,-1 1-1 0 0,0-1 1 0 0,1 0-1 0 0,-1 0 1 0 0,0 0-1 0 0,0-1 1 0 0,0 0-1 0 0,0 0 1 0 0,0 0-1 0 0,0 0 1 0 0,5-4-1 0 0,-6 3-40 0 0,0 1 0 0 0,1-1 1 0 0,-1 1-1 0 0,0-1 0 0 0,-1-1 0 0 0,1 1 0 0 0,0 0 0 0 0,-1-1 0 0 0,0 0 0 0 0,0 0 0 0 0,0 0 0 0 0,0 0 0 0 0,0 0 0 0 0,-1-1 0 0 0,0 1 0 0 0,0-1 1 0 0,0 1-1 0 0,-1-1 0 0 0,1 0 0 0 0,-1 0 0 0 0,0 0 0 0 0,-1 0 0 0 0,1 0 0 0 0,-1 0 0 0 0,0 0 0 0 0,-1-6 0 0 0,1 9-8 0 0,-1 0 0 0 0,1 0 0 0 0,-1-1 0 0 0,0 1 0 0 0,0 0 0 0 0,0 0 0 0 0,0 0 0 0 0,0 0 0 0 0,0 0 0 0 0,-1 1 0 0 0,1-1-1 0 0,-1 0 1 0 0,1 1 0 0 0,-1-1 0 0 0,0 0 0 0 0,1 1 0 0 0,-1 0 0 0 0,-2-2 0 0 0,-1 1-221 0 0,1 0 1 0 0,0 0-1 0 0,-1 0 1 0 0,0 1-1 0 0,1 0 1 0 0,-1 0-1 0 0,0 0 0 0 0,-5 0 1 0 0,-2 0-370 0 0,0 1 0 0 0,1 1 1 0 0,-1 0-1 0 0,1 0 0 0 0,0 1 1 0 0,-17 5-1 0 0,19-4 670 0 0,1 1-1 0 0,-1 0 1 0 0,1 0 0 0 0,-1 1 0 0 0,1 0-1 0 0,1 0 1 0 0,-1 1 0 0 0,1 0 0 0 0,0 0-1 0 0,0 1 1 0 0,1 0 0 0 0,0 0 0 0 0,0 1 0 0 0,0-1-1 0 0,1 1 1 0 0,0 1 0 0 0,-6 13 0 0 0,9-15 194 0 0,0-1 1 0 0,0 1 0 0 0,0-1 0 0 0,1 1 0 0 0,0 0 0 0 0,0 0 0 0 0,0-1 0 0 0,1 1 0 0 0,0 0 0 0 0,1 0 0 0 0,0 0 0 0 0,0 0-1 0 0,0-1 1 0 0,1 1 0 0 0,-1-1 0 0 0,2 1 0 0 0,-1-1 0 0 0,1 1 0 0 0,0-1 0 0 0,0 0 0 0 0,1 0 0 0 0,-1-1 0 0 0,1 1-1 0 0,10 9 1 0 0,-11-12-191 0 0,1 0-1 0 0,0 0 1 0 0,1 0-1 0 0,-1-1 1 0 0,0 0-1 0 0,1 0 1 0 0,-1 0-1 0 0,1 0 0 0 0,0-1 1 0 0,-1 0-1 0 0,1 0 1 0 0,0 0-1 0 0,0 0 1 0 0,0-1-1 0 0,0 0 1 0 0,0 0-1 0 0,-1 0 1 0 0,1 0-1 0 0,7-2 0 0 0,45-10-1088 0 0,-8-3-3289 0 0,-46 14 3861 0 0,2-2-3499 0 0,-19 1 3323 0 0,11 2 1202 0 0,0 0-1 0 0,-1 0 0 0 0,1 1 0 0 0,0-1 0 0 0,0 1 0 0 0,0 0 1 0 0,0 0-1 0 0,1 0 0 0 0,-1 0 0 0 0,-5 4 0 0 0,5-2-320 0 0,0 0 0 0 0,1 0-1 0 0,-1 0 1 0 0,1 0 0 0 0,0 1-1 0 0,0-1 1 0 0,0 1 0 0 0,0 0 0 0 0,0 0-1 0 0,1-1 1 0 0,0 1 0 0 0,0 0-1 0 0,0 0 1 0 0,0 0 0 0 0,1 0 0 0 0,-1 1-1 0 0,1-1 1 0 0,0 0 0 0 0,0 0-1 0 0,1 0 1 0 0,-1 0 0 0 0,1 0 0 0 0,1 6-1 0 0,0-5-163 0 0,0 1-1 0 0,0 0 0 0 0,0 0 1 0 0,1-1-1 0 0,0 1 0 0 0,0-1 1 0 0,0 0-1 0 0,0 0 0 0 0,1 0 1 0 0,0-1-1 0 0,0 1 0 0 0,1-1 1 0 0,-1 0-1 0 0,1 0 0 0 0,5 4 1 0 0,-4-5-190 0 0,1 0-1 0 0,-1 0 1 0 0,1-1 0 0 0,0 0 0 0 0,0 0-1 0 0,0 0 1 0 0,0-1 0 0 0,0 0 0 0 0,0 0-1 0 0,0-1 1 0 0,0 0 0 0 0,1 0 0 0 0,-1-1-1 0 0,0 0 1 0 0,10-2 0 0 0,2-2-2371 0 0,0-1 0 0 0,-1 0 1 0 0,0-1-1 0 0,26-15 0 0 0,-21 8-862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0:28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50 6745 0 0,'-2'-1'1041'0'0,"0"0"0"0"0,1-1 0 0 0,-1 1 0 0 0,0 0 0 0 0,0 0 0 0 0,1-1 0 0 0,-1 1 0 0 0,1-1 0 0 0,-1 1 0 0 0,-1-3 0 0 0,3 3-967 0 0,0 1 0 0 0,0-1 1 0 0,-1 0-1 0 0,1 1 1 0 0,0-1-1 0 0,0 1 1 0 0,0-1-1 0 0,0 0 1 0 0,0 1-1 0 0,0-1 0 0 0,0 0 1 0 0,0 1-1 0 0,0-1 1 0 0,0 1-1 0 0,0-1 1 0 0,0 0-1 0 0,1 1 0 0 0,-1-1 1 0 0,0 0-1 0 0,0 1 1 0 0,1-1-1 0 0,-1 1 1 0 0,0-1-1 0 0,1 1 1 0 0,-1-1-1 0 0,0 1 0 0 0,1-1 1 0 0,-1 1-1 0 0,1-1 1 0 0,-1 1-1 0 0,1 0 1 0 0,-1-1-1 0 0,1 1 1 0 0,-1-1-1 0 0,1 1 0 0 0,-1 0 1 0 0,1 0-1 0 0,0-1 1 0 0,-1 1-1 0 0,1 0 1 0 0,-1 0-1 0 0,2 0 1 0 0,3-2-22 0 0,0 0 0 0 0,1 0 0 0 0,-1 1 0 0 0,0-1 0 0 0,1 1 0 0 0,-1 1 0 0 0,1-1 0 0 0,-1 1 0 0 0,1 0 0 0 0,-1 0 1 0 0,1 1-1 0 0,-1-1 0 0 0,0 1 0 0 0,1 0 0 0 0,-1 1 0 0 0,0-1 0 0 0,1 1 0 0 0,-1 0 0 0 0,0 1 0 0 0,0-1 0 0 0,-1 1 1 0 0,1 0-1 0 0,0 0 0 0 0,-1 0 0 0 0,5 5 0 0 0,-3-2-37 0 0,-1-1 0 0 0,1 1-1 0 0,-1 0 1 0 0,0 1 0 0 0,-1-1 0 0 0,0 1 0 0 0,0 0 0 0 0,0 0 0 0 0,-1 0-1 0 0,0 0 1 0 0,0 1 0 0 0,-1-1 0 0 0,0 1 0 0 0,0 0 0 0 0,-1 0-1 0 0,1 14 1 0 0,-3-3-72 0 0,0-1 0 0 0,-2 1 0 0 0,0-1 0 0 0,-1 0-1 0 0,-8 21 1 0 0,-38 85-4433 0 0,48-165-3958 0 0,8-37 7417 0 0,4 15-443 0 0,-8 50 1996 0 0,1 1 0 0 0,1 0 0 0 0,4-12 0 0 0,-6 19-32 0 0,0 1 1 0 0,1-1-1 0 0,-1 0 1 0 0,1 1-1 0 0,0 0 0 0 0,0 0 1 0 0,0-1-1 0 0,1 2 0 0 0,-1-1 1 0 0,1 0-1 0 0,0 1 1 0 0,0 0-1 0 0,0 0 0 0 0,1 0 1 0 0,-1 0-1 0 0,1 1 0 0 0,-1-1 1 0 0,1 1-1 0 0,0 0 1 0 0,0 1-1 0 0,9-3 0 0 0,45-2 853 0 0,-56 6-1323 0 0,0 0 0 0 0,0 0 0 0 0,0 0 0 0 0,0 0 0 0 0,0 1 0 0 0,0-1 0 0 0,0 1 0 0 0,0 0 0 0 0,-1 0 1 0 0,1 0-1 0 0,0 0 0 0 0,0 0 0 0 0,-1 1 0 0 0,1-1 0 0 0,0 1 0 0 0,-1-1 0 0 0,3 4 0 0 0,-4-5-183 0 0,-1 1-1 0 0,0 0 0 0 0,1-1 1 0 0,-1 1-1 0 0,0-1 0 0 0,1 1 1 0 0,-1 0-1 0 0,0 0 0 0 0,0-1 1 0 0,1 1-1 0 0,-1 0 1 0 0,0-1-1 0 0,0 1 0 0 0,0 0 1 0 0,0 0-1 0 0,0-1 0 0 0,0 1 1 0 0,0 0-1 0 0,0-1 0 0 0,-1 1 1 0 0,1 0-1 0 0,0 0 0 0 0,0-1 1 0 0,-1 1-1 0 0,1 0 0 0 0,0-1 1 0 0,-1 1-1 0 0,1-1 0 0 0,0 1 1 0 0,-1 0-1 0 0,1-1 1 0 0,-1 1-1 0 0,1-1 0 0 0,-2 2 1 0 0,-19 12-7382 0 0,9-8 2102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0:29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6305 0 0,'2'-4'1929'0'0,"0"0"63"0"0,3 1-183 0 0,2 0-257 0 0,2 6-384 0 0,3-2-336 0 0,2 3-304 0 0,0-1-223 0 0,0 0-161 0 0,0-2-120 0 0,0 1-265 0 0,0-2-407 0 0,0 0-600 0 0,0-2-808 0 0,-3-2-457 0 0,0-3 161 0 0,-1 0-2457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0:29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1 6185 0 0,'0'0'343'0'0,"-1"0"0"0"0,1 0 1 0 0,-1 0-1 0 0,0 0 0 0 0,1 0 0 0 0,-1 0 0 0 0,1 1 0 0 0,-1-1 0 0 0,1 0 0 0 0,-1 0 0 0 0,1 1 0 0 0,-1-1 0 0 0,1 0 0 0 0,-1 1 0 0 0,1-1 1 0 0,-1 1-1 0 0,1-1 0 0 0,-1 0 0 0 0,1 1 0 0 0,-1 0 0 0 0,-6 15 3555 0 0,2 23-1452 0 0,4-28-1889 0 0,-7 104 316 0 0,5-51-5892 0 0,3-62 4319 0 0,0 1 0 0 0,-1-1 0 0 0,1 0 1 0 0,-1 1-1 0 0,1-1 0 0 0,-1 0 0 0 0,0 0 0 0 0,0 0 1 0 0,0 1-1 0 0,-2 2 0 0 0,2-3 320 0 0,0-1 0 0 0,-1 1 0 0 0,1-1 0 0 0,-1 1 0 0 0,0-1 0 0 0,1 1 0 0 0,-1-1 1 0 0,0 0-1 0 0,-3 2 0 0 0,-3 0 551 0 0,1-1 0 0 0,-1 0 1 0 0,1 0-1 0 0,-1 0 0 0 0,-10 0 1 0 0,12-2 854 0 0,0 1 0 0 0,0 0 0 0 0,0 0 1 0 0,0 0-1 0 0,0 1 0 0 0,1 0 0 0 0,-11 5 1 0 0,25-4 3212 0 0,13 0-2877 0 0,-5-2-1233 0 0,0 1 1 0 0,1 0 0 0 0,-1 1-1 0 0,0 1 1 0 0,24 8-1 0 0,-41-11-133 0 0,1-1 0 0 0,-1 0 1 0 0,1 1-1 0 0,-1-1 0 0 0,1 1 0 0 0,-1-1 0 0 0,1 0 0 0 0,-1 1 0 0 0,0-1 0 0 0,1 1 0 0 0,-1-1 0 0 0,0 1 0 0 0,1-1 0 0 0,-1 1 0 0 0,0 0 0 0 0,0-1 0 0 0,0 1 0 0 0,1-1 1 0 0,-1 1-1 0 0,0-1 0 0 0,0 1 0 0 0,0 0 0 0 0,0-1 0 0 0,0 1 0 0 0,0-1 0 0 0,0 1 0 0 0,0 0 0 0 0,0-1 0 0 0,0 1 0 0 0,-1-1 0 0 0,1 1 0 0 0,0-1 0 0 0,0 1 1 0 0,0 0-1 0 0,-1-1 0 0 0,1 1 0 0 0,0-1 0 0 0,-1 1 0 0 0,-18 27-13 0 0,10-16-11 0 0,8-10 23 0 0,0 0 1 0 0,-1 0 0 0 0,1 0-1 0 0,0 1 1 0 0,0-1 0 0 0,0 0-1 0 0,0 0 1 0 0,1 1 0 0 0,-1-1-1 0 0,1 0 1 0 0,-1 1 0 0 0,1-1-1 0 0,0 1 1 0 0,0-1 0 0 0,0 1-1 0 0,0-1 1 0 0,0 1 0 0 0,0-1-1 0 0,1 0 1 0 0,0 1 0 0 0,-1-1-1 0 0,1 0 1 0 0,0 1 0 0 0,0-1-1 0 0,0 0 1 0 0,0 0 0 0 0,0 0-1 0 0,1 1 1 0 0,-1-1 0 0 0,1-1-1 0 0,-1 1 1 0 0,1 0 0 0 0,0 0-1 0 0,0-1 1 0 0,0 1 0 0 0,0-1-1 0 0,0 1 1 0 0,0-1 0 0 0,0 0 0 0 0,0 0-1 0 0,0 0 1 0 0,1 0 0 0 0,-1 0-1 0 0,0 0 1 0 0,1-1 0 0 0,-1 1-1 0 0,0-1 1 0 0,1 0 0 0 0,-1 1-1 0 0,1-1 1 0 0,-1 0 0 0 0,1-1-1 0 0,-1 1 1 0 0,1 0 0 0 0,-1-1-1 0 0,3 0 1 0 0,6-1-553 0 0,0-1 1 0 0,0 0-1 0 0,-1-1 0 0 0,1 0 0 0 0,11-7 1 0 0,-14 7-730 0 0,-1-1 0 0 0,1 0 0 0 0,-1 0-1 0 0,1-1 1 0 0,-2 0 0 0 0,12-12 0 0 0,-4 2-3277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0:29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7354 0 0,'27'-4'7302'0'0,"18"8"-5009"0"0,-34-3-1922 0 0,-3 0-316 0 0,-1 1 1 0 0,1 0 0 0 0,-1 0-1 0 0,1 0 1 0 0,-1 1 0 0 0,0 0-1 0 0,0 0 1 0 0,0 1-1 0 0,0 0 1 0 0,-1 0 0 0 0,0 0-1 0 0,0 1 1 0 0,0 0 0 0 0,0 0-1 0 0,-1 1 1 0 0,1 0 0 0 0,-1 0-1 0 0,-1 0 1 0 0,1 0 0 0 0,-1 1-1 0 0,0-1 1 0 0,-1 1-1 0 0,0 0 1 0 0,0 0 0 0 0,2 9-1 0 0,-3-9-166 0 0,0 1 0 0 0,-1-1 0 0 0,0 1 0 0 0,0 0 0 0 0,0 0 0 0 0,-1-1-1 0 0,-1 1 1 0 0,1 0 0 0 0,-1 0 0 0 0,-1-1 0 0 0,1 1 0 0 0,-1-1 0 0 0,0 1-1 0 0,-1-1 1 0 0,0 0 0 0 0,-5 9 0 0 0,1-4-862 0 0,-1 0 0 0 0,0-1 1 0 0,-1 0-1 0 0,0 0 0 0 0,-1-1 0 0 0,-20 17 0 0 0,28-25 744 0 0,-1-1 0 0 0,1 0 0 0 0,0 1 0 0 0,0-1 0 0 0,0 0 0 0 0,-1 0 0 0 0,1 0 0 0 0,-1 0-1 0 0,1-1 1 0 0,-1 1 0 0 0,1-1 0 0 0,-1 0 0 0 0,1 1 0 0 0,-3-1 0 0 0,-3 0-509 0 0,-9 5-2907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54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9858 0 0,'19'-7'7160'0'0,"19"6"-5048"0"0,-17 2-1062 0 0,7-1-947 0 0,1 2-1 0 0,-1 0 0 0 0,0 2 1 0 0,0 2-1 0 0,0 0 1 0 0,0 2-1 0 0,29 12 0 0 0,1-1-1205 0 0,-34-15-1754 0 0,-24-4 2531 0 0,1 0 0 0 0,0-1-1 0 0,0 1 1 0 0,-1 0 0 0 0,1 0-1 0 0,0 0 1 0 0,-1-1 0 0 0,1 1 0 0 0,0 0-1 0 0,-1 0 1 0 0,1-1 0 0 0,0 1-1 0 0,-1-1 1 0 0,1 1 0 0 0,0-1 0 0 0,-1 1-1 0 0,1-1 1 0 0,0 0 0 0 0,2-7-6081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0:30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20 6721 0 0,'0'0'258'0'0,"0"-1"-1"0"0,0 1 1 0 0,-1-1-1 0 0,1 1 1 0 0,0-1-1 0 0,0 0 0 0 0,0 1 1 0 0,0-1-1 0 0,0 0 1 0 0,-1 1-1 0 0,1-1 0 0 0,0 0 1 0 0,1 1-1 0 0,-1-1 1 0 0,0 1-1 0 0,0-1 0 0 0,0 0 1 0 0,0 1-1 0 0,0-1 1 0 0,1 1-1 0 0,-1-1 1 0 0,0 0-1 0 0,0 1 0 0 0,1-1 1 0 0,-1 1-1 0 0,0-1 1 0 0,1 1-1 0 0,-1-1 0 0 0,1 1 1 0 0,-1-1-1 0 0,1 1 1 0 0,-1-1-1 0 0,1 1 1 0 0,0-1-1 0 0,1 1 34 0 0,-1 0 0 0 0,1 1 1 0 0,-1-1-1 0 0,1 0 0 0 0,0 1 0 0 0,-1-1 1 0 0,0 1-1 0 0,1-1 0 0 0,-1 1 0 0 0,1 0 1 0 0,-1 0-1 0 0,0 0 0 0 0,2 1 0 0 0,41 36 2519 0 0,-40-32-2696 0 0,0 0 0 0 0,0 0 0 0 0,-1 0 0 0 0,0 0 0 0 0,0 0 0 0 0,0 1 0 0 0,-1-1 0 0 0,0 1 0 0 0,0-1 0 0 0,-1 1 0 0 0,1 8 0 0 0,-1-11-140 0 0,0-1 1 0 0,-1 1-1 0 0,0 0 1 0 0,0-1-1 0 0,0 1 0 0 0,0-1 1 0 0,-1 1-1 0 0,1 0 1 0 0,-1-1-1 0 0,0 1 0 0 0,0-1 1 0 0,0 0-1 0 0,-1 1 1 0 0,1-1-1 0 0,-1 0 0 0 0,0 0 1 0 0,0 0-1 0 0,0 0 1 0 0,0 0-1 0 0,0 0 0 0 0,-1 0 1 0 0,1-1-1 0 0,-4 3 1 0 0,5-4-52 0 0,0 0 1 0 0,0-1-1 0 0,1 1 1 0 0,-1-1 0 0 0,0 0-1 0 0,0 1 1 0 0,0-1-1 0 0,0 0 1 0 0,0 1-1 0 0,0-1 1 0 0,0 0 0 0 0,0 0-1 0 0,0 0 1 0 0,0 0-1 0 0,0 0 1 0 0,0 0-1 0 0,0 0 1 0 0,0 0 0 0 0,0 0-1 0 0,0 0 1 0 0,-2-1-1 0 0,1-6-618 0 0,14-2 607 0 0,14-2 244 0 0,1 0 1 0 0,38-8-1 0 0,0-1-1694 0 0,-4-6-4788 0 0,-27 1-1387 0 0,-18 12 3538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0:30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5713 0 0,'2'4'1466'0'0,"-1"0"0"0"0,1 0-1 0 0,-1 0 1 0 0,0 0 0 0 0,0 0 0 0 0,0 1-1 0 0,-1-1 1 0 0,1 7 0 0 0,-2 1-538 0 0,0 0 1 0 0,-1 0 0 0 0,-6 20-1 0 0,5-23-974 0 0,1-1 0 0 0,0 1 0 0 0,0-1 0 0 0,1 1 0 0 0,0 0 0 0 0,1 0 0 0 0,1 16 0 0 0,-1-23 45 0 0,1 0 0 0 0,-1 0 0 0 0,1 0-1 0 0,0-1 1 0 0,0 1 0 0 0,-1 0 0 0 0,1 0-1 0 0,0-1 1 0 0,1 1 0 0 0,-1-1 0 0 0,0 1-1 0 0,0-1 1 0 0,1 1 0 0 0,-1-1 0 0 0,1 0-1 0 0,-1 0 1 0 0,1 1 0 0 0,-1-1 0 0 0,1 0-1 0 0,0-1 1 0 0,-1 1 0 0 0,1 0 0 0 0,0 0-1 0 0,0-1 1 0 0,0 1 0 0 0,0-1 0 0 0,0 1-1 0 0,0-1 1 0 0,-1 0 0 0 0,1 0 0 0 0,0 0-1 0 0,4 0 1 0 0,7-1-984 0 0,0 0 0 0 0,-1-1 0 0 0,25-7 0 0 0,-17 5-3081 0 0,-20 4 3989 0 0,0 0-1 0 0,0 0 0 0 0,0 0 1 0 0,1 0-1 0 0,-1 0 0 0 0,0 0 0 0 0,0 0 1 0 0,0 0-1 0 0,0 0 0 0 0,0 0 1 0 0,0 0-1 0 0,1 0 0 0 0,-1 0 1 0 0,0 0-1 0 0,0 0 0 0 0,0 0 0 0 0,0 0 1 0 0,0 0-1 0 0,0 0 0 0 0,0 0 1 0 0,1 0-1 0 0,-1 0 0 0 0,0-1 1 0 0,0 1-1 0 0,0 0 0 0 0,0 0 1 0 0,0 0-1 0 0,0 0-78 0 0,0 0 79 0 0,1 0-1 0 0,-1 0 0 0 0,0 0 1 0 0,0-1-1 0 0,0 1 0 0 0,0 0 1 0 0,0 0-1 0 0,0 0 0 0 0,0 0 0 0 0,0 0 1 0 0,0 0-1 0 0,0 0 0 0 0,0-1 1 0 0,0 1-1 0 0,0 0 0 0 0,0 0 1 0 0,0 0-1 0 0,0 0 0 0 0,0 0 0 0 0,0 0 1 0 0,0-1-1 0 0,0 1 0 0 0,0 0 1 0 0,0 0-1 0 0</inkml:trace>
  <inkml:trace contextRef="#ctx0" brushRef="#br0" timeOffset="1">274 335 8082 0 0,'7'-3'2552'0'0,"0"0"-287"0"0,1 2-457 0 0,1-2-504 0 0,-2 4-535 0 0,1-1-361 0 0,1-1-216 0 0,0-2-16 0 0,0 3 24 0 0,-2-3 16 0 0,-3 2-16 0 0,-3 1-112 0 0,2-2-328 0 0,-1 2-752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24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19 5425 0 0,'-1'-1'646'0'0,"1"0"0"0"0,-1-1 0 0 0,1 1 0 0 0,-1 0 0 0 0,1 0 0 0 0,-1 0 0 0 0,1 0 0 0 0,-1 0 0 0 0,0 0 0 0 0,0 0 0 0 0,0 0 0 0 0,1 1 0 0 0,-1-1 0 0 0,0 0 0 0 0,0 0 0 0 0,0 1 0 0 0,0-1 0 0 0,-2 0 0 0 0,-9 2 5377 0 0,4 7-5521 0 0,-13 28-91 0 0,2 1 1 0 0,-27 70-1 0 0,14-27-357 0 0,24-62-106 0 0,1-5-235 0 0,1 0 0 0 0,0 1 0 0 0,1 0 0 0 0,1 0 0 0 0,0 0-1 0 0,-3 27 1 0 0,7-41 246 0 0,0 0 0 0 0,0 0 0 0 0,0 0 0 0 0,0 0 0 0 0,0-1-1 0 0,1 1 1 0 0,-1 0 0 0 0,0 0 0 0 0,0 0 0 0 0,0 0 0 0 0,0 0-1 0 0,0 0 1 0 0,0 0 0 0 0,0 0 0 0 0,0 0 0 0 0,0 0 0 0 0,0 0-1 0 0,0 0 1 0 0,0-1 0 0 0,1 1 0 0 0,-1 0 0 0 0,0 0 0 0 0,0 0 0 0 0,0 0-1 0 0,0 0 1 0 0,0 0 0 0 0,0 0 0 0 0,0 0 0 0 0,0 0 0 0 0,1 0-1 0 0,-1 0 1 0 0,0 0 0 0 0,0 0 0 0 0,0 0 0 0 0,0 0 0 0 0,0 0-1 0 0,0 0 1 0 0,0 0 0 0 0,0 0 0 0 0,1 0 0 0 0,-1 1 0 0 0,0-1 0 0 0,0 0-1 0 0,0 0 1 0 0,0 0 0 0 0,0 0 0 0 0,0 0 0 0 0,0 0 0 0 0,0 0-1 0 0,0 0 1 0 0,0 0 0 0 0,0 0 0 0 0,0 0 0 0 0,1 0 0 0 0,-1 1-1 0 0,0-1 1 0 0,0 0 0 0 0,0 0 0 0 0,0 0 0 0 0,0 0 0 0 0,0 0-1 0 0,0 0 1 0 0,0 0 0 0 0,0 0 0 0 0,0 0 0 0 0,0 1 0 0 0,0-1 0 0 0,0 0-1 0 0,10-12-987 0 0,8-16 576 0 0,-8 11 350 0 0,-5 8 61 0 0,0 0 0 0 0,0 1-1 0 0,0 0 1 0 0,1 0 0 0 0,12-12-1 0 0,-17 19 64 0 0,1-1 0 0 0,0 1 0 0 0,1-1 0 0 0,-1 1 0 0 0,0 0 0 0 0,0-1 0 0 0,1 1 0 0 0,-1 1 0 0 0,0-1 0 0 0,1 0 0 0 0,-1 0 0 0 0,1 1-1 0 0,-1-1 1 0 0,1 1 0 0 0,-1 0 0 0 0,1 0 0 0 0,-1 0 0 0 0,1 0 0 0 0,-1 0 0 0 0,1 1 0 0 0,0-1 0 0 0,-1 1 0 0 0,0 0 0 0 0,1-1 0 0 0,-1 1 0 0 0,1 0 0 0 0,1 2-1 0 0,42 24 334 0 0,-3-2-2312 0 0,-12-13-4841 0 0,-17-9 222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25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11851 0 0,'-1'51'8654'0'0,"-2"-1"-3992"0"0,-5 52-3656 0 0,-2 38-6321 0 0,6-109-458 0 0,4-30 5486 0 0,-1 0 1 0 0,1 0 0 0 0,0 0 0 0 0,0 0-1 0 0,-1 0 1 0 0,1 0 0 0 0,-1 0-1 0 0,1 0 1 0 0,-1 0 0 0 0,1 0 0 0 0,-1-1-1 0 0,0 1 1 0 0,1 0 0 0 0,-1 0-1 0 0,0 0 1 0 0,0-1 0 0 0,1 1 0 0 0,-1 0-1 0 0,0-1 1 0 0,0 1 0 0 0,0 0-1 0 0,0-1 1 0 0,0 0 0 0 0,0 1-1 0 0,0-1 1 0 0,-1 1 0 0 0,-15-3-2085 0 0,6 6-813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25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70 5545 0 0,'-25'-9'16096'0'0,"52"-9"-13834"0"0,29-15-1365 0 0,-53 31-889 0 0,1 0 1 0 0,-1 1-1 0 0,1 0 0 0 0,-1 0 1 0 0,1 0-1 0 0,0 0 1 0 0,0 1-1 0 0,-1-1 1 0 0,1 1-1 0 0,0 0 1 0 0,0 0-1 0 0,-1 1 1 0 0,1-1-1 0 0,4 2 1 0 0,-6-2-5 0 0,-1 0 0 0 0,0 1 0 0 0,0-1 0 0 0,1 1 0 0 0,-1-1 0 0 0,0 1 0 0 0,0 0 1 0 0,0-1-1 0 0,0 1 0 0 0,0 0 0 0 0,0 0 0 0 0,0 0 0 0 0,0 0 0 0 0,0 0 0 0 0,0 0 1 0 0,0 0-1 0 0,-1 0 0 0 0,1 0 0 0 0,0 0 0 0 0,-1 1 0 0 0,1 1 0 0 0,0 0-39 0 0,0 0 0 0 0,-1 0 0 0 0,0 0-1 0 0,1 0 1 0 0,-1 0 0 0 0,0 0 0 0 0,-1 0 0 0 0,1 0 0 0 0,-1 4-1 0 0,-3 6-285 0 0,0 1-1 0 0,-1-1 1 0 0,-7 16-1 0 0,9-24 153 0 0,-16 31-409 0 0,11-22 335 0 0,0 1 0 0 0,-9 23 1 0 0,16-35 234 0 0,0 0 1 0 0,0 0 0 0 0,0 0-1 0 0,0 1 1 0 0,1-1-1 0 0,-1 0 1 0 0,1 1-1 0 0,0-1 1 0 0,0 0-1 0 0,0 1 1 0 0,0-1 0 0 0,1 0-1 0 0,-1 1 1 0 0,1-1-1 0 0,0 0 1 0 0,0 0-1 0 0,3 6 1 0 0,-2-6 45 0 0,0-1-1 0 0,0 0 1 0 0,0 0-1 0 0,1 0 1 0 0,-1 0-1 0 0,0 0 1 0 0,1-1-1 0 0,0 1 1 0 0,-1-1-1 0 0,1 1 1 0 0,0-1 0 0 0,0 0-1 0 0,0 0 1 0 0,0 0-1 0 0,0-1 1 0 0,0 1-1 0 0,0-1 1 0 0,0 1-1 0 0,0-1 1 0 0,0 0-1 0 0,0 0 1 0 0,4-1 0 0 0,6 0-373 0 0,0-1 1 0 0,-1 0 0 0 0,25-7 0 0 0,-32 7-471 0 0,0 0 1 0 0,0 0-1 0 0,-1 0 1 0 0,1-1-1 0 0,0 1 1 0 0,-1-1-1 0 0,0 0 1 0 0,0 0 0 0 0,0-1-1 0 0,0 1 1 0 0,0-1-1 0 0,-1 0 1 0 0,1 0-1 0 0,4-8 1 0 0,5-11-4889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25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16 11546 0 0,'-23'1'13367'0'0,"39"-7"-12078"0"0,-5 3-1239 0 0,-1 0 0 0 0,1 1 0 0 0,0 1 0 0 0,20 0 0 0 0,17 4-5754 0 0,-40-1-1172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26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7 110 8682 0 0,'-6'5'7794'0'0,"13"-4"-3708"0"0,15-4-1740 0 0,-10-1-1742 0 0,44-15 406 0 0,-52 18-986 0 0,1 0 0 0 0,-1 0 0 0 0,0 0 0 0 0,0 1 0 0 0,1 0 0 0 0,-1 0 0 0 0,0 0 0 0 0,0 0 0 0 0,1 1 0 0 0,-1-1-1 0 0,5 3 1 0 0,-9-3-15 0 0,1 1-1 0 0,0-1 0 0 0,-1 1 0 0 0,1 0 1 0 0,0-1-1 0 0,-1 1 0 0 0,1 0 0 0 0,-1 0 1 0 0,1-1-1 0 0,-1 1 0 0 0,0 0 0 0 0,1 0 1 0 0,-1 0-1 0 0,0-1 0 0 0,0 1 0 0 0,1 0 1 0 0,-1 0-1 0 0,0 0 0 0 0,0 0 0 0 0,0 0 1 0 0,0 0-1 0 0,0-1 0 0 0,0 1 0 0 0,0 0 1 0 0,0 0-1 0 0,-1 0 0 0 0,1 0 0 0 0,0 0 1 0 0,-1 0-1 0 0,-10 35 50 0 0,8-26-45 0 0,1-2-19 0 0,0 0 1 0 0,1 1-1 0 0,1-1 0 0 0,-1 0 0 0 0,1 0 1 0 0,0 1-1 0 0,2 10 0 0 0,-1-16 3 0 0,-1 1 0 0 0,1 0 1 0 0,0 0-1 0 0,0-1 0 0 0,0 1 0 0 0,0 0 1 0 0,1-1-1 0 0,0 1 0 0 0,-1-1 0 0 0,1 0 0 0 0,0 1 1 0 0,1-1-1 0 0,-1 0 0 0 0,0 0 0 0 0,1 0 1 0 0,0-1-1 0 0,5 5 0 0 0,-7-6 7 0 0,1 0 0 0 0,-1-1 0 0 0,0 1 1 0 0,1-1-1 0 0,-1 1 0 0 0,1-1 0 0 0,-1 1 0 0 0,1-1 0 0 0,-1 0 0 0 0,1 0 1 0 0,-1 0-1 0 0,1 0 0 0 0,-1 0 0 0 0,1 0 0 0 0,-1 0 0 0 0,0 0 1 0 0,1 0-1 0 0,-1-1 0 0 0,1 1 0 0 0,-1-1 0 0 0,3 0 0 0 0,-1-1 17 0 0,0 0-1 0 0,-1 1 0 0 0,1-1 0 0 0,-1-1 1 0 0,1 1-1 0 0,-1 0 0 0 0,0-1 1 0 0,1 1-1 0 0,2-5 0 0 0,-2 1 15 0 0,1 0 0 0 0,-1 0 0 0 0,0-1 0 0 0,0 1 0 0 0,-1-1-1 0 0,1 1 1 0 0,-1-1 0 0 0,1-13 0 0 0,-3 16-93 0 0,0-1 0 0 0,0 0 0 0 0,-1 0 0 0 0,1 0 0 0 0,-1 1 0 0 0,-1-1 1 0 0,1 0-1 0 0,-1 1 0 0 0,1-1 0 0 0,-1 1 0 0 0,0 0 0 0 0,-4-5 0 0 0,-3-4-1360 0 0,0 0 1 0 0,-16-15 0 0 0,-17-23-6549 0 0,42 50 7785 0 0,-1 1 0 0 0,1-1-1 0 0,0 1 1 0 0,0-1-1 0 0,-1 1 1 0 0,1-1 0 0 0,0 1-1 0 0,0-1 1 0 0,0 1-1 0 0,0-1 1 0 0,0 0 0 0 0,0 1-1 0 0,0-1 1 0 0,0 1-1 0 0,0-1 1 0 0,0 1 0 0 0,0-1-1 0 0,0 0 1 0 0,0 1-1 0 0,0-1 1 0 0,0 1 0 0 0,0-1-1 0 0,1 1 1 0 0,-1-1-1 0 0,0 1 1 0 0,0-1 0 0 0,1 1-1 0 0,-1-1 1 0 0,0 1-1 0 0,1-1 1 0 0,-1 1 0 0 0,1-1-1 0 0,-1 1 1 0 0,1-1-1 0 0,25-10-1170 0 0,-17 9 2630 0 0,0 0 0 0 0,0 1 1 0 0,0 0-1 0 0,13 0 1 0 0,-20 1-801 0 0,-1 0 1 0 0,1 0 0 0 0,0 1-1 0 0,0-1 1 0 0,0 0 0 0 0,0 1-1 0 0,-1-1 1 0 0,1 1 0 0 0,0-1-1 0 0,0 1 1 0 0,-1 0 0 0 0,1 0-1 0 0,-1 0 1 0 0,1 0 0 0 0,-1 0-1 0 0,1 0 1 0 0,-1 0 0 0 0,1 1-1 0 0,-1-1 1 0 0,0 0 0 0 0,0 1-1 0 0,0-1 1 0 0,2 4 0 0 0,-1 0-187 0 0,-1 0 0 0 0,0 0 0 0 0,0 0 1 0 0,0 0-1 0 0,-1 0 0 0 0,0 1 0 0 0,0 5 1 0 0,0-5-500 0 0,-2 45 357 0 0,0-33-181 0 0,1 0 0 0 0,1-1 0 0 0,1 1 0 0 0,0 0 0 0 0,1-1 0 0 0,7 26 0 0 0,-9-43 19 0 0,0 0 0 0 0,0 1 0 0 0,0-1 0 0 0,0 0 0 0 0,0 0 0 0 0,0 0 0 0 0,0 1 0 0 0,0-1 0 0 0,0 0 0 0 0,0 0 0 0 0,1 0 0 0 0,-1 1 0 0 0,0-1 0 0 0,0 0 0 0 0,0 0 0 0 0,0 0 0 0 0,0 1 0 0 0,0-1 0 0 0,1 0-1 0 0,-1 0 1 0 0,0 0 0 0 0,0 0 0 0 0,0 0 0 0 0,1 1 0 0 0,-1-1 0 0 0,0 0 0 0 0,0 0 0 0 0,0 0 0 0 0,1 0 0 0 0,-1 0 0 0 0,0 0 0 0 0,0 0 0 0 0,0 0 0 0 0,1 0 0 0 0,-1 0 0 0 0,0 0 0 0 0,0 0 0 0 0,0 0 0 0 0,1 0 0 0 0,-1 0 0 0 0,0 0 0 0 0,0 0 0 0 0,1 0 0 0 0,-1 0 0 0 0,0 0 0 0 0,0 0 0 0 0,1 0 0 0 0,8-13-284 0 0,5-20 113 0 0,-14 32 172 0 0,6-14-16 0 0,33-84 63 0 0,-33 86-90 0 0,0 1-1 0 0,1 1 1 0 0,1-1-1 0 0,-1 1 1 0 0,18-17 0 0 0,-11 18 365 0 0,-14 10-243 0 0,0 1 0 0 0,1-1 0 0 0,-1 1 0 0 0,0-1 0 0 0,0 1 0 0 0,0-1 0 0 0,0 1 0 0 0,0 0 0 0 0,0-1 0 0 0,0 1 0 0 0,0-1-1 0 0,0 1 1 0 0,0-1 0 0 0,-1 1 0 0 0,1-1 0 0 0,0 1 0 0 0,0-1 0 0 0,0 1 0 0 0,-1-1 0 0 0,1 1 0 0 0,0-1 0 0 0,0 1 0 0 0,-1-1 0 0 0,1 1 0 0 0,-1 0-1 0 0,-5 12 180 0 0,0 2-1 0 0,1-1 1 0 0,0 0-1 0 0,1 1 0 0 0,1 0 1 0 0,0 0-1 0 0,-1 28 1 0 0,4-30-1111 0 0,1 0 1 0 0,0 0-1 0 0,5 23 1 0 0,5 0-4635 0 0,6-4-3528 0 0,-13-25 3164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26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18 144 8202 0 0,'-1'11'2196'0'0,"0"-7"-1030"0"0,0 1-1 0 0,1-1 1 0 0,0 1 0 0 0,0-1 0 0 0,0 0 0 0 0,0 1-1 0 0,2 5 1 0 0,-2-8-995 0 0,1-1 0 0 0,0 0 0 0 0,-1 0 0 0 0,1 0 0 0 0,0 0-1 0 0,0 0 1 0 0,-1 0 0 0 0,1 0 0 0 0,0 0 0 0 0,0 0 0 0 0,0 0 0 0 0,0 0 0 0 0,1-1 0 0 0,-1 1-1 0 0,0 0 1 0 0,0-1 0 0 0,0 1 0 0 0,0-1 0 0 0,1 1 0 0 0,-1-1 0 0 0,0 0 0 0 0,1 1-1 0 0,-1-1 1 0 0,0 0 0 0 0,0 0 0 0 0,1 0 0 0 0,-1 0 0 0 0,0 0 0 0 0,3 0 0 0 0,4-1-39 0 0,0 0 1 0 0,0-1 0 0 0,0 0 0 0 0,0 0-1 0 0,0 0 1 0 0,0-1 0 0 0,-1 0 0 0 0,1-1-1 0 0,-1 0 1 0 0,0 0 0 0 0,0 0 0 0 0,0-1-1 0 0,11-10 1 0 0,-12 10-100 0 0,-1-1 0 0 0,1 1-1 0 0,-1-1 1 0 0,0 0 0 0 0,0 0-1 0 0,0-1 1 0 0,-1 0 0 0 0,0 1-1 0 0,-1-1 1 0 0,1-1 0 0 0,-1 1-1 0 0,-1 0 1 0 0,1-1-1 0 0,1-12 1 0 0,-4 19-15 0 0,1-1 1 0 0,-1 0-1 0 0,0 0 0 0 0,0 0 0 0 0,0 1 0 0 0,0-1 1 0 0,0 0-1 0 0,-1 0 0 0 0,1 0 0 0 0,0 1 0 0 0,-1-1 1 0 0,0 0-1 0 0,1 0 0 0 0,-1 1 0 0 0,0-1 0 0 0,0 1 0 0 0,0-1 1 0 0,0 1-1 0 0,0-1 0 0 0,0 1 0 0 0,0-1 0 0 0,0 1 1 0 0,-1 0-1 0 0,-2-3 0 0 0,1 3-2 0 0,0 0-1 0 0,0-1 1 0 0,-1 1 0 0 0,1 0-1 0 0,0 1 1 0 0,-1-1-1 0 0,1 0 1 0 0,-1 1 0 0 0,1 0-1 0 0,-1 0 1 0 0,1 0-1 0 0,-5 1 1 0 0,-6 1-48 0 0,1 0 1 0 0,-1 2-1 0 0,1-1 1 0 0,-1 2-1 0 0,-18 8 0 0 0,25-9-88 0 0,0 0 1 0 0,1 0-1 0 0,-1 1 0 0 0,1 0 0 0 0,-10 9 0 0 0,14-12-285 0 0,0 1-1 0 0,0-1 0 0 0,0 0 1 0 0,1 1-1 0 0,-1-1 0 0 0,1 1 1 0 0,0-1-1 0 0,-2 5 0 0 0,3-5-257 0 0,-1-1 1 0 0,1 1-1 0 0,0 0 0 0 0,0-1 0 0 0,0 1 0 0 0,0-1 0 0 0,0 1 1 0 0,0-1-1 0 0,0 1 0 0 0,0-1 0 0 0,1 1 0 0 0,-1-1 1 0 0,1 1-1 0 0,-1-1 0 0 0,1 1 0 0 0,1 2 0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27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18 329 8450 0 0,'-18'-1'14045'0'0,"28"6"-13162"0"0,323 99 649 0 0,-176-58-1443 0 0,-117-34-9 0 0,80 13 0 0 0,-108-23-16 0 0,1 0-1 0 0,0-2 1 0 0,-1 1-1 0 0,1-2 1 0 0,-1 0 0 0 0,1 0-1 0 0,-1-1 1 0 0,1-1 0 0 0,-1 0-1 0 0,23-8 1 0 0,-29 7 1 0 0,0 0 1 0 0,0 0-1 0 0,0-1 0 0 0,0 0 1 0 0,-1 0-1 0 0,1 0 0 0 0,-2 0 1 0 0,1-1-1 0 0,0 0 1 0 0,-1 0-1 0 0,0 0 0 0 0,-1-1 1 0 0,1 1-1 0 0,-1-1 0 0 0,0 0 1 0 0,-1 0-1 0 0,0 0 1 0 0,0 0-1 0 0,0 0 0 0 0,-1-1 1 0 0,1-12-1 0 0,-1 2 66 0 0,0 1 0 0 0,-2-1 0 0 0,0 1 0 0 0,-1-1 0 0 0,0 1 1 0 0,-1 0-1 0 0,-1 0 0 0 0,-7-19 0 0 0,-25-40 200 0 0,5 12-1165 0 0,16 21-3594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27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0 193 17364 0 0,'5'-4'8573'0'0,"19"-17"-7404"0"0,53-39-7 0 0,-55 41-1033 0 0,2 1 0 0 0,0 1 1 0 0,0 1-1 0 0,28-13 0 0 0,-49 27-123 0 0,0 1 0 0 0,0 0 1 0 0,1 0-1 0 0,-1 0 0 0 0,0 0 0 0 0,0 0 0 0 0,1 1 0 0 0,-1 0 1 0 0,0-1-1 0 0,0 1 0 0 0,1 0 0 0 0,-1 1 0 0 0,0-1 0 0 0,1 0 1 0 0,-1 1-1 0 0,0 0 0 0 0,0 0 0 0 0,1 0 0 0 0,-1 0 0 0 0,0 0 1 0 0,0 1-1 0 0,0 0 0 0 0,-1-1 0 0 0,1 1 0 0 0,0 0 0 0 0,-1 0 0 0 0,1 0 1 0 0,-1 1-1 0 0,1-1 0 0 0,-1 1 0 0 0,0-1 0 0 0,0 1 0 0 0,0 0 1 0 0,2 5-1 0 0,5 9-63 0 0,0 1 0 0 0,-2 0 0 0 0,0 0 0 0 0,8 34 0 0 0,-11-34-134 0 0,12 34-1075 0 0,-5-16-2095 0 0,-1-1-6787 0 0,-7-22 1726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54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11 12187 0 0,'0'0'181'0'0,"0"-1"0"0"0,0 1 0 0 0,0 0 1 0 0,0-1-1 0 0,0 1 0 0 0,0 0 0 0 0,0-1 1 0 0,0 1-1 0 0,0 0 0 0 0,0-1 0 0 0,0 1 1 0 0,0 0-1 0 0,0-1 0 0 0,0 1 0 0 0,-1 0 1 0 0,1-1-1 0 0,0 1 0 0 0,0 0 0 0 0,0-1 1 0 0,0 1-1 0 0,-1 0 0 0 0,1 0 0 0 0,0-1 1 0 0,0 1-1 0 0,-1 0 0 0 0,1 0 0 0 0,0-1 1 0 0,0 1-1 0 0,-1 0 0 0 0,1 0 0 0 0,0 0 0 0 0,-1-1 1 0 0,1 1-1 0 0,0 0 0 0 0,-1 0 0 0 0,1 0 1 0 0,-6 13 4323 0 0,-1 3-3859 0 0,-61 104 872 0 0,-37 72-2555 0 0,94-166 257 0 0,8-15 324 0 0,-2-1 0 0 0,1 0-1 0 0,-1 0 1 0 0,-1-1 0 0 0,-7 11-1 0 0,13-20 438 0 0,0 0 0 0 0,0 1 0 0 0,0-1 1 0 0,0 0-1 0 0,0 0 0 0 0,0 0 0 0 0,0 0 0 0 0,-1 0 0 0 0,1 1 0 0 0,0-1 0 0 0,0 0 0 0 0,0 0 1 0 0,0 0-1 0 0,0 0 0 0 0,0 0 0 0 0,0 0 0 0 0,0 1 0 0 0,0-1 0 0 0,-1 0 0 0 0,1 0 0 0 0,0 0 1 0 0,0 0-1 0 0,0 0 0 0 0,0 0 0 0 0,0 0 0 0 0,0 0 0 0 0,-1 0 0 0 0,1 0 0 0 0,0 0 0 0 0,0 1 1 0 0,0-1-1 0 0,0 0 0 0 0,-1 0 0 0 0,1 0 0 0 0,0 0 0 0 0,0 0 0 0 0,0 0 0 0 0,0 0 0 0 0,0 0 1 0 0,-1-1-1 0 0,1 1 0 0 0,0 0 0 0 0,0 0 0 0 0,0 0 0 0 0,0 0 0 0 0,0 0 0 0 0,-1 0 0 0 0,1 0 1 0 0,0 0-1 0 0,0 0 0 0 0,0 0 0 0 0,0 0 0 0 0,0-1 0 0 0,0 1 0 0 0,-1 0 0 0 0,1 0 0 0 0,0 0 1 0 0,0 0-1 0 0,0-1 0 0 0,0-13-386 0 0,6-17 444 0 0,-5 26 83 0 0,1 1 0 0 0,-1-1 0 0 0,1 1-1 0 0,0 0 1 0 0,1 0 0 0 0,-1 0 0 0 0,1 0 0 0 0,-1 0 0 0 0,1 1-1 0 0,0-1 1 0 0,1 1 0 0 0,-1-1 0 0 0,1 1 0 0 0,-1 0 0 0 0,7-3-1 0 0,-6 4-29 0 0,1 0-1 0 0,0 0 1 0 0,0 1 0 0 0,0 0-1 0 0,0 0 1 0 0,1 0-1 0 0,-1 0 1 0 0,0 1 0 0 0,0 0-1 0 0,0 0 1 0 0,1 1-1 0 0,-1-1 1 0 0,8 3 0 0 0,36 10-41 0 0,-39-10-183 0 0,0 0-1 0 0,1 0 1 0 0,-1 0-1 0 0,1-2 1 0 0,-1 1-1 0 0,1-1 1 0 0,18-1-1 0 0,-12-7-2745 0 0,-16 6 2410 0 0,0 0 0 0 0,0 0 1 0 0,-1 0-1 0 0,1 0 0 0 0,0 0 0 0 0,0 0 0 0 0,0 0 0 0 0,-1 0 0 0 0,1 0 0 0 0,-1-1 0 0 0,1 1 1 0 0,-1 0-1 0 0,1 0 0 0 0,-1-1 0 0 0,0 1 0 0 0,1 0 0 0 0,-1 0 0 0 0,0-1 0 0 0,0-1 0 0 0,-1-9-5154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02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46 144 9738 0 0,'-12'6'3315'0'0,"-22"16"6122"0"0,37-23-9166 0 0,0 0 0 0 0,0 1 0 0 0,0-1 0 0 0,0 1 0 0 0,0 0 0 0 0,0 0 1 0 0,0 0-1 0 0,4 1 0 0 0,1-1-61 0 0,51 1 155 0 0,79-2-123 0 0,-120 0-213 0 0,0-1 0 0 0,0-1 0 0 0,-1-1 0 0 0,1 0 0 0 0,23-10 1 0 0,-39 14-9 0 0,0-1 0 0 0,0 0 1 0 0,0 0-1 0 0,0 0 1 0 0,0 0-1 0 0,0 0 1 0 0,0 0-1 0 0,0 0 1 0 0,0 0-1 0 0,-1-1 1 0 0,1 1-1 0 0,0-1 0 0 0,-1 1 1 0 0,0-1-1 0 0,1 0 1 0 0,-1 0-1 0 0,0 1 1 0 0,0-1-1 0 0,0 0 1 0 0,0 0-1 0 0,0 0 0 0 0,0 0 1 0 0,0-1-1 0 0,-1 1 1 0 0,1 0-1 0 0,0-4 1 0 0,-2 2 10 0 0,0 1 0 0 0,0 0 0 0 0,0 0 1 0 0,0 0-1 0 0,0-1 0 0 0,-1 1 0 0 0,1 0 0 0 0,-1 1 1 0 0,0-1-1 0 0,0 0 0 0 0,0 0 0 0 0,0 1 0 0 0,0-1 1 0 0,-1 1-1 0 0,1 0 0 0 0,-1 0 0 0 0,-3-3 0 0 0,0 0 13 0 0,-1 0-1 0 0,0 0 0 0 0,0 1 0 0 0,-1 0 0 0 0,1 0 0 0 0,-1 1 0 0 0,0 0 0 0 0,0 0 1 0 0,0 1-1 0 0,0 0 0 0 0,-17-2 0 0 0,21 4-20 0 0,0 0 1 0 0,0 0-1 0 0,0 1 1 0 0,0-1-1 0 0,1 1 0 0 0,-1 0 1 0 0,0 0-1 0 0,0 0 1 0 0,1 0-1 0 0,-1 1 1 0 0,1 0-1 0 0,-1-1 1 0 0,1 1-1 0 0,-1 0 0 0 0,1 1 1 0 0,0-1-1 0 0,0 0 1 0 0,0 1-1 0 0,1 0 1 0 0,-1 0-1 0 0,0 0 0 0 0,1 0 1 0 0,0 0-1 0 0,0 0 1 0 0,0 1-1 0 0,0-1 1 0 0,-2 6-1 0 0,-1 4-7 0 0,1 0 0 0 0,1 0-1 0 0,0 0 1 0 0,0 0 0 0 0,1 1 0 0 0,1-1 0 0 0,0 28-1 0 0,2-30-11 0 0,0 0-1 0 0,0 0 0 0 0,1 1 0 0 0,0-1 1 0 0,1-1-1 0 0,1 1 0 0 0,-1 0 1 0 0,2-1-1 0 0,-1 0 0 0 0,8 11 0 0 0,-10-17 1 0 0,1 0 0 0 0,0-1-1 0 0,-1 1 1 0 0,2-1 0 0 0,-1 0-1 0 0,0 0 1 0 0,1 0 0 0 0,-1 0 0 0 0,1 0-1 0 0,0-1 1 0 0,0 0 0 0 0,0 0-1 0 0,0 0 1 0 0,0 0 0 0 0,1 0-1 0 0,6 1 1 0 0,-4-2-96 0 0,0-1 0 0 0,0 1 0 0 0,0-1 0 0 0,0-1 0 0 0,0 1-1 0 0,0-1 1 0 0,0 0 0 0 0,0-1 0 0 0,12-4 0 0 0,-3 0-835 0 0,0-1 0 0 0,0 0-1 0 0,17-12 1 0 0,34-28-7378 0 0,21-20-1810 0 0,-56 46 6609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03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21 7426 0 0,'15'-20'19640'0'0,"-28"25"-17790"0"0,2 2-1537 0 0,0 0 0 0 0,0 1 0 0 0,0 0 0 0 0,1 0 0 0 0,-18 20 0 0 0,-42 57-412 0 0,52-62 195 0 0,-1 2-199 0 0,-31 51 0 0 0,26-19-1458 0 0,21-48 577 0 0,1-1 0 0 0,0 0 1 0 0,1 0-1 0 0,-1 17 0 0 0,4-83-17963 0 0,-4 37 15797 0 0</inkml:trace>
  <inkml:trace contextRef="#ctx0" brushRef="#br0" timeOffset="1">48 208 3769 0 0,'-30'-42'7075'0'0,"13"13"5727"0"0,37 61-8961 0 0,19 16-3472 0 0,-4-5-355 0 0,4 18 14 0 0,-29-44-589 0 0,0 0 0 0 0,1-1 0 0 0,1 0-1 0 0,0-1 1 0 0,16 15 0 0 0,-3-15-4473 0 0,-24-14 4693 0 0,0-1 1 0 0,0 1-1 0 0,0-1 0 0 0,0 1 1 0 0,0-1-1 0 0,0 0 0 0 0,0 0 0 0 0,0 1 1 0 0,0-1-1 0 0,0 0 0 0 0,0 0 1 0 0,0 0-1 0 0,0 0 0 0 0,0 0 1 0 0,0 0-1 0 0,0-1 0 0 0,0 1 0 0 0,0 0 1 0 0,0 0-1 0 0,-1-1 0 0 0,1 1 1 0 0,0 0-1 0 0,0-1 0 0 0,0 1 1 0 0,0-1-1 0 0,1 0 0 0 0,5-12-3469 0 0,4 4-598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03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0 128 7530 0 0,'3'-1'13870'0'0,"7"1"-7154"0"0,7-1-5033 0 0,32 0-5199 0 0,-34 1 5272 0 0,6 2-1744 0 0,-5 0 1 0 0,1-1-1 0 0,-1 0 1 0 0,1-2-1 0 0,0 0 1 0 0,-1 0-1 0 0,1-2 0 0 0,-1 0 1 0 0,19-6-1 0 0,-34 9-18 0 0,1 0-1 0 0,0-1 1 0 0,-1 1-1 0 0,0-1 0 0 0,1 1 1 0 0,-1-1-1 0 0,1 0 1 0 0,-1 0-1 0 0,0 0 0 0 0,1 0 1 0 0,-1 0-1 0 0,0 0 1 0 0,0 0-1 0 0,0 0 0 0 0,0 0 1 0 0,0 0-1 0 0,0-1 1 0 0,0 1-1 0 0,0 0 0 0 0,0-1 1 0 0,0 1-1 0 0,-1-1 1 0 0,1 1-1 0 0,-1-1 1 0 0,1 1-1 0 0,-1-1 0 0 0,0 1 1 0 0,1-1-1 0 0,-1 1 1 0 0,0-1-1 0 0,0 0 0 0 0,0 1 1 0 0,0-1-1 0 0,0 1 1 0 0,-1-1-1 0 0,1 1 0 0 0,0-1 1 0 0,-1 1-1 0 0,1-1 1 0 0,-1 1-1 0 0,0-1 0 0 0,-1-2 1 0 0,0 0 6 0 0,-1 0 1 0 0,0 1 0 0 0,1-1-1 0 0,-1 1 1 0 0,-1 0 0 0 0,1 0-1 0 0,-1 0 1 0 0,1 0-1 0 0,-1 0 1 0 0,0 1 0 0 0,0-1-1 0 0,0 1 1 0 0,-8-3 0 0 0,0 2 17 0 0,0 0 0 0 0,0 1 0 0 0,0 0 0 0 0,-1 1 0 0 0,1 0 0 0 0,0 1 0 0 0,-1 0 0 0 0,1 1 0 0 0,0 0 0 0 0,-19 6 0 0 0,26-6-18 0 0,1 0 1 0 0,-1 0 0 0 0,1 1 0 0 0,-1-1-1 0 0,1 1 1 0 0,0 0 0 0 0,-1 1-1 0 0,1-1 1 0 0,0 1 0 0 0,1 0-1 0 0,-1 0 1 0 0,0 0 0 0 0,1 0 0 0 0,0 1-1 0 0,-1-1 1 0 0,2 1 0 0 0,-1 0-1 0 0,0 0 1 0 0,1 0 0 0 0,-1 0 0 0 0,1 0-1 0 0,0 1 1 0 0,1-1 0 0 0,-1 1-1 0 0,1-1 1 0 0,0 1 0 0 0,0 0 0 0 0,0-1-1 0 0,1 1 1 0 0,-1 5 0 0 0,2-3-11 0 0,0 0 0 0 0,0 0 0 0 0,1 0 0 0 0,0 0 0 0 0,0-1 0 0 0,1 1 0 0 0,-1 0 0 0 0,2-1 1 0 0,-1 0-1 0 0,0 0 0 0 0,1 0 0 0 0,1 0 0 0 0,7 9 0 0 0,-2-4-157 0 0,1 0 0 0 0,0-1 0 0 0,0 0 0 0 0,1 0 0 0 0,18 10 0 0 0,-22-16-597 0 0,0 0 0 0 0,0 0 0 0 0,0-1-1 0 0,0 0 1 0 0,0 0 0 0 0,1-1 0 0 0,-1 0-1 0 0,1-1 1 0 0,0 0 0 0 0,-1 0 0 0 0,1-1-1 0 0,17-1 1 0 0,-14-1-481 0 0,0 0 0 0 0,-1-1 1 0 0,1-1-1 0 0,0 1 0 0 0,-1-2 0 0 0,0 0 0 0 0,0 0 0 0 0,18-12 0 0 0,3-6-2376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04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54 5857 0 0,'0'-9'1428'0'0,"0"6"-126"0"0,0 0 0 0 0,0 1 0 0 0,0-1 0 0 0,0 0 1 0 0,0 0-1 0 0,-1 0 0 0 0,1 0 0 0 0,-1 1 1 0 0,-2-5-1 0 0,3 6-906 0 0,-1 0 1 0 0,1 0-1 0 0,-1 0 1 0 0,0 1-1 0 0,1-1 1 0 0,-1 0-1 0 0,0 1 1 0 0,0-1-1 0 0,1 1 1 0 0,-1-1-1 0 0,0 1 1 0 0,0-1-1 0 0,0 1 1 0 0,0 0-1 0 0,0-1 1 0 0,-1 1-1 0 0,-16-2 912 0 0,5 2-1171 0 0,0 1-1 0 0,0 1 0 0 0,0 1 0 0 0,0 0 0 0 0,0 0 1 0 0,1 1-1 0 0,0 1 0 0 0,-1 0 0 0 0,2 0 1 0 0,-1 1-1 0 0,1 1 0 0 0,0 0 0 0 0,-19 16 0 0 0,27-19-142 0 0,0-1 0 0 0,0 1 0 0 0,0 0 1 0 0,1 0-1 0 0,-1 0 0 0 0,1 0 0 0 0,0 0 0 0 0,0 0 0 0 0,1 1 0 0 0,-1-1 0 0 0,1 1 0 0 0,0-1 0 0 0,0 1 0 0 0,0-1 0 0 0,1 1 0 0 0,0 0 0 0 0,0-1 0 0 0,0 1 0 0 0,0 0 0 0 0,1-1 0 0 0,0 1 0 0 0,0-1 0 0 0,0 1 0 0 0,0-1 0 0 0,1 1 0 0 0,0-1 0 0 0,0 0 0 0 0,0 1 0 0 0,0-1 0 0 0,0 0 0 0 0,1-1 0 0 0,4 6 0 0 0,0 0-87 0 0,1-1 1 0 0,-1 0 0 0 0,2 0-1 0 0,-1-1 1 0 0,1 0-1 0 0,0 0 1 0 0,1-1 0 0 0,0 0-1 0 0,0-1 1 0 0,0 0-1 0 0,0 0 1 0 0,15 3 0 0 0,-12-4-782 0 0,1-1 1 0 0,0-1 0 0 0,0 0-1 0 0,0-1 1 0 0,1-1 0 0 0,14-1-1 0 0,-21 1-773 0 0,0-2-1 0 0,-1 1 1 0 0,1-1-1 0 0,-1 0 1 0 0,1 0-1 0 0,-1-1 1 0 0,12-6-1 0 0,0-1-4625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04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175 102 7426 0 0,'-6'-15'2901'0'0,"2"4"-819"0"0,0 0 1 0 0,0 0-1 0 0,-1 1 0 0 0,-10-15 0 0 0,14 24-1942 0 0,1-1 0 0 0,-1 1 0 0 0,0 0 1 0 0,0 0-1 0 0,0 0 0 0 0,0 0 0 0 0,0 0 0 0 0,0 0 0 0 0,0 0 0 0 0,0 0 1 0 0,0 0-1 0 0,0 0 0 0 0,-1 1 0 0 0,1-1 0 0 0,0 0 0 0 0,-1 1 0 0 0,1-1 1 0 0,0 1-1 0 0,-1 0 0 0 0,1-1 0 0 0,-1 1 0 0 0,1 0 0 0 0,0 0 1 0 0,-1 0-1 0 0,1 0 0 0 0,-1 0 0 0 0,1 0 0 0 0,-1 0 0 0 0,1 0 0 0 0,0 1 1 0 0,-1-1-1 0 0,1 1 0 0 0,-1-1 0 0 0,1 1 0 0 0,0-1 0 0 0,0 1 0 0 0,-1 0 1 0 0,1-1-1 0 0,0 1 0 0 0,0 0 0 0 0,0 0 0 0 0,0 0 0 0 0,-2 2 0 0 0,0 0-118 0 0,1-1 1 0 0,-1 1-1 0 0,1 0 0 0 0,0 0 0 0 0,0 0 0 0 0,0 0 0 0 0,0 0 0 0 0,1 0 0 0 0,-1 0 0 0 0,1 1 0 0 0,0-1 0 0 0,-1 0 0 0 0,2 1 0 0 0,-1-1 0 0 0,0 1 0 0 0,1 0 0 0 0,0-1 0 0 0,-1 4 0 0 0,2 0-22 0 0,0-1-1 0 0,0 0 0 0 0,0 1 1 0 0,0-1-1 0 0,1 0 0 0 0,0 0 1 0 0,1 0-1 0 0,-1-1 1 0 0,7 12-1 0 0,-5-11-6 0 0,0 1 0 0 0,1-1 0 0 0,-1 0 0 0 0,1-1 0 0 0,0 1 0 0 0,0-1 0 0 0,1 0 0 0 0,0 0 0 0 0,0 0 0 0 0,0-1 0 0 0,0 0 0 0 0,1 0 0 0 0,-1-1 0 0 0,1 0 0 0 0,0 0 0 0 0,0 0 0 0 0,0-1 0 0 0,8 2 0 0 0,-8-5 37 0 0,-1 1 0 0 0,1-2 0 0 0,-1 1 0 0 0,0 0 0 0 0,1-1 0 0 0,-1 0 0 0 0,0-1 0 0 0,0 1 0 0 0,0-1 0 0 0,-1 0 0 0 0,1-1 0 0 0,-1 0 0 0 0,1 1 0 0 0,-1-1 0 0 0,-1-1 0 0 0,1 1 0 0 0,7-10 0 0 0,-9 11 1 0 0,0-1 0 0 0,-1 1-1 0 0,1-1 1 0 0,-1 0-1 0 0,0 0 1 0 0,0 0 0 0 0,0-1-1 0 0,0 1 1 0 0,-1 0 0 0 0,0-1-1 0 0,1-7 1 0 0,-1 10-33 0 0,-1-1-1 0 0,0 0 1 0 0,-1 0 0 0 0,1 0 0 0 0,0 0-1 0 0,-1 0 1 0 0,0 1 0 0 0,1-1 0 0 0,-1 0 0 0 0,0 1-1 0 0,-1-1 1 0 0,1 0 0 0 0,0 1 0 0 0,-1-1-1 0 0,1 1 1 0 0,-1 0 0 0 0,0-1 0 0 0,0 1 0 0 0,-3-3-1 0 0,-1 1-368 0 0,1 0 0 0 0,-1 1 0 0 0,0 0 0 0 0,0 0-1 0 0,0 0 1 0 0,0 0 0 0 0,-1 1 0 0 0,1 0 0 0 0,-1 1 0 0 0,1-1-1 0 0,-1 1 1 0 0,1 1 0 0 0,-11-1 0 0 0,-1 1-378 0 0,1 0-1 0 0,-1 2 1 0 0,-33 6 0 0 0,45-7 739 0 0,0 1 1 0 0,0 0-1 0 0,0 1 1 0 0,1-1 0 0 0,-1 1-1 0 0,1 0 1 0 0,0 0-1 0 0,0 1 1 0 0,0 0 0 0 0,0-1-1 0 0,0 2 1 0 0,1-1-1 0 0,-6 7 1 0 0,7-7 258 0 0,0 0 0 0 0,0 1 0 0 0,0 0 0 0 0,0 0 0 0 0,1 0 0 0 0,-1 0 0 0 0,1 0 0 0 0,1 0 0 0 0,-1 1 0 0 0,1-1 0 0 0,0 1 0 0 0,0-1 0 0 0,0 1 0 0 0,1-1 0 0 0,0 1 0 0 0,0-1 0 0 0,1 1 0 0 0,-1-1 0 0 0,1 1 0 0 0,0-1 0 0 0,1 1 0 0 0,-1-1 0 0 0,4 8-1 0 0,-2-9-125 0 0,0 1 0 0 0,0-1 0 0 0,0 1 0 0 0,1-1 0 0 0,0 0-1 0 0,0-1 1 0 0,0 1 0 0 0,0-1 0 0 0,0 1 0 0 0,1-1 0 0 0,0-1-1 0 0,-1 1 1 0 0,1-1 0 0 0,0 1 0 0 0,0-1 0 0 0,0-1-1 0 0,1 1 1 0 0,8 1 0 0 0,8 1 8 0 0,-1-1 0 0 0,0-1-1 0 0,29 0 1 0 0,-28-2-264 0 0,0-1-1 0 0,35-6 1 0 0,-49 5-375 0 0,-1 1-1 0 0,0-1 1 0 0,1-1 0 0 0,-1 1 0 0 0,0-1 0 0 0,-1-1 0 0 0,1 1 0 0 0,0-1 0 0 0,-1 0 0 0 0,0 0 0 0 0,8-8 0 0 0,-14 12 431 0 0,1 0 0 0 0,-1-1 0 0 0,1 1 0 0 0,-1 0 0 0 0,1-1 0 0 0,-1 1 0 0 0,0-1 0 0 0,1 1 0 0 0,-1-1 0 0 0,1 1 0 0 0,-1-1 0 0 0,0 1 0 0 0,0-1 0 0 0,1 1 0 0 0,-1-1 0 0 0,0 1 0 0 0,0-1 0 0 0,0 1 0 0 0,1-1 0 0 0,-1 0 0 0 0,0 1 0 0 0,0-1 0 0 0,0 1 0 0 0,0-1 0 0 0,0-1 0 0 0,-13-1 88 0 0,-20 10 1538 0 0,28-5-1319 0 0,0 1 0 0 0,0 0-1 0 0,0 0 1 0 0,0 0 0 0 0,1 0 0 0 0,-1 1-1 0 0,1 0 1 0 0,0 0 0 0 0,0 0-1 0 0,1 0 1 0 0,-1 1 0 0 0,1-1 0 0 0,0 1-1 0 0,0 0 1 0 0,0 0 0 0 0,1 0 0 0 0,0 0-1 0 0,0 0 1 0 0,0 1 0 0 0,0-1-1 0 0,1 1 1 0 0,0-1 0 0 0,0 1 0 0 0,1-1-1 0 0,-1 1 1 0 0,1 0 0 0 0,1-1-1 0 0,-1 1 1 0 0,2 7 0 0 0,-1-5-218 0 0,1 0-1 0 0,0 0 1 0 0,0-1 0 0 0,1 1-1 0 0,0-1 1 0 0,0 1 0 0 0,1-1 0 0 0,0 0-1 0 0,0 0 1 0 0,0-1 0 0 0,1 1-1 0 0,0-1 1 0 0,1 0 0 0 0,-1 0 0 0 0,1-1-1 0 0,0 1 1 0 0,1-1 0 0 0,-1-1-1 0 0,1 1 1 0 0,8 3 0 0 0,-4-3-270 0 0,0-1 1 0 0,0-1-1 0 0,1 0 0 0 0,-1-1 1 0 0,1 0-1 0 0,-1 0 1 0 0,1-1-1 0 0,12-1 0 0 0,-14 0-1457 0 0,0-1 0 0 0,0 0 0 0 0,1-1 0 0 0,-1 0 0 0 0,14-5-1 0 0,6-7-7602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05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2 9362 0 0,'-2'-1'661'0'0,"-1"1"-1"0"0,1 0 1 0 0,-1-1 0 0 0,1 1-1 0 0,-1 0 1 0 0,1 0 0 0 0,-1 1-1 0 0,0-1 1 0 0,1 0-1 0 0,-1 1 1 0 0,1 0 0 0 0,-1 0-1 0 0,1-1 1 0 0,0 1 0 0 0,-3 2-1 0 0,-1 0 75 0 0,2 0 0 0 0,-1 1 0 0 0,0 0 0 0 0,0 0-1 0 0,1 0 1 0 0,-5 6 0 0 0,-3 5 239 0 0,1 0 0 0 0,1 1 1 0 0,-10 21-1 0 0,-6 16-557 0 0,3 2 1 0 0,-31 113-1 0 0,52-161-533 0 0,0-1-218 0 0,0 1-1 0 0,0 0 0 0 0,1 0 1 0 0,0 0-1 0 0,1-1 1 0 0,0 14-1 0 0,19-76-1813 0 0,-17 53 2172 0 0,-1-1 0 0 0,1 0 0 0 0,-1 1 0 0 0,1-1-1 0 0,0 1 1 0 0,0 0 0 0 0,1 0 0 0 0,-1 0 0 0 0,1 0 0 0 0,-1 0 0 0 0,1 0 0 0 0,0 0 0 0 0,0 1 0 0 0,0 0 0 0 0,0-1 0 0 0,1 1 0 0 0,-1 0 0 0 0,1 1-1 0 0,-1-1 1 0 0,1 1 0 0 0,-1-1 0 0 0,1 1 0 0 0,6-1 0 0 0,-4 2-1 0 0,0 0-1 0 0,1 0 1 0 0,-1 1 0 0 0,0-1-1 0 0,0 2 1 0 0,0-1-1 0 0,0 0 1 0 0,-1 1 0 0 0,1 0-1 0 0,0 1 1 0 0,-1-1-1 0 0,1 1 1 0 0,-1 0 0 0 0,8 6-1 0 0,-1 0-155 0 0,-1 1-1 0 0,20 21 0 0 0,-7-6-2965 0 0,2-3-5143 0 0,-22-19 5385 0 0,-6-8-1682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05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1 170 5969 0 0,'0'-1'313'0'0,"0"-5"929"0"0,1 1 1 0 0,0 0 0 0 0,0-1-1 0 0,0 1 1 0 0,0 0 0 0 0,1 0-1 0 0,0 0 1 0 0,0 0 0 0 0,1 0-1 0 0,3-7 1 0 0,-5 12-1131 0 0,-1 0 0 0 0,1 0 0 0 0,-1-1 0 0 0,0 1 0 0 0,1 0 0 0 0,-1 0 0 0 0,0 0-1 0 0,1-1 1 0 0,-1 1 0 0 0,1 0 0 0 0,-1 0 0 0 0,0 0 0 0 0,1 0 0 0 0,-1 0 0 0 0,1 0 0 0 0,-1 0 0 0 0,1 0 0 0 0,-1 0 0 0 0,0 0 0 0 0,1 0 0 0 0,-1 0 0 0 0,1 0 0 0 0,-1 0 0 0 0,1 0 0 0 0,-1 1-1 0 0,0-1 1 0 0,1 0 0 0 0,-1 0 0 0 0,1 0 0 0 0,-1 1 0 0 0,0-1 0 0 0,1 0 0 0 0,-1 0 0 0 0,0 1 0 0 0,1-1 0 0 0,-1 0 0 0 0,0 1 0 0 0,0-1 0 0 0,1 0 0 0 0,-1 1 0 0 0,0-1 0 0 0,0 0 0 0 0,0 1-1 0 0,1-1 1 0 0,-1 1 0 0 0,0-1 0 0 0,0 1 0 0 0,0-1 0 0 0,0 0 0 0 0,0 1 0 0 0,0 0 0 0 0,7 23 878 0 0,-4-4-756 0 0,-2 0 0 0 0,0 0 0 0 0,-1 0 0 0 0,-4 23 0 0 0,2-21-208 0 0,1-1 1 0 0,1 1-1 0 0,3 28 1 0 0,-3-50-39 0 0,0 1-1 0 0,0 0 1 0 0,0-1-1 0 0,0 1 1 0 0,0-1-1 0 0,0 1 1 0 0,0-1-1 0 0,0 1 1 0 0,0-1-1 0 0,0 1 1 0 0,1 0 0 0 0,-1-1-1 0 0,0 1 1 0 0,0-1-1 0 0,1 0 1 0 0,-1 1-1 0 0,0-1 1 0 0,1 1-1 0 0,-1-1 1 0 0,0 1-1 0 0,1-1 1 0 0,-1 0 0 0 0,1 1-1 0 0,-1-1 1 0 0,1 0-1 0 0,-1 1 1 0 0,1-1-1 0 0,-1 0 1 0 0,1 0-1 0 0,-1 1 1 0 0,1-1-1 0 0,-1 0 1 0 0,1 0-1 0 0,-1 0 1 0 0,1 0 0 0 0,0 0-1 0 0,-1 0 1 0 0,1 0-1 0 0,0 0 1 0 0,2-1-85 0 0,-1 0 1 0 0,1 0-1 0 0,-1 0 0 0 0,1 0 1 0 0,-1 0-1 0 0,0-1 1 0 0,1 1-1 0 0,-1-1 0 0 0,2-2 1 0 0,7-6-1132 0 0,-1 0-1 0 0,14-18 1 0 0,3-11-3980 0 0,-1-2 0 0 0,23-52-1 0 0,3-28 4498 0 0,-49 112 710 0 0,-1-13 10878 0 0,-11 32-6291 0 0,3 1-3203 0 0,0 1 0 0 0,1 0 0 0 0,-6 17 0 0 0,-15 77-355 0 0,23-93-868 0 0,-3 17-130 0 0,2 1-1 0 0,-2 50 0 0 0,7-64-585 0 0,0 1 0 0 0,3 19 0 0 0,-1-26-529 0 0,-1-1 0 0 0,1 1 0 0 0,0-1 0 0 0,8 14 0 0 0,-10-21 168 0 0,0-1 1 0 0,1 1-1 0 0,-1-1 0 0 0,1 1 0 0 0,0-1 1 0 0,0 0-1 0 0,0 0 0 0 0,0 1 0 0 0,3 2 1 0 0,6 0-6678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06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13275 0 0,'-14'9'5908'0'0,"2"0"92"0"0,29-8-3931 0 0,20-5-1734 0 0,0 3 0 0 0,0 1 0 0 0,43 5 0 0 0,-58-2-948 0 0,0 1 1 0 0,-1 1-1 0 0,37 13 1 0 0,-61-18 570 0 0,0 0 1 0 0,-1 0-1 0 0,1 0 1 0 0,-1 0-1 0 0,1 1 1 0 0,-1-1 0 0 0,1 1-1 0 0,-1 0 1 0 0,1 0-1 0 0,0 0 1 0 0,0 0-1 0 0,-1 1 1 0 0,1-1 0 0 0,-5 5-1 0 0,1-2 261 0 0,-1 0-1 0 0,2 1 0 0 0,-1 0 0 0 0,0 0 1 0 0,1 1-1 0 0,-8 8 0 0 0,6-3-106 0 0,1 1 0 0 0,0-1 0 0 0,1 1 0 0 0,1 0 0 0 0,-1 1 0 0 0,2-1 0 0 0,-4 17 0 0 0,5-20-510 0 0,1 0 0 0 0,1 0 0 0 0,0 0 0 0 0,0 0 0 0 0,1 0 0 0 0,0 0 0 0 0,0 0 0 0 0,1 0 0 0 0,0 0 0 0 0,1 0 0 0 0,4 14 0 0 0,-5-22-149 0 0,-1 1 0 0 0,0 0 0 0 0,1-1 0 0 0,0 0 1 0 0,-1 1-1 0 0,1-1 0 0 0,0 1 0 0 0,0-1 0 0 0,0 0 1 0 0,0 1-1 0 0,0-1 0 0 0,0 0 0 0 0,0 0 0 0 0,0 0 0 0 0,0 0 1 0 0,0 0-1 0 0,1 0 0 0 0,-1 0 0 0 0,0 0 0 0 0,1-1 1 0 0,-1 1-1 0 0,1 0 0 0 0,2 0 0 0 0,-2-1 285 0 0,-1-1-1 0 0,1 1 1 0 0,0 0-1 0 0,0-1 1 0 0,-1 1-1 0 0,1-1 1 0 0,0 1 0 0 0,0-1-1 0 0,-1 0 1 0 0,1 0-1 0 0,-1 0 1 0 0,1 0-1 0 0,-1 0 1 0 0,1 0-1 0 0,-1 0 1 0 0,0 0-1 0 0,2-2 1 0 0,4-5 298 0 0,0-1 0 0 0,-1 1-1 0 0,0-1 1 0 0,0 0 0 0 0,7-17 0 0 0,7-33 3731 0 0,-17 46-1691 0 0,1 0 0 0 0,0 0 1 0 0,1 1-1 0 0,1 0 0 0 0,0 0 0 0 0,0 0 0 0 0,10-13 0 0 0,-16 25-2005 0 0,0 0 1 0 0,0 0 0 0 0,1-1-1 0 0,-1 1 1 0 0,0 0-1 0 0,0-1 1 0 0,0 1-1 0 0,0 0 1 0 0,1 0-1 0 0,-1-1 1 0 0,0 1-1 0 0,0 0 1 0 0,0 0 0 0 0,1 0-1 0 0,-1-1 1 0 0,0 1-1 0 0,0 0 1 0 0,1 0-1 0 0,-1 0 1 0 0,0 0-1 0 0,1 0 1 0 0,-1 0-1 0 0,0-1 1 0 0,0 1 0 0 0,1 0-1 0 0,-1 0 1 0 0,0 0-1 0 0,1 0 1 0 0,-1 0-1 0 0,0 0 1 0 0,1 0-1 0 0,-1 0 1 0 0,0 0 0 0 0,1 0-1 0 0,-1 0 1 0 0,0 1-1 0 0,1-1 1 0 0,0 12 744 0 0,-6 21-750 0 0,5-33-33 0 0,-5 23-376 0 0,-1-2 1 0 0,-1 1-1 0 0,-1-1 1 0 0,0 0-1 0 0,-2 0 1 0 0,-1-1-1 0 0,0-1 1 0 0,-1 0-1 0 0,-1 0 1 0 0,-26 28 0 0 0,14-35-509 0 0,25-12 871 0 0,0 0-1 0 0,-1 0 1 0 0,1 0 0 0 0,0 1 0 0 0,-1-1-1 0 0,1 0 1 0 0,-1 0 0 0 0,1 0 0 0 0,0 0-1 0 0,-1 0 1 0 0,1 0 0 0 0,-1 1-1 0 0,1-1 1 0 0,-1 0 0 0 0,1 0 0 0 0,0-1-1 0 0,-1 1 1 0 0,1 0 0 0 0,-1 0 0 0 0,1 0-1 0 0,0 0 1 0 0,-1 0 0 0 0,1 0 0 0 0,-1 0-1 0 0,1-1 1 0 0,0 1 0 0 0,-1 0 0 0 0,1 0-1 0 0,0-1 1 0 0,-1 1 0 0 0,1 0-1 0 0,0 0 1 0 0,-1-1 0 0 0,1 1 0 0 0,0 0-1 0 0,0-1 1 0 0,-1 1 0 0 0,1 0 0 0 0,0-1-1 0 0,0 1 1 0 0,0-1 0 0 0,-1 1 0 0 0,1 0-1 0 0,0-1 1 0 0,0 1 0 0 0,0-1 0 0 0,0 1-1 0 0,0 0 1 0 0,0-1 0 0 0,0 1-1 0 0,0-1 1 0 0,0 1 0 0 0,0-1 0 0 0,0 1-1 0 0,0-1 1 0 0,1 0 54 0 0,0 1 0 0 0,-1-1 0 0 0,1 0-1 0 0,-1 1 1 0 0,1-1 0 0 0,0 1 0 0 0,0-1-1 0 0,-1 1 1 0 0,1-1 0 0 0,0 1 0 0 0,0-1-1 0 0,0 1 1 0 0,0 0 0 0 0,0-1 0 0 0,-1 1 0 0 0,1 0-1 0 0,0 0 1 0 0,0 0 0 0 0,0 0 0 0 0,0 0-1 0 0,0 0 1 0 0,0 0 0 0 0,1 0 0 0 0,30 1 271 0 0,-25 0-196 0 0,64 0 237 0 0,60 4-1600 0 0,-111 0-440 0 0,-10 0-1406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06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16540 0 0,'0'3'535'0'0,"0"-1"0"0"0,1 0 1 0 0,0 0-1 0 0,0 0 0 0 0,0 0 1 0 0,0 0-1 0 0,0 0 1 0 0,0 0-1 0 0,0 0 0 0 0,0 0 1 0 0,1 0-1 0 0,-1 0 1 0 0,1-1-1 0 0,-1 1 0 0 0,1-1 1 0 0,0 1-1 0 0,2 1 0 0 0,1 0-224 0 0,0-1-1 0 0,0 1 0 0 0,0-1 1 0 0,0 0-1 0 0,0-1 0 0 0,0 1 1 0 0,6 0-1 0 0,9 0-293 0 0,-1 0 1 0 0,40-2-1 0 0,63-11-1005 0 0,-107 8-221 0 0,0-1 0 0 0,1 0 0 0 0,15-7 1 0 0,-27 9 268 0 0,0 0 1 0 0,0 0 0 0 0,0 0 0 0 0,0-1 0 0 0,0 1 0 0 0,-1-1 0 0 0,0 0 0 0 0,1 0 0 0 0,-1 0-1 0 0,4-6 1 0 0,9-16-6961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07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14867 0 0,'6'-8'10592'0'0,"7"2"-7991"0"0,14-2-2358 0 0,-17 7-150 0 0,0 1 0 0 0,-1-1 0 0 0,1 1-1 0 0,0 1 1 0 0,0 0 0 0 0,0 1-1 0 0,0-1 1 0 0,17 7 0 0 0,-21-6-91 0 0,0 0-1 0 0,0 0 1 0 0,0 1 0 0 0,0 0 0 0 0,0 0 0 0 0,-1 1-1 0 0,0-1 1 0 0,0 1 0 0 0,0 0 0 0 0,0 0 0 0 0,0 1-1 0 0,-1 0 1 0 0,0-1 0 0 0,7 11 0 0 0,-10-12-25 0 0,0 0 1 0 0,-1-1-1 0 0,1 1 1 0 0,0 0-1 0 0,-1 0 1 0 0,0 0-1 0 0,0 0 0 0 0,0 0 1 0 0,0 0-1 0 0,0 0 1 0 0,0 0-1 0 0,-1-1 1 0 0,0 1-1 0 0,1 0 1 0 0,-1 0-1 0 0,0 0 1 0 0,0-1-1 0 0,-1 1 0 0 0,1 0 1 0 0,0-1-1 0 0,-1 1 1 0 0,-2 2-1 0 0,-6 9-71 0 0,0-1-1 0 0,-19 20 0 0 0,18-22 66 0 0,6-6-3 0 0,0 0 0 0 0,1 1 0 0 0,-1 0 1 0 0,1 0-1 0 0,0 0 0 0 0,-3 8 0 0 0,6-13 18 0 0,1 0-1 0 0,0 0 1 0 0,-1 1-1 0 0,1-1 1 0 0,0 0-1 0 0,0 0 0 0 0,0 0 1 0 0,0 0-1 0 0,0 1 1 0 0,0-1-1 0 0,0 0 1 0 0,0 0-1 0 0,0 0 1 0 0,0 0-1 0 0,1 1 0 0 0,-1-1 1 0 0,1 0-1 0 0,0 1 1 0 0,0 0-3 0 0,0-1 1 0 0,0 1 0 0 0,1-1 0 0 0,-1 0-1 0 0,0 0 1 0 0,1 1 0 0 0,-1-1-1 0 0,1 0 1 0 0,0 0 0 0 0,-1 0-1 0 0,1-1 1 0 0,0 1 0 0 0,-1 0-1 0 0,1-1 1 0 0,2 1 0 0 0,16 4-67 0 0,0-2 1 0 0,0 0 0 0 0,1-2-1 0 0,-1 0 1 0 0,36-3 0 0 0,1 0-1031 0 0,-57 2 1110 0 0,0 0 0 0 0,1 0 0 0 0,-1 0 0 0 0,0 0 0 0 0,0 0 0 0 0,0 0 0 0 0,1 0 0 0 0,-1 0 0 0 0,0 0 0 0 0,0 1 0 0 0,0-1 0 0 0,0 0 0 0 0,1 0 0 0 0,-1 0 1 0 0,0 0-1 0 0,0 0 0 0 0,0 0 0 0 0,0 0 0 0 0,0 0 0 0 0,1 1 0 0 0,-1-1 0 0 0,0 0 0 0 0,0 0 0 0 0,0 0 0 0 0,0 0 0 0 0,0 1 0 0 0,0-1 0 0 0,0 0 0 0 0,0 0 0 0 0,0 0 1 0 0,0 0-1 0 0,1 1 0 0 0,-1-1 0 0 0,0 0 0 0 0,0 0 0 0 0,0 0 0 0 0,0 1 0 0 0,0-1 0 0 0,0 0 0 0 0,0 0 0 0 0,0 0 0 0 0,0 0 0 0 0,-1 1 0 0 0,-3 11 77 0 0,-9 9 295 0 0,6-12-197 0 0,0-1-1 0 0,-1-1 1 0 0,0 1 0 0 0,0-1-1 0 0,-1-1 1 0 0,1 1 0 0 0,-16 7-1 0 0,-1-2-63 0 0,-42 13-1 0 0,22-9-116 0 0,43-15 2 0 0,1-1-1 0 0,-1 1 1 0 0,0 0-1 0 0,1-1 1 0 0,-1 1 0 0 0,0 0-1 0 0,1 0 1 0 0,-1 0-1 0 0,1 0 1 0 0,0 0 0 0 0,-3 3-1 0 0,4-4 4 0 0,0 0 0 0 0,0 1-1 0 0,0-1 1 0 0,0 0 0 0 0,0 0 0 0 0,0 1-1 0 0,0-1 1 0 0,0 0 0 0 0,0 1 0 0 0,0-1-1 0 0,0 0 1 0 0,0 0 0 0 0,0 1 0 0 0,1-1-1 0 0,-1 0 1 0 0,0 0 0 0 0,0 1 0 0 0,0-1-1 0 0,0 0 1 0 0,0 0 0 0 0,1 1-1 0 0,-1-1 1 0 0,0 0 0 0 0,0 0 0 0 0,0 1-1 0 0,1-1 1 0 0,-1 0 0 0 0,0 0 0 0 0,0 0-1 0 0,1 0 1 0 0,-1 0 0 0 0,0 1 0 0 0,0-1-1 0 0,1 0 1 0 0,-1 0 0 0 0,0 0 0 0 0,1 0-1 0 0,-1 0 1 0 0,46 9-134 0 0,-39-8 191 0 0,41 4-173 0 0,74-1 0 0 0,-10-13-5321 0 0,-103 7 3776 0 0,0 0 1 0 0,1 0-1 0 0,-1-1 0 0 0,-1 0 1 0 0,11-5-1 0 0,8-7-5807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55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1 175 14155 0 0,'6'-2'6802'0'0,"17"0"-5655"0"0,-14 1-363 0 0,3 0-566 0 0,0-1 1 0 0,-1 0 0 0 0,0-1 0 0 0,21-7 0 0 0,-29 8-465 0 0,1 0 1 0 0,-1 0-1 0 0,1 0 1 0 0,-1 0-1 0 0,0-1 1 0 0,0 1-1 0 0,0-1 1 0 0,0 0-1 0 0,-1 0 1 0 0,1 0-1 0 0,-1 0 1 0 0,1 0-1 0 0,-1-1 1 0 0,0 1-1 0 0,0-1 1 0 0,-1 1-1 0 0,3-7 1 0 0,3-14-1119 0 0,9-47-1 0 0,-5 136 5876 0 0,-3 95-3303 0 0,-3-18-2051 0 0,-2-118-1675 0 0,11 44 0 0 0,-14-69 2373 0 0,0 1 0 0 0,0 0-1 0 0,0 0 1 0 0,0-1 0 0 0,0 1-1 0 0,1 0 1 0 0,-1 0 0 0 0,0-1-1 0 0,0 1 1 0 0,0 0 0 0 0,0 0-1 0 0,1 0 1 0 0,-1-1 0 0 0,0 1 0 0 0,0 0-1 0 0,1 0 1 0 0,-1 0 0 0 0,0 0-1 0 0,0 0 1 0 0,0 0 0 0 0,1-1-1 0 0,-1 1 1 0 0,0 0 0 0 0,1 0-1 0 0,-1 0 1 0 0,0 0 0 0 0,0 0-1 0 0,1 0 1 0 0,-1 0 0 0 0,0 0-1 0 0,0 0 1 0 0,1 0 0 0 0,-1 0 0 0 0,0 0-1 0 0,1 0 1 0 0,-1 0 0 0 0,0 1-1 0 0,0-1 1 0 0,1 0 0 0 0,-1 0-1 0 0,0 0 1 0 0,0 0 0 0 0,0 0-1 0 0,1 0 1 0 0,-1 1 0 0 0,0-1-1 0 0,0 0 1 0 0,0 0 0 0 0,1 0-1 0 0,-1 1 1 0 0,0-1 0 0 0,0 0 0 0 0,0 1-1 0 0,-2-15-2344 0 0,4 3-1478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07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0 17132 0 0,'-9'23'7536'0'0,"-2"-2"-3347"0"0,-31 43-2992 0 0,12-20-858 0 0,-61 94-966 0 0,37-74-2233 0 0,40-49-971 0 0,-32 24-1 0 0,55-45 4149 0 0,0 0 0 0 0,0 0-1 0 0,0 1 1 0 0,1 0 0 0 0,0 1 0 0 0,0 0 0 0 0,0 0 0 0 0,0 1-1 0 0,0 1 1 0 0,1-1 0 0 0,-1 2 0 0 0,1-1 0 0 0,0 2 0 0 0,-1-1 0 0 0,1 2-1 0 0,0-1 1 0 0,0 1 0 0 0,-1 1 0 0 0,1 0 0 0 0,-1 0 0 0 0,19 7 0 0 0,-3 0-484 0 0,-5-10-4372 0 0,-20 0 4104 0 0,0 0 1 0 0,1 0 0 0 0,-1 0 0 0 0,0 0 0 0 0,1 0 0 0 0,-1-1 0 0 0,0 1 0 0 0,0 0 0 0 0,0-1 0 0 0,0 1 0 0 0,0-1 0 0 0,-1 1 0 0 0,1-1 0 0 0,0 0 0 0 0,-1 1 0 0 0,1-1 0 0 0,-1 1 0 0 0,0-1 0 0 0,1 0-1 0 0,-1 0 1 0 0,0 1 0 0 0,0-1 0 0 0,0 0 0 0 0,0 1 0 0 0,-1-4 0 0 0,1-8-513 0 0,-1 1 0 0 0,0-1 1 0 0,-1 1-1 0 0,0-1 0 0 0,-6-15 0 0 0,5 21 1146 0 0,1 1 1 0 0,-1-1-1 0 0,0 1 0 0 0,-8-10 1 0 0,9 12 294 0 0,-1 1 1 0 0,1 0-1 0 0,-1 0 0 0 0,0 0 1 0 0,0 1-1 0 0,0-1 1 0 0,-1 1-1 0 0,-6-4 0 0 0,-3 2 7122 0 0,15 12-2069 0 0,17 13-2431 0 0,-13-18-3034 0 0,-1-1 1 0 0,1 0 0 0 0,0 0 0 0 0,0 0 0 0 0,0-1 0 0 0,0 0 0 0 0,0 0 0 0 0,0-1 0 0 0,0 0-1 0 0,0 0 1 0 0,0 0 0 0 0,0-1 0 0 0,0 1 0 0 0,0-1 0 0 0,10-4 0 0 0,-7 3-616 0 0,0-1 0 0 0,0-1 0 0 0,-1 1 0 0 0,10-7 0 0 0,-13 8-892 0 0,-1-1 0 0 0,1-1 1 0 0,0 1-1 0 0,-1-1 0 0 0,0 0 1 0 0,7-8-1 0 0,-9 9 220 0 0,0-1 1 0 0,0 0-1 0 0,0 0 0 0 0,-1 0 1 0 0,1 0-1 0 0,-1 0 0 0 0,1-8 1 0 0,-1-10 1641 0 0,-15 5 11857 0 0,8 27-8893 0 0,-3 9-726 0 0,1 7-1576 0 0,-36 119 1512 0 0,39-125-3207 0 0,2 0 1 0 0,0-1 0 0 0,1 1-1 0 0,1 0 1 0 0,2 30-1 0 0,3-30-1202 0 0,-4-18 1216 0 0,0-1 0 0 0,1 0 1 0 0,-1 0-1 0 0,0 1 1 0 0,1-1-1 0 0,0 0 0 0 0,-1 0 1 0 0,1 0-1 0 0,0 0 0 0 0,0 0 1 0 0,-1 0-1 0 0,1 0 1 0 0,0 0-1 0 0,2 1 0 0 0,-3-2 274 0 0,1 1-1 0 0,-1-1 0 0 0,1 0 0 0 0,0 0 0 0 0,-1 0 1 0 0,1 1-1 0 0,-1-1 0 0 0,1 0 0 0 0,0 0 1 0 0,-1 0-1 0 0,1 0 0 0 0,-1 0 0 0 0,1 0 0 0 0,0 0 1 0 0,-1-1-1 0 0,1 1 0 0 0,-1 0 0 0 0,1 0 1 0 0,-1 0-1 0 0,1-1 0 0 0,0 1 0 0 0,0-1 0 0 0,18-17-1119 0 0,7-23 1869 0 0,-1-1 0 0 0,-2-1-1 0 0,-2-1 1 0 0,30-91 0 0 0,-37 77 4715 0 0,-11 18 5134 0 0,-5 55-5157 0 0,-9 11-3891 0 0,2-1-887 0 0,-8 32 292 0 0,-9 66 0 0 0,23-101-1326 0 0,1 0 0 0 0,1 28 0 0 0,2-37-1223 0 0,0 0 0 0 0,1-1 0 0 0,1 1 0 0 0,7 24 0 0 0,-3-23-4321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08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1 17620 0 0,'5'4'4826'0'0,"-5"-4"-4504"0"0,0 1 0 0 0,0-1 0 0 0,0 0-1 0 0,0 1 1 0 0,1-1 0 0 0,-1 1 0 0 0,0-1-1 0 0,0 0 1 0 0,0 1 0 0 0,0 0 0 0 0,-2 15 2516 0 0,-11 18-3076 0 0,11-28 1016 0 0,-16 34-250 0 0,-44 68 0 0 0,38-70-3007 0 0,-31 67-1 0 0,89-125-463 0 0,13-8 3431 0 0,-39 23-476 0 0,1 2-1 0 0,0-1 0 0 0,-1 1 1 0 0,1 0-1 0 0,0 1 1 0 0,0 0-1 0 0,1 0 0 0 0,-1 1 1 0 0,0 1-1 0 0,11-1 1 0 0,-20 1-67 0 0,1 0 0 0 0,0 0 0 0 0,-1 0 0 0 0,1 0 1 0 0,-1 0-1 0 0,1 0 0 0 0,-1 1 0 0 0,1-1 1 0 0,-1 0-1 0 0,1 0 0 0 0,-1 0 0 0 0,1 0 0 0 0,-1 1 1 0 0,1-1-1 0 0,-1 0 0 0 0,1 0 0 0 0,-1 1 0 0 0,1-1 1 0 0,-1 0-1 0 0,0 1 0 0 0,1-1 0 0 0,-1 1 1 0 0,0-1-1 0 0,1 0 0 0 0,-1 1 0 0 0,0-1 0 0 0,1 1 1 0 0,-1-1-1 0 0,0 1 0 0 0,0-1 0 0 0,0 1 0 0 0,1-1 1 0 0,-1 1-1 0 0,0-1 0 0 0,0 1 0 0 0,0 1-286 0 0,-1-1-1 0 0,1 1 0 0 0,-1-1 1 0 0,0 1-1 0 0,1-1 1 0 0,-1 0-1 0 0,0 1 0 0 0,0-1 1 0 0,0 0-1 0 0,0 0 0 0 0,0 1 1 0 0,-1 0-1 0 0,-35 27-7239 0 0,24-22 6448 0 0,-77 48-1768 0 0,75-45 4733 0 0,0 1 0 0 0,1 1 0 0 0,-21 22 0 0 0,33-33-1431 0 0,1 1 0 0 0,0-1 0 0 0,-1 0 0 0 0,1 1 0 0 0,0-1 0 0 0,0 1 1 0 0,0-1-1 0 0,0 1 0 0 0,1 0 0 0 0,-1-1 0 0 0,0 1 0 0 0,1 0 0 0 0,-1 0 0 0 0,1 0 1 0 0,0-1-1 0 0,-1 1 0 0 0,1 2 0 0 0,0-3-211 0 0,1 0 1 0 0,-1 0-1 0 0,0 0 0 0 0,1 0 1 0 0,-1 0-1 0 0,1-1 0 0 0,-1 1 0 0 0,1 0 1 0 0,-1 0-1 0 0,1 0 0 0 0,-1 0 1 0 0,1-1-1 0 0,0 1 0 0 0,0 0 1 0 0,-1-1-1 0 0,1 1 0 0 0,0-1 1 0 0,0 1-1 0 0,0-1 0 0 0,0 1 1 0 0,0-1-1 0 0,1 1 0 0 0,3 1 49 0 0,0-1 0 0 0,1 0 0 0 0,-1 0 0 0 0,1 0 0 0 0,-1 0 0 0 0,1-1 0 0 0,-1 0 0 0 0,1 0 0 0 0,9-2 0 0 0,-13 1-243 0 0,175-33 701 0 0,-62 1-7689 0 0,-88 21 909 0 0,-3 0-2504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08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73 12691 0 0,'-1'0'320'0'0,"1"0"0"0"0,-1 0 0 0 0,1 0 1 0 0,-1 0-1 0 0,0 0 0 0 0,1 0 0 0 0,-1 0 0 0 0,1 0 1 0 0,-1 0-1 0 0,1 0 0 0 0,-1 0 0 0 0,1-1 1 0 0,0 1-1 0 0,-1 0 0 0 0,1 0 0 0 0,-1-1 0 0 0,1 1 1 0 0,-1 0-1 0 0,1-1 0 0 0,0 1 0 0 0,-1 0 0 0 0,1-1 1 0 0,-1 1-1 0 0,1-1 0 0 0,0 1 0 0 0,0 0 1 0 0,-1-1-1 0 0,1 1 0 0 0,0-1 0 0 0,0 1 0 0 0,-1-1 1 0 0,1 1-1 0 0,0-1 0 0 0,0 1 0 0 0,0-2 0 0 0,0 1-68 0 0,1-1 0 0 0,-1 1 0 0 0,1-1 0 0 0,0 1 0 0 0,0 0 0 0 0,-1-1-1 0 0,1 1 1 0 0,0 0 0 0 0,0 0 0 0 0,0 0 0 0 0,0-1 0 0 0,2 0 0 0 0,3-3-80 0 0,0 0 1 0 0,0 0-1 0 0,1 1 1 0 0,8-5-1 0 0,-7 6-123 0 0,0 0-1 0 0,1 0 0 0 0,-1 1 0 0 0,1 1 0 0 0,0-1 1 0 0,-1 1-1 0 0,1 1 0 0 0,0-1 0 0 0,0 2 0 0 0,-1-1 1 0 0,1 1-1 0 0,0 0 0 0 0,0 1 0 0 0,-1 0 0 0 0,1 1 1 0 0,-1 0-1 0 0,0 0 0 0 0,0 0 0 0 0,0 1 0 0 0,10 7 1 0 0,-16-10-82 0 0,-1 0 1 0 0,1 1 0 0 0,-1-1 0 0 0,0 0 0 0 0,0 1 0 0 0,1-1-1 0 0,-1 1 1 0 0,0 0 0 0 0,0-1 0 0 0,-1 1 0 0 0,1 0 0 0 0,0-1-1 0 0,-1 1 1 0 0,1 0 0 0 0,0 0 0 0 0,-1 0 0 0 0,0-1-1 0 0,0 1 1 0 0,1 4 0 0 0,-2-3-62 0 0,1 1 0 0 0,-1 0-1 0 0,0 0 1 0 0,0-1 0 0 0,0 1 0 0 0,0-1 0 0 0,-1 1-1 0 0,0-1 1 0 0,-2 5 0 0 0,-6 6-310 0 0,0 0 0 0 0,-1-1 0 0 0,-20 18 1 0 0,24-24 302 0 0,-1 2-90 0 0,2-4 234 0 0,0 1 0 0 0,0-1 0 0 0,1 2 0 0 0,0-1 1 0 0,0 1-1 0 0,-4 7 0 0 0,9-13-13 0 0,-1 0 1 0 0,1 0 0 0 0,-1 0-1 0 0,1 0 1 0 0,0 0-1 0 0,0 0 1 0 0,-1 0 0 0 0,1 0-1 0 0,0 0 1 0 0,0 0-1 0 0,0 0 1 0 0,0 1 0 0 0,0-1-1 0 0,1 0 1 0 0,-1 0 0 0 0,0 0-1 0 0,0 0 1 0 0,1 0-1 0 0,-1 0 1 0 0,1 2 0 0 0,1-2 18 0 0,-1 1 0 0 0,1-1 1 0 0,-1 1-1 0 0,1-1 0 0 0,-1 0 0 0 0,1 1 1 0 0,0-1-1 0 0,0 0 0 0 0,0 0 1 0 0,0 0-1 0 0,0-1 0 0 0,-1 1 1 0 0,1 0-1 0 0,5 0 0 0 0,17 3 3 0 0,1 0 0 0 0,-1-2 1 0 0,1-1-1 0 0,0-1 0 0 0,30-4 0 0 0,-15 1-3946 0 0,-2 2-4278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09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14075 0 0,'0'1'857'0'0,"0"1"-1"0"0,0 0 1 0 0,0 0 0 0 0,0-1-1 0 0,0 1 1 0 0,0 0 0 0 0,0 0-1 0 0,0-1 1 0 0,0 1 0 0 0,1 0-1 0 0,0 2 1 0 0,12 9 3122 0 0,-8-11-3931 0 0,0-1 1 0 0,0 0-1 0 0,0 1 0 0 0,0-2 0 0 0,0 1 0 0 0,8 0 1 0 0,0 0 591 0 0,49 1-343 0 0,6 1-1453 0 0,-26 5-4776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09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10626 0 0,'17'10'9776'0'0,"6"-8"-5543"0"0,27-10-3586 0 0,-27 4 495 0 0,-17 4-1049 0 0,1-1 0 0 0,-1 1 0 0 0,0 0 0 0 0,0 0 0 0 0,8 2-1 0 0,-13-2-73 0 0,0 0-1 0 0,0 1 1 0 0,0-1-1 0 0,-1 0 1 0 0,1 0-1 0 0,0 1 1 0 0,0-1-1 0 0,-1 0 1 0 0,1 1-1 0 0,0-1 1 0 0,-1 1-1 0 0,1-1 1 0 0,0 1-1 0 0,-1-1 1 0 0,1 1-1 0 0,-1-1 1 0 0,1 1-1 0 0,-1 0 1 0 0,1 1-1 0 0,0-1 2 0 0,-1 0 0 0 0,0 0 0 0 0,0 0 0 0 0,0 0 0 0 0,0 0 0 0 0,0 0 0 0 0,-1-1 0 0 0,1 1 0 0 0,0 0 0 0 0,0 0 0 0 0,-1 0 0 0 0,1 0 0 0 0,0 0 0 0 0,-1 0 0 0 0,1 0 0 0 0,-1 0 0 0 0,1-1 0 0 0,-1 1 0 0 0,0 0 0 0 0,1 0 0 0 0,-2 0 0 0 0,-10 13 43 0 0,4-5-21 0 0,0 1-1 0 0,-13 21 1 0 0,19-29-16 0 0,1 1 0 0 0,0-1 0 0 0,-1 1 1 0 0,1 0-1 0 0,0-1 0 0 0,1 1 0 0 0,-1 0 0 0 0,0 0 1 0 0,1 0-1 0 0,-1 0 0 0 0,1 0 0 0 0,0-1 0 0 0,0 1 1 0 0,0 0-1 0 0,1 0 0 0 0,-1 0 0 0 0,1 0 1 0 0,0 3-1 0 0,1-3-18 0 0,-1-1 1 0 0,1 0-1 0 0,-1 0 0 0 0,1 0 1 0 0,0 0-1 0 0,-1-1 0 0 0,1 1 1 0 0,0 0-1 0 0,0-1 1 0 0,0 1-1 0 0,1-1 0 0 0,-1 0 1 0 0,0 0-1 0 0,0 0 1 0 0,1 0-1 0 0,-1 0 0 0 0,1 0 1 0 0,-1 0-1 0 0,5 0 0 0 0,49 4 33 0 0,-44-5-124 0 0,1-1 0 0 0,-1-1 1 0 0,0 0-1 0 0,0 0 0 0 0,19-7 1 0 0,25-17-3647 0 0,-54 25 3233 0 0,0 0 1 0 0,-1 0-1 0 0,1-1 1 0 0,0 1-1 0 0,-1 0 1 0 0,1-1-1 0 0,-1 1 0 0 0,1-1 1 0 0,-1 0-1 0 0,0 0 1 0 0,0 1-1 0 0,0-1 1 0 0,0 0-1 0 0,0 0 0 0 0,0 0 1 0 0,0 0-1 0 0,-1 0 1 0 0,2-3-1 0 0,0-3-1596 0 0,9-12-6315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10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1 14475 0 0,'-13'38'8758'0'0,"-5"5"-3925"0"0,-29 55-3599 0 0,36-78-2221 0 0,-1 0 1 0 0,-1 0 0 0 0,0-1 0 0 0,-1-1 0 0 0,-2 0 0 0 0,1-1 0 0 0,-29 22 0 0 0,44-38 899 0 0,-1-1 0 0 0,1 1 0 0 0,-1-1 1 0 0,1 1-1 0 0,-1-1 0 0 0,0 1 0 0 0,1-1 0 0 0,-1 0 0 0 0,1 1 0 0 0,-1-1 0 0 0,0 0 0 0 0,1 1 0 0 0,-1-1 0 0 0,0 0 0 0 0,0 0 0 0 0,1 0 0 0 0,-1 1 0 0 0,0-1 1 0 0,0 0-1 0 0,1 0 0 0 0,-1 0 0 0 0,0 0 0 0 0,1-1 0 0 0,-2 1 0 0 0,1-1 40 0 0,1 1 0 0 0,0-1-1 0 0,-1 1 1 0 0,1-1 0 0 0,0 0 0 0 0,0 1 0 0 0,-1-1 0 0 0,1 0 0 0 0,0 1-1 0 0,0-1 1 0 0,0 0 0 0 0,0 1 0 0 0,0-1 0 0 0,0 0 0 0 0,0 1-1 0 0,0-1 1 0 0,0 0 0 0 0,0 1 0 0 0,1-2 0 0 0,13-37 647 0 0,-10 32-429 0 0,1 1 1 0 0,-1-1-1 0 0,1 1 1 0 0,1 0-1 0 0,-1 0 1 0 0,1 1-1 0 0,0 0 1 0 0,0 0-1 0 0,1 0 1 0 0,-1 1-1 0 0,1-1 0 0 0,11-3 1 0 0,-14 6-134 0 0,0 1 1 0 0,0 0-1 0 0,1-1 1 0 0,-1 2-1 0 0,1-1 1 0 0,-1 1-1 0 0,1-1 1 0 0,-1 1-1 0 0,1 0 1 0 0,-1 1-1 0 0,1-1 1 0 0,-1 1-1 0 0,1 0 1 0 0,-1 0-1 0 0,0 0 1 0 0,1 1-1 0 0,-1 0 1 0 0,0-1-1 0 0,0 2 0 0 0,0-1 1 0 0,0 0-1 0 0,-1 1 1 0 0,6 3-1 0 0,2 5-104 0 0,1 0-1 0 0,16 22 0 0 0,0 0-2588 0 0,5-4-5864 0 0,-19-20 1855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10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9 10530 0 0,'-4'-6'3889'0'0,"0"3"-856"0"0,-1 5-905 0 0,1 6-840 0 0,1 9-527 0 0,-1 5-369 0 0,1 6-160 0 0,-2 5-16 0 0,-1 2-88 0 0,-1 3-8 0 0,0-2-264 0 0,0 1-624 0 0,1-4-1121 0 0,1 0-1776 0 0,-1-7-1024 0 0,1 0-2672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10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8122 0 0,'0'1'776'0'0,"0"0"0"0"0,0 1 1 0 0,0-1-1 0 0,0 0 1 0 0,0 0-1 0 0,1 1 0 0 0,-1-1 1 0 0,1 0-1 0 0,-1 0 0 0 0,1 0 1 0 0,-1 1-1 0 0,1-1 0 0 0,0 0 1 0 0,-1 0-1 0 0,1 0 0 0 0,0 0 1 0 0,2 1-1 0 0,21 11 4230 0 0,-11-10-5417 0 0,1 0 1 0 0,24 1 0 0 0,-17-3 1455 0 0,-18 0-1048 0 0,1-1-1 0 0,-1 1 0 0 0,0-1 1 0 0,0 1-1 0 0,0 0 1 0 0,0 0-1 0 0,0 0 0 0 0,0 0 1 0 0,0 1-1 0 0,-1-1 0 0 0,6 4 1 0 0,-8-5-6 0 0,0 1 0 0 0,1-1 1 0 0,-1 1-1 0 0,0-1 0 0 0,1 1 1 0 0,-1-1-1 0 0,0 1 0 0 0,0-1 1 0 0,1 1-1 0 0,-1-1 0 0 0,0 1 1 0 0,0-1-1 0 0,0 1 1 0 0,0 0-1 0 0,0-1 0 0 0,0 1 1 0 0,0-1-1 0 0,0 1 0 0 0,0-1 1 0 0,0 1-1 0 0,0 0 0 0 0,0-1 1 0 0,0 1-1 0 0,-1 0 0 0 0,0 1-16 0 0,0 0-1 0 0,0 0 0 0 0,0 0 0 0 0,0 0 0 0 0,-1-1 0 0 0,1 1 1 0 0,-1 0-1 0 0,1-1 0 0 0,-1 1 0 0 0,-2 0 0 0 0,-33 24-205 0 0,23-17 119 0 0,1 0 0 0 0,0 1 0 0 0,-19 18 0 0 0,30-25 90 0 0,-1 0 0 0 0,1-1 0 0 0,0 1 0 0 0,-1 0 0 0 0,1 0 0 0 0,1 1 0 0 0,-1-1 0 0 0,0 0 0 0 0,1 1-1 0 0,0-1 1 0 0,-1 1 0 0 0,2-1 0 0 0,-1 1 0 0 0,0-1 0 0 0,1 1 0 0 0,-1 0 0 0 0,1-1 0 0 0,0 1 0 0 0,0 0 0 0 0,1-1 0 0 0,0 5 0 0 0,-1-6 14 0 0,1 0 0 0 0,-1 0 0 0 0,1 1 1 0 0,0-1-1 0 0,0 0 0 0 0,0 0 0 0 0,0 0 0 0 0,0 0 0 0 0,0-1 0 0 0,1 1 1 0 0,-1 0-1 0 0,1 0 0 0 0,-1-1 0 0 0,1 1 0 0 0,0-1 0 0 0,-1 1 0 0 0,1-1 1 0 0,0 0-1 0 0,0 0 0 0 0,2 1 0 0 0,1 0-26 0 0,0 0-1 0 0,-1-1 1 0 0,1 0 0 0 0,0 0-1 0 0,0 0 1 0 0,0-1 0 0 0,0 0-1 0 0,9 0 1 0 0,4-2-497 0 0,0-1 0 0 0,-1-1-1 0 0,1 0 1 0 0,17-7 0 0 0,-18 4-1115 0 0,0 0 0 0 0,28-17 1 0 0,-33 17-143 0 0,0-1 0 0 0,-1-1 0 0 0,0 0-1 0 0,12-14 1 0 0,2-5-3491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11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39 10530 0 0,'-14'-7'3396'0'0,"-8"-4"3513"0"0,22 7-4454 0 0,16 2-1667 0 0,111-6 1210 0 0,-86 4-2307 0 0,0 1-1 0 0,55 4 1 0 0,-84 1-228 0 0,-39 10-20929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11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22 4945 0 0,'-1'0'541'0'0,"0"1"1"0"0,-1 0-1 0 0,1 0 0 0 0,0 0 0 0 0,-1 0 1 0 0,1 0-1 0 0,0 0 0 0 0,0 0 0 0 0,0 0 0 0 0,0 0 1 0 0,0 1-1 0 0,0-1 0 0 0,0 0 0 0 0,0 1 1 0 0,0-1-1 0 0,1 1 0 0 0,-1-1 0 0 0,1 1 1 0 0,-1-1-1 0 0,1 1 0 0 0,-1-1 0 0 0,1 1 1 0 0,0-1-1 0 0,0 3 0 0 0,0-3-350 0 0,1 0 1 0 0,0 0-1 0 0,0 0 1 0 0,0 0-1 0 0,0 0 0 0 0,0 0 1 0 0,1 0-1 0 0,-1 0 0 0 0,0 0 1 0 0,0 0-1 0 0,0-1 0 0 0,1 1 1 0 0,-1 0-1 0 0,1-1 0 0 0,-1 1 1 0 0,0-1-1 0 0,1 0 0 0 0,-1 1 1 0 0,1-1-1 0 0,-1 0 0 0 0,1 0 1 0 0,-1 0-1 0 0,1 0 0 0 0,-1 0 1 0 0,0 0-1 0 0,3-1 0 0 0,19 0 1305 0 0,39-7 0 0 0,-45 5-1281 0 0,0 0 0 0 0,0 1-1 0 0,0 1 1 0 0,33 3-1 0 0,-50-2-213 0 0,1 1 0 0 0,-1-1 0 0 0,0 1 0 0 0,0-1-1 0 0,1 1 1 0 0,-1-1 0 0 0,0 1 0 0 0,0-1 0 0 0,1 1-1 0 0,-1-1 1 0 0,0 1 0 0 0,0-1 0 0 0,0 1 0 0 0,0-1 0 0 0,0 1-1 0 0,0-1 1 0 0,0 1 0 0 0,0 0 0 0 0,0-1 0 0 0,0 1-1 0 0,0-1 1 0 0,0 1 0 0 0,-1-1 0 0 0,1 1 0 0 0,0-1-1 0 0,0 1 1 0 0,0-1 0 0 0,-1 1 0 0 0,1-1 0 0 0,0 1 0 0 0,-1-1-1 0 0,1 1 1 0 0,0-1 0 0 0,-1 1 0 0 0,1-1 0 0 0,-1 0-1 0 0,0 1 1 0 0,-14 23-263 0 0,14-24 248 0 0,-12 19-266 0 0,0 1 0 0 0,-13 26 0 0 0,23-41 211 0 0,0 1 1 0 0,1 0-1 0 0,0-1 1 0 0,0 1-1 0 0,0 0 0 0 0,1 0 1 0 0,0 0-1 0 0,0 0 1 0 0,0 1-1 0 0,1-1 1 0 0,0 0-1 0 0,0 0 1 0 0,1 0-1 0 0,1 7 0 0 0,-2-12 74 0 0,0 0 0 0 0,1 1-1 0 0,-1-1 1 0 0,1 0-1 0 0,-1 0 1 0 0,1 1 0 0 0,-1-1-1 0 0,1 0 1 0 0,0 0 0 0 0,0 0-1 0 0,0 0 1 0 0,-1 0-1 0 0,1 0 1 0 0,0 0 0 0 0,0 0-1 0 0,0 0 1 0 0,1 0-1 0 0,-1-1 1 0 0,0 1 0 0 0,0 0-1 0 0,0-1 1 0 0,0 1-1 0 0,1-1 1 0 0,1 1 0 0 0,0 0 69 0 0,0-1 0 0 0,0 0 0 0 0,-1 0 0 0 0,1 0 1 0 0,0-1-1 0 0,0 1 0 0 0,0 0 0 0 0,0-1 0 0 0,0 0 1 0 0,-1 0-1 0 0,4-1 0 0 0,4-2 120 0 0,-1-1 1 0 0,1 0-1 0 0,-1-1 0 0 0,-1 0 0 0 0,13-10 1 0 0,-15 11-158 0 0,-1-1-1 0 0,1 0 1 0 0,-1 0 0 0 0,0 0 0 0 0,-1-1 0 0 0,1 0 0 0 0,-1 1 0 0 0,-1-2 0 0 0,1 1 0 0 0,-1 0 0 0 0,0-1 0 0 0,-1 1 0 0 0,2-9 0 0 0,-3 10-188 0 0,0-1 0 0 0,-1 1 0 0 0,0 0 0 0 0,0 0 0 0 0,0 0 1 0 0,-1 0-1 0 0,-2-9 0 0 0,2 9-460 0 0,-1 1 1 0 0,0-1-1 0 0,0 0 0 0 0,-1 1 1 0 0,0-1-1 0 0,0 1 1 0 0,0 0-1 0 0,-4-5 0 0 0,6 8 229 0 0,-2 0-954 0 0,1-1 1 0 0,0 1-1 0 0,0-1 0 0 0,1 0 0 0 0,-1 0 0 0 0,0 0 0 0 0,1 0 1 0 0,0 0-1 0 0,-1-4 0 0 0,2 2-3654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55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14 8914 0 0,'-3'-14'10867'0'0,"-1"49"-6682"0"0,2-23-4477 0 0,0 19 202 0 0,1 1-1 0 0,1 0 1 0 0,2-1-1 0 0,2 1 1 0 0,0-1-1 0 0,2 1 1 0 0,11 32-1 0 0,-4-33-2111 0 0,-1-18-827 0 0,-11-13 2697 0 0,-1 0-1 0 0,1 1 1 0 0,0-1-1 0 0,-1 0 1 0 0,1 1 0 0 0,0-1-1 0 0,-1 0 1 0 0,1 0 0 0 0,0 0-1 0 0,0 0 1 0 0,-1 1-1 0 0,1-1 1 0 0,0 0 0 0 0,0 0-1 0 0,-1-1 1 0 0,1 1 0 0 0,0 0-1 0 0,1 0 1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11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3745 0 0,'4'0'1417'0'0,"0"0"1"0"0,-1 1-1 0 0,1-1 0 0 0,0 1 1 0 0,-1 0-1 0 0,1 0 0 0 0,4 1 1 0 0,18 16 5559 0 0,-22-13-6430 0 0,0 0 0 0 0,0 0 0 0 0,0 1 1 0 0,-1-1-1 0 0,0 1 0 0 0,0 0 0 0 0,0 0 0 0 0,2 8 0 0 0,2 10-640 0 0,-2-1 1 0 0,-1 1-1 0 0,2 41 0 0 0,-6-62 321 0 0,0 19-198 0 0,0-18-70 0 0,-1 1 0 0 0,1 0 0 0 0,1-1 0 0 0,-1 1 0 0 0,2 8 0 0 0,28-47-1155 0 0,-18 21 109 0 0,-1-1 0 0 0,0 0 0 0 0,-1-1 0 0 0,17-31-1 0 0,24-69 252 0 0,-48 107 911 0 0,6-21 5177 0 0,-15 44-3842 0 0,-9 31-912 0 0,-16 83 1 0 0,21-70-4310 0 0,3 2-5799 0 0,7-60 9499 0 0,1-1-1 0 0,-1 1 1 0 0,0-1 0 0 0,0 0 0 0 0,0 1-1 0 0,0-1 1 0 0,0 0 0 0 0,0 1 0 0 0,0-1 0 0 0,0 0-1 0 0,0 1 1 0 0,0-1 0 0 0,0 0 0 0 0,-1 1-1 0 0,1-1 1 0 0,0 0 0 0 0,0 1 0 0 0,0-1-1 0 0,0 0 1 0 0,0 1 0 0 0,-1-1 0 0 0,1 0-1 0 0,0 1 1 0 0,0-1 0 0 0,-1 0 0 0 0,1 0 0 0 0,0 1-1 0 0,0-1 1 0 0,-1 0 0 0 0,1 0 0 0 0,0 0-1 0 0,-1 0 1 0 0,1 1 0 0 0,0-1 0 0 0,-1 0-1 0 0,1 0 1 0 0,0 0 0 0 0,-1 0 0 0 0,1 0 0 0 0,0 0-1 0 0,-1 0 1 0 0,1 0 0 0 0,0 0 0 0 0,-1 0-1 0 0,1 0 1 0 0,0 0 0 0 0,-1 0 0 0 0,1 0-1 0 0,-1 0 1 0 0,1 0 0 0 0,-6 0-1548 0 0,1 7-2545 0 0</inkml:trace>
  <inkml:trace contextRef="#ctx0" brushRef="#br0" timeOffset="1">135 451 8194 0 0,'-15'57'8817'0'0,"13"-46"-7771"0"0,1 1 0 0 0,0-1 0 0 0,1 21 0 0 0,0-29-921 0 0,0 1-1 0 0,0 0 1 0 0,0 0-1 0 0,1 0 1 0 0,0-1-1 0 0,0 1 1 0 0,0 0-1 0 0,0-1 1 0 0,0 1-1 0 0,1-1 1 0 0,0 1-1 0 0,-1-1 1 0 0,1 0-1 0 0,0 0 1 0 0,1 0-1 0 0,-1 0 1 0 0,1 0-1 0 0,-1 0 1 0 0,1-1-1 0 0,0 1 1 0 0,0-1-1 0 0,0 1 1 0 0,0-1-1 0 0,0 0 1 0 0,1-1-1 0 0,-1 1 1 0 0,0 0-1 0 0,1-1 1 0 0,-1 0-1 0 0,7 2 1 0 0,-5-3-55 0 0,-1 0 0 0 0,1 1 1 0 0,0-2-1 0 0,-1 1 0 0 0,1 0 0 0 0,0-1 1 0 0,-1 0-1 0 0,1 0 0 0 0,-1 0 1 0 0,1-1-1 0 0,-1 0 0 0 0,1 1 1 0 0,-1-2-1 0 0,0 1 0 0 0,0 0 1 0 0,0-1-1 0 0,0 0 0 0 0,-1 0 0 0 0,1 0 1 0 0,-1 0-1 0 0,1 0 0 0 0,-1-1 1 0 0,0 1-1 0 0,-1-1 0 0 0,4-5 1 0 0,-2 4-15 0 0,-1-1 1 0 0,1 0 0 0 0,-1 0-1 0 0,0 0 1 0 0,-1-1 0 0 0,0 1-1 0 0,0-1 1 0 0,0 1 0 0 0,-1-1-1 0 0,1 0 1 0 0,-2 0 0 0 0,1 1-1 0 0,-1-1 1 0 0,0 0 0 0 0,0 0-1 0 0,-3-11 1 0 0,1 12-39 0 0,0 0 1 0 0,-1 0-1 0 0,1 0 0 0 0,-2 1 1 0 0,1 0-1 0 0,0-1 0 0 0,-1 1 1 0 0,0 1-1 0 0,0-1 0 0 0,-1 0 1 0 0,1 1-1 0 0,-1 0 0 0 0,0 0 1 0 0,0 0-1 0 0,0 1 0 0 0,-7-4 1 0 0,5 3-117 0 0,1 1 1 0 0,-1 0-1 0 0,0 1 1 0 0,1 0 0 0 0,-1 0-1 0 0,0 0 1 0 0,0 1-1 0 0,0-1 1 0 0,-1 2-1 0 0,1-1 1 0 0,0 1 0 0 0,0 0-1 0 0,0 1 1 0 0,-8 1-1 0 0,12-1-67 0 0,1-1-1 0 0,0 1 1 0 0,-1 0-1 0 0,1 0 1 0 0,0 1 0 0 0,0-1-1 0 0,0 0 1 0 0,0 1-1 0 0,0-1 1 0 0,0 1-1 0 0,0 0 1 0 0,0-1-1 0 0,1 1 1 0 0,-3 3-1 0 0,-2 13-4204 0 0,6-16 3721 0 0,0-1 0 0 0,1 0-1 0 0,-1 0 1 0 0,0 1 0 0 0,1-1 0 0 0,-1 0 0 0 0,0 0 0 0 0,1 0 0 0 0,-1 1 0 0 0,1-1 0 0 0,0 0 0 0 0,-1 0 0 0 0,1 0 0 0 0,2 2-1 0 0,6 6-5784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12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99 11578 0 0,'-1'-2'697'0'0,"-10"-24"8034"0"0,5 0-3761 0 0,6 24-4896 0 0,0 1 1 0 0,0-1-1 0 0,0 1 0 0 0,0 0 0 0 0,0-1 1 0 0,1 1-1 0 0,-1-1 0 0 0,1 1 0 0 0,-1 0 1 0 0,0-1-1 0 0,1 1 0 0 0,0 0 1 0 0,-1-1-1 0 0,1 1 0 0 0,0 0 0 0 0,0 0 1 0 0,0 0-1 0 0,0-1 0 0 0,0 1 0 0 0,0 0 1 0 0,0 0-1 0 0,0 1 0 0 0,0-1 0 0 0,0 0 1 0 0,1 0-1 0 0,-1 0 0 0 0,0 1 1 0 0,0-1-1 0 0,1 1 0 0 0,-1-1 0 0 0,0 1 1 0 0,1-1-1 0 0,-1 1 0 0 0,3 0 0 0 0,55-8 101 0 0,-54 8-408 0 0,-1 0 1 0 0,1 0-1 0 0,0 0 1 0 0,0 1 0 0 0,-1 0-1 0 0,1 0 1 0 0,-1 0 0 0 0,1 0-1 0 0,-1 1 1 0 0,8 3 0 0 0,-5 3-4895 0 0,-15-7 324 0 0,-10-3-1260 0 0,5 8-929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13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0 333 9834 0 0,'42'-5'10930'0'0,"22"-12"-7057"0"0,1 0-2663 0 0,-48 13-985 0 0,39-3 437 0 0,-56 7-648 0 0,0 0-1 0 0,1 0 1 0 0,-1 1 0 0 0,0-1 0 0 0,0 0 0 0 0,0 0-1 0 0,1 1 1 0 0,-1-1 0 0 0,0 0 0 0 0,0 0 0 0 0,0 1-1 0 0,0-1 1 0 0,1 0 0 0 0,-1 1 0 0 0,0-1 0 0 0,0 0-1 0 0,0 1 1 0 0,0-1 0 0 0,0 0 0 0 0,0 1 0 0 0,0-1 0 0 0,0 0-1 0 0,0 1 1 0 0,0-1 0 0 0,0 0 0 0 0,0 1 0 0 0,0-1-1 0 0,0 0 1 0 0,0 0 0 0 0,0 1 0 0 0,-1-1 0 0 0,1 0-1 0 0,0 1 1 0 0,0-1 0 0 0,0 0 0 0 0,0 0 0 0 0,-1 1-1 0 0,1-1 1 0 0,0 0 0 0 0,0 0 0 0 0,-1 1 0 0 0,1-1 0 0 0,0 0-1 0 0,-1 1 1 0 0,-11 18 98 0 0,11-17-78 0 0,-7 10-30 0 0,0 0 0 0 0,1 1 0 0 0,1 0 1 0 0,0 0-1 0 0,-4 16 0 0 0,8-22-4 0 0,0-1-1 0 0,0 1 0 0 0,1-1 1 0 0,0 1-1 0 0,1-1 1 0 0,0 1-1 0 0,0 0 0 0 0,0 0 1 0 0,0-1-1 0 0,1 1 1 0 0,0 0-1 0 0,1-1 0 0 0,3 9 1 0 0,-5-13 10 0 0,0-1-1 0 0,1 0 1 0 0,-1 1 0 0 0,1-1-1 0 0,0 0 1 0 0,-1 0 0 0 0,1 0 0 0 0,0 1-1 0 0,0-1 1 0 0,-1 0 0 0 0,1 0 0 0 0,0 0-1 0 0,0 0 1 0 0,0-1 0 0 0,1 1-1 0 0,-1 0 1 0 0,0 0 0 0 0,0-1 0 0 0,0 1-1 0 0,0 0 1 0 0,1-1 0 0 0,-1 1-1 0 0,0-1 1 0 0,3 1 0 0 0,-2-1 26 0 0,0 0 0 0 0,0-1 0 0 0,0 1 0 0 0,0-1 0 0 0,0 1 0 0 0,0-1 0 0 0,0 1-1 0 0,0-1 1 0 0,0 0 0 0 0,0 0 0 0 0,0 0 0 0 0,-1 0 0 0 0,1-1 0 0 0,2-1 0 0 0,3-3 102 0 0,0-1-1 0 0,0 0 1 0 0,0-1 0 0 0,-1 1 0 0 0,8-14-1 0 0,-10 14-131 0 0,-1 1 0 0 0,0 0 0 0 0,0-1 0 0 0,-1 0-1 0 0,0 0 1 0 0,0 0 0 0 0,0 0 0 0 0,-1 0 0 0 0,0 0 0 0 0,0 0 0 0 0,-1 0-1 0 0,-1-13 1 0 0,-2 1-583 0 0,0 0 0 0 0,-2 0 0 0 0,-8-23-1 0 0,-5-18-2543 0 0,17 56 2528 0 0,0 0 0 0 0,1 0 0 0 0,-1 0 0 0 0,1 0 1 0 0,-1 0-1 0 0,1 0 0 0 0,1 0 0 0 0,-1 0 0 0 0,0 0 0 0 0,1 0 1 0 0,0 0-1 0 0,0 0 0 0 0,0 0 0 0 0,0 0 0 0 0,3-4 0 0 0,-3 6 317 0 0,0 1-1 0 0,0-1 0 0 0,0 1 1 0 0,1-1-1 0 0,-1 1 0 0 0,1-1 1 0 0,-1 1-1 0 0,1 0 0 0 0,-1-1 1 0 0,1 1-1 0 0,0 0 0 0 0,-1 0 1 0 0,1 1-1 0 0,0-1 0 0 0,0 0 0 0 0,3-1 1 0 0,-2 2 515 0 0,0-1 1 0 0,0 1-1 0 0,1 0 1 0 0,-1 0-1 0 0,0 0 1 0 0,1 0-1 0 0,4 1 0 0 0,-4 0 548 0 0,-1 0 0 0 0,1 0-1 0 0,0 0 1 0 0,-1 0 0 0 0,0 0-1 0 0,1 1 1 0 0,-1 0 0 0 0,0 0-1 0 0,0 0 1 0 0,0 0 0 0 0,0 0-1 0 0,0 0 1 0 0,5 6 0 0 0,-5-4-269 0 0,1 1 0 0 0,-1 0 0 0 0,0 0 0 0 0,-1 0 0 0 0,1 0 0 0 0,-1 0 0 0 0,0 0 0 0 0,2 8 0 0 0,0 9-400 0 0,0 1 1 0 0,-2 0 0 0 0,0 39 0 0 0,-1-15 449 0 0,-1-46-569 0 0,0 0 1 0 0,0 0-1 0 0,0 0 1 0 0,1 0-1 0 0,-1 0 1 0 0,0 0-1 0 0,0 0 1 0 0,1 0-1 0 0,-1 0 1 0 0,1 0-1 0 0,-1 0 1 0 0,1 0-1 0 0,-1 0 1 0 0,1-1-1 0 0,0 1 1 0 0,-1 0-1 0 0,1 0 1 0 0,0 0-1 0 0,0-1 1 0 0,-1 1-1 0 0,1 0 1 0 0,0-1-1 0 0,0 1 1 0 0,0-1-1 0 0,0 1 1 0 0,0-1-1 0 0,0 0 1 0 0,0 1-1 0 0,0-1 1 0 0,0 0-1 0 0,0 1 1 0 0,0-1-1 0 0,0 0 1 0 0,0 0-1 0 0,0 0 1 0 0,0 0-1 0 0,0 0 1 0 0,0 0-1 0 0,0 0 1 0 0,1-1-1 0 0,-1 1 1 0 0,0 0-1 0 0,1-1 1 0 0,8-2-184 0 0,0 0-1 0 0,0 0 1 0 0,16-8-1 0 0,-11 4-538 0 0,0 2-497 0 0,-1-2-1 0 0,0 1 1 0 0,-1-2 0 0 0,1 0 0 0 0,11-10 0 0 0,-19 13 418 0 0,0 0 1 0 0,-1-1-1 0 0,1 1 0 0 0,-1-1 1 0 0,-1 0-1 0 0,1-1 0 0 0,-1 1 1 0 0,0-1-1 0 0,-1 0 0 0 0,0 0 1 0 0,0 0-1 0 0,2-8 0 0 0,-2 4 271 0 0,0 0 0 0 0,-1 1 0 0 0,-1-1 0 0 0,1-13 0 0 0,-2 16 1146 0 0,0 0 0 0 0,-1 0 0 0 0,0 0 0 0 0,0 1-1 0 0,-1-1 1 0 0,-2-8 0 0 0,1 10 127 0 0,1 0-1 0 0,-1 0 1 0 0,0 1-1 0 0,0-1 1 0 0,-1 1-1 0 0,1 0 1 0 0,-1-1-1 0 0,-1 2 1 0 0,1-1-1 0 0,-1 0 1 0 0,1 1 0 0 0,-1 0-1 0 0,-1 0 1 0 0,1 0-1 0 0,0 1 1 0 0,-1 0-1 0 0,0 0 1 0 0,-8-3-1 0 0,13 5-650 0 0,1 1 0 0 0,-1-1-1 0 0,0 1 1 0 0,0-1 0 0 0,0 1-1 0 0,0 0 1 0 0,0-1 0 0 0,0 1-1 0 0,0 0 1 0 0,0 0 0 0 0,1 0 0 0 0,-1 0-1 0 0,0 0 1 0 0,0 0 0 0 0,0 0-1 0 0,0 0 1 0 0,0 0 0 0 0,0 0-1 0 0,0 0 1 0 0,0 1 0 0 0,0-1-1 0 0,0 0 1 0 0,0 1 0 0 0,0-1-1 0 0,0 0 1 0 0,1 1 0 0 0,-1-1 0 0 0,0 1-1 0 0,0 0 1 0 0,0 0 0 0 0,0 1-40 0 0,0-1 1 0 0,0 1-1 0 0,1 0 1 0 0,-1 0-1 0 0,1 0 1 0 0,0-1-1 0 0,-1 1 1 0 0,1 0-1 0 0,0 0 1 0 0,0 0-1 0 0,0 0 1 0 0,0 0-1 0 0,1 0 1 0 0,0 2-1 0 0,1 9-24 0 0,2 0-1 0 0,0-1 1 0 0,6 14-1 0 0,-5-15 21 0 0,0-1 0 0 0,1 0-1 0 0,0 0 1 0 0,1-1-1 0 0,0 1 1 0 0,0-2 0 0 0,1 1-1 0 0,0-1 1 0 0,1 0 0 0 0,0 0-1 0 0,0-1 1 0 0,13 7-1 0 0,-16-10-66 0 0,1-1 0 0 0,-1 1 0 0 0,1-1 0 0 0,0-1 0 0 0,0 1 0 0 0,0-1 0 0 0,1 0 0 0 0,-1-1 0 0 0,0 0-1 0 0,1 0 1 0 0,-1-1 0 0 0,0 0 0 0 0,1 0 0 0 0,-1 0 0 0 0,1-1 0 0 0,-1 0 0 0 0,0-1 0 0 0,0 1 0 0 0,1-1 0 0 0,7-4-1 0 0,-13 5-105 0 0,0 0 0 0 0,0 0-1 0 0,0 0 1 0 0,0 0-1 0 0,0 0 1 0 0,0 0-1 0 0,0-1 1 0 0,-1 1 0 0 0,1-1-1 0 0,0 1 1 0 0,-1-1-1 0 0,1 0 1 0 0,-1 1 0 0 0,0-1-1 0 0,0 0 1 0 0,1 0-1 0 0,0-3 1 0 0,-2 4-99 0 0,1 0 0 0 0,-1 0 1 0 0,0-1-1 0 0,0 1 0 0 0,0 0 0 0 0,0 0 1 0 0,0 0-1 0 0,0 0 0 0 0,-1 0 0 0 0,1 0 1 0 0,0 0-1 0 0,0 0 0 0 0,-1 0 0 0 0,1 0 1 0 0,-1-2-1 0 0,-18-16-6742 0 0,-8 0 1764 0 0,7 10-1622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13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12051 0 0,'1'4'864'0'0,"1"0"0"0"0,0 0 0 0 0,0 0 0 0 0,0-1 0 0 0,1 1 0 0 0,-1-1 0 0 0,1 1 0 0 0,0-1 0 0 0,0 0 0 0 0,0 0 0 0 0,0 0-1 0 0,7 4 1 0 0,-3-3-343 0 0,0 0 0 0 0,1-1 0 0 0,-1 0 0 0 0,1 0 0 0 0,0 0 0 0 0,9 1 0 0 0,10 1-469 0 0,0-2 0 0 0,54-1 0 0 0,-72-2 245 0 0,2 1-326 0 0,-7-1-25 0 0,0 1 0 0 0,0-1 0 0 0,0 0 1 0 0,0 0-1 0 0,0-1 0 0 0,-1 1 0 0 0,1-1 0 0 0,0 0 0 0 0,0 0 0 0 0,6-2 0 0 0,-9 3 31 0 0,-1 0 1 0 0,0-1-1 0 0,0 1 0 0 0,0 0 0 0 0,0 0 0 0 0,0 0 0 0 0,0 0 0 0 0,1 0 0 0 0,-1 0 0 0 0,0 0 0 0 0,0 0 0 0 0,0 0 1 0 0,0-1-1 0 0,0 1 0 0 0,0 0 0 0 0,0 0 0 0 0,0 0 0 0 0,0 0 0 0 0,0 0 0 0 0,0-1 0 0 0,0 1 0 0 0,0 0 1 0 0,1 0-1 0 0,-1 0 0 0 0,0 0 0 0 0,0 0 0 0 0,0-1 0 0 0,0 1 0 0 0,0 0 0 0 0,0 0 0 0 0,-1 0 0 0 0,1 0 0 0 0,0 0 1 0 0,0-1-1 0 0,0 1 0 0 0,0 0 0 0 0,0 0 0 0 0,0 0 0 0 0,0 0 0 0 0,0 0 0 0 0,0 0 0 0 0,0-1 0 0 0,0 1 0 0 0,0 0 1 0 0,0 0-1 0 0,-1 0 0 0 0,1 0 0 0 0,0 0 0 0 0,-10-4-619 0 0,-13 1 91 0 0,20 4 579 0 0,-1 0-1 0 0,0 0 1 0 0,1 1-1 0 0,-1-1 1 0 0,1 1-1 0 0,-1-1 1 0 0,1 1-1 0 0,0 0 0 0 0,0 1 1 0 0,0-1-1 0 0,0 0 1 0 0,0 1-1 0 0,0 0 1 0 0,1-1-1 0 0,-1 1 1 0 0,1 0-1 0 0,0 1 1 0 0,-1-1-1 0 0,2 0 1 0 0,-1 1-1 0 0,0-1 1 0 0,1 1-1 0 0,-1-1 0 0 0,1 1 1 0 0,0-1-1 0 0,0 1 1 0 0,1 0-1 0 0,-1 0 1 0 0,1 0-1 0 0,0-1 1 0 0,0 1-1 0 0,0 0 1 0 0,0 0-1 0 0,1 0 1 0 0,-1-1-1 0 0,1 1 1 0 0,0 0-1 0 0,0 0 0 0 0,1-1 1 0 0,-1 1-1 0 0,1-1 1 0 0,0 0-1 0 0,0 1 1 0 0,0-1-1 0 0,0 0 1 0 0,0 0-1 0 0,1 0 1 0 0,-1 0-1 0 0,1 0 1 0 0,0-1-1 0 0,0 1 1 0 0,0-1-1 0 0,0 0 1 0 0,0 0-1 0 0,0 0 0 0 0,5 2 1 0 0,0-1-66 0 0,1-1 0 0 0,-1 0 1 0 0,1 0-1 0 0,0 0 0 0 0,0-1 0 0 0,0-1 1 0 0,15 0-1 0 0,-18 0-333 0 0,-1-1 0 0 0,0 0 0 0 0,1 0 0 0 0,-1-1 1 0 0,0 1-1 0 0,7-4 0 0 0,-10 4-197 0 0,1-1 0 0 0,0 1-1 0 0,-1-1 1 0 0,1 0 0 0 0,0 0 0 0 0,-1 0 0 0 0,0 0 0 0 0,0 0 0 0 0,0-1 0 0 0,0 1 0 0 0,3-5-1 0 0,8-24-4990 0 0,3 1-1504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13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13171 0 0,'9'8'9125'0'0,"6"-4"-5284"0"0,20-7-3629 0 0,-18 1 777 0 0,-7 1-888 0 0,0 1 0 0 0,0 1 1 0 0,0 0-1 0 0,0 0 0 0 0,0 1 1 0 0,-1 0-1 0 0,1 1 0 0 0,0 0 1 0 0,-1 0-1 0 0,13 7 0 0 0,-18-8-115 0 0,-1 0 0 0 0,0 0 0 0 0,0 1 0 0 0,0-1 0 0 0,0 1 0 0 0,0 0 0 0 0,0 0 0 0 0,-1 0 0 0 0,1 0 0 0 0,-1 0-1 0 0,0 0 1 0 0,0 1 0 0 0,0-1 0 0 0,-1 1 0 0 0,1-1 0 0 0,-1 1 0 0 0,0 0 0 0 0,0-1 0 0 0,0 1 0 0 0,0 0 0 0 0,-1 0 0 0 0,1 0 0 0 0,-1 0-1 0 0,0 0 1 0 0,0 0 0 0 0,-1-1 0 0 0,1 1 0 0 0,-1 0 0 0 0,-1 5 0 0 0,-2 8-1232 0 0,-1 0 1 0 0,0 0-1 0 0,-10 19 1 0 0,12-30-27 0 0,0 0 1 0 0,-1 0-1 0 0,0 0 1 0 0,0-1-1 0 0,0 1 1 0 0,-7 6-1 0 0,0-8 1471 0 0,25-19 4656 0 0,-3 9-4458 0 0,1 0 0 0 0,1 1 0 0 0,-1 1 0 0 0,1-1 0 0 0,-1 2-1 0 0,1 0 1 0 0,0 0 0 0 0,15 0 0 0 0,-6 0-1557 0 0,36-10 1 0 0,-55 12 670 0 0,1 0 0 0 0,-1-1 0 0 0,0 1 0 0 0,1-1 0 0 0,-1 0 0 0 0,0 0 0 0 0,0 0 1 0 0,0 0-1 0 0,0-1 0 0 0,-1 1 0 0 0,1-1 0 0 0,-1 1 0 0 0,4-6 0 0 0,-3 4 563 0 0,-1 0-1 0 0,0 0 1 0 0,0 0-1 0 0,0-1 1 0 0,-1 1-1 0 0,1-1 1 0 0,-1 1-1 0 0,0-1 1 0 0,0-7 0 0 0,0 4 896 0 0,-1-1 0 0 0,0 1 1 0 0,-1-1-1 0 0,0 1 1 0 0,0 0-1 0 0,-1-1 0 0 0,0 1 1 0 0,-1 0-1 0 0,1 0 1 0 0,-2 0-1 0 0,-5-10 1 0 0,9 18-925 0 0,0 0 0 0 0,0 0 0 0 0,0-1 0 0 0,0 1 0 0 0,0 0 0 0 0,0 0 0 0 0,0 0 0 0 0,0 0 0 0 0,0 0 0 0 0,0 0 0 0 0,0-1 0 0 0,0 1 0 0 0,0 0 0 0 0,0 0 0 0 0,0 0 0 0 0,0 0 0 0 0,-1 0 0 0 0,1 0 0 0 0,0 0 0 0 0,0 0 0 0 0,0 0 1 0 0,0 0-1 0 0,0-1 0 0 0,0 1 0 0 0,0 0 0 0 0,-1 0 0 0 0,1 0 0 0 0,0 0 0 0 0,0 0 0 0 0,0 0 0 0 0,0 0 0 0 0,0 0 0 0 0,0 0 0 0 0,-1 0 0 0 0,1 0 0 0 0,0 0 0 0 0,0 0 0 0 0,0 0 0 0 0,0 0 0 0 0,0 0 0 0 0,0 0 0 0 0,-1 0 0 0 0,1 0 0 0 0,0 0 1 0 0,0 0-1 0 0,0 1 0 0 0,0-1 0 0 0,0 0 0 0 0,0 0 0 0 0,0 0 0 0 0,-1 0 0 0 0,1 0 0 0 0,0 0 0 0 0,0 0 0 0 0,0 0 0 0 0,0 0 0 0 0,0 1 0 0 0,0-1 0 0 0,0 0 0 0 0,0 0 0 0 0,-5 13 640 0 0,1 18-806 0 0,4-30 206 0 0,-10 153 90 0 0,8-95-2602 0 0,-2 0-4364 0 0,5-40 1170 0 0,6 5-2529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14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13811 0 0,'-4'15'4241'0'0,"4"1"-1545"0"0,3 2-1135 0 0,4-4-713 0 0,4-3-416 0 0,3-3-208 0 0,3-1-64 0 0,0 0-24 0 0,1-1-24 0 0,2-2-56 0 0,-2 1-16 0 0,0-3-248 0 0,0 1-728 0 0,-1 0-1593 0 0,-1-3-2536 0 0,-2-3-4369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14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28 12131 0 0,'-9'4'1611'0'0,"1"1"1"0"0,-1 0-1 0 0,1 0 1 0 0,0 1 0 0 0,0 0-1 0 0,0 0 1 0 0,-9 10 0 0 0,11-9-1254 0 0,0 0 0 0 0,1 1 1 0 0,0-1-1 0 0,0 1 1 0 0,0 0-1 0 0,1 1 0 0 0,-4 10 1 0 0,4-6-397 0 0,1 0 0 0 0,0 0 1 0 0,1 1-1 0 0,0 0 1 0 0,1-1-1 0 0,1 1 0 0 0,0 0 1 0 0,1-1-1 0 0,0 1 0 0 0,1 0 1 0 0,4 13-1 0 0,-3-15 44 0 0,1 1 0 0 0,0-2 0 0 0,1 1 1 0 0,0 0-1 0 0,0-1 0 0 0,2 0 0 0 0,10 15 0 0 0,-15-22 33 0 0,1-1-1 0 0,-1 0 1 0 0,1 0 0 0 0,0 0 0 0 0,-1 0 0 0 0,2 0-1 0 0,-1-1 1 0 0,0 1 0 0 0,0-1 0 0 0,1 0 0 0 0,0 0-1 0 0,-1 0 1 0 0,1 0 0 0 0,0-1 0 0 0,0 1 0 0 0,0-1-1 0 0,0 0 1 0 0,0 0 0 0 0,0 0 0 0 0,0-1 0 0 0,0 0-1 0 0,0 0 1 0 0,0 0 0 0 0,0 0 0 0 0,0 0 0 0 0,7-2-1 0 0,-8 1 11 0 0,-1 0-1 0 0,1 0 0 0 0,-1 0 0 0 0,1-1 0 0 0,-1 1 0 0 0,1 0 0 0 0,-1-1 0 0 0,1 0 0 0 0,-1 0 0 0 0,0 0 0 0 0,0 0 0 0 0,0 0 1 0 0,0 0-1 0 0,-1 0 0 0 0,1 0 0 0 0,1-4 0 0 0,0 1-5 0 0,-1 0 1 0 0,1-1-1 0 0,-1 1 1 0 0,-1-1-1 0 0,1 1 1 0 0,-1-1-1 0 0,1-9 1 0 0,-1-2-27 0 0,-1 0 0 0 0,-1 0 0 0 0,0 0 0 0 0,-5-24 0 0 0,-6-15-951 0 0,-20-59-1 0 0,21 85-1136 0 0,-23-48-1 0 0,29 71 1751 0 0,29 18-20243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14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2705 0 0,'6'1'1018'0'0,"-1"1"0"0"0,1-1 1 0 0,0 1-1 0 0,0 0 0 0 0,-1 1 1 0 0,1-1-1 0 0,-1 1 0 0 0,0 0 1 0 0,0 0-1 0 0,0 1 0 0 0,0 0 1 0 0,8 8-1 0 0,-7-5-73 0 0,0 1 0 0 0,0 0 0 0 0,-1 0 0 0 0,1 0 0 0 0,-2 1-1 0 0,1-1 1 0 0,4 14 0 0 0,-4-4-520 0 0,0 0-1 0 0,-1 0 0 0 0,0 0 1 0 0,-2 0-1 0 0,0 0 1 0 0,-1 1-1 0 0,-1-1 0 0 0,-2 20 1 0 0,-4 3-762 0 0,-11 43 0 0 0,17-84 326 0 0,0 0-1 0 0,0 1 1 0 0,0-1-1 0 0,0 0 1 0 0,0 0-1 0 0,0 0 1 0 0,0 0-1 0 0,0 0 1 0 0,0 0-1 0 0,0 0 1 0 0,0 1-1 0 0,0-1 0 0 0,0 0 1 0 0,0 0-1 0 0,0 0 1 0 0,0 0-1 0 0,0 0 1 0 0,0 0-1 0 0,0 0 1 0 0,0 1-1 0 0,1-1 1 0 0,-1 0-1 0 0,0 0 1 0 0,0 0-1 0 0,0 0 1 0 0,0 0-1 0 0,0 0 0 0 0,0 0 1 0 0,0 0-1 0 0,0 0 1 0 0,0 0-1 0 0,0 1 1 0 0,0-1-1 0 0,1 0 1 0 0,-1 0-1 0 0,0 0 1 0 0,0 0-1 0 0,0 0 1 0 0,0 0-1 0 0,0 0 1 0 0,0 0-1 0 0,0 0 1 0 0,1 0-1 0 0,-1 0 0 0 0,0 0 1 0 0,0 0-1 0 0,0 0 1 0 0,0 0-1 0 0,0 0 1 0 0,0 0-1 0 0,0 0 1 0 0,1 0-1 0 0,9-3-393 0 0,7-6-118 0 0,60-41-590 0 0,-24 20-2777 0 0,-50 29 3069 0 0,0 0 1 0 0,-1-1-1 0 0,1 1 1 0 0,-1-1 0 0 0,1 0-1 0 0,-1 0 1 0 0,0 1-1 0 0,0-1 1 0 0,0-1-1 0 0,0 1 1 0 0,0 0 0 0 0,0 0-1 0 0,-1-1 1 0 0,1 1-1 0 0,1-5 1 0 0,4-5-3847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15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50 10666 0 0,'-11'-14'12957'0'0,"11"14"-12863"0"0,0 1 1 0 0,0-1-1 0 0,0 0 1 0 0,0 0-1 0 0,0 0 0 0 0,0 0 1 0 0,0 0-1 0 0,0 0 1 0 0,0 1-1 0 0,0-1 1 0 0,0 0-1 0 0,0 0 1 0 0,0 0-1 0 0,0 0 1 0 0,0 0-1 0 0,0 1 1 0 0,-2 31 2378 0 0,1-19-2453 0 0,0 7 57 0 0,0-1 0 0 0,2 0 0 0 0,0 0 1 0 0,1 0-1 0 0,1 0 0 0 0,11 37 0 0 0,-12-49-87 0 0,1 0 0 0 0,0 0 0 0 0,1 0 1 0 0,-1-1-1 0 0,1 1 0 0 0,1-1 0 0 0,-1 0 0 0 0,1 0 0 0 0,6 6 0 0 0,-7-9-13 0 0,0 0 0 0 0,0 0 0 0 0,0 0 0 0 0,0 0 0 0 0,1-1 0 0 0,0 1-1 0 0,-1-1 1 0 0,1 0 0 0 0,0-1 0 0 0,0 1 0 0 0,0-1 0 0 0,0 0 0 0 0,0 0 0 0 0,9 0 0 0 0,-10-1-210 0 0,0 0 0 0 0,0 0 0 0 0,1 0 0 0 0,-1-1 0 0 0,0 1 0 0 0,0-1 0 0 0,0 0 0 0 0,0-1 0 0 0,1 1 0 0 0,-2-1 0 0 0,1 1 0 0 0,0-1 1 0 0,0-1-1 0 0,-1 1 0 0 0,1 0 0 0 0,3-4 0 0 0,-2 1-393 0 0,0 0 1 0 0,-1 0 0 0 0,0 0-1 0 0,0-1 1 0 0,0 1-1 0 0,-1-1 1 0 0,0 0-1 0 0,0 0 1 0 0,3-9-1 0 0,-1-1-506 0 0,-1 0 0 0 0,0 0-1 0 0,-2 0 1 0 0,2-17-1 0 0,-2-25 1244 0 0,-3 44 547 0 0,0 0-1 0 0,-1 1 1 0 0,-4-15 0 0 0,-8-16 6046 0 0,14 44-6592 0 0,-1 0 0 0 0,1 0-1 0 0,0 0 1 0 0,-1 0 0 0 0,1 0 0 0 0,0 0 0 0 0,-1 0 0 0 0,1 0 0 0 0,0 0-1 0 0,-1 0 1 0 0,1 1 0 0 0,0-1 0 0 0,-1 0 0 0 0,1 0 0 0 0,0 0 0 0 0,0 1-1 0 0,-1-1 1 0 0,1 0 0 0 0,0 0 0 0 0,0 1 0 0 0,-1-1 0 0 0,1 0 0 0 0,0 0-1 0 0,0 1 1 0 0,0-1 0 0 0,0 0 0 0 0,-1 1 0 0 0,1-1 0 0 0,0 0-1 0 0,0 1 1 0 0,0-1 0 0 0,0 0 0 0 0,0 1 0 0 0,0-1 0 0 0,0 0 0 0 0,0 1-1 0 0,0-1 1 0 0,0 1 0 0 0,-6 18-203 0 0,-5 201-330 0 0,11-146-2444 0 0,2 0-3482 0 0,-1-25-423 0 0,0-11 661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15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88 257 10514 0 0,'-13'0'10909'0'0,"2"-1"-6058"0"0,9 0-4724 0 0,0 1 0 0 0,0-1 1 0 0,1 0-1 0 0,-1 0 0 0 0,0 0 1 0 0,0 0-1 0 0,0 0 0 0 0,1-1 1 0 0,-1 1-1 0 0,0 0 0 0 0,1-1 0 0 0,0 1 1 0 0,-1-1-1 0 0,-1-2 0 0 0,-2-3-73 0 0,1 1 0 0 0,0-2 0 0 0,0 1-1 0 0,1 0 1 0 0,-1-1 0 0 0,2 0-1 0 0,-1 1 1 0 0,1-1 0 0 0,0 0-1 0 0,1 0 1 0 0,0 0 0 0 0,0-1 0 0 0,1 1-1 0 0,0 0 1 0 0,0 0 0 0 0,1 0-1 0 0,2-13 1 0 0,-2 16-45 0 0,0 1-1 0 0,-1 0 0 0 0,2 0 1 0 0,-1 0-1 0 0,0 1 1 0 0,1-1-1 0 0,0 0 0 0 0,0 0 1 0 0,0 1-1 0 0,0-1 1 0 0,1 1-1 0 0,-1 0 1 0 0,1 0-1 0 0,0 0 0 0 0,0 0 1 0 0,0 0-1 0 0,0 0 1 0 0,1 1-1 0 0,-1 0 0 0 0,1-1 1 0 0,-1 1-1 0 0,1 1 1 0 0,0-1-1 0 0,0 0 0 0 0,-1 1 1 0 0,1 0-1 0 0,0 0 1 0 0,0 0-1 0 0,1 0 0 0 0,-1 1 1 0 0,0 0-1 0 0,0-1 1 0 0,0 1-1 0 0,0 1 1 0 0,8 0-1 0 0,-2 2-11 0 0,0 0 0 0 0,0 0 0 0 0,0 1 0 0 0,0 0 0 0 0,0 1-1 0 0,-1 0 1 0 0,0 0 0 0 0,0 1 0 0 0,-1 0 0 0 0,1 1 0 0 0,-1 0 0 0 0,-1 0 0 0 0,8 9 0 0 0,-11-12 4 0 0,-1 0 0 0 0,0 1 1 0 0,0-1-1 0 0,0 1 0 0 0,-1-1 1 0 0,1 1-1 0 0,-1 0 0 0 0,0 0 0 0 0,-1 0 1 0 0,1 0-1 0 0,-1 0 0 0 0,1 7 1 0 0,-2-8 2 0 0,0 0 1 0 0,-1 0 0 0 0,1 0 0 0 0,-1-1 0 0 0,1 1-1 0 0,-1 0 1 0 0,0-1 0 0 0,-1 1 0 0 0,1 0 0 0 0,-1-1 0 0 0,1 1-1 0 0,-1-1 1 0 0,0 0 0 0 0,0 0 0 0 0,-1 1 0 0 0,1-1 0 0 0,-1-1-1 0 0,-4 6 1 0 0,1-3-112 0 0,-1-1 0 0 0,1 0 0 0 0,-1 0 0 0 0,0 0-1 0 0,0 0 1 0 0,0-1 0 0 0,0 0 0 0 0,-1-1 0 0 0,1 0 0 0 0,-1 0-1 0 0,0 0 1 0 0,1-1 0 0 0,-1 0 0 0 0,0-1 0 0 0,0 0 0 0 0,0 0-1 0 0,1-1 1 0 0,-1 1 0 0 0,0-2 0 0 0,0 1 0 0 0,-12-5-1 0 0,20 6 46 0 0,0 0-1 0 0,-1 0 0 0 0,1 0 1 0 0,0 0-1 0 0,-1 0 1 0 0,1-1-1 0 0,0 1 0 0 0,-1 0 1 0 0,1 0-1 0 0,0 0 0 0 0,0 0 1 0 0,-1 0-1 0 0,1-1 0 0 0,0 1 1 0 0,0 0-1 0 0,-1 0 0 0 0,1-1 1 0 0,0 1-1 0 0,0 0 0 0 0,-1 0 1 0 0,1-1-1 0 0,0 1 0 0 0,0 0 1 0 0,0-1-1 0 0,0 1 0 0 0,0 0 1 0 0,-1 0-1 0 0,1-1 0 0 0,0 1 1 0 0,0 0-1 0 0,0-1 0 0 0,0 1 1 0 0,0 0-1 0 0,0-1 0 0 0,0 1 1 0 0,0 0-1 0 0,0-1 0 0 0,0 1 1 0 0,12-11-4143 0 0,18-2-5967 0 0,-15 9 3601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56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10 9082 0 0,'-22'-10'8160'0'0,"6"13"-3296"0"0,14-2-4685 0 0,0 1 1 0 0,0-1-1 0 0,1 1 1 0 0,-1-1-1 0 0,1 1 1 0 0,0 0-1 0 0,-1-1 1 0 0,1 1-1 0 0,0 0 1 0 0,0 0-1 0 0,0 0 1 0 0,0 0-1 0 0,1 0 1 0 0,-1 0-1 0 0,0 3 1 0 0,-2 8-269 0 0,1 0 1 0 0,1 0 0 0 0,0 1 0 0 0,1 21 0 0 0,2-7 122 0 0,1 0-1 0 0,1 0 0 0 0,11 39 1 0 0,-12-57-37 0 0,1 0 1 0 0,-1 0-1 0 0,1 0 0 0 0,1 0 1 0 0,0-1-1 0 0,0 0 1 0 0,1 0-1 0 0,0 0 1 0 0,1 0-1 0 0,0-1 0 0 0,0 0 1 0 0,9 7-1 0 0,-14-13 10 0 0,1 0-1 0 0,-1 0 1 0 0,0 0-1 0 0,1-1 0 0 0,-1 1 1 0 0,1-1-1 0 0,-1 1 1 0 0,1-1-1 0 0,0 0 1 0 0,-1 0-1 0 0,1 0 0 0 0,0-1 1 0 0,0 1-1 0 0,0-1 1 0 0,0 1-1 0 0,-1-1 1 0 0,1 0-1 0 0,0 0 1 0 0,0 0-1 0 0,0-1 0 0 0,0 1 1 0 0,0-1-1 0 0,0 1 1 0 0,-1-1-1 0 0,1 0 1 0 0,0 0-1 0 0,4-3 0 0 0,-3 1 16 0 0,0 0-1 0 0,0-1 0 0 0,-1 1 0 0 0,0-1 0 0 0,0 0 0 0 0,0 0 1 0 0,0 0-1 0 0,0 0 0 0 0,-1-1 0 0 0,0 1 0 0 0,0-1 0 0 0,0 1 1 0 0,0-1-1 0 0,-1 0 0 0 0,2-6 0 0 0,-2 2-188 0 0,1-1-1 0 0,-2 1 1 0 0,1 0 0 0 0,-1 0-1 0 0,0-1 1 0 0,-1 1-1 0 0,0 0 1 0 0,-1 0 0 0 0,0 0-1 0 0,0 0 1 0 0,-5-10-1 0 0,5 12-102 0 0,-1 1 0 0 0,0 0 0 0 0,0 1 0 0 0,0-1 0 0 0,-1 0 0 0 0,1 1 0 0 0,-2 0 0 0 0,1 0 0 0 0,0 0 0 0 0,-1 0-1 0 0,0 1 1 0 0,0 0 0 0 0,0 0 0 0 0,-1 0 0 0 0,1 0 0 0 0,-10-3 0 0 0,13 6 267 0 0,0 0-1 0 0,0 0 1 0 0,-1 1 0 0 0,1-1-1 0 0,0 1 1 0 0,-1-1 0 0 0,1 1-1 0 0,0 0 1 0 0,-1 0 0 0 0,1 0-1 0 0,-1 0 1 0 0,1 0 0 0 0,0 1-1 0 0,-1-1 1 0 0,1 1 0 0 0,0-1-1 0 0,0 1 1 0 0,-1 0 0 0 0,1 0-1 0 0,0 0 1 0 0,0 0 0 0 0,0 0-1 0 0,0 1 1 0 0,0-1 0 0 0,0 1-1 0 0,1-1 1 0 0,-1 1 0 0 0,0 0-1 0 0,1-1 1 0 0,-1 1 0 0 0,1 0-1 0 0,0 0 1 0 0,-1 0 0 0 0,1 0-1 0 0,0 0 1 0 0,0 0 0 0 0,0 1 0 0 0,1-1-1 0 0,-2 3 1 0 0,2-2 154 0 0,-1-1 0 0 0,1 1 0 0 0,0-1 0 0 0,-1 1 0 0 0,1-1 1 0 0,0 1-1 0 0,1-1 0 0 0,-1 1 0 0 0,0-1 0 0 0,1 1 0 0 0,-1-1 0 0 0,1 1 0 0 0,0-1 0 0 0,0 0 1 0 0,0 1-1 0 0,0-1 0 0 0,0 0 0 0 0,0 0 0 0 0,1 0 0 0 0,-1 0 0 0 0,1 0 0 0 0,0 0 0 0 0,-1 0 1 0 0,4 2-1 0 0,15 11 189 0 0,0-2 0 0 0,1 0-1 0 0,1-1 1 0 0,0-1 0 0 0,1-1 0 0 0,33 10 0 0 0,-51-18-411 0 0,0-1 0 0 0,0 1-1 0 0,1-1 1 0 0,-1 0 0 0 0,0 0 0 0 0,1 0 0 0 0,-1-1-1 0 0,1 0 1 0 0,-1 0 0 0 0,1 0 0 0 0,-1-1 0 0 0,1 1-1 0 0,-1-1 1 0 0,0-1 0 0 0,1 1 0 0 0,-1-1 0 0 0,0 0-1 0 0,0 0 1 0 0,0-1 0 0 0,0 1 0 0 0,-1-1-1 0 0,1 0 1 0 0,-1 0 0 0 0,1-1 0 0 0,-1 1 0 0 0,0-1-1 0 0,0 0 1 0 0,-1 0 0 0 0,1 0 0 0 0,-1-1 0 0 0,0 1-1 0 0,0-1 1 0 0,-1 0 0 0 0,1 0 0 0 0,2-8 0 0 0,-1 5-247 0 0,-1 0 1 0 0,-1 0-1 0 0,1 0 1 0 0,-1 0-1 0 0,-1 0 1 0 0,1-13 0 0 0,-1 18 270 0 0,-1 0 1 0 0,0 0 0 0 0,0 0-1 0 0,0 0 1 0 0,-1 0 0 0 0,1 0-1 0 0,-1 0 1 0 0,0-1 0 0 0,0 1-1 0 0,0 1 1 0 0,0-1-1 0 0,0 0 1 0 0,0 0 0 0 0,-1 0-1 0 0,0 1 1 0 0,1-1 0 0 0,-1 0-1 0 0,0 1 1 0 0,0 0 0 0 0,-4-4-1 0 0,5 6 109 0 0,1 0-1 0 0,-1 0 0 0 0,1 0 0 0 0,-1 0 0 0 0,1 0 1 0 0,-1 0-1 0 0,1 0 0 0 0,-1 0 0 0 0,1 0 0 0 0,-1 0 1 0 0,1 0-1 0 0,-1 1 0 0 0,1-1 0 0 0,-1 0 0 0 0,1 0 1 0 0,0 0-1 0 0,-1 1 0 0 0,1-1 0 0 0,-1 0 0 0 0,1 1 1 0 0,0-1-1 0 0,-1 0 0 0 0,1 1 0 0 0,-1-1 1 0 0,1 0-1 0 0,0 1 0 0 0,0-1 0 0 0,-1 1 0 0 0,1-1 1 0 0,0 1-1 0 0,0-1 0 0 0,-1 0 0 0 0,1 1 0 0 0,0-1 1 0 0,0 1-1 0 0,0-1 0 0 0,0 1 0 0 0,0-1 0 0 0,0 1 1 0 0,0 0-1 0 0,-9 28 537 0 0,8-25-385 0 0,-10 39-27 0 0,2 0 1 0 0,1 0-1 0 0,-2 85 1 0 0,14-109-2135 0 0,-3-13-1936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16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11442 0 0,'13'21'7967'0'0,"-10"-18"-7290"0"0,0 0 1 0 0,-1 1-1 0 0,1 0 0 0 0,-1-1 1 0 0,0 1-1 0 0,0 0 1 0 0,-1 0-1 0 0,1 0 1 0 0,-1 1-1 0 0,0-1 0 0 0,0 0 1 0 0,1 5-1 0 0,-3-6-1774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01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114 130 1680 0 0,'1'-1'157'0'0,"11"-22"2383"0"0,-12 23-2373 0 0,0-1-1 0 0,0 1 1 0 0,1 0 0 0 0,-1 0 0 0 0,0-1 0 0 0,0 1-1 0 0,0 0 1 0 0,1-1 0 0 0,-1 1 0 0 0,0 0 0 0 0,0-1-1 0 0,0 1 1 0 0,0 0 0 0 0,0-1 0 0 0,0 1 0 0 0,0 0-1 0 0,0-1 1 0 0,0 1 0 0 0,0 0 0 0 0,0-1-1 0 0,0 1 1 0 0,0 0 0 0 0,0-1 0 0 0,0 1 0 0 0,0 0-1 0 0,0-1 1 0 0,0 1 0 0 0,-1 0 0 0 0,1-1 0 0 0,0 1-1 0 0,0 0 1 0 0,0-1 0 0 0,0 1 0 0 0,-1 0 0 0 0,1-1-1 0 0,0 1 1 0 0,0 0 0 0 0,-1 0 0 0 0,1-1-1 0 0,0 1 1 0 0,-1 0 0 0 0,1 0 0 0 0,0 0 0 0 0,0 0-1 0 0,-1-1 1 0 0,1 1 0 0 0,0 0 0 0 0,-1 0 0 0 0,1 0-1 0 0,-1 0 1 0 0,1 0 0 0 0,0 0 0 0 0,-1 0 0 0 0,1 0-1 0 0,0 0 1 0 0,-1 0 0 0 0,1 0 0 0 0,0 0-1 0 0,-1 0 1 0 0,1 0 0 0 0,-1 0 0 0 0,-1 1 278 0 0,0 0 0 0 0,0 0 1 0 0,0 0-1 0 0,0 0 0 0 0,0 0 0 0 0,0 0 1 0 0,0 1-1 0 0,0-1 0 0 0,0 0 0 0 0,-2 4 1 0 0,-28 36 1018 0 0,25-31-1073 0 0,0 1-332 0 0,0 0 0 0 0,1 1-1 0 0,0 0 1 0 0,0 0 0 0 0,2 1-1 0 0,-1-1 1 0 0,2 1 0 0 0,0 0-1 0 0,0 0 1 0 0,0 15 0 0 0,2-22-73 0 0,0 0 1 0 0,1 0-1 0 0,0 0 1 0 0,0 0-1 0 0,1 1 0 0 0,0-1 1 0 0,0 0-1 0 0,0 0 1 0 0,1 0-1 0 0,0 0 1 0 0,0-1-1 0 0,0 1 1 0 0,1 0-1 0 0,0-1 0 0 0,0 0 1 0 0,0 1-1 0 0,1-1 1 0 0,0-1-1 0 0,0 1 1 0 0,0 0-1 0 0,0-1 0 0 0,1 0 1 0 0,8 6-1 0 0,-9-7 15 0 0,-1-1-1 0 0,1 0 0 0 0,0 0 0 0 0,0 0 1 0 0,0-1-1 0 0,0 1 0 0 0,0-1 0 0 0,0 0 0 0 0,0 0 1 0 0,1 0-1 0 0,-1-1 0 0 0,0 1 0 0 0,0-1 1 0 0,1 0-1 0 0,-1-1 0 0 0,0 1 0 0 0,1-1 1 0 0,-1 1-1 0 0,0-1 0 0 0,0-1 0 0 0,0 1 1 0 0,0 0-1 0 0,0-1 0 0 0,0 0 0 0 0,0 0 1 0 0,-1 0-1 0 0,1-1 0 0 0,0 1 0 0 0,-1-1 1 0 0,0 1-1 0 0,0-1 0 0 0,6-7 0 0 0,-1 0 143 0 0,-1 0-1 0 0,1 0 0 0 0,-2-1 0 0 0,0 0 1 0 0,0-1-1 0 0,-1 1 0 0 0,0-1 1 0 0,-1 0-1 0 0,5-23 0 0 0,-6 18-28 0 0,-1 0-1 0 0,-1 0 0 0 0,0 0 1 0 0,-2 0-1 0 0,0 0 1 0 0,0 0-1 0 0,-2 0 0 0 0,-6-24 1 0 0,7 33-70 0 0,-1 0-1 0 0,0 0 1 0 0,-1 0 0 0 0,1 1-1 0 0,-1-1 1 0 0,-1 1 0 0 0,0 0 0 0 0,-8-9-1 0 0,10 12-17 0 0,-1 1 0 0 0,0-1 0 0 0,0 1 0 0 0,0 0-1 0 0,-1 0 1 0 0,1 0 0 0 0,-1 1 0 0 0,1-1 0 0 0,-1 1 0 0 0,0 0 0 0 0,0 1-1 0 0,0-1 1 0 0,0 1 0 0 0,-9-1 0 0 0,9 2-26 0 0,0 0 0 0 0,0 0 0 0 0,0 0 1 0 0,0 1-1 0 0,-1 0 0 0 0,1 0 0 0 0,0 1 0 0 0,0-1 0 0 0,0 1 1 0 0,1 0-1 0 0,-9 5 0 0 0,10-6-201 0 0,0 1 0 0 0,1-1 1 0 0,-1 1-1 0 0,1 0 0 0 0,0-1 0 0 0,-1 1 1 0 0,1 1-1 0 0,0-1 0 0 0,0 0 1 0 0,1 0-1 0 0,-1 1 0 0 0,0-1 0 0 0,1 1 1 0 0,-1-1-1 0 0,1 1 0 0 0,0 0 0 0 0,0-1 1 0 0,0 1-1 0 0,0 0 0 0 0,0 0 0 0 0,0 5 1 0 0,1-7-160 0 0,0 0 1 0 0,0 0 0 0 0,0 0 0 0 0,0 0-1 0 0,0 0 1 0 0,1-1 0 0 0,-1 1-1 0 0,0 0 1 0 0,0 0 0 0 0,1 0-1 0 0,-1-1 1 0 0,0 1 0 0 0,1 0 0 0 0,-1 0-1 0 0,1-1 1 0 0,-1 1 0 0 0,1 0-1 0 0,-1-1 1 0 0,1 1 0 0 0,0-1-1 0 0,-1 1 1 0 0,1-1 0 0 0,1 2 0 0 0,10 2-6947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02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0 11835 0 0,'-33'20'12693'0'0,"56"-28"-11740"0"0,-15 7-948 0 0,0 0-1 0 0,0 0 1 0 0,1 1-1 0 0,-1 0 0 0 0,11 2 1 0 0,-16-2-16 0 0,0 0 0 0 0,0 1-1 0 0,0-1 1 0 0,0 1 0 0 0,0 0 0 0 0,0 0 0 0 0,0 0 0 0 0,-1 0 0 0 0,1 0-1 0 0,0 1 1 0 0,-1-1 0 0 0,1 1 0 0 0,-1-1 0 0 0,0 1 0 0 0,1 0 0 0 0,-1 0-1 0 0,0 0 1 0 0,2 3 0 0 0,-3-3-43 0 0,-1 0 0 0 0,1 0-1 0 0,-1 0 1 0 0,0 0 0 0 0,1 0 0 0 0,-1 0 0 0 0,0 0-1 0 0,0 0 1 0 0,0 0 0 0 0,0 1 0 0 0,-1-1 0 0 0,1 0-1 0 0,-1 0 1 0 0,1 0 0 0 0,-1 0 0 0 0,1 0 0 0 0,-1-1-1 0 0,0 1 1 0 0,-1 2 0 0 0,-24 39-637 0 0,18-32 466 0 0,-137 192-1265 0 0,137-189 1433 0 0,1 0 1 0 0,1-1-1 0 0,0 2 0 0 0,1-1 1 0 0,1 1-1 0 0,0 0 0 0 0,1 0 1 0 0,0 0-1 0 0,1 0 0 0 0,1 1 1 0 0,1 23-1 0 0,0-26 67 0 0,1 1 0 0 0,1-1 0 0 0,0 0-1 0 0,1 0 1 0 0,0 0 0 0 0,1 0 0 0 0,0-1 0 0 0,1 1 0 0 0,0-1 0 0 0,1 0 0 0 0,1 0 0 0 0,0-1 0 0 0,13 17 0 0 0,-17-25 78 0 0,1 1 1 0 0,-1-1 0 0 0,0-1 0 0 0,1 1 0 0 0,-1 0 0 0 0,1-1 0 0 0,0 0 0 0 0,0 0-1 0 0,0 0 1 0 0,0 0 0 0 0,0-1 0 0 0,1 1 0 0 0,-1-1 0 0 0,0 0 0 0 0,5 0 0 0 0,-7-1-23 0 0,0 0 0 0 0,0 0 0 0 0,0 0 0 0 0,0 0 1 0 0,-1-1-1 0 0,1 1 0 0 0,0-1 0 0 0,0 1 1 0 0,-1-1-1 0 0,1 0 0 0 0,0 1 0 0 0,-1-1 0 0 0,1 0 1 0 0,0 0-1 0 0,-1 0 0 0 0,1 0 0 0 0,-1-1 0 0 0,0 1 1 0 0,1 0-1 0 0,-1-1 0 0 0,0 1 0 0 0,0-1 1 0 0,0 1-1 0 0,0-1 0 0 0,0 1 0 0 0,0-1 0 0 0,0 0 1 0 0,-1 1-1 0 0,1-1 0 0 0,-1 0 0 0 0,1 0 0 0 0,-1 0 1 0 0,1 1-1 0 0,-1-1 0 0 0,0 0 0 0 0,0 0 1 0 0,0-3-1 0 0,0-5 35 0 0,-1 1 0 0 0,0 0 0 0 0,0-1 0 0 0,-1 1 0 0 0,0 0 0 0 0,0 0 1 0 0,-1 0-1 0 0,-1 1 0 0 0,-6-15 0 0 0,-8-10-7 0 0,-22-30-1 0 0,37 57-84 0 0,-28-41 39 0 0,-1 2 1 0 0,-2 1 0 0 0,-63-63-1 0 0,90 103-190 0 0,10 11-108 0 0,12 12-634 0 0,26 12-3409 0 0,-29-24 1336 0 0,-1-1 1 0 0,1-1-1 0 0,25 8 1 0 0,-6-5-2972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02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287 168 12403 0 0,'-5'-3'677'0'0,"1"0"1"0"0,-1 0 0 0 0,0 0 0 0 0,0 0 0 0 0,0 1-1 0 0,0 0 1 0 0,0 0 0 0 0,-1 0 0 0 0,1 1 0 0 0,-1 0-1 0 0,1 0 1 0 0,-1 0 0 0 0,1 0 0 0 0,-1 1 0 0 0,1 0 0 0 0,-1 1-1 0 0,0-1 1 0 0,-8 2 0 0 0,7 1-466 0 0,0-1 1 0 0,0 1 0 0 0,-1 0-1 0 0,2 0 1 0 0,-1 1-1 0 0,0 0 1 0 0,1 0-1 0 0,0 0 1 0 0,0 1-1 0 0,0 0 1 0 0,0 0-1 0 0,-7 10 1 0 0,7-8-369 0 0,1 0 1 0 0,0 1-1 0 0,0-1 0 0 0,0 1 0 0 0,1 0 1 0 0,0 1-1 0 0,1-1 0 0 0,0 1 1 0 0,0-1-1 0 0,-2 16 0 0 0,4-17 124 0 0,1-1 0 0 0,-1 0 0 0 0,1 1-1 0 0,1-1 1 0 0,-1 0 0 0 0,1 0-1 0 0,0 1 1 0 0,0-1 0 0 0,1 0 0 0 0,-1 0-1 0 0,2 0 1 0 0,-1 0 0 0 0,1-1 0 0 0,-1 1-1 0 0,1-1 1 0 0,5 6 0 0 0,-7-8 4 0 0,1 0 0 0 0,0-1-1 0 0,0 1 1 0 0,0-1 0 0 0,0 0 0 0 0,0 0 0 0 0,1 0 0 0 0,-1 0 0 0 0,1 0 0 0 0,-1 0-1 0 0,1-1 1 0 0,0 1 0 0 0,-1-1 0 0 0,1 0 0 0 0,0 1 0 0 0,0-1 0 0 0,0-1 0 0 0,0 1-1 0 0,0 0 1 0 0,0-1 0 0 0,0 1 0 0 0,0-1 0 0 0,1 0 0 0 0,-1 0 0 0 0,0-1-1 0 0,0 1 1 0 0,4-1 0 0 0,-3-1 65 0 0,0 0 0 0 0,0 0 0 0 0,0 0 1 0 0,0 0-1 0 0,0-1 0 0 0,0 1 0 0 0,-1-1 0 0 0,1 0 0 0 0,-1 0 0 0 0,0 0 0 0 0,0-1 0 0 0,0 1 0 0 0,0-1 0 0 0,0 0 1 0 0,-1 0-1 0 0,0 1 0 0 0,4-9 0 0 0,-1-3 6 0 0,-1 1 1 0 0,-1 0 0 0 0,0-1-1 0 0,-1 0 1 0 0,0 0-1 0 0,-1 0 1 0 0,-1 0-1 0 0,0 0 1 0 0,-1 0 0 0 0,-1 1-1 0 0,0-1 1 0 0,-1 0-1 0 0,-1 1 1 0 0,0-1 0 0 0,-1 1-1 0 0,0 0 1 0 0,-1 0-1 0 0,-1 1 1 0 0,0 0-1 0 0,-1 0 1 0 0,0 1 0 0 0,-1 0-1 0 0,0 0 1 0 0,-14-12-1 0 0,20 21-83 0 0,-1 0-1 0 0,1 1 0 0 0,-1 0 1 0 0,1-1-1 0 0,-1 2 1 0 0,0-1-1 0 0,0 0 0 0 0,0 1 1 0 0,0-1-1 0 0,0 1 0 0 0,0 0 1 0 0,-1 1-1 0 0,1-1 1 0 0,0 1-1 0 0,-1 0 0 0 0,1 0 1 0 0,-7 0-1 0 0,9 1-173 0 0,-1-1 0 0 0,1 1 0 0 0,0 0 0 0 0,0-1 1 0 0,0 1-1 0 0,0 0 0 0 0,0 0 0 0 0,0 0 0 0 0,0 1 0 0 0,0-1 0 0 0,1 0 0 0 0,-1 1 1 0 0,0-1-1 0 0,-2 4 0 0 0,3-3-387 0 0,-1 0 0 0 0,1 1 0 0 0,0-1 0 0 0,0 1 1 0 0,0-1-1 0 0,0 1 0 0 0,0 0 0 0 0,0-1 0 0 0,1 1 0 0 0,-1 0 1 0 0,1-1-1 0 0,0 1 0 0 0,0 0 0 0 0,0 4 0 0 0,3 7-3953 0 0,6 1-1419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03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241 96 10442 0 0,'0'-10'2346'0'0,"0"-1"-1"0"0,-1 1 1 0 0,0 0-1 0 0,-5-17 1 0 0,6 25-2244 0 0,0 1-1 0 0,0 0 1 0 0,-1-1 0 0 0,1 1 0 0 0,-1 0 0 0 0,1 0-1 0 0,-1-1 1 0 0,1 1 0 0 0,-1 0 0 0 0,0 0 0 0 0,0 0 0 0 0,0 0-1 0 0,1 0 1 0 0,-1 0 0 0 0,0 0 0 0 0,0 0 0 0 0,0 0-1 0 0,-1 0 1 0 0,1 1 0 0 0,0-1 0 0 0,0 0 0 0 0,0 1-1 0 0,0-1 1 0 0,-1 1 0 0 0,1-1 0 0 0,0 1 0 0 0,-1 0 0 0 0,1-1-1 0 0,0 1 1 0 0,-1 0 0 0 0,1 0 0 0 0,0 0 0 0 0,-1 0-1 0 0,1 0 1 0 0,0 0 0 0 0,-1 0 0 0 0,1 1 0 0 0,0-1 0 0 0,-1 0-1 0 0,1 1 1 0 0,0-1 0 0 0,0 1 0 0 0,-1-1 0 0 0,1 1-1 0 0,0 0 1 0 0,-2 1 0 0 0,-4 2-85 0 0,1 1-1 0 0,-1 0 1 0 0,1 0-1 0 0,0 1 1 0 0,0 0-1 0 0,1 0 1 0 0,0 0-1 0 0,0 0 1 0 0,-5 10-1 0 0,-35 68 99 0 0,40-73-112 0 0,-8 16-246 0 0,2 2 0 0 0,1-1 1 0 0,1 1-1 0 0,1 1 0 0 0,2-1 1 0 0,-5 60-1 0 0,10-72 111 0 0,0 0-1 0 0,2 0 1 0 0,0 0 0 0 0,1 0 0 0 0,0 0-1 0 0,2 0 1 0 0,0-1 0 0 0,0 1 0 0 0,2-1 0 0 0,0 0-1 0 0,1-1 1 0 0,0 0 0 0 0,19 28 0 0 0,-21-37 82 0 0,0 0 1 0 0,1-1 0 0 0,0 1 0 0 0,0-1-1 0 0,0 0 1 0 0,0-1 0 0 0,1 0 0 0 0,0 0-1 0 0,0 0 1 0 0,0-1 0 0 0,14 5 0 0 0,-19-7 78 0 0,1 0 1 0 0,0 0 0 0 0,0-1 0 0 0,0 1-1 0 0,0-1 1 0 0,0 0 0 0 0,0 1 0 0 0,0-1 0 0 0,0-1-1 0 0,0 1 1 0 0,0 0 0 0 0,0-1 0 0 0,0 1 0 0 0,0-1-1 0 0,-1 0 1 0 0,1 0 0 0 0,0 0 0 0 0,0 0-1 0 0,-1-1 1 0 0,1 1 0 0 0,-1-1 0 0 0,1 1 0 0 0,-1-1-1 0 0,1 0 1 0 0,-1 0 0 0 0,0 0 0 0 0,0 0-1 0 0,0-1 1 0 0,0 1 0 0 0,-1-1 0 0 0,1 1 0 0 0,0-1-1 0 0,1-4 1 0 0,-2 3 15 0 0,1 1-1 0 0,-1-1 0 0 0,0 1 1 0 0,-1-1-1 0 0,1 1 1 0 0,-1-1-1 0 0,1 0 1 0 0,-1 1-1 0 0,0-1 1 0 0,0 1-1 0 0,-1-1 1 0 0,1 0-1 0 0,-1 1 0 0 0,0-1 1 0 0,0 1-1 0 0,0-1 1 0 0,0 1-1 0 0,-1-1 1 0 0,1 1-1 0 0,-1 0 1 0 0,0 0-1 0 0,0 0 0 0 0,0 0 1 0 0,0 0-1 0 0,-1 0 1 0 0,1 0-1 0 0,-1 1 1 0 0,1-1-1 0 0,-1 1 1 0 0,-6-4-1 0 0,1 0 6 0 0,0 1 0 0 0,0 0-1 0 0,-1 1 1 0 0,0-1 0 0 0,0 2 0 0 0,0-1 0 0 0,0 1-1 0 0,0 0 1 0 0,-1 1 0 0 0,-15-2 0 0 0,21 4-40 0 0,-1 0 0 0 0,0 0 0 0 0,0 1 0 0 0,0-1 0 0 0,0 1 0 0 0,0 0 0 0 0,1 0 0 0 0,-1 1 1 0 0,0-1-1 0 0,-6 5 0 0 0,10-6-133 0 0,0 1 1 0 0,0 0 0 0 0,0-1 0 0 0,0 1-1 0 0,0 0 1 0 0,0 0 0 0 0,0 0 0 0 0,0 0-1 0 0,0 0 1 0 0,0 0 0 0 0,1 0 0 0 0,-1 0-1 0 0,0 0 1 0 0,1 0 0 0 0,-1 0 0 0 0,1 1 0 0 0,-1 1-1 0 0,1-1-311 0 0,0 0 0 0 0,0 0 0 0 0,0-1 0 0 0,0 1 0 0 0,0 0 0 0 0,1 0 0 0 0,-1-1 0 0 0,1 1 0 0 0,-1 0 0 0 0,1 0 0 0 0,0-1 0 0 0,-1 1 0 0 0,1-1 1 0 0,0 1-1 0 0,0-1 0 0 0,2 3 0 0 0,6 6-4634 0 0,4-2-2071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03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37 6761 0 0,'-1'0'359'0'0,"1"-1"0"0"0,-1 0-1 0 0,1 1 1 0 0,0-1 0 0 0,-1 1-1 0 0,1-1 1 0 0,0 0 0 0 0,-1 1-1 0 0,1-1 1 0 0,0 0 0 0 0,0 1-1 0 0,0-1 1 0 0,-1 0 0 0 0,1 1-1 0 0,0-1 1 0 0,0 0-1 0 0,0 1 1 0 0,0-1 0 0 0,0 0-1 0 0,0 0 1 0 0,0 1 0 0 0,1-1-1 0 0,-1 0 1 0 0,0 1 0 0 0,0-1-1 0 0,0 0 1 0 0,1 1 0 0 0,-1-1-1 0 0,0 0 1 0 0,1 1 0 0 0,-1-1-1 0 0,1 0 1 0 0,1 0-106 0 0,-1-1 0 0 0,1 1 0 0 0,0 0 1 0 0,0 0-1 0 0,0 0 0 0 0,0 0 0 0 0,0 1 0 0 0,-1-1 0 0 0,2 0 1 0 0,-1 1-1 0 0,2-1 0 0 0,52-2-403 0 0,-24 5 82 0 0,0 1 0 0 0,50 13 1 0 0,-20-1-5156 0 0,-42-10 1867 0 0,-5 2-4617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03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3649 0 0,'-7'17'4017'0'0,"4"2"-2313"0"0,3 7-152 0 0,1 0-95 0 0,3 0-353 0 0,3-1-376 0 0,-1-1-272 0 0,2 1-232 0 0,2-2-160 0 0,0-1-32 0 0,0-1-8 0 0,1-1-184 0 0,0-3-512 0 0,-1-2-904 0 0,1-2-1017 0 0,-1-4 233 0 0,-7 3-1377 0 0,7-8 768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04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0 8842 0 0,'-2'73'9223'0'0,"-5"0"-5362"0"0,1-31-4387 0 0,-1-1-1 0 0,-3 1 0 0 0,-16 45 0 0 0,25-86 219 0 0,1 1 1 0 0,-1 0-1 0 0,0 0 0 0 0,1 0 1 0 0,-1 0-1 0 0,0-1 1 0 0,0 1-1 0 0,-1 0 0 0 0,1-1 1 0 0,0 1-1 0 0,0-1 0 0 0,-1 1 1 0 0,1-1-1 0 0,-1 0 1 0 0,1 1-1 0 0,-1-1 0 0 0,0 0 1 0 0,1 0-1 0 0,-1 0 0 0 0,0 0 1 0 0,0-1-1 0 0,-3 2 1 0 0,0-1-172 0 0,0-1 1 0 0,-1 0-1 0 0,1 0 1 0 0,0 0-1 0 0,-1-1 1 0 0,-8-2-1 0 0,-23-1 1329 0 0,35 4-610 0 0,1 0 1 0 0,-1 0 0 0 0,1 0 0 0 0,-1 0-1 0 0,1 0 1 0 0,-1 0 0 0 0,0 0 0 0 0,1 0 0 0 0,-1 1-1 0 0,1-1 1 0 0,-1 1 0 0 0,1-1 0 0 0,0 1 0 0 0,-1 0-1 0 0,1-1 1 0 0,-1 1 0 0 0,1 0 0 0 0,0 0 0 0 0,0 0-1 0 0,0 0 1 0 0,-1 0 0 0 0,1 0 0 0 0,0 0 0 0 0,0 1-1 0 0,0-1 1 0 0,-1 3 0 0 0,2-3-35 0 0,0 0 0 0 0,0 0-1 0 0,0 0 1 0 0,-1 0 0 0 0,2 0 0 0 0,-1 0 0 0 0,0 0-1 0 0,0 0 1 0 0,0 0 0 0 0,0 0 0 0 0,1 0 0 0 0,-1 0 0 0 0,0 0-1 0 0,1-1 1 0 0,-1 1 0 0 0,1 0 0 0 0,-1 0 0 0 0,1 0 0 0 0,-1 0-1 0 0,1 0 1 0 0,0 0 0 0 0,17 13-17 0 0,-7-10 6 0 0,-1 0 0 0 0,1-1 0 0 0,0 0 0 0 0,0-1 0 0 0,0 0 0 0 0,0-1 0 0 0,0 0 1 0 0,0-1-1 0 0,0 0 0 0 0,14-2 0 0 0,-9 1-210 0 0,0 0 1 0 0,0 2 0 0 0,30 4-1 0 0,-27 3-2309 0 0,-18-7 1811 0 0,-1-1 0 0 0,1 1 0 0 0,-1 0 0 0 0,1 0 0 0 0,-1 0 0 0 0,0 0-1 0 0,1 0 1 0 0,-1 0 0 0 0,0 0 0 0 0,1 0 0 0 0,-1 0 0 0 0,0 0 0 0 0,0 0-1 0 0,0 0 1 0 0,0 0 0 0 0,0 0 0 0 0,0 0 0 0 0,0 0 0 0 0,-1 1 0 0 0,1 14-6242 0 0</inkml:trace>
  <inkml:trace contextRef="#ctx0" brushRef="#br0" timeOffset="1">77 591 6929 0 0,'6'7'13257'0'0,"23"10"-9386"0"0,-10-10-3688 0 0,1-1 0 0 0,0-1-1 0 0,1 0 1 0 0,-1-2 0 0 0,28 2-1 0 0,-35-5-1051 0 0,0 0-1 0 0,0-1 1 0 0,-1-1-1 0 0,14-2 1 0 0,-19 2-521 0 0,1-1 0 0 0,0 1 0 0 0,0-1 1 0 0,-1-1-1 0 0,0 1 0 0 0,0-1 0 0 0,7-5 0 0 0,11-10-4856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04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12723 0 0,'2'-6'12356'0'0,"19"2"-10107"0"0,28 6-3121 0 0,-44-1 838 0 0,1 0-1 0 0,0 1 0 0 0,0 0 0 0 0,-1 0 0 0 0,1 1 1 0 0,-1 0-1 0 0,0 0 0 0 0,1 0 0 0 0,-1 0 0 0 0,-1 1 1 0 0,1 0-1 0 0,6 6 0 0 0,-10-8-70 0 0,1 0-1 0 0,0 1 1 0 0,0 0 0 0 0,-1-1-1 0 0,0 1 1 0 0,1 0 0 0 0,-1 0-1 0 0,0-1 1 0 0,-1 1 0 0 0,1 0-1 0 0,0 0 1 0 0,-1 0 0 0 0,0 0-1 0 0,1 0 1 0 0,-1 0-1 0 0,0 0 1 0 0,-1 0 0 0 0,1 0-1 0 0,0 0 1 0 0,-1 0 0 0 0,0 0-1 0 0,0 0 1 0 0,0 0 0 0 0,0 0-1 0 0,0 0 1 0 0,-3 4 0 0 0,-23 31-901 0 0,22-34 977 0 0,1 1-1 0 0,1-1 1 0 0,-1 1 0 0 0,1 0-1 0 0,-1 0 1 0 0,1 0 0 0 0,1 0-1 0 0,-1 1 1 0 0,1-1 0 0 0,0 1-1 0 0,0-1 1 0 0,-1 10 0 0 0,3-12 55 0 0,1-1 0 0 0,-1 1 0 0 0,1-1 0 0 0,0 1 0 0 0,0-1 1 0 0,0 0-1 0 0,0 1 0 0 0,0-1 0 0 0,1 0 0 0 0,-1 0 0 0 0,1 1 0 0 0,-1-1 1 0 0,1 0-1 0 0,0-1 0 0 0,0 1 0 0 0,0 0 0 0 0,0 0 0 0 0,0-1 0 0 0,0 1 1 0 0,0-1-1 0 0,5 2 0 0 0,7 4 75 0 0,0 0 1 0 0,21 6 0 0 0,-24-9-105 0 0,24 5-61 0 0,18 7-915 0 0,-26 1-2700 0 0,-27-17 3587 0 0,1 1 0 0 0,-1 0 1 0 0,1 0-1 0 0,-1 1 0 0 0,0-1 1 0 0,1 0-1 0 0,-1 0 0 0 0,0 0 0 0 0,0 0 1 0 0,1 0-1 0 0,-1 0 0 0 0,0 0 1 0 0,0 0-1 0 0,0 0 0 0 0,-1 1 1 0 0,1-1-1 0 0,0 0 0 0 0,0 0 0 0 0,-1 0 1 0 0,1 0-1 0 0,0 0 0 0 0,-1 0 1 0 0,1 0-1 0 0,-1 0 0 0 0,1 0 0 0 0,-2 1 1 0 0,-19 30 890 0 0,16-25-644 0 0,-10 13 850 0 0,-1-1 0 0 0,-1-1 0 0 0,-21 19 0 0 0,1-2 554 0 0,36-34-1534 0 0,0-1-1 0 0,1 1 1 0 0,-1-1 0 0 0,1 1 0 0 0,-1-1 0 0 0,1 1 0 0 0,-1 0 0 0 0,1-1-1 0 0,-1 1 1 0 0,1 0 0 0 0,-1-1 0 0 0,1 1 0 0 0,0 0 0 0 0,-1 0 0 0 0,1 0-1 0 0,0-1 1 0 0,0 1 0 0 0,0 0 0 0 0,-1 0 0 0 0,1 0 0 0 0,0-1 0 0 0,0 1-1 0 0,0 0 1 0 0,0 0 0 0 0,0 0 0 0 0,1-1 0 0 0,-1 1 0 0 0,0 1 0 0 0,1-1-8 0 0,0 1 1 0 0,0-1-1 0 0,0 0 1 0 0,1 0-1 0 0,-1 0 1 0 0,0 0-1 0 0,0 0 1 0 0,1 0-1 0 0,-1 0 1 0 0,0 0 0 0 0,1-1-1 0 0,-1 1 1 0 0,4 0-1 0 0,8 3-34 0 0,0 0 0 0 0,26 2 0 0 0,-30-5 45 0 0,6 1-711 0 0,0-1 1 0 0,0-1 0 0 0,0 0 0 0 0,28-4 0 0 0,-25 1-2182 0 0,-1-2 1 0 0,1 1 0 0 0,28-13 0 0 0,-18 5-2408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05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16924 0 0,'1'2'670'0'0,"0"0"1"0"0,1-1-1 0 0,-1 1 1 0 0,0-1-1 0 0,1 1 1 0 0,0-1-1 0 0,-1 0 1 0 0,1 0-1 0 0,0 0 1 0 0,0 0-1 0 0,-1 0 1 0 0,5 2-1 0 0,1-2-211 0 0,0 1-1 0 0,0-1 0 0 0,0 0 0 0 0,14 0 1 0 0,16 3 10 0 0,-17 0-425 0 0,-1 1 0 0 0,1 1 0 0 0,-1 1 0 0 0,0 1 1 0 0,0 0-1 0 0,-1 2 0 0 0,22 14 0 0 0,-35-21-227 0 0,1 1 0 0 0,-2 0 1 0 0,1 0-1 0 0,0 0 0 0 0,-1 1 0 0 0,0-1 0 0 0,0 1 1 0 0,0 0-1 0 0,-1 0 0 0 0,1 0 0 0 0,-1 1 0 0 0,0-1 1 0 0,-1 1-1 0 0,1 0 0 0 0,-1 0 0 0 0,-1-1 0 0 0,1 2 1 0 0,-1-1-1 0 0,0 0 0 0 0,0 0 0 0 0,0 0 0 0 0,-1 0 1 0 0,0 1-1 0 0,0-1 0 0 0,-1 0 0 0 0,0 0 1 0 0,-3 12-1 0 0,3-12-644 0 0,-1-1 0 0 0,0 1 1 0 0,0-1-1 0 0,-1 0 1 0 0,1 1-1 0 0,-1-1 0 0 0,0 0 1 0 0,0-1-1 0 0,-1 1 0 0 0,0 0 1 0 0,1-1-1 0 0,-2 0 0 0 0,1 0 1 0 0,0 0-1 0 0,-1-1 1 0 0,0 1-1 0 0,1-1 0 0 0,-9 4 1 0 0,-11 14-4591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56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11546 0 0,'-5'10'1111'0'0,"1"1"0"0"0,0 0-1 0 0,1 0 1 0 0,1 0 0 0 0,0 1-1 0 0,0-1 1 0 0,0 20-1 0 0,2-27-1008 0 0,1 0 0 0 0,-1 0 0 0 0,0 0-1 0 0,1-1 1 0 0,0 1 0 0 0,0 0-1 0 0,0-1 1 0 0,1 1 0 0 0,-1 0-1 0 0,1-1 1 0 0,-1 0 0 0 0,1 1-1 0 0,1-1 1 0 0,-1 0 0 0 0,0 0-1 0 0,1 0 1 0 0,-1 0 0 0 0,1-1 0 0 0,0 1-1 0 0,0-1 1 0 0,0 1 0 0 0,0-1-1 0 0,0 0 1 0 0,1 0 0 0 0,-1 0-1 0 0,7 1 1 0 0,0 1-173 0 0,1-1 0 0 0,0 0 0 0 0,0-1 1 0 0,0 0-1 0 0,0-1 0 0 0,0 0 0 0 0,0-1 0 0 0,19-2 0 0 0,-19 1-846 0 0,0-1 0 0 0,0 0 0 0 0,0-1 0 0 0,21-9 1 0 0,-29 11 429 0 0,0-1 1 0 0,0 0 0 0 0,0 0 0 0 0,-1 0 0 0 0,1 0 0 0 0,-1 0 0 0 0,1 0 0 0 0,-1-1 0 0 0,0 1 0 0 0,0-1 0 0 0,0 0 0 0 0,2-3 0 0 0,1 0-838 0 0,14-16-5083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05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8970 0 0,'3'-7'2937'0'0,"3"2"15"0"0,1-1-487 0 0,3 2-465 0 0,1 7-432 0 0,4-1-407 0 0,2 1-353 0 0,3-1-304 0 0,1-1-248 0 0,1-1-152 0 0,1 1-64 0 0,-1-1-264 0 0,2-1-584 0 0,0 0-1113 0 0,0-2-1927 0 0,-2-4-905 0 0,-1-3-3009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05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17972 0 0,'40'36'7033'0'0,"-26"-25"-6601"0"0,-1 0-1 0 0,-1 1 1 0 0,1 1 0 0 0,13 18-1 0 0,-24-27-457 0 0,1 0-1 0 0,-1 0 1 0 0,0 0 0 0 0,0 0-1 0 0,0 0 1 0 0,-1 0 0 0 0,1 0-1 0 0,-1 1 1 0 0,0-1-1 0 0,0 0 1 0 0,-1 1 0 0 0,1-1-1 0 0,-1 1 1 0 0,0-1 0 0 0,0 1-1 0 0,-1-1 1 0 0,1 1 0 0 0,-1-1-1 0 0,0 1 1 0 0,0-1-1 0 0,-3 7 1 0 0,-6 9-354 0 0,0 0 0 0 0,-1-1 0 0 0,-1 0 0 0 0,-16 18 0 0 0,9-13 198 0 0,-17 32 0 0 0,36-55 193 0 0,-1 0 0 0 0,0 1 1 0 0,0-1-1 0 0,1 0 0 0 0,-1 1 0 0 0,1-1 1 0 0,-1 1-1 0 0,1-1 0 0 0,0 1 1 0 0,-1-1-1 0 0,1 1 0 0 0,0-1 1 0 0,0 1-1 0 0,0-1 0 0 0,0 1 1 0 0,0-1-1 0 0,0 1 0 0 0,1-1 1 0 0,-1 1-1 0 0,0-1 0 0 0,1 1 1 0 0,-1-1-1 0 0,1 0 0 0 0,1 3 1 0 0,0-2 5 0 0,-1 0 0 0 0,1 0 1 0 0,0 0-1 0 0,1 0 0 0 0,-1 0 1 0 0,0-1-1 0 0,1 1 0 0 0,-1-1 1 0 0,0 1-1 0 0,1-1 0 0 0,0 0 1 0 0,3 1-1 0 0,6 1-13 0 0,-1 0 0 0 0,1 0-1 0 0,0-1 1 0 0,1-1 0 0 0,12 0-1 0 0,-12-1-86 0 0,0-1-1 0 0,0 0 0 0 0,21-6 0 0 0,-23 4-796 0 0,0 0 0 0 0,0-1 0 0 0,-1-1 0 0 0,1 0 0 0 0,-1 0 0 0 0,0 0 0 0 0,14-13 0 0 0,-17 14 409 0 0,-2-2 0 0 0,1 1 0 0 0,-1-1 0 0 0,1 0 0 0 0,-1 0 0 0 0,-1 0 0 0 0,0-1 0 0 0,1 0 0 0 0,-2 1 0 0 0,1-1 0 0 0,3-12 0 0 0,-5 12 738 0 0,0-1 0 0 0,0 0-1 0 0,-1 1 1 0 0,0-1 0 0 0,-1 0 0 0 0,0 0 0 0 0,-1-14-1 0 0,0 17 330 0 0,0 1 0 0 0,0-1-1 0 0,-1 1 1 0 0,1 0-1 0 0,-1 0 1 0 0,0 0 0 0 0,-5-8-1 0 0,7 12-477 0 0,-1-1-1 0 0,1 1 0 0 0,0-1 0 0 0,-1 0 1 0 0,1 1-1 0 0,0-1 0 0 0,-1 1 1 0 0,1-1-1 0 0,-1 1 0 0 0,1-1 1 0 0,-1 1-1 0 0,1-1 0 0 0,-1 1 1 0 0,0-1-1 0 0,1 1 0 0 0,-1 0 1 0 0,1 0-1 0 0,-1-1 0 0 0,0 1 1 0 0,1 0-1 0 0,-1 0 0 0 0,0-1 0 0 0,1 1 1 0 0,-1 0-1 0 0,0 0 0 0 0,1 0 1 0 0,-1 0-1 0 0,0 0 0 0 0,1 0 1 0 0,-1 0-1 0 0,0 0 0 0 0,1 0 1 0 0,-1 1-1 0 0,0-1 0 0 0,1 0 1 0 0,-1 0-1 0 0,0 0 0 0 0,1 1 1 0 0,-1-1-1 0 0,1 0 0 0 0,-1 1 0 0 0,0-1 1 0 0,1 1-1 0 0,-1-1 0 0 0,1 1 1 0 0,-1-1-1 0 0,1 1 0 0 0,0-1 1 0 0,-1 1-1 0 0,1-1 0 0 0,-1 1 1 0 0,1-1-1 0 0,0 1 0 0 0,-1 0 1 0 0,1-1-1 0 0,0 1 0 0 0,0 0 1 0 0,0-1-1 0 0,-1 2 0 0 0,-5 12-46 0 0,0 1 0 0 0,0 0 0 0 0,1 0-1 0 0,1 1 1 0 0,1 0 0 0 0,0-1 0 0 0,1 1-1 0 0,1 0 1 0 0,0 0 0 0 0,1 0 0 0 0,1 0-1 0 0,0 0 1 0 0,6 25 0 0 0,-7-40-68 0 0,0 0-1 0 0,1 1 1 0 0,-1-1-1 0 0,1 0 0 0 0,-1 0 1 0 0,1 1-1 0 0,0-1 1 0 0,-1 0-1 0 0,1 0 1 0 0,0 0-1 0 0,0 0 1 0 0,0 0-1 0 0,0 0 1 0 0,0 0-1 0 0,0 0 1 0 0,0 0-1 0 0,0-1 1 0 0,0 1-1 0 0,0 0 1 0 0,0-1-1 0 0,1 1 1 0 0,-1-1-1 0 0,0 1 1 0 0,0-1-1 0 0,3 1 1 0 0,-1-1-39 0 0,-1 0-1 0 0,1 0 1 0 0,0 0 0 0 0,0-1 0 0 0,0 1 0 0 0,-1-1 0 0 0,1 0 0 0 0,0 0 0 0 0,-1 1 0 0 0,1-2-1 0 0,4-1 1 0 0,0-1-371 0 0,0-1-1 0 0,0 0 0 0 0,0 0 0 0 0,0 0 0 0 0,-1-1 0 0 0,0 0 0 0 0,8-9 1 0 0,-6 1-728 0 0,0 0-1 0 0,-1-1 1 0 0,7-21 0 0 0,-8 20 1003 0 0,0 1-1 0 0,1 0 1 0 0,10-16-1 0 0,-18 41 7940 0 0,-1 25-6528 0 0,1 3-1595 0 0,0-30 214 0 0,-6 74-1767 0 0,-4-29-7668 0 0,3-28 467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06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35 178 17516 0 0,'-18'24'5943'0'0,"15"-21"-5659"0"0,1 1 0 0 0,0 0 0 0 0,0 0-1 0 0,0 0 1 0 0,1 0 0 0 0,-1 0 0 0 0,-1 9-1 0 0,6-13-117 0 0,6-8-185 0 0,7-9-71 0 0,20-54-35 0 0,-28 50 116 0 0,2 1 0 0 0,18-27 0 0 0,-25 42 49 0 0,0 0 0 0 0,1 0-1 0 0,0 1 1 0 0,0 0-1 0 0,0 0 1 0 0,0 0 0 0 0,1 0-1 0 0,0 1 1 0 0,-1 0-1 0 0,1 0 1 0 0,1 0-1 0 0,-1 0 1 0 0,0 1 0 0 0,7-2-1 0 0,-8 3 5 0 0,0 1 0 0 0,1-1 0 0 0,-1 1 0 0 0,1 0 0 0 0,-1 1 0 0 0,0-1 0 0 0,1 1 0 0 0,-1 0 0 0 0,0 0-1 0 0,1 0 1 0 0,-1 1 0 0 0,0-1 0 0 0,0 1 0 0 0,0 0 0 0 0,0 0 0 0 0,0 0 0 0 0,-1 1 0 0 0,1 0 0 0 0,-1-1 0 0 0,6 6 0 0 0,-2-1-9 0 0,0 0 0 0 0,0 1 1 0 0,0 0-1 0 0,-1 0 0 0 0,0 0 1 0 0,-1 1-1 0 0,0-1 0 0 0,4 12 1 0 0,-7-18-22 0 0,-1 1 1 0 0,0 0 0 0 0,-1 0-1 0 0,1 0 1 0 0,0-1 0 0 0,-1 1 0 0 0,1 0-1 0 0,-1 0 1 0 0,0 0 0 0 0,0 0 0 0 0,0 0-1 0 0,0 0 1 0 0,-1 0 0 0 0,1 0 0 0 0,-1 0-1 0 0,0 0 1 0 0,0 0 0 0 0,0-1 0 0 0,-2 6-1 0 0,0-5-54 0 0,1 0 0 0 0,-1 1 0 0 0,0-1 0 0 0,0 0 0 0 0,0-1 0 0 0,0 1 0 0 0,0-1 0 0 0,0 1 0 0 0,-1-1 0 0 0,0 0 0 0 0,1 0 0 0 0,-7 2 0 0 0,-2 0-217 0 0,1-1 0 0 0,0 0-1 0 0,-1 0 1 0 0,0-1 0 0 0,1-1 0 0 0,-1 0-1 0 0,0-1 1 0 0,-22-2 0 0 0,-18-10-601 0 0,48 11 722 0 0,0-1 1 0 0,1 1-1 0 0,-1-1 0 0 0,1 1 0 0 0,-1-1 0 0 0,1 0 1 0 0,0 0-1 0 0,0-1 0 0 0,0 1 0 0 0,0-1 1 0 0,-3-3-1 0 0,6 6 69 0 0,0 0 1 0 0,0-1-1 0 0,-1 1 1 0 0,1 0-1 0 0,0-1 1 0 0,0 1-1 0 0,0 0 1 0 0,0-1-1 0 0,0 1 1 0 0,0 0-1 0 0,0-1 1 0 0,0 1 0 0 0,1 0-1 0 0,-1-1 1 0 0,0 1-1 0 0,0 0 1 0 0,0 0-1 0 0,0-1 1 0 0,0 1-1 0 0,0 0 1 0 0,1-1-1 0 0,-1 1 1 0 0,0 0-1 0 0,0 0 1 0 0,0-1-1 0 0,1 1 1 0 0,-1 0-1 0 0,0 0 1 0 0,0 0-1 0 0,1-1 1 0 0,-1 1-1 0 0,0 0 1 0 0,1 0-1 0 0,-1 0 1 0 0,0 0-1 0 0,0 0 1 0 0,1-1-1 0 0,-1 1 1 0 0,0 0-1 0 0,1 0 1 0 0,-1 0 0 0 0,0 0-1 0 0,1 0 1 0 0,-1 0-1 0 0,0 0 1 0 0,1 0-1 0 0,-1 0 1 0 0,19-3-2917 0 0,-19 3 2801 0 0,69 0-9234 0 0,-39 2 5092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06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13195 0 0,'9'6'4273'0'0,"0"2"-1129"0"0,-1 1-783 0 0,-4-1-641 0 0,-1-1-455 0 0,-3 0-329 0 0,0-1-312 0 0,0-2-272 0 0,-1-1-200 0 0,1-2-184 0 0,0-2-248 0 0,1-2-496 0 0,1 0-961 0 0,2-12-8825 0 0,-3 1 1240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13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1 140 8890 0 0,'38'-14'2487'0'0,"-17"13"-2657"0"0,-21 1 163 0 0,1 0-1 0 0,-1 0 0 0 0,1 1 0 0 0,-1-1 0 0 0,1 0 0 0 0,-1 0 1 0 0,1 0-1 0 0,-1 1 0 0 0,1-1 0 0 0,-1 0 0 0 0,1 0 1 0 0,-1 1-1 0 0,0-1 0 0 0,1 0 0 0 0,-1 1 0 0 0,0-1 1 0 0,1 1-1 0 0,-1-1 0 0 0,0 1 0 0 0,1-1 0 0 0,-1 0 0 0 0,0 1 1 0 0,0-1-1 0 0,1 1 0 0 0,-1-1 0 0 0,0 1 0 0 0,0-1 1 0 0,0 1-1 0 0,0 0 0 0 0,0 1-33 0 0,0 0 0 0 0,0-1 0 0 0,0 1 0 0 0,0 0 0 0 0,0 0 0 0 0,-1 0 0 0 0,1-1 0 0 0,-1 1 0 0 0,1 0 0 0 0,-1-1 1 0 0,0 1-1 0 0,0 1 0 0 0,0-2 58 0 0,1 0 0 0 0,-1-1 0 0 0,1 1 0 0 0,0 0 0 0 0,-1-1 0 0 0,1 1 0 0 0,0 0 1 0 0,-1 0-1 0 0,1 0 0 0 0,0-1 0 0 0,0 1 0 0 0,0 0 0 0 0,0 0 0 0 0,0 0 0 0 0,0-1 0 0 0,0 1 1 0 0,0 0-1 0 0,0 0 0 0 0,0 0 0 0 0,0 0 0 0 0,0-1 0 0 0,1 1 0 0 0,-1 0 0 0 0,0 0 1 0 0,1-1-1 0 0,-1 1 0 0 0,0 0 0 0 0,1 0 0 0 0,-1-1 0 0 0,1 1 0 0 0,-1 0 0 0 0,1-1 0 0 0,-1 1 1 0 0,1-1-1 0 0,0 1 0 0 0,-1-1 0 0 0,1 1 0 0 0,0-1 0 0 0,-1 1 0 0 0,1-1 0 0 0,0 0 0 0 0,0 1 1 0 0,0-1-1 0 0,-1 0 0 0 0,1 0 0 0 0,1 1 0 0 0,4 1 82 0 0,0 1 0 0 0,1-1-1 0 0,-1 0 1 0 0,0-1 0 0 0,1 1 0 0 0,0-1-1 0 0,-1-1 1 0 0,1 1 0 0 0,0-1 0 0 0,8-1-1 0 0,73-11 942 0 0,-60 7-632 0 0,192-34 2359 0 0,302-42-46 0 0,-297 55-2418 0 0,190-14 655 0 0,-379 39-850 0 0,-1 2 0 0 0,1 1 0 0 0,55 10 0 0 0,-74-8-402 0 0,0 0 0 0 0,-1 1 1 0 0,1 0-1 0 0,-1 2 0 0 0,0 0 0 0 0,-1 1 0 0 0,1 0 0 0 0,-1 1 0 0 0,17 14 0 0 0,-27-18-412 0 0,0-1-1 0 0,-1 1 1 0 0,0 0-1 0 0,0 0 0 0 0,0 0 1 0 0,-1 1-1 0 0,1-1 1 0 0,-1 1-1 0 0,0 0 1 0 0,-1 0-1 0 0,0 0 1 0 0,0 0-1 0 0,0 0 0 0 0,1 12 1 0 0,8 15-3676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14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1 328 5617 0 0,'12'-15'427'0'0,"15"-19"2174"0"0,48-47 0 0 0,-71 77-2500 0 0,1 1-1 0 0,0 0 1 0 0,0-1-1 0 0,0 2 1 0 0,0-1-1 0 0,0 1 1 0 0,1-1-1 0 0,-1 1 0 0 0,8-1 1 0 0,55-8-19 0 0,-29 6 216 0 0,603-86 3244 0 0,5 57-2789 0 0,-348 40-358 0 0,326 2 993 0 0,-287-31-1121 0 0,-144 6-231 0 0,-188 16-208 0 0,32 0-332 0 0,-37 1 256 0 0,0 0 1 0 0,1 0-1 0 0,-1 1 1 0 0,0-1 0 0 0,1 0-1 0 0,-1 0 1 0 0,0 1 0 0 0,1-1-1 0 0,-1 1 1 0 0,0-1 0 0 0,1 1-1 0 0,-1 0 1 0 0,0-1-1 0 0,0 1 1 0 0,0 0 0 0 0,0 0-1 0 0,0 0 1 0 0,0 0 0 0 0,0 0-1 0 0,0 0 1 0 0,1 1-1 0 0,-3 7-3616 0 0,-5 2-1860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31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50 3345 0 0,'-5'-2'652'0'0,"1"1"-1"0"0,-1-1 1 0 0,1 1 0 0 0,-1 0 0 0 0,0 0-1 0 0,1 1 1 0 0,-1-1 0 0 0,0 1 0 0 0,0 0 0 0 0,1 1-1 0 0,-6 0 1 0 0,-17 0 4543 0 0,26-1-5040 0 0,0 0 0 0 0,0 0 0 0 0,1 0 1 0 0,-1-1-1 0 0,0 1 0 0 0,0 0 0 0 0,1 0 0 0 0,-1-1 1 0 0,0 1-1 0 0,1-1 0 0 0,-1 1 0 0 0,1-1 0 0 0,-1 1 1 0 0,0-1-1 0 0,1 1 0 0 0,-1-1 0 0 0,1 1 0 0 0,-1-1 0 0 0,1 1 1 0 0,0-1-1 0 0,-1 0 0 0 0,1 1 0 0 0,0-1 0 0 0,-1 0 1 0 0,1 0-1 0 0,0 1 0 0 0,0-1 0 0 0,0 0 0 0 0,-1 0 1 0 0,1 1-1 0 0,0-1 0 0 0,0 0 0 0 0,0 0 0 0 0,0 1 1 0 0,0-1-1 0 0,1-1 0 0 0,-1 1-82 0 0,0 0 1 0 0,0 1-1 0 0,0-1 0 0 0,0 0 0 0 0,0 0 1 0 0,0 0-1 0 0,1 0 0 0 0,-1 0 0 0 0,0 0 1 0 0,1 0-1 0 0,-1 0 0 0 0,0 1 1 0 0,1-1-1 0 0,-1 0 0 0 0,1 0 0 0 0,0 1 1 0 0,-1-1-1 0 0,1 0 0 0 0,-1 0 1 0 0,1 1-1 0 0,0-1 0 0 0,0 1 0 0 0,-1-1 1 0 0,1 1-1 0 0,0-1 0 0 0,0 1 1 0 0,0-1-1 0 0,0 1 0 0 0,0 0 0 0 0,-1-1 1 0 0,3 1-1 0 0,7 1 73 0 0,-1 0 0 0 0,1 0 0 0 0,0 1 0 0 0,0 1 0 0 0,-1-1 0 0 0,1 2 0 0 0,-1-1 0 0 0,17 10 0 0 0,12 3 84 0 0,2-3-173 0 0,-1-2-1 0 0,2-2 0 0 0,-1-2 1 0 0,81 5-1 0 0,166-17 188 0 0,-181-1 283 0 0,125 10 1 0 0,-130 8-158 0 0,-46-4-111 0 0,61 0 0 0 0,-110-8-302 0 0,0 0 1 0 0,0-1-1 0 0,0 1 1 0 0,0-1-1 0 0,0 0 1 0 0,0 0 0 0 0,0-1-1 0 0,0 0 1 0 0,-1 0-1 0 0,1 0 1 0 0,5-4-1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32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581 20 6561 0 0,'-7'2'764'0'0,"-1"0"0"0"0,1-1-1 0 0,-1 0 1 0 0,0 0 0 0 0,0 0-1 0 0,1-1 1 0 0,-1 0-1 0 0,0 0 1 0 0,0-1 0 0 0,1 0-1 0 0,-1-1 1 0 0,1 1 0 0 0,-1-2-1 0 0,-7-2 1 0 0,7 2-195 0 0,0 0 0 0 0,0 1 0 0 0,0 0 0 0 0,0 0 0 0 0,-1 1-1 0 0,1 0 1 0 0,0 1 0 0 0,-1 0 0 0 0,1 0 0 0 0,-11 2 0 0 0,7 0-254 0 0,0 0 0 0 0,1 1 0 0 0,-1 1 0 0 0,1 0 0 0 0,-1 1 0 0 0,-13 8 0 0 0,-2 3-178 0 0,1 2 0 0 0,2 1 0 0 0,-1 1 0 0 0,-35 38 0 0 0,50-46-126 0 0,0-1 0 0 0,1 1-1 0 0,0 0 1 0 0,1 1-1 0 0,1 0 1 0 0,0 1 0 0 0,0-1-1 0 0,-8 30 1 0 0,9-22-15 0 0,2 0-1 0 0,0 0 1 0 0,1 0 0 0 0,1 1 0 0 0,2 39 0 0 0,3-28-10 0 0,2 1-1 0 0,0-1 1 0 0,3 0 0 0 0,0 0 0 0 0,2-1 0 0 0,2-1-1 0 0,1 1 1 0 0,17 29 0 0 0,-20-42 91 0 0,2 0 0 0 0,0-1 0 0 0,0-1 0 0 0,19 19 0 0 0,-25-30-423 0 0,-1-1-1 0 0,1 0 1 0 0,1 0-1 0 0,-1-1 0 0 0,0 0 1 0 0,13 6-1 0 0,-16-8-377 0 0,1-1 1 0 0,0 0-1 0 0,0 0 0 0 0,0 0 0 0 0,0 0 0 0 0,0 0 0 0 0,0-1 1 0 0,0 0-1 0 0,0 0 0 0 0,0 0 0 0 0,1 0 0 0 0,-1-1 0 0 0,6-1 1 0 0,11-5-7865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33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32 8890 0 0,'-26'-28'6672'0'0,"26"28"-6566"0"0,0 0 1 0 0,0-1-1 0 0,-1 1 1 0 0,1 0-1 0 0,0-1 0 0 0,-1 1 1 0 0,1 0-1 0 0,0 0 1 0 0,-1 0-1 0 0,1-1 1 0 0,0 1-1 0 0,-1 0 1 0 0,1 0-1 0 0,-1 0 1 0 0,1 0-1 0 0,0 0 1 0 0,-1 0-1 0 0,1 0 1 0 0,0 0-1 0 0,-1 0 1 0 0,1 0-1 0 0,-1 0 1 0 0,1 0-1 0 0,0 0 1 0 0,-1 0-1 0 0,1 0 0 0 0,-1 0 1 0 0,1 0-1 0 0,-1 1-61 0 0,1 0-1 0 0,-1 0 0 0 0,1 0 0 0 0,0 0 0 0 0,-1 0 0 0 0,1 0 1 0 0,0 1-1 0 0,0-1 0 0 0,0 0 0 0 0,0 0 0 0 0,0 0 0 0 0,0 0 1 0 0,0 0-1 0 0,0 0 0 0 0,1 0 0 0 0,0 2 0 0 0,-1 2 56 0 0,28 153 1722 0 0,51 164 0 0 0,-8-103-1480 0 0,-70-219-340 0 0,-1 0-1 0 0,0 0 1 0 0,0 0-1 0 0,0 0 1 0 0,0 0-1 0 0,0 1 1 0 0,1-1-1 0 0,-1 0 1 0 0,0 0-1 0 0,0 0 1 0 0,0 0-1 0 0,0 0 1 0 0,0 0-1 0 0,0 1 1 0 0,0-1-1 0 0,0 0 1 0 0,0 0-1 0 0,1 0 1 0 0,-1 0-1 0 0,0 0 1 0 0,0 1-1 0 0,0-1 1 0 0,0 0-1 0 0,0 0 1 0 0,0 0-1 0 0,0 0 1 0 0,0 0-1 0 0,0 1 1 0 0,0-1-1 0 0,0 0 1 0 0,0 0-1 0 0,0 0 1 0 0,0 0-1 0 0,0 1 1 0 0,0-1-1 0 0,-1 0 1 0 0,1 0-1 0 0,0 0 1 0 0,0 0 0 0 0,0 0-1 0 0,0 0 1 0 0,0 1-1 0 0,0-1 1 0 0,0 0-1 0 0,0 0 1 0 0,0 0-1 0 0,-1 0 1 0 0,1 0-1 0 0,0 0 1 0 0,0 0-1 0 0,0 1 1 0 0,0-1-1 0 0,0 0 1 0 0,0 0-1 0 0,-1 0 1 0 0,1 0-1 0 0,-9-9 138 0 0,-11-16 48 0 0,-37-62-512 0 0,30 48 6 0 0,2-1 1 0 0,1-1-1 0 0,-23-55 0 0 0,42 82 303 0 0,1 0-1 0 0,0 0 0 0 0,1-1 1 0 0,0 0-1 0 0,1 0 1 0 0,1 0-1 0 0,1 1 1 0 0,0-1-1 0 0,0 0 1 0 0,2 0-1 0 0,0 0 0 0 0,4-16 1 0 0,-4 24 31 0 0,0 0 0 0 0,1 0-1 0 0,-1 0 1 0 0,1 0 0 0 0,1 1 0 0 0,0-1 0 0 0,-1 1 0 0 0,2 0-1 0 0,-1 0 1 0 0,1 0 0 0 0,0 0 0 0 0,0 1 0 0 0,1 0 0 0 0,-1 0 0 0 0,1 1-1 0 0,0-1 1 0 0,1 1 0 0 0,-1 0 0 0 0,1 1 0 0 0,-1 0 0 0 0,1 0-1 0 0,0 0 1 0 0,0 1 0 0 0,0 0 0 0 0,14-2 0 0 0,-17 3 17 0 0,0 0 0 0 0,1 1 1 0 0,-1-1-1 0 0,1 1 1 0 0,-1 0-1 0 0,1 1 0 0 0,-1-1 1 0 0,1 1-1 0 0,-1 0 0 0 0,0 0 1 0 0,1 0-1 0 0,-1 0 0 0 0,0 1 1 0 0,0 0-1 0 0,0-1 0 0 0,0 2 1 0 0,0-1-1 0 0,0 0 0 0 0,-1 1 1 0 0,1 0-1 0 0,-1 0 0 0 0,1 0 1 0 0,-1 0-1 0 0,0 0 1 0 0,0 1-1 0 0,-1-1 0 0 0,1 1 1 0 0,-1 0-1 0 0,0 0 0 0 0,0 0 1 0 0,0 0-1 0 0,0 0 0 0 0,-1 0 1 0 0,1 0-1 0 0,-1 1 0 0 0,0-1 1 0 0,-1 1-1 0 0,1-1 0 0 0,-1 1 1 0 0,0-1-1 0 0,0 0 0 0 0,-1 10 1 0 0,-3 10-8 0 0,-2 1 0 0 0,0-1 0 0 0,-2 0 1 0 0,0 0-1 0 0,-2-1 0 0 0,0 0 0 0 0,-2-1 0 0 0,0 0 1 0 0,-21 26-1 0 0,-2-13-290 0 0,34-34 133 0 0,-1 1-1 0 0,1-1 1 0 0,-1 0-1 0 0,1 1 1 0 0,-1-1-1 0 0,0 0 1 0 0,0 0-1 0 0,0 0 1 0 0,0 0 0 0 0,0-1-1 0 0,0 1 1 0 0,0 0-1 0 0,0-1 1 0 0,0 0-1 0 0,0 1 1 0 0,0-1 0 0 0,0 0-1 0 0,0 0 1 0 0,0 0-1 0 0,-4-1 1 0 0,5 1-124 0 0,1-1 1 0 0,0 1-1 0 0,0-1 1 0 0,-1 0-1 0 0,1 1 1 0 0,0-1-1 0 0,0 0 1 0 0,0 1-1 0 0,0-1 0 0 0,0 0 1 0 0,-1 1-1 0 0,1-1 1 0 0,1 0-1 0 0,-1 1 1 0 0,0-1-1 0 0,0 1 1 0 0,0-1-1 0 0,0 0 1 0 0,0 1-1 0 0,0-1 1 0 0,1 0-1 0 0,-1 1 0 0 0,0-1 1 0 0,1 1-1 0 0,-1-1 1 0 0,0 0-1 0 0,1 1 1 0 0,-1-1-1 0 0,1 1 1 0 0,-1-1-1 0 0,1 0 1 0 0,6-14-2711 0 0,-4-13-158 0 0,10 6-1090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33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37 264 12811 0 0,'-19'-46'6966'0'0,"7"-2"-4081"0"0,9 35-2946 0 0,2 0-1 0 0,0 0 1 0 0,0 0 0 0 0,1 0 0 0 0,1 0 0 0 0,0-1 0 0 0,1 1-1 0 0,0 0 1 0 0,5-15 0 0 0,-1 14-52 0 0,5 5-4798 0 0,-10 9 4611 0 0,0 0 1 0 0,0 0-1 0 0,0 0 0 0 0,0 1 1 0 0,-1-1-1 0 0,1 0 0 0 0,0 1 0 0 0,0-1 1 0 0,0 0-1 0 0,-1 1 0 0 0,1-1 1 0 0,0 1-1 0 0,-1-1 0 0 0,1 1 0 0 0,0 0 1 0 0,-1-1-1 0 0,1 1 0 0 0,-1 0 1 0 0,1-1-1 0 0,-1 1 0 0 0,1 0 0 0 0,-1-1 1 0 0,1 1-1 0 0,-1 0 0 0 0,0 0 1 0 0,1 0-1 0 0,-1 0 0 0 0,0-1 0 0 0,0 1 1 0 0,0 1-1 0 0,6 16-4258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09:55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10018 0 0,'4'-8'2345'0'0,"0"2"-601"0"0,0-1-768 0 0,-1 4-824 0 0,-3 6-888 0 0,0 0-880 0 0,-3 1-1097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57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17 10514 0 0,'-11'0'2608'0'0,"6"1"-1893"0"0,1-1-1 0 0,-1 1 0 0 0,0-1 0 0 0,0-1 0 0 0,1 1 0 0 0,-1-1 0 0 0,0 1 1 0 0,1-1-1 0 0,-1-1 0 0 0,0 1 0 0 0,1-1 0 0 0,-1 0 0 0 0,1 0 0 0 0,-7-4 0 0 0,22 15-216 0 0,0-1 0 0 0,1 0 0 0 0,25 12 0 0 0,-8-4-405 0 0,-19-11-74 0 0,-1 0-21 0 0,0 0 1 0 0,-1 1-1 0 0,1 0 0 0 0,-1 0 0 0 0,7 8 1 0 0,-13-12-3 0 0,0 0 1 0 0,0 0 0 0 0,-1 0 0 0 0,1 0 0 0 0,-1 1 0 0 0,0-1 0 0 0,0 1 0 0 0,0-1 0 0 0,0 0 0 0 0,0 1 0 0 0,0 0 0 0 0,0-1 0 0 0,-1 1 0 0 0,0-1 0 0 0,1 1-1 0 0,-1 0 1 0 0,0-1 0 0 0,0 1 0 0 0,0 0 0 0 0,-1-1 0 0 0,1 1 0 0 0,-1-1 0 0 0,1 1 0 0 0,-2 3 0 0 0,-3 4-46 0 0,1 0 0 0 0,-1-1 0 0 0,0 1 0 0 0,-1-1 0 0 0,0-1 0 0 0,-1 1 0 0 0,0-1 0 0 0,-10 10 1 0 0,-10 7-674 0 0,-32 21-1 0 0,105-33 414 0 0,-22-9 147 0 0,2 0 180 0 0,-1-1 0 0 0,29 0 0 0 0,-45-3-611 0 0,0-1 0 0 0,-1 0-1 0 0,17-4 1 0 0,-20 3-172 0 0,1 0-1 0 0,-2 0 0 0 0,1 0 1 0 0,0 0-1 0 0,0-1 0 0 0,-1 0 1 0 0,7-4-1 0 0,-10 6 342 0 0,1-1 0 0 0,-1 1 0 0 0,1 0 0 0 0,0 1 0 0 0,-1-1-1 0 0,1 0 1 0 0,0 0 0 0 0,0 1 0 0 0,0-1 0 0 0,0 1 0 0 0,-1 0 0 0 0,1-1-1 0 0,4 1 1 0 0,6-2-2341 0 0,-11 2 2485 0 0,0-1 1 0 0,0 1-1 0 0,0-1 0 0 0,0 1 0 0 0,0-1 1 0 0,0 0-1 0 0,-1 1 0 0 0,1-1 0 0 0,0 0 1 0 0,-1 1-1 0 0,1-1 0 0 0,0 0 0 0 0,-1 0 1 0 0,1 0-1 0 0,-1 0 0 0 0,1-1 0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34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5169 0 0,'10'69'7501'0'0,"3"25"2877"0"0,-9-31-8529 0 0,2-19-1321 0 0,-5-43-639 0 0,-1 0 1 0 0,1 1-1 0 0,-1-1 0 0 0,1 0 1 0 0,-1 0-1 0 0,1 0 1 0 0,0 0-1 0 0,-1 0 1 0 0,1 0-1 0 0,0 0 0 0 0,0 0 1 0 0,0 0-1 0 0,1 1 1 0 0,-1-1-142 0 0,0-1 0 0 0,-1 0 0 0 0,1 1 0 0 0,0-1 0 0 0,0 0 0 0 0,-1 0 0 0 0,1 0 0 0 0,0 0 0 0 0,0 0 0 0 0,-1 0 0 0 0,1 0 0 0 0,0 0 0 0 0,0 0 0 0 0,-1 0 0 0 0,1 0 0 0 0,0 0 0 0 0,-1-1 0 0 0,1 1 0 0 0,0 0 0 0 0,0-1 0 0 0,-1 1 0 0 0,1 0 0 0 0,0-1 0 0 0,-1 1 0 0 0,2-1 0 0 0,-2 0-25 0 0,1 0 0 0 0,0 0 0 0 0,-1 0 0 0 0,1 0 0 0 0,0 0 0 0 0,-1 0-1 0 0,1 1 1 0 0,-1-1 0 0 0,0-1 0 0 0,1 1 0 0 0,-1 0 0 0 0,0 0 0 0 0,1 0 0 0 0,-1 0 0 0 0,0 0 0 0 0,0 0 0 0 0,0 0-1 0 0,0 0 1 0 0,0 0 0 0 0,0 0 0 0 0,0-1 0 0 0,-1 1 0 0 0,1 0 0 0 0,-1-1 0 0 0,1-6-1451 0 0,4-10-3837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3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13915 0 0,'3'5'5976'0'0,"2"11"-3616"0"0,4 10-1951 0 0,4 1 194 0 0,11 22-220 0 0,-3 0 0 0 0,-1 2 1 0 0,14 61-1 0 0,-33-108-347 0 0,0 1 0 0 0,-1-1 0 0 0,1 1 0 0 0,-1-1 0 0 0,0 1 0 0 0,0-1 0 0 0,-2 9 0 0 0,2-12-43 0 0,0 0-1 0 0,0 0 1 0 0,-1-1 0 0 0,1 1-1 0 0,0 0 1 0 0,-1 0-1 0 0,1 0 1 0 0,-1-1 0 0 0,1 1-1 0 0,-1 0 1 0 0,0-1 0 0 0,1 1-1 0 0,-1 0 1 0 0,0-1-1 0 0,1 1 1 0 0,-1-1 0 0 0,0 1-1 0 0,0-1 1 0 0,1 1-1 0 0,-1-1 1 0 0,0 1 0 0 0,0-1-1 0 0,0 0 1 0 0,0 0 0 0 0,0 1-1 0 0,1-1 1 0 0,-1 0-1 0 0,0 0 1 0 0,0 0 0 0 0,0 0-1 0 0,0 0 1 0 0,0 0-1 0 0,0 0 1 0 0,0 0 0 0 0,0-1-1 0 0,0 1 1 0 0,1 0 0 0 0,-1 0-1 0 0,0-1 1 0 0,0 1-1 0 0,0 0 1 0 0,-1-2 0 0 0,-1 1-52 0 0,0 0 0 0 0,0 0 0 0 0,0 0 0 0 0,0 0 0 0 0,0 0 0 0 0,0 1 0 0 0,0 0 0 0 0,-1-1 0 0 0,1 1 0 0 0,0 0 0 0 0,0 1 1 0 0,0-1-1 0 0,0 1 0 0 0,-1-1 0 0 0,1 1 0 0 0,0 0 0 0 0,0 0 0 0 0,0 0 0 0 0,-4 2 0 0 0,5-1 37 0 0,0 0-1 0 0,-1 0 1 0 0,1 0 0 0 0,0 0-1 0 0,0 0 1 0 0,0 0-1 0 0,1 1 1 0 0,-1-1 0 0 0,0 1-1 0 0,1-1 1 0 0,0 1-1 0 0,0 0 1 0 0,-1-1 0 0 0,1 1-1 0 0,1 0 1 0 0,-1 0-1 0 0,0 4 1 0 0,0-3 43 0 0,1 0 0 0 0,-1 1 0 0 0,1-1 0 0 0,0 0 0 0 0,1 1 0 0 0,-1-1-1 0 0,1 0 1 0 0,0 0 0 0 0,0 1 0 0 0,0-1 0 0 0,0 0 0 0 0,1 0 0 0 0,0 0 0 0 0,0 0 0 0 0,0 0 0 0 0,0-1 0 0 0,0 1 0 0 0,1-1 0 0 0,0 1-1 0 0,0-1 1 0 0,0 0 0 0 0,0 0 0 0 0,0 0 0 0 0,0 0 0 0 0,1-1 0 0 0,-1 1 0 0 0,1-1 0 0 0,4 2 0 0 0,-2-2-36 0 0,-1-1 1 0 0,0 0-1 0 0,0 0 1 0 0,1 0-1 0 0,-1-1 1 0 0,1 0 0 0 0,-1 0-1 0 0,0 0 1 0 0,1-1-1 0 0,-1 0 1 0 0,0 0-1 0 0,1 0 1 0 0,-1-1-1 0 0,0 1 1 0 0,0-1-1 0 0,0 0 1 0 0,0-1 0 0 0,-1 1-1 0 0,6-4 1 0 0,12-9-2218 0 0,-1 0 1 0 0,32-30 0 0 0,-39 33-182 0 0,33-29-5918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58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86 4729 0 0,'-32'1'41'0'0,"-22"-2"3241"0"0,49 1-2352 0 0,-1-1-1 0 0,1-1 0 0 0,-1 1 1 0 0,1-1-1 0 0,0 0 1 0 0,0 0-1 0 0,0-1 0 0 0,-6-3 1 0 0,-6-1 1804 0 0,15 7-2419 0 0,0 0 1 0 0,0-1 0 0 0,0 1-1 0 0,0-1 1 0 0,0 0 0 0 0,0 0-1 0 0,0 1 1 0 0,0-1 0 0 0,0 0-1 0 0,0-1 1 0 0,0 1-1 0 0,1 0 1 0 0,-1 0 0 0 0,0-1-1 0 0,1 1 1 0 0,-1-1 0 0 0,1 0-1 0 0,-2-2 1 0 0,3 4-258 0 0,1-1 0 0 0,-1 0 0 0 0,0 0 0 0 0,1 1 0 0 0,-1-1 0 0 0,0 0 0 0 0,1 1 0 0 0,-1-1 0 0 0,1 0 0 0 0,-1 1 0 0 0,1-1 0 0 0,-1 1 0 0 0,1-1 0 0 0,0 0 0 0 0,-1 1 0 0 0,1 0 0 0 0,0-1 0 0 0,-1 1 0 0 0,1-1 0 0 0,0 1 0 0 0,0 0 0 0 0,-1-1 0 0 0,1 1 0 0 0,1 0 0 0 0,24-7 74 0 0,-21 6-42 0 0,33-5 3 0 0,1 1-1 0 0,1 1 0 0 0,41 3 1 0 0,120 14 279 0 0,124 38 713 0 0,-206-28-731 0 0,180 12 1 0 0,-255-34-330 0 0,100 8 191 0 0,-143-9-234 0 0,0 0 1 0 0,0 0-1 0 0,0 0 0 0 0,0 1 1 0 0,0-1-1 0 0,1 0 1 0 0,-1 1-1 0 0,0-1 0 0 0,0 1 1 0 0,-1-1-1 0 0,1 1 0 0 0,0 0 1 0 0,0-1-1 0 0,0 1 0 0 0,0 0 1 0 0,1 1-1 0 0,-3 4-3321 0 0,-10-4-5495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03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91 6961 0 0,'-6'1'570'0'0,"-1"1"1"0"0,1 0-1 0 0,0 0 0 0 0,0 0 0 0 0,0 1 0 0 0,1 0 0 0 0,-1 0 0 0 0,1 0 0 0 0,-1 1 0 0 0,1 0 0 0 0,0 0 0 0 0,0 0 0 0 0,1 1 0 0 0,-1-1 0 0 0,-6 11 0 0 0,-2 3 222 0 0,1 0 0 0 0,1 0-1 0 0,-13 29 1 0 0,13-22-591 0 0,1 1-1 0 0,2 0 0 0 0,1 1 0 0 0,1 0 0 0 0,1 0 0 0 0,1 1 0 0 0,1-1 0 0 0,2 1 0 0 0,3 37 0 0 0,1-30-177 0 0,1-1-1 0 0,2 0 0 0 0,2 0 0 0 0,1 0 0 0 0,1-1 0 0 0,2-1 0 0 0,17 34 0 0 0,-21-51-16 0 0,0-1 1 0 0,1 0-1 0 0,0-1 0 0 0,1 0 0 0 0,1 0 0 0 0,0-1 0 0 0,1-1 0 0 0,0 0 1 0 0,0 0-1 0 0,1-1 0 0 0,1-1 0 0 0,-1 0 0 0 0,1-1 0 0 0,1-1 0 0 0,0 0 1 0 0,0-1-1 0 0,0 0 0 0 0,26 5 0 0 0,-22-7 68 0 0,0-1 1 0 0,0-1-1 0 0,0-1 1 0 0,1-1-1 0 0,-1 0 0 0 0,0-1 1 0 0,0-2-1 0 0,0 0 0 0 0,0 0 1 0 0,0-2-1 0 0,-1-1 1 0 0,0 0-1 0 0,0-1 0 0 0,0-1 1 0 0,25-15-1 0 0,-23 10 48 0 0,-1-2 0 0 0,0 0-1 0 0,0-1 1 0 0,-2-1-1 0 0,0 0 1 0 0,-1-1 0 0 0,-1-1-1 0 0,0-1 1 0 0,-2 0 0 0 0,0-1-1 0 0,-1 0 1 0 0,-1-1 0 0 0,8-24-1 0 0,-6 6 108 0 0,0 0 0 0 0,-3-1-1 0 0,-2 0 1 0 0,-1-1-1 0 0,-2 0 1 0 0,-1-72 0 0 0,-4 97-116 0 0,-1 0 0 0 0,-1 0 0 0 0,0 1 0 0 0,-1-1 0 0 0,-1 1 1 0 0,-1 0-1 0 0,0 0 0 0 0,-1 0 0 0 0,-1 0 0 0 0,0 1 1 0 0,-12-18-1 0 0,11 22-64 0 0,-1-1 1 0 0,0 1 0 0 0,-1 1-1 0 0,0 0 1 0 0,-1 0 0 0 0,0 1 0 0 0,-1 0-1 0 0,0 1 1 0 0,0 0 0 0 0,-1 1-1 0 0,1 0 1 0 0,-2 1 0 0 0,-18-6-1 0 0,9 6-16 0 0,0 0-1 0 0,0 2 0 0 0,0 1 0 0 0,0 0 0 0 0,-1 2 1 0 0,-23 1-1 0 0,12 2-118 0 0,0 2 0 0 0,0 1 0 0 0,-46 13 0 0 0,67-14-126 0 0,1 0 0 0 0,1 1 1 0 0,-1 1-1 0 0,1 0 0 0 0,-15 10 1 0 0,21-12-365 0 0,0 1 1 0 0,0-1 0 0 0,1 1-1 0 0,-1 0 1 0 0,1 0 0 0 0,1 0-1 0 0,-1 1 1 0 0,1 0 0 0 0,0 0 0 0 0,0 0-1 0 0,-5 11 1 0 0,7-8-3699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03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50 742 10474 0 0,'-2'0'693'0'0,"-1"1"0"0"0,1-1-1 0 0,0 0 1 0 0,-1 1 0 0 0,1-1-1 0 0,-1-1 1 0 0,1 1 0 0 0,0 0-1 0 0,-1 0 1 0 0,1-1 0 0 0,0 1-1 0 0,-1-1 1 0 0,1 0 0 0 0,-3-1-1 0 0,4 1-555 0 0,0 0 0 0 0,0-1 0 0 0,0 1-1 0 0,0 0 1 0 0,0-1 0 0 0,0 1-1 0 0,0 0 1 0 0,1-1 0 0 0,-1 1 0 0 0,0-1-1 0 0,1 1 1 0 0,-1-1 0 0 0,1 0 0 0 0,0 1-1 0 0,0-1 1 0 0,-1 1 0 0 0,1-1-1 0 0,0 0 1 0 0,0 1 0 0 0,0-1 0 0 0,1 0-1 0 0,-1-1 1 0 0,3-17 128 0 0,0 0 1 0 0,1 1-1 0 0,1-1 0 0 0,1 1 0 0 0,10-22 1 0 0,1 2-25 0 0,32-50 0 0 0,-33 62-235 0 0,1 1 0 0 0,2 1 1 0 0,0 1-1 0 0,1 1 0 0 0,2 0 0 0 0,0 2 1 0 0,1 1-1 0 0,1 0 0 0 0,1 2 0 0 0,1 1 1 0 0,0 1-1 0 0,1 1 0 0 0,1 1 0 0 0,0 1 1 0 0,32-8-1 0 0,25-2-189 0 0,28-10-720 0 0,-99 28-643 0 0,0-1 0 0 0,0-1 0 0 0,12-8 0 0 0,-25 15 1091 0 0,-1-1 0 0 0,1 1 0 0 0,0-1 0 0 0,0 1 0 0 0,-1-1-1 0 0,1 1 1 0 0,0-1 0 0 0,-1 0 0 0 0,1 1 0 0 0,0-1 0 0 0,-1 0-1 0 0,1 0 1 0 0,-1 1 0 0 0,1-1 0 0 0,-1 0 0 0 0,0 0 0 0 0,1 0-1 0 0,-1 0 1 0 0,1-1 0 0 0,-2-5-5802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03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23 11082 0 0,'-4'-2'1223'0'0,"-11"-10"6138"0"0,15 7-4558 0 0,11 2-2315 0 0,20 3-315 0 0,-1 2 1 0 0,1 1 0 0 0,-1 2-1 0 0,0 1 1 0 0,0 1-1 0 0,-1 1 1 0 0,46 20-1 0 0,-68-25-140 0 0,0 0 0 0 0,-1 0 1 0 0,1 1-1 0 0,0-1 0 0 0,-1 2 0 0 0,0-1 0 0 0,0 1 0 0 0,0 0 0 0 0,-1 0 1 0 0,0 1-1 0 0,0-1 0 0 0,0 1 0 0 0,-1 0 0 0 0,1 1 0 0 0,-1-1 0 0 0,4 11 1 0 0,-4-6 21 0 0,0 1 0 0 0,-1 0 0 0 0,-1 0 1 0 0,1 0-1 0 0,-2 0 0 0 0,0 0 1 0 0,-1 0-1 0 0,0 0 0 0 0,-2 19 0 0 0,-15 61 173 0 0,11-64-2038 0 0,-5 55 0 0 0,13-65-3305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04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50 11442 0 0,'-17'-7'8062'0'0,"17"7"-7941"0"0,0-1 0 0 0,0 1 0 0 0,0 0 0 0 0,0-1 0 0 0,0 1 1 0 0,-1 0-1 0 0,1 0 0 0 0,0-1 0 0 0,0 1 0 0 0,0 0 0 0 0,0-1 0 0 0,0 1 1 0 0,0 0-1 0 0,0-1 0 0 0,0 1 0 0 0,0 0 0 0 0,0-1 0 0 0,0 1 0 0 0,0 0 1 0 0,0-1-1 0 0,1 1 0 0 0,-1 0 0 0 0,0-1 0 0 0,0 1 0 0 0,0 0 0 0 0,0 0 1 0 0,0-1-1 0 0,1 1 0 0 0,-1 0 0 0 0,0-1 0 0 0,2-1-45 0 0,0 1 0 0 0,0-1 0 0 0,1 0 0 0 0,-1 0 0 0 0,0 1 1 0 0,1 0-1 0 0,-1-1 0 0 0,0 1 0 0 0,1 0 0 0 0,3-1 0 0 0,9-2-130 0 0,0 0 1 0 0,1 1 0 0 0,-1 1-1 0 0,1 0 1 0 0,0 1-1 0 0,16 1 1 0 0,-24 1-995 0 0,-1 0-1 0 0,1 0 1 0 0,-1 0-1 0 0,14 6 1 0 0,-20-7 553 0 0,0 0-1 0 0,0 1 1 0 0,0-1 0 0 0,0 1 0 0 0,0-1-1 0 0,0 1 1 0 0,0 0 0 0 0,0-1 0 0 0,0 1 0 0 0,0 0-1 0 0,0 0 1 0 0,0 0 0 0 0,0 0 0 0 0,-1 0-1 0 0,1 0 1 0 0,1 2 0 0 0,1 6-5725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05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1 321 9970 0 0,'0'-1'354'0'0,"0"1"0"0"0,0-1 0 0 0,0 0 0 0 0,0 0 0 0 0,-1 0 0 0 0,1 1 0 0 0,0-1 0 0 0,0 0 0 0 0,1 0 0 0 0,-1 0 0 0 0,0 0 0 0 0,0 1 0 0 0,0-1 0 0 0,1 0 0 0 0,-1 0 0 0 0,0 0 0 0 0,0 1 0 0 0,1-1 0 0 0,0-1 0 0 0,14-12 2737 0 0,28-7-2063 0 0,-33 17-424 0 0,-3 1-456 0 0,-2 0-75 0 0,1 0 0 0 0,-1 1 0 0 0,0 0-1 0 0,1 0 1 0 0,0 0 0 0 0,0 0 0 0 0,-1 1-1 0 0,1 0 1 0 0,0 1 0 0 0,0-1-1 0 0,8 1 1 0 0,-13 1-57 0 0,0-1 0 0 0,-1 0 1 0 0,1 1-1 0 0,-1-1 0 0 0,1 1 0 0 0,-1-1 0 0 0,1 1 0 0 0,-1 0 0 0 0,1-1 0 0 0,-1 1 0 0 0,0 0 1 0 0,1-1-1 0 0,-1 1 0 0 0,0 0 0 0 0,1-1 0 0 0,-1 1 0 0 0,0 0 0 0 0,0-1 0 0 0,0 1 0 0 0,0 0 0 0 0,0 0 1 0 0,0-1-1 0 0,0 1 0 0 0,0 0 0 0 0,0 0 0 0 0,0-1 0 0 0,0 1 0 0 0,0 0 0 0 0,0 0 0 0 0,-1-1 1 0 0,1 1-1 0 0,0 0 0 0 0,-1 0 0 0 0,-9 29 251 0 0,9-28-248 0 0,-5 13 7 0 0,0 0 0 0 0,1 1 0 0 0,1 0-1 0 0,0 0 1 0 0,1 0 0 0 0,-1 20 0 0 0,4-31-30 0 0,0-1-1 0 0,0 1 0 0 0,0 0 0 0 0,1 0 1 0 0,0-1-1 0 0,-1 1 0 0 0,2 0 1 0 0,-1-1-1 0 0,0 1 0 0 0,1-1 1 0 0,0 1-1 0 0,0-1 0 0 0,0 0 0 0 0,1 0 1 0 0,0 0-1 0 0,-1 0 0 0 0,1 0 1 0 0,1-1-1 0 0,-1 1 0 0 0,0-1 1 0 0,1 0-1 0 0,0 0 0 0 0,-1 0 1 0 0,1 0-1 0 0,0-1 0 0 0,5 3 0 0 0,-6-4 10 0 0,0 1 0 0 0,0-1-1 0 0,1 0 1 0 0,-1 0 0 0 0,0 0-1 0 0,0 0 1 0 0,1-1-1 0 0,-1 1 1 0 0,0-1 0 0 0,1 0-1 0 0,-1 0 1 0 0,0 0 0 0 0,1 0-1 0 0,-1-1 1 0 0,0 1 0 0 0,1-1-1 0 0,-1 0 1 0 0,0 0-1 0 0,0 0 1 0 0,0 0 0 0 0,0-1-1 0 0,0 1 1 0 0,0-1 0 0 0,0 0-1 0 0,0 0 1 0 0,-1 0 0 0 0,1 0-1 0 0,-1 0 1 0 0,1-1-1 0 0,-1 1 1 0 0,0-1 0 0 0,4-4-1 0 0,-3 1-68 0 0,1 0 0 0 0,-1 0 0 0 0,0 0 0 0 0,-1 0 0 0 0,1 0-1 0 0,-1 0 1 0 0,0-1 0 0 0,-1 1 0 0 0,0-1 0 0 0,0 1 0 0 0,0-1-1 0 0,-1 0 1 0 0,0 1 0 0 0,0-1 0 0 0,-2-11 0 0 0,-4-4-376 0 0,-1 2 0 0 0,-1-1 1 0 0,0 1-1 0 0,-2 0 0 0 0,-16-24 1 0 0,10 14-42 0 0,-15-33 0 0 0,29 61 545 0 0,1-1-1 0 0,0 0 0 0 0,0 0 0 0 0,0 0 0 0 0,0 0 1 0 0,0 0-1 0 0,1-1 0 0 0,0 1 0 0 0,-1 0 0 0 0,1 0 0 0 0,0 0 1 0 0,0 0-1 0 0,1-1 0 0 0,-1 1 0 0 0,1 0 0 0 0,-1 0 1 0 0,1 0-1 0 0,0 0 0 0 0,0 0 0 0 0,1 0 0 0 0,1-3 1 0 0,-1 4 56 0 0,0-1 1 0 0,0 1-1 0 0,1 0 1 0 0,-1 0 0 0 0,1 1-1 0 0,-1-1 1 0 0,1 0-1 0 0,0 1 1 0 0,-1 0 0 0 0,1-1-1 0 0,0 1 1 0 0,0 0-1 0 0,0 0 1 0 0,0 1 0 0 0,0-1-1 0 0,0 1 1 0 0,0-1 0 0 0,0 1-1 0 0,0 0 1 0 0,0 0-1 0 0,6 1 1 0 0,8 1 66 0 0,0 1 1 0 0,-1 0-1 0 0,1 1 0 0 0,18 7 0 0 0,-28-9-340 0 0,1 1 0 0 0,-1 0-1 0 0,0 1 1 0 0,0-1-1 0 0,-1 1 1 0 0,1 1 0 0 0,-1-1-1 0 0,0 1 1 0 0,0 0 0 0 0,0 1-1 0 0,6 7 1 0 0,-10-11-168 0 0,-1 0 1 0 0,0 0-1 0 0,0-1 1 0 0,0 1-1 0 0,0 0 1 0 0,0 0-1 0 0,0 0 0 0 0,-1 1 1 0 0,1-1-1 0 0,-1 0 1 0 0,1 0-1 0 0,-1 0 1 0 0,0 0-1 0 0,0 0 1 0 0,0 1-1 0 0,0-1 1 0 0,0 0-1 0 0,0 0 1 0 0,-1 0-1 0 0,1 0 1 0 0,-1 1-1 0 0,0-1 0 0 0,1 0 1 0 0,-1 0-1 0 0,0 0 1 0 0,0 0-1 0 0,0 0 1 0 0,0-1-1 0 0,-1 1 1 0 0,1 0-1 0 0,-3 3 1 0 0,-5 3 154 0 0,0 0 1 0 0,0-1 0 0 0,-1 0 0 0 0,-18 11 0 0 0,0 0 4182 0 0,26-17-3637 0 0,1 0 0 0 0,-1 0 0 0 0,1 0-1 0 0,-1 1 1 0 0,1-1 0 0 0,-1 1 0 0 0,1-1-1 0 0,0 1 1 0 0,0 0 0 0 0,0-1 0 0 0,-2 4-1 0 0,3-4-260 0 0,0 0-1 0 0,0-1 1 0 0,0 1-1 0 0,0 0 1 0 0,0-1-1 0 0,0 1 0 0 0,0 0 1 0 0,0 0-1 0 0,0-1 1 0 0,0 1-1 0 0,0 0 1 0 0,0-1-1 0 0,0 1 0 0 0,0 0 1 0 0,1 0-1 0 0,-1-1 1 0 0,0 1-1 0 0,1 0 0 0 0,-1-1 1 0 0,0 1-1 0 0,1-1 1 0 0,0 2-1 0 0,1-1-63 0 0,-1 1-1 0 0,1-1 0 0 0,0 1 1 0 0,1-1-1 0 0,-1 0 1 0 0,0 0-1 0 0,0 0 0 0 0,1 0 1 0 0,-1 0-1 0 0,0-1 1 0 0,1 1-1 0 0,-1 0 0 0 0,0-1 1 0 0,1 0-1 0 0,-1 0 1 0 0,5 0-1 0 0,1-1-746 0 0,0 0 0 0 0,1 0 0 0 0,-1-1 0 0 0,0 0 0 0 0,0-1-1 0 0,0 0 1 0 0,0 0 0 0 0,-1-1 0 0 0,1 0 0 0 0,-1 0 0 0 0,0 0 0 0 0,0-1 0 0 0,0 0 0 0 0,-1-1-1 0 0,0 0 1 0 0,0 0 0 0 0,0 0 0 0 0,-1 0 0 0 0,1-1 0 0 0,-2 0 0 0 0,1 0 0 0 0,6-15 0 0 0,-7 14 455 0 0,0-1 0 0 0,-1 0 0 0 0,0 1 1 0 0,0-1-1 0 0,-1 0 0 0 0,0-1 0 0 0,-1 1 1 0 0,0 0-1 0 0,0-13 0 0 0,-2 15 702 0 0,1 1 1 0 0,-1-1-1 0 0,0 1 0 0 0,-1-1 0 0 0,1 1 0 0 0,-1 0 1 0 0,-1 0-1 0 0,1 0 0 0 0,-1 0 0 0 0,0 0 0 0 0,0 0 0 0 0,-1 1 1 0 0,-7-10-1 0 0,10 14-131 0 0,1 0 0 0 0,-1 0 1 0 0,0 0-1 0 0,0 0 0 0 0,0 0 1 0 0,1 0-1 0 0,-1 0 0 0 0,0 0 1 0 0,0 0-1 0 0,0 1 0 0 0,0-1 1 0 0,0 0-1 0 0,-1 1 0 0 0,1-1 1 0 0,0 1-1 0 0,0-1 0 0 0,0 1 1 0 0,0-1-1 0 0,-1 1 0 0 0,1 0 1 0 0,0 0-1 0 0,0 0 0 0 0,-1 0 0 0 0,1-1 1 0 0,-3 2-1 0 0,3 0-147 0 0,0 0 1 0 0,0 0-1 0 0,-1 0 1 0 0,1 0-1 0 0,0 0 0 0 0,0 0 1 0 0,0 0-1 0 0,0 1 0 0 0,1-1 1 0 0,-1 0-1 0 0,0 1 0 0 0,0-1 1 0 0,1 0-1 0 0,-1 1 1 0 0,1-1-1 0 0,-1 1 0 0 0,1 2 1 0 0,-3 11-68 0 0,0 0 1 0 0,2 0 0 0 0,0 17-1 0 0,1-29-30 0 0,9 261-1600 0 0,-2-208-3481 0 0,2 1-4244 0 0,-9-55 9028 0 0,0 0 0 0 0,0 0 0 0 0,0 0 0 0 0,0 0 1 0 0,0 0-1 0 0,0 0 0 0 0,-1 1 0 0 0,1-1 0 0 0,-1 0 1 0 0,1 0-1 0 0,-1 0 0 0 0,0 0 0 0 0,1 0 0 0 0,-1-1 1 0 0,-2 3-1 0 0,-21 24 4334 0 0,21-25-2992 0 0,0 0 1 0 0,-1 0-1 0 0,1 1 0 0 0,1-1 0 0 0,-1 1 1 0 0,0 0-1 0 0,-3 6 0 0 0,6-8-912 0 0,-1 0-1 0 0,1 0 1 0 0,0 0 0 0 0,-1 0-1 0 0,1 0 1 0 0,0 0-1 0 0,0 0 1 0 0,0 0 0 0 0,1 0-1 0 0,-1 0 1 0 0,0 0-1 0 0,1 0 1 0 0,-1 0 0 0 0,1 0-1 0 0,0 0 1 0 0,0 0-1 0 0,0 0 1 0 0,0 0 0 0 0,0-1-1 0 0,0 1 1 0 0,0 0-1 0 0,2 1 1 0 0,-1-1-205 0 0,0 0-1 0 0,0 0 1 0 0,0 0 0 0 0,1 0-1 0 0,-1-1 1 0 0,0 1 0 0 0,1-1-1 0 0,0 1 1 0 0,-1-1 0 0 0,1 0-1 0 0,0 0 1 0 0,-1 0 0 0 0,1 0 0 0 0,0-1-1 0 0,0 1 1 0 0,0-1 0 0 0,0 0-1 0 0,0 0 1 0 0,0 0 0 0 0,-1 0-1 0 0,1 0 1 0 0,0-1 0 0 0,0 1-1 0 0,0-1 1 0 0,0 0 0 0 0,-1 1-1 0 0,1-1 1 0 0,4-3 0 0 0,6-1-631 0 0,-1 0 1 0 0,0-2 0 0 0,-1 1 0 0 0,20-16 0 0 0,-8 3-2740 0 0,-2-2 1 0 0,0 0-1 0 0,35-47 1 0 0,-27 31-1443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05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10426 0 0,'-3'0'646'0'0,"1"1"1"0"0,-1 0-1 0 0,1 0 0 0 0,-1 0 1 0 0,1 1-1 0 0,-1-1 0 0 0,1 0 0 0 0,0 1 1 0 0,0 0-1 0 0,0-1 0 0 0,0 1 0 0 0,0 0 1 0 0,0 0-1 0 0,0 0 0 0 0,0 0 0 0 0,-1 3 1 0 0,7-4-319 0 0,-1-1 1 0 0,0 0 0 0 0,0 0 0 0 0,1 0 0 0 0,-1 0-1 0 0,0-1 1 0 0,0 1 0 0 0,0-1 0 0 0,6-2 0 0 0,-5 2-46 0 0,11-2-135 0 0,0 0-1 0 0,0 2 1 0 0,1-1 0 0 0,-1 2-1 0 0,1 0 1 0 0,-1 0-1 0 0,18 4 1 0 0,-29-3-134 0 0,0 0 0 0 0,0 0 0 0 0,0 0 0 0 0,0 0 0 0 0,0 1 1 0 0,0-1-1 0 0,-1 1 0 0 0,1 0 0 0 0,-1 0 0 0 0,1 1 0 0 0,-1-1 0 0 0,0 1 0 0 0,0-1 0 0 0,0 1 0 0 0,0 0 0 0 0,0 0 0 0 0,-1 1 1 0 0,0-1-1 0 0,1 0 0 0 0,-1 1 0 0 0,0-1 0 0 0,-1 1 0 0 0,1 0 0 0 0,0 0 0 0 0,-1-1 0 0 0,0 1 0 0 0,0 0 0 0 0,0 0 0 0 0,-1 0 0 0 0,1 0 1 0 0,-1 0-1 0 0,0 7 0 0 0,-3 13-551 0 0,0-1 0 0 0,-2 1 1 0 0,-1-1-1 0 0,0 0 1 0 0,-2 0-1 0 0,0-1 0 0 0,-23 41 1 0 0,15-39-343 0 0,7-13 488 0 0,9-11 398 0 0,0 0 1 0 0,0 0-1 0 0,0 0 1 0 0,1 0-1 0 0,-1 0 0 0 0,0 0 1 0 0,0 0-1 0 0,0 0 0 0 0,0 0 1 0 0,0 0-1 0 0,0 0 0 0 0,0 0 1 0 0,0 0-1 0 0,0 0 0 0 0,0 0 1 0 0,0 1-1 0 0,0-1 0 0 0,0 0 1 0 0,0 0-1 0 0,0 0 1 0 0,0 0-1 0 0,0 0 0 0 0,1 0 1 0 0,-1 0-1 0 0,0 0 0 0 0,0 0 1 0 0,0 0-1 0 0,0 0 0 0 0,0 0 1 0 0,0 0-1 0 0,0 0 0 0 0,0 0 1 0 0,0 0-1 0 0,0 0 0 0 0,0 1 1 0 0,0-1-1 0 0,0 0 1 0 0,0 0-1 0 0,0 0 0 0 0,0 0 1 0 0,6-2 210 0 0,0 0 1 0 0,0 1 0 0 0,0 0 0 0 0,0 0 0 0 0,0 0 0 0 0,0 1 0 0 0,0 0-1 0 0,0 0 1 0 0,0 1 0 0 0,10 1 0 0 0,30 0 115 0 0,-35-4 23 0 0,1 0-1 0 0,-1 0 1 0 0,13-5-1 0 0,-17 4-780 0 0,1 0 0 0 0,0 0 0 0 0,-1-1-1 0 0,0 0 1 0 0,0 0 0 0 0,0-1 0 0 0,0 0-1 0 0,7-7 1 0 0,-11 9 142 0 0,1-1 0 0 0,0-1-1 0 0,-1 1 1 0 0,0 0 0 0 0,0-1 0 0 0,-1 0-1 0 0,1 0 1 0 0,-1 1 0 0 0,0-1 0 0 0,0-1-1 0 0,-1 1 1 0 0,1 0 0 0 0,-1 0 0 0 0,0-1-1 0 0,-1 1 1 0 0,1 0 0 0 0,-1-1 0 0 0,0 1-1 0 0,0-1 1 0 0,-1 1 0 0 0,0 0 0 0 0,1-1-1 0 0,-2 1 1 0 0,-2-8 0 0 0,-16-40 1463 0 0,0 21 3019 0 0,20 32-4134 0 0,0 0 1 0 0,0 0-1 0 0,-1 0 0 0 0,1 0 0 0 0,0 0 1 0 0,0 0-1 0 0,0 0 0 0 0,-1 0 1 0 0,1 0-1 0 0,0 0 0 0 0,0 0 0 0 0,0 0 1 0 0,-1 0-1 0 0,1 0 0 0 0,0 0 1 0 0,0 0-1 0 0,0 1 0 0 0,0-1 0 0 0,-1 0 1 0 0,1 0-1 0 0,0 0 0 0 0,0 0 1 0 0,0 0-1 0 0,0 0 0 0 0,-1 0 0 0 0,1 1 1 0 0,0-1-1 0 0,0 0 0 0 0,0 0 0 0 0,0 0 1 0 0,0 0-1 0 0,0 1 0 0 0,-1-1 1 0 0,1 0-1 0 0,0 0 0 0 0,0 0 0 0 0,0 0 1 0 0,0 1-1 0 0,0-1 0 0 0,0 0 1 0 0,0 0-1 0 0,0 0 0 0 0,0 1 0 0 0,0-1 1 0 0,0 0-1 0 0,0 0 0 0 0,0 0 1 0 0,0 1-1 0 0,0-1 0 0 0,0 0 0 0 0,0 0 1 0 0,0 0-1 0 0,0 1 0 0 0,1-1 1 0 0,-3 14 186 0 0,2-11-225 0 0,-3 42 201 0 0,3-1 1 0 0,1 1-1 0 0,11 69 1 0 0,-12-112-228 0 0,0 0-1 0 0,0-1 1 0 0,0 1 0 0 0,1-1-1 0 0,-1 1 1 0 0,1 0-1 0 0,-1-1 1 0 0,1 1 0 0 0,0-1-1 0 0,-1 1 1 0 0,1-1 0 0 0,0 1-1 0 0,0-1 1 0 0,0 0 0 0 0,0 1-1 0 0,0-1 1 0 0,0 0 0 0 0,0 0-1 0 0,1 0 1 0 0,-1 0-1 0 0,0 0 1 0 0,1 0 0 0 0,-1 0-1 0 0,1 0 1 0 0,1 0 0 0 0,-1-1-13 0 0,0 0 1 0 0,0 0-1 0 0,-1-1 0 0 0,1 1 1 0 0,0-1-1 0 0,0 1 1 0 0,-1-1-1 0 0,1 0 1 0 0,-1 0-1 0 0,1 0 1 0 0,-1 0-1 0 0,1 0 0 0 0,-1 0 1 0 0,0 0-1 0 0,1 0 1 0 0,-1-1-1 0 0,0 1 1 0 0,0 0-1 0 0,0-1 1 0 0,0 1-1 0 0,0-1 0 0 0,0 1 1 0 0,1-4-1 0 0,14-27-586 0 0,-2 0-1 0 0,-1-1 1 0 0,-1-1-1 0 0,-2 0 1 0 0,10-66-1 0 0,-18 94 663 0 0,-2 22 3969 0 0,-6 94-3318 0 0,4-74-1667 0 0,3 72 1 0 0,6-61-3236 0 0,4 0-3634 0 0,-1-19 381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06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0 19044 0 0,'-8'9'471'0'0,"1"-1"1"0"0,0 1-1 0 0,1 0 0 0 0,0 1 1 0 0,1-1-1 0 0,-9 21 0 0 0,-18 69 3105 0 0,16-46-2817 0 0,-11 40-1387 0 0,12-35-2316 0 0,-4 0-5149 0 0,18-68 750 0 0,10-20 10317 0 0,-8 27-2593 0 0,1 0 1 0 0,0 0 0 0 0,0 0 0 0 0,0 1-1 0 0,0-1 1 0 0,0 1 0 0 0,1-1-1 0 0,-1 1 1 0 0,1 0 0 0 0,0 0 0 0 0,-1 0-1 0 0,1 0 1 0 0,0 0 0 0 0,0 1 0 0 0,0-1-1 0 0,1 1 1 0 0,-1 0 0 0 0,0 0 0 0 0,0 0-1 0 0,1 0 1 0 0,5 0 0 0 0,1 1-167 0 0,0 1-1 0 0,0 0 1 0 0,0 1 0 0 0,0 0-1 0 0,17 6 1 0 0,-18-5-1307 0 0,0 0 0 0 0,0 0 0 0 0,1-2 0 0 0,-1 1 1 0 0,0-1-1 0 0,16 0 0 0 0,-12-4-2650 0 0,-2-2-1786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57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11 11402 0 0,'-2'-2'1297'0'0,"2"2"-1112"0"0,0 0 0 0 0,0 0 1 0 0,0-1-1 0 0,0 1 0 0 0,0 0 0 0 0,0 0 0 0 0,0-1 1 0 0,0 1-1 0 0,0 0 0 0 0,0 0 0 0 0,0-1 0 0 0,2-4 4261 0 0,-2 5-4261 0 0,1 0 0 0 0,-1 0 0 0 0,0 0 0 0 0,0 0 1 0 0,1 0-1 0 0,-1 0 0 0 0,0 0 0 0 0,0 0 0 0 0,0-1 1 0 0,1 1-1 0 0,-1 0 0 0 0,0 0 0 0 0,0 0 1 0 0,1 0-1 0 0,-1 0 0 0 0,1 1 0 0 0,29 0 2252 0 0,37 12-2577 0 0,-62-11 175 0 0,0-1 0 0 0,0 1 0 0 0,0 0 0 0 0,0 1 0 0 0,0-1 0 0 0,0 1 0 0 0,-1 0 0 0 0,1 0 0 0 0,-1 0 0 0 0,0 1 0 0 0,0-1 1 0 0,0 1-1 0 0,0 0 0 0 0,3 6 0 0 0,-5-8-37 0 0,-1 1 0 0 0,1 0 0 0 0,-1 0-1 0 0,0 0 1 0 0,0 0 0 0 0,0 0 0 0 0,0 0 0 0 0,0 0 0 0 0,-1 0 0 0 0,0 0 0 0 0,1 1 0 0 0,-1-1 0 0 0,0 0 0 0 0,-1 0 0 0 0,1 0 0 0 0,0 1 0 0 0,-1-1 0 0 0,0 0 0 0 0,0 0-1 0 0,0 0 1 0 0,0 0 0 0 0,0 0 0 0 0,0 0 0 0 0,-1-1 0 0 0,-2 5 0 0 0,-9 11-482 0 0,0 0-1 0 0,-2-1 1 0 0,-20 19-1 0 0,-7 7 80 0 0,42-43 406 0 0,0 1 1 0 0,-1-1-1 0 0,1 1 0 0 0,-1-1 1 0 0,1 0-1 0 0,-1 1 1 0 0,1 0-1 0 0,0-1 0 0 0,-1 1 1 0 0,1-1-1 0 0,0 1 1 0 0,0-1-1 0 0,0 1 0 0 0,-1 0 1 0 0,1-1-1 0 0,0 1 1 0 0,0-1-1 0 0,0 1 0 0 0,0 0 1 0 0,0-1-1 0 0,0 1 1 0 0,0 0-1 0 0,0-1 0 0 0,0 1 1 0 0,0-1-1 0 0,0 1 0 0 0,1 0 1 0 0,-1-1-1 0 0,0 1 1 0 0,1 0-1 0 0,0 0 17 0 0,0 1 1 0 0,0-1-1 0 0,0 0 0 0 0,1 0 1 0 0,-1 0-1 0 0,0 0 0 0 0,1 0 1 0 0,-1 0-1 0 0,1-1 0 0 0,-1 1 1 0 0,3 0-1 0 0,50 11 408 0 0,-49-11-415 0 0,11 1 31 0 0,0 0 1 0 0,0-1-1 0 0,-1-1 0 0 0,1 0 1 0 0,0-1-1 0 0,24-4 1 0 0,-33 3-159 0 0,-1 0 0 0 0,1 0 0 0 0,-1 0 0 0 0,0-1 0 0 0,1 0 0 0 0,-1 0 0 0 0,0-1 0 0 0,-1 1 0 0 0,1-1 0 0 0,-1 0 0 0 0,0-1 0 0 0,0 0 0 0 0,0 1 0 0 0,0-2 0 0 0,-1 1 0 0 0,0 0 0 0 0,6-11 0 0 0,-6 8-164 0 0,0-1 0 0 0,-1 1 0 0 0,0-1 0 0 0,-1 0 0 0 0,3-14 0 0 0,-4 14 247 0 0,1-1 0 0 0,1 1 0 0 0,0-1 0 0 0,5-11 1 0 0,-8 21 114 0 0,0-1 0 0 0,0 1 0 0 0,0-1 0 0 0,1 1-1 0 0,-1-1 1 0 0,0 1 0 0 0,0-1 0 0 0,1 1 0 0 0,-1 0 0 0 0,0-1 0 0 0,0 1 0 0 0,1-1 0 0 0,-1 1 0 0 0,1 0 0 0 0,-1-1 0 0 0,0 1 0 0 0,1 0 0 0 0,-1-1 0 0 0,1 1 0 0 0,-1 0 0 0 0,1 0 0 0 0,-1-1 0 0 0,1 1 0 0 0,0 0 0 0 0,4 9 1309 0 0,-4 20-388 0 0,-11 11-434 0 0,6-30-543 0 0,1 0 1 0 0,1 0 0 0 0,-1 1 0 0 0,2-1 0 0 0,-1 1 0 0 0,1-1 0 0 0,1 1 0 0 0,0-1 0 0 0,1 1 0 0 0,1 10-1 0 0,-2-20-27 0 0,0-1-1 0 0,0 1 0 0 0,1-1 1 0 0,-1 0-1 0 0,0 1 0 0 0,0-1 1 0 0,0 0-1 0 0,0 1 0 0 0,1-1 1 0 0,-1 0-1 0 0,0 1 0 0 0,0-1 0 0 0,1 0 1 0 0,-1 0-1 0 0,0 1 0 0 0,1-1 1 0 0,-1 0-1 0 0,0 0 0 0 0,1 1 1 0 0,-1-1-1 0 0,0 0 0 0 0,1 0 1 0 0,-1 0-1 0 0,0 0 0 0 0,1 0 0 0 0,-1 0 1 0 0,0 1-1 0 0,1-1 0 0 0,-1 0 1 0 0,1 0-1 0 0,-1 0 0 0 0,1 0 1 0 0,16-7-39 0 0,15-17 31 0 0,-29 22 19 0 0,10-9-139 0 0,-2-1 0 0 0,15-17 1 0 0,-16 16-433 0 0,0 2 0 0 0,24-21 0 0 0,-15 13 349 0 0,-17 16 253 0 0,0 0 0 0 0,1 0 0 0 0,-1 0 0 0 0,1 0 0 0 0,0 1 1 0 0,0-1-1 0 0,0 1 0 0 0,0 0 0 0 0,4-2 0 0 0,-6 4 28 0 0,0 0 0 0 0,-1 1-1 0 0,1-1 1 0 0,-1 0 0 0 0,1 0 0 0 0,-1 1 0 0 0,1-1-1 0 0,-1 0 1 0 0,0 1 0 0 0,1-1 0 0 0,-1 0 0 0 0,1 1-1 0 0,-1-1 1 0 0,0 1 0 0 0,1-1 0 0 0,-1 1 0 0 0,0-1 0 0 0,1 1-1 0 0,-1-1 1 0 0,0 1 0 0 0,0-1 0 0 0,0 1 0 0 0,0-1-1 0 0,1 1 1 0 0,-1-1 0 0 0,0 1 0 0 0,0 0 0 0 0,0-1-1 0 0,0 1 1 0 0,0-1 0 0 0,0 1 0 0 0,0-1 0 0 0,0 1-1 0 0,-1 0 1 0 0,1 24 640 0 0,0-25-675 0 0,-3 36 299 0 0,-11 45-1 0 0,7-44-355 0 0,-3 40 0 0 0,9-57-452 0 0,-1 40-761 0 0,2-57 435 0 0,0 0 0 0 0,1 1 0 0 0,-1-1 0 0 0,1 1 0 0 0,0-1 0 0 0,0 0 0 0 0,3 7 0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06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9 8274 0 0,'-3'-9'10682'0'0,"4"12"-8353"0"0,-1 4-737 0 0,2 5-712 0 0,-2 2-512 0 0,0 7-160 0 0,0 4-88 0 0,0 6-8 0 0,-2 2-40 0 0,1 4-336 0 0,-3 1-624 0 0,1 0-944 0 0,-2-2-1577 0 0,0-2-1520 0 0,-9-19 256 0 0,8 12-1272 0 0</inkml:trace>
  <inkml:trace contextRef="#ctx0" brushRef="#br0" timeOffset="1">2 561 9178 0 0,'-2'-5'11252'0'0,"11"-4"-6821"0"0,20-8-4524 0 0,-20 11 1216 0 0,14-10-638 0 0,-13 8-411 0 0,1 1-1 0 0,0 0 1 0 0,1 0-1 0 0,0 1 1 0 0,0 1-1 0 0,20-7 1 0 0,-32 12-76 0 0,0 0-1 0 0,1 0 1 0 0,-1 0 0 0 0,0-1-1 0 0,1 1 1 0 0,-1 0-1 0 0,1 0 1 0 0,-1 0 0 0 0,0 0-1 0 0,1 0 1 0 0,-1 0 0 0 0,0 0-1 0 0,1 0 1 0 0,-1 0-1 0 0,0 1 1 0 0,1-1 0 0 0,-1 0-1 0 0,0 0 1 0 0,1 0 0 0 0,-1 0-1 0 0,0 0 1 0 0,1 1 0 0 0,-1-1-1 0 0,0 0 1 0 0,1 0-1 0 0,-1 1 1 0 0,0-1 0 0 0,0 0-1 0 0,1 0 1 0 0,-1 1 0 0 0,0-1-1 0 0,0 0 1 0 0,1 1-1 0 0,-1-1 1 0 0,0 1 0 0 0,-1 16-156 0 0,-15 24-137 0 0,13-34 266 0 0,1-2 12 0 0,-6 16-54 0 0,-11 39 1 0 0,17-54 57 0 0,1-1 0 0 0,0 1 0 0 0,0 0 0 0 0,1 0 0 0 0,0-1 0 0 0,0 1 0 0 0,0 0-1 0 0,1 0 1 0 0,0 0 0 0 0,0-1 0 0 0,0 1 0 0 0,4 8 0 0 0,-5-13 5 0 0,1 1-1 0 0,0-1 0 0 0,-1 0 1 0 0,1 1-1 0 0,0-1 1 0 0,0 0-1 0 0,0 0 0 0 0,0 1 1 0 0,1-1-1 0 0,-1 0 0 0 0,0 0 1 0 0,0 0-1 0 0,1-1 1 0 0,-1 1-1 0 0,0 0 0 0 0,1 0 1 0 0,-1-1-1 0 0,1 1 1 0 0,-1-1-1 0 0,1 1 0 0 0,1 0 1 0 0,1-1-38 0 0,0 0 0 0 0,0 1 0 0 0,0-1 0 0 0,0-1 0 0 0,-1 1 0 0 0,1-1 1 0 0,0 1-1 0 0,5-2 0 0 0,5-3-616 0 0,-1 0 0 0 0,0-1 0 0 0,21-11 0 0 0,-19 8-1166 0 0,-1-1 0 0 0,0 0 0 0 0,-1-1-1 0 0,0-1 1 0 0,0 0 0 0 0,-1 0 0 0 0,11-16-1 0 0,3-7-3474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06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9794 0 0,'0'0'510'0'0,"-1"1"-1"0"0,0-1 0 0 0,1 1 1 0 0,-1 0-1 0 0,0-1 1 0 0,1 1-1 0 0,-1 0 1 0 0,1 0-1 0 0,-1-1 0 0 0,1 1 1 0 0,-1 0-1 0 0,1 0 1 0 0,-1 0-1 0 0,1 0 1 0 0,0 0-1 0 0,0 0 0 0 0,-1-1 1 0 0,1 1-1 0 0,0 0 1 0 0,0 1-1 0 0,0-1-328 0 0,1-1-1 0 0,-1 1 1 0 0,0-1-1 0 0,1 1 0 0 0,-1-1 1 0 0,0 1-1 0 0,1-1 1 0 0,-1 1-1 0 0,1-1 1 0 0,-1 0-1 0 0,1 1 1 0 0,-1-1-1 0 0,1 0 1 0 0,-1 1-1 0 0,1-1 1 0 0,0 0-1 0 0,-1 0 1 0 0,1 0-1 0 0,-1 0 1 0 0,1 1-1 0 0,0-1 0 0 0,-1 0 1 0 0,1 0-1 0 0,48-2-40 0 0,-37 1 385 0 0,-2 1-735 0 0,59 1-149 0 0,-35 6-2100 0 0,-32-6 1839 0 0,1 0-1 0 0,-1 0 0 0 0,0 0 1 0 0,1 1-1 0 0,-1-1 1 0 0,0 1-1 0 0,0-1 0 0 0,1 1 1 0 0,1 2-1 0 0,-4-4 277 0 0,1 1-1 0 0,-1 0 1 0 0,1-1-1 0 0,-1 1 0 0 0,1 0 1 0 0,-1-1-1 0 0,0 1 1 0 0,1 0-1 0 0,-1 0 1 0 0,0 0-1 0 0,0-1 1 0 0,1 1-1 0 0,-1 0 1 0 0,0 0-1 0 0,0 0 1 0 0,0-1-1 0 0,0 1 0 0 0,0 0 1 0 0,0 0-1 0 0,0 0 1 0 0,-1-1-1 0 0,1 2 1 0 0,-5 11-4969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07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11370 0 0,'7'1'7121'0'0,"-7"-1"-6977"0"0,1 0 0 0 0,-1 0 0 0 0,1 0 0 0 0,-1 0 0 0 0,0 0 0 0 0,1 0 0 0 0,-1 0 0 0 0,1 0 0 0 0,-1 0 0 0 0,1 0 0 0 0,-1 0 0 0 0,1 0 1 0 0,-1 0-1 0 0,1 0 0 0 0,-1 0 0 0 0,1-1 0 0 0,-1 1 0 0 0,0 0 0 0 0,1 0 0 0 0,-1-1 0 0 0,1 1 0 0 0,-1 0 0 0 0,0 0 0 0 0,1-1 1 0 0,-1 1-1 0 0,0 0 0 0 0,1-1 0 0 0,7-5 117 0 0,-1 0 0 0 0,1 1 0 0 0,1 0 0 0 0,-1 1 0 0 0,1 0-1 0 0,0 0 1 0 0,0 1 0 0 0,13-3 0 0 0,-22 6-246 0 0,1 0-1 0 0,-1 0 0 0 0,1 0 1 0 0,-1 0-1 0 0,1 1 0 0 0,-1-1 1 0 0,1 0-1 0 0,-1 0 1 0 0,1 0-1 0 0,-1 1 0 0 0,1-1 1 0 0,-1 0-1 0 0,1 1 0 0 0,-1-1 1 0 0,0 0-1 0 0,1 1 0 0 0,-1-1 1 0 0,0 1-1 0 0,1-1 1 0 0,-1 1-1 0 0,0-1 0 0 0,1 1 1 0 0,-1-1-1 0 0,0 1 0 0 0,0-1 1 0 0,0 1-1 0 0,1-1 0 0 0,-1 1 1 0 0,0-1-1 0 0,0 1 1 0 0,0-1-1 0 0,0 1 0 0 0,0-1 1 0 0,0 1-1 0 0,0-1 0 0 0,0 1 1 0 0,0 0-1 0 0,0-1 0 0 0,-1 2 1 0 0,-1 29 140 0 0,1-24-115 0 0,0 10-22 0 0,1 0 1 0 0,0 0-1 0 0,1 0 0 0 0,5 24 1 0 0,-5-37-24 0 0,-1 1 1 0 0,1 0-1 0 0,1 0 1 0 0,-1 0-1 0 0,1-1 1 0 0,0 1-1 0 0,0-1 1 0 0,0 1-1 0 0,1-1 1 0 0,-1 0 0 0 0,1 0-1 0 0,0 0 1 0 0,1 0-1 0 0,-1-1 1 0 0,0 1-1 0 0,1-1 1 0 0,0 0-1 0 0,0 0 1 0 0,8 5-1 0 0,-9-7 13 0 0,0 0-1 0 0,1-1 1 0 0,-1 1-1 0 0,0-1 0 0 0,1 0 1 0 0,-1 0-1 0 0,1 0 0 0 0,-1 0 1 0 0,0 0-1 0 0,1-1 1 0 0,-1 0-1 0 0,1 1 0 0 0,-1-1 1 0 0,0-1-1 0 0,0 1 0 0 0,0 0 1 0 0,1-1-1 0 0,-1 1 0 0 0,-1-1 1 0 0,1 0-1 0 0,0 0 1 0 0,3-4-1 0 0,-3 4 27 0 0,-1 0 0 0 0,1 0 1 0 0,-1 0-1 0 0,0 0 0 0 0,0 0 0 0 0,0-1 1 0 0,0 1-1 0 0,-1-1 0 0 0,1 0 1 0 0,0 1-1 0 0,-1-1 0 0 0,0 0 0 0 0,0 0 1 0 0,0 0-1 0 0,0 0 0 0 0,0 0 0 0 0,-1 0 1 0 0,1 0-1 0 0,-1 0 0 0 0,0 0 0 0 0,0 0 1 0 0,0 0-1 0 0,0 0 0 0 0,0-1 0 0 0,-2-2 1 0 0,2 4 9 0 0,-1 1-1 0 0,0-1 1 0 0,0 1 0 0 0,0 0 0 0 0,0-1 0 0 0,0 1-1 0 0,-1 0 1 0 0,1 0 0 0 0,0-1 0 0 0,-1 1 0 0 0,1 0-1 0 0,0 0 1 0 0,-1 1 0 0 0,1-1 0 0 0,-1 0 0 0 0,0 0-1 0 0,-2 0 1 0 0,-33-9 159 0 0,24 7-165 0 0,8 2-135 0 0,-45-16 180 0 0,49 16-204 0 0,-1 0 0 0 0,0 1 0 0 0,1-1 0 0 0,-1 0 0 0 0,1 0 0 0 0,-1 0 0 0 0,1 0 0 0 0,-1 0 0 0 0,1 0 0 0 0,0 0 0 0 0,0 0 0 0 0,-1-1 0 0 0,1 1 0 0 0,0 0 0 0 0,0-1 0 0 0,0 1 0 0 0,0-1 0 0 0,1 1 0 0 0,-1-1 0 0 0,0 1 0 0 0,1-1 0 0 0,-1 0 0 0 0,1 1 0 0 0,-1-1 0 0 0,1-2 0 0 0,0 2-423 0 0,0 1 0 0 0,1-1 0 0 0,-1 1 0 0 0,1-1 0 0 0,0 1 0 0 0,-1 0 0 0 0,1-1 0 0 0,0 1 0 0 0,0 0 0 0 0,0 0 0 0 0,0-1 1 0 0,0 1-1 0 0,2-2 0 0 0,-2 2 62 0 0,1 0 0 0 0,-1 0 1 0 0,0-1-1 0 0,0 1 1 0 0,0 0-1 0 0,0-1 0 0 0,0 1 1 0 0,0-1-1 0 0,0 1 0 0 0,-1-1 1 0 0,1 0-1 0 0,0 1 0 0 0,0-3 1 0 0,0-20-3217 0 0,-1 22 3302 0 0,1 0 1 0 0,0 1-1 0 0,0-1 1 0 0,0 1-1 0 0,0-1 1 0 0,0 0-1 0 0,0 1 1 0 0,1 0-1 0 0,-1-1 1 0 0,3-1-1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07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8 8946 0 0,'-3'41'12138'0'0,"-10"21"-7491"0"0,0 7-3691 0 0,6-18-676 0 0,1-12-379 0 0,-1 54-1 0 0,19-106-1027 0 0,7-14 1162 0 0,-17 24-99 0 0,20-27-393 0 0,2 2 0 0 0,0 0-1 0 0,48-40 1 0 0,-67 63 154 0 0,-2 1 169 0 0,0 1 0 0 0,-1 0 1 0 0,1-1-1 0 0,-1 1 0 0 0,0-1 0 0 0,0 0 1 0 0,0 0-1 0 0,-1 0 0 0 0,0 0 1 0 0,1 0-1 0 0,-1 0 0 0 0,0 0 0 0 0,-1 0 1 0 0,1 0-1 0 0,-1-1 0 0 0,0 1 1 0 0,0 0-1 0 0,-1-5 0 0 0,1 2 336 0 0,-1-1 0 0 0,0 1 0 0 0,-1-1 0 0 0,0 1 0 0 0,0 0 0 0 0,-1 0 0 0 0,0 0 0 0 0,0 0 1 0 0,-5-9-1 0 0,6 22 2609 0 0,-2 22-1919 0 0,-15 135-20 0 0,-3 34-3268 0 0,23-157-1435 0 0,2-13-3205 0 0,-3-27 6930 0 0,0 0-1 0 0,0 1 0 0 0,0-1 1 0 0,0 0-1 0 0,0 0 0 0 0,0 1 1 0 0,0-1-1 0 0,0 0 1 0 0,0 0-1 0 0,0 1 0 0 0,0-1 1 0 0,0 0-1 0 0,0 0 0 0 0,0 1 1 0 0,0-1-1 0 0,0 0 0 0 0,-1 0 1 0 0,1 0-1 0 0,0 1 0 0 0,0-1 1 0 0,0 0-1 0 0,0 0 0 0 0,0 0 1 0 0,-1 1-1 0 0,1-1 1 0 0,0 0-1 0 0,0 0 0 0 0,0 0 1 0 0,-1 0-1 0 0,1 0 0 0 0,0 0 1 0 0,0 1-1 0 0,0-1 0 0 0,-1 0 1 0 0,1 0-1 0 0,0 0 0 0 0,0 0 1 0 0,-1 0-1 0 0,1 0 0 0 0,0 0 1 0 0,0 0-1 0 0,-1 0 0 0 0,1 0 1 0 0,0 0-1 0 0,0 0 1 0 0,-1 0-1 0 0,1 0 0 0 0,0 0 1 0 0,0 0-1 0 0,0 0 0 0 0,-1-1 1 0 0,1 1-1 0 0,0 0 0 0 0,0 0 1 0 0,-1 0-1 0 0,1 0 0 0 0,0 0 1 0 0,0 0-1 0 0,0-1 0 0 0,0 1 1 0 0,-1 0-1 0 0,1-1 1 0 0,-2 0-1017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08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91 8178 0 0,'-3'8'1450'0'0,"0"1"0"0"0,1-1 0 0 0,0 1 0 0 0,0-1 0 0 0,1 1 0 0 0,0 0 0 0 0,1-1 0 0 0,1 18 0 0 0,-1-24-1351 0 0,1 0 1 0 0,-1 1-1 0 0,1-1 0 0 0,-1 0 0 0 0,1 0 1 0 0,0 0-1 0 0,0 0 0 0 0,0 0 0 0 0,0 0 1 0 0,0-1-1 0 0,0 1 0 0 0,0 0 0 0 0,1 0 1 0 0,-1-1-1 0 0,1 1 0 0 0,-1-1 0 0 0,1 1 1 0 0,0-1-1 0 0,0 0 0 0 0,-1 1 0 0 0,1-1 1 0 0,0 0-1 0 0,0 0 0 0 0,0 0 0 0 0,0-1 1 0 0,0 1-1 0 0,0 0 0 0 0,1-1 0 0 0,-1 0 1 0 0,0 1-1 0 0,0-1 0 0 0,0 0 0 0 0,0 0 1 0 0,1 0-1 0 0,-1 0 0 0 0,0 0 0 0 0,0-1 1 0 0,0 1-1 0 0,0-1 0 0 0,3 0 0 0 0,5-3-88 0 0,1 1 0 0 0,-1-1-1 0 0,-1-1 1 0 0,1 0-1 0 0,-1 0 1 0 0,1-1 0 0 0,-2 0-1 0 0,1-1 1 0 0,-1 0 0 0 0,0 0-1 0 0,0 0 1 0 0,-1-1-1 0 0,0-1 1 0 0,0 1 0 0 0,-1-1-1 0 0,0 0 1 0 0,-1 0-1 0 0,0-1 1 0 0,0 0 0 0 0,-1 0-1 0 0,0 0 1 0 0,3-15-1 0 0,-7 24-28 0 0,1-1 0 0 0,-1 1-1 0 0,0-1 1 0 0,0 0 0 0 0,0 1-1 0 0,0-1 1 0 0,-1 1 0 0 0,1-1-1 0 0,0 0 1 0 0,-1 1-1 0 0,1-1 1 0 0,-1 1 0 0 0,1-1-1 0 0,-1 1 1 0 0,0 0 0 0 0,0-1-1 0 0,0 1 1 0 0,1 0 0 0 0,-1-1-1 0 0,0 1 1 0 0,-1 0 0 0 0,1 0-1 0 0,0 0 1 0 0,0 0-1 0 0,0 0 1 0 0,-1 0 0 0 0,1 0-1 0 0,0 0 1 0 0,-1 1 0 0 0,1-1-1 0 0,-1 0 1 0 0,1 1 0 0 0,-1-1-1 0 0,1 1 1 0 0,-1-1-1 0 0,1 1 1 0 0,-1 0 0 0 0,0 0-1 0 0,1 0 1 0 0,-1 0 0 0 0,-1 0-1 0 0,-9 0-65 0 0,0 0 0 0 0,0 1 0 0 0,1 0-1 0 0,-15 4 1 0 0,5-1 38 0 0,1 1 0 0 0,-30 12 0 0 0,43-14-29 0 0,0 0 0 0 0,0 0 0 0 0,0 1 0 0 0,0 0 0 0 0,1 1-1 0 0,-1-1 1 0 0,1 1 0 0 0,0 0 0 0 0,-10 12 0 0 0,12-7-3115 0 0,14-13-1841 0 0,14-13-2037 0 0,-6 1 1850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08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23 104 11026 0 0,'-18'-20'8581'0'0,"13"-1"-3626"0"0,6 18-4837 0 0,-1 1 1 0 0,1 0 0 0 0,0 0-1 0 0,-1 0 1 0 0,1 0 0 0 0,0 0-1 0 0,0 0 1 0 0,0 0 0 0 0,1 1-1 0 0,-1-1 1 0 0,0 0 0 0 0,1 0-1 0 0,-1 1 1 0 0,1-1 0 0 0,-1 1-1 0 0,1-1 1 0 0,0 1 0 0 0,0 0-1 0 0,0 0 1 0 0,-1 0 0 0 0,4-1-1 0 0,4-3-25 0 0,1 2-1 0 0,-1-1 0 0 0,1 1 0 0 0,0 0 0 0 0,0 1 0 0 0,0 1 0 0 0,0-1 0 0 0,0 1 0 0 0,15 1 0 0 0,-20 0-81 0 0,-1 0 1 0 0,0 0-1 0 0,0 0 1 0 0,0 1-1 0 0,0 0 1 0 0,0-1-1 0 0,0 1 1 0 0,0 1-1 0 0,0-1 1 0 0,-1 1-1 0 0,1-1 1 0 0,0 1-1 0 0,-1 0 1 0 0,1 0-1 0 0,-1 1 1 0 0,0-1-1 0 0,0 1 1 0 0,0-1-1 0 0,0 1 1 0 0,0 0-1 0 0,0 0 1 0 0,-1 1-1 0 0,1-1 1 0 0,-1 0-1 0 0,0 1 1 0 0,2 4-1 0 0,-3-3-6 0 0,0 0 0 0 0,-1 0 0 0 0,1 0 0 0 0,-1 0 0 0 0,0 0 0 0 0,-1 0 0 0 0,1 0 0 0 0,-1 0 0 0 0,0 0 0 0 0,0 0-1 0 0,0 0 1 0 0,-1 0 0 0 0,0 0 0 0 0,0-1 0 0 0,-5 9 0 0 0,-4 6-159 0 0,0-2 0 0 0,-18 23-1 0 0,-5-5-416 0 0,31-33 537 0 0,1 0 0 0 0,-1 0 0 0 0,1 0 0 0 0,-1 0 1 0 0,0-1-1 0 0,0 1 0 0 0,1-1 0 0 0,-1 0 0 0 0,0 0 0 0 0,0 0 0 0 0,0 0 0 0 0,0 0 1 0 0,-4 0-1 0 0,8-3-9 0 0,0 0 0 0 0,0 0 1 0 0,0 0-1 0 0,0 0 0 0 0,1 0 1 0 0,-1 0-1 0 0,1 1 0 0 0,-1-1 1 0 0,1 1-1 0 0,2-2 0 0 0,7-5-6 0 0,2 1 0 0 0,-1 0 0 0 0,1 1 0 0 0,13-5 0 0 0,-18 8 43 0 0,0 1 1 0 0,0 0 0 0 0,0 0-1 0 0,0 0 1 0 0,0 1-1 0 0,0 0 1 0 0,0 1-1 0 0,12 0 1 0 0,-20 0-47 0 0,1 0 0 0 0,0 0 0 0 0,0 0 0 0 0,0 1 0 0 0,0-1 0 0 0,-1 0 0 0 0,1 0 0 0 0,0 0 0 0 0,0 1 0 0 0,-1-1 0 0 0,1 0 0 0 0,0 1 0 0 0,0-1 1 0 0,-1 1-1 0 0,1-1 0 0 0,0 1 0 0 0,-1-1 0 0 0,1 1 0 0 0,-1-1 0 0 0,1 1 0 0 0,-1 0 0 0 0,1-1 0 0 0,-1 1 0 0 0,1 0 0 0 0,-1-1 0 0 0,0 1 0 0 0,1 0 0 0 0,-1-1 0 0 0,0 1 1 0 0,1 0-1 0 0,-1 0 0 0 0,0 0 0 0 0,0-1 0 0 0,0 1 0 0 0,0 0 0 0 0,0 0 0 0 0,0 0 0 0 0,0 0 0 0 0,0-1 0 0 0,0 1 0 0 0,0 0 0 0 0,0 0 0 0 0,-1 0 0 0 0,1-1 0 0 0,0 1 1 0 0,0 0-1 0 0,-1 0 0 0 0,1-1 0 0 0,-1 1 0 0 0,1 0 0 0 0,-1-1 0 0 0,1 1 0 0 0,-1 0 0 0 0,1-1 0 0 0,-1 1 0 0 0,-3 4-721 0 0,1 0 1 0 0,-1 0-1 0 0,0 0 0 0 0,0-1 0 0 0,-1 0 1 0 0,-6 5-1 0 0,-39 23-1457 0 0,-18 11 1658 0 0,59-36 1189 0 0,0 0-1 0 0,1 0 0 0 0,0 1 1 0 0,1-1-1 0 0,-8 11 0 0 0,15-18-498 0 0,-1 0 1 0 0,1 1-1 0 0,0-1 1 0 0,0 0-1 0 0,-1 1 0 0 0,1-1 1 0 0,0 0-1 0 0,0 1 1 0 0,-1-1-1 0 0,1 0 0 0 0,0 1 1 0 0,0-1-1 0 0,0 1 1 0 0,0-1-1 0 0,-1 1 1 0 0,1-1-1 0 0,0 0 0 0 0,0 1 1 0 0,0-1-1 0 0,0 1 1 0 0,0-1-1 0 0,0 0 0 0 0,0 1 1 0 0,0-1-1 0 0,0 1 1 0 0,1-1-1 0 0,-1 1 0 0 0,0-1 1 0 0,0 0-1 0 0,0 1 1 0 0,0-1-1 0 0,1 0 0 0 0,-1 1 1 0 0,16 4 1563 0 0,30-9-1089 0 0,-40 3-269 0 0,46-8 323 0 0,-38 5-584 0 0,1 1 0 0 0,0 1 0 0 0,-1 0 0 0 0,1 1-1 0 0,0 1 1 0 0,0 0 0 0 0,28 4 0 0 0,-42-4-56 0 0,0 1 0 0 0,1-1 0 0 0,-1 1 0 0 0,0-1 0 0 0,0 1 0 0 0,0 0 0 0 0,0-1 0 0 0,0 1 0 0 0,0 0 0 0 0,0-1 0 0 0,0 1 0 0 0,0 0 0 0 0,0 0 0 0 0,0 0 0 0 0,-1 0 0 0 0,1 0 0 0 0,0 0 0 0 0,-1 0 0 0 0,1 0 0 0 0,-1 1 0 0 0,1-1 0 0 0,-1 0 0 0 0,1 2 0 0 0,0 0 61 0 0,-1 0 1 0 0,1 1-1 0 0,-1-1 0 0 0,0 0 1 0 0,0 1-1 0 0,-1-1 0 0 0,1 1 1 0 0,-2 5-1 0 0,-12 29-1174 0 0,-2-11-3891 0 0,15-26 4291 0 0,0 0-1 0 0,0 0 0 0 0,0 0 1 0 0,-1 0-1 0 0,1-1 0 0 0,0 1 1 0 0,0 0-1 0 0,0-1 0 0 0,-1 1 1 0 0,1-1-1 0 0,0 1 0 0 0,0-1 1 0 0,-2 1-1 0 0,-22 1-4055 0 0,21-2 4691 0 0,0 0-1 0 0,0 0 1 0 0,0 1-1 0 0,1-1 1 0 0,-1 1-1 0 0,0 0 0 0 0,-4 2 1 0 0,3 0 688 0 0,-1 1 0 0 0,1-1 0 0 0,0 1 0 0 0,1 1 0 0 0,-1-1 0 0 0,1 1 0 0 0,0 0 0 0 0,0 0 0 0 0,0 0 0 0 0,0 0 0 0 0,1 0 0 0 0,0 1 0 0 0,0 0 0 0 0,1 0 0 0 0,0-1 0 0 0,0 2 0 0 0,0-1 0 0 0,0 0 0 0 0,0 11 0 0 0,1-12-241 0 0,1-1 0 0 0,0 1-1 0 0,0-1 1 0 0,0 0 0 0 0,1 1 0 0 0,0-1 0 0 0,0 0-1 0 0,0 1 1 0 0,0-1 0 0 0,0 0 0 0 0,1 0 0 0 0,4 8 0 0 0,-4-9-303 0 0,0 0 1 0 0,0 0 0 0 0,1-1 0 0 0,-1 1 0 0 0,1 0 0 0 0,0-1-1 0 0,0 0 1 0 0,0 0 0 0 0,0 1 0 0 0,0-2 0 0 0,0 1 0 0 0,1 0-1 0 0,-1-1 1 0 0,1 1 0 0 0,-1-1 0 0 0,1 0 0 0 0,4 0 0 0 0,-3 0-37 0 0,1 0 1 0 0,0 0-1 0 0,-1-1 1 0 0,1 0-1 0 0,0-1 1 0 0,0 1-1 0 0,-1-1 1 0 0,1 0-1 0 0,0 0 1 0 0,-1-1-1 0 0,1 0 1 0 0,-1 0-1 0 0,0 0 1 0 0,1 0-1 0 0,-1-1 1 0 0,0 0 0 0 0,-1 0-1 0 0,1 0 1 0 0,0-1-1 0 0,-1 0 1 0 0,0 1-1 0 0,0-2 1 0 0,0 1-1 0 0,0 0 1 0 0,-1-1-1 0 0,1 0 1 0 0,2-6-1 0 0,-3 7-11 0 0,-1-1-1 0 0,0 1 0 0 0,0 0 1 0 0,-1-1-1 0 0,1 1 0 0 0,-1-1 0 0 0,0 0 1 0 0,0 0-1 0 0,-1 1 0 0 0,1-1 1 0 0,-1 0-1 0 0,0 0 0 0 0,0 1 1 0 0,-1-1-1 0 0,1 0 0 0 0,-1 0 0 0 0,0 1 1 0 0,-1-1-1 0 0,1 0 0 0 0,-1 1 1 0 0,0-1-1 0 0,0 1 0 0 0,0 0 1 0 0,0 0-1 0 0,-1 0 0 0 0,0 0 0 0 0,0 0 1 0 0,0 0-1 0 0,0 1 0 0 0,0-1 1 0 0,-1 1-1 0 0,-7-5 0 0 0,0 1-43 0 0,1 0-1 0 0,-1 2 0 0 0,0-1 1 0 0,-1 1-1 0 0,0 1 1 0 0,1 0-1 0 0,-1 0 0 0 0,-13-1 1 0 0,18 4-397 0 0,1 1 1 0 0,-1-1 0 0 0,1 1-1 0 0,-1 0 1 0 0,-11 2-1 0 0,12-1-2682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09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39 148 17148 0 0,'-25'52'7527'0'0,"22"-43"-7059"0"0,0 1-1 0 0,1 0 0 0 0,-3 18 0 0 0,5-22-483 0 0,-1 0 0 0 0,1 1-1 0 0,0-1 1 0 0,1 0 0 0 0,-1 0-1 0 0,1 1 1 0 0,1-1 0 0 0,-1 0-1 0 0,1 0 1 0 0,0 0 0 0 0,0 0-1 0 0,1 0 1 0 0,0-1 0 0 0,0 1 0 0 0,0-1-1 0 0,6 8 1 0 0,-7-12 16 0 0,-1 1 1 0 0,0-1 0 0 0,1 0-1 0 0,0 1 1 0 0,-1-1-1 0 0,1 0 1 0 0,0 0-1 0 0,0 0 1 0 0,-1 0-1 0 0,1 0 1 0 0,0 0-1 0 0,0-1 1 0 0,0 1 0 0 0,0-1-1 0 0,0 1 1 0 0,0-1-1 0 0,0 0 1 0 0,0 0-1 0 0,0 1 1 0 0,0-2-1 0 0,0 1 1 0 0,0 0-1 0 0,0 0 1 0 0,0-1 0 0 0,0 1-1 0 0,0-1 1 0 0,0 1-1 0 0,0-1 1 0 0,0 0-1 0 0,0 0 1 0 0,0 0-1 0 0,0 0 1 0 0,-1 0-1 0 0,1 0 1 0 0,2-2 0 0 0,0 0 16 0 0,-1 0 0 0 0,1 0 0 0 0,-1-1 0 0 0,1 1 0 0 0,-1 0 1 0 0,0-1-1 0 0,-1 0 0 0 0,1 0 0 0 0,-1 0 0 0 0,1 0 1 0 0,-1 0-1 0 0,0-1 0 0 0,-1 1 0 0 0,3-8 0 0 0,-3 5-20 0 0,-1 0 0 0 0,1 0 0 0 0,-1 0-1 0 0,-1-1 1 0 0,0 1 0 0 0,0 0 0 0 0,0 0-1 0 0,-1 0 1 0 0,0 0 0 0 0,-2-6 0 0 0,-5-7-425 0 0,0 1 1 0 0,-13-18 0 0 0,-8-18-3454 0 0,26 47 2278 0 0,0 0 1 0 0,1-1-1 0 0,1 1 1 0 0,-4-17 0 0 0,6 1-4672 0 0,2 15 1847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09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0 6849 0 0,'1'0'499'0'0,"-1"1"0"0"0,1-1 0 0 0,0 0 0 0 0,0 0 0 0 0,0 1-1 0 0,0-1 1 0 0,-1 1 0 0 0,1-1 0 0 0,0 1 0 0 0,0-1-1 0 0,-1 1 1 0 0,1-1 0 0 0,0 1 0 0 0,-1 0 0 0 0,1-1 0 0 0,0 1-1 0 0,-1 0 1 0 0,1 0 0 0 0,-1 0 0 0 0,5 20 4262 0 0,-10 26-2480 0 0,3-38-1676 0 0,-24 131 640 0 0,3-47-3189 0 0,22-89 1576 0 0,-1 0-1 0 0,1 0 0 0 0,-1-1 0 0 0,0 1 0 0 0,0 0 0 0 0,0-1 0 0 0,0 0 0 0 0,0 1 0 0 0,-1-1 0 0 0,0 0 0 0 0,1 0 0 0 0,-1 0 1 0 0,0-1-1 0 0,-1 1 0 0 0,1-1 0 0 0,0 0 0 0 0,-1 0 0 0 0,1 0 0 0 0,-1 0 0 0 0,0 0 0 0 0,0-1 0 0 0,-4 2 0 0 0,-10 5 610 0 0,14-6-57 0 0,1-1 1 0 0,-1 1-1 0 0,1 1 0 0 0,0-1 0 0 0,0 0 1 0 0,0 1-1 0 0,0-1 0 0 0,0 1 0 0 0,1 0 1 0 0,-1 0-1 0 0,1 0 0 0 0,0 1 0 0 0,0-1 1 0 0,0 0-1 0 0,0 1 0 0 0,0-1 1 0 0,1 1-1 0 0,0 0 0 0 0,0-1 0 0 0,0 1 1 0 0,0 0-1 0 0,0 0 0 0 0,1 0 0 0 0,-1 0 1 0 0,1-1-1 0 0,0 1 0 0 0,0 0 0 0 0,1 0 1 0 0,-1 0-1 0 0,2 4 0 0 0,-1-4-131 0 0,0-1-1 0 0,1 1 0 0 0,-1 0 0 0 0,1-1 1 0 0,0 1-1 0 0,0-1 0 0 0,0 0 0 0 0,0 0 1 0 0,0 0-1 0 0,1 0 0 0 0,0 0 0 0 0,-1 0 1 0 0,1-1-1 0 0,0 1 0 0 0,0-1 0 0 0,1 0 1 0 0,-1 0-1 0 0,0 0 0 0 0,7 3 0 0 0,3-1-276 0 0,1 0 0 0 0,-1 0-1 0 0,1-2 1 0 0,27 3 0 0 0,23-4-8062 0 0,-42-2 671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09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9434 0 0,'4'0'714'0'0,"-1"1"0"0"0,1 0 0 0 0,0 0 0 0 0,0 0 0 0 0,0 0 0 0 0,6 4 0 0 0,22 6 619 0 0,-15-11-1226 0 0,-1 0 1 0 0,1-1-1 0 0,-1-1 1 0 0,1-1-1 0 0,-1 0 0 0 0,20-7 1 0 0,-11 4-1691 0 0,37-6 0 0 0,-62 12 1420 0 0,1 0 0 0 0,-1 0-1 0 0,0 0 1 0 0,0 0 0 0 0,1 0 0 0 0,-1 0 0 0 0,0 0 0 0 0,1 0 0 0 0,-1 0 0 0 0,0 0-1 0 0,0 0 1 0 0,1 0 0 0 0,-1 0 0 0 0,0-1 0 0 0,1 1 0 0 0,-1 0 0 0 0,0 0-1 0 0,0 0 1 0 0,1 0 0 0 0,-1-1 0 0 0,0 1 0 0 0,0 0 0 0 0,0 0 0 0 0,1-1-1 0 0,-1 1 1 0 0,0 0 0 0 0,0 0 0 0 0,0-1 0 0 0,0 1 0 0 0,0 0 0 0 0,1 0 0 0 0,-1-1-1 0 0,-5-9-1859 0 0,4 9 1980 0 0,-1-1-1 0 0,1 0 0 0 0,-1 1 0 0 0,0-1 0 0 0,0 1 0 0 0,1 0 0 0 0,-1 0 0 0 0,0-1 0 0 0,-3 0 0 0 0,1 1 175 0 0,0 0 0 0 0,1 0-1 0 0,-1 1 1 0 0,1-1 0 0 0,-1 1-1 0 0,0 0 1 0 0,0 0 0 0 0,1 1-1 0 0,-1-1 1 0 0,0 1 0 0 0,1-1-1 0 0,-1 1 1 0 0,1 0 0 0 0,-1 0-1 0 0,1 1 1 0 0,-1-1 0 0 0,1 1-1 0 0,-4 2 1 0 0,3 0 333 0 0,0-1 0 0 0,0 1 0 0 0,0 0 1 0 0,1 0-1 0 0,-1 0 0 0 0,1 0 0 0 0,0 0 0 0 0,1 1 0 0 0,-1 0 0 0 0,1-1 1 0 0,-3 9-1 0 0,1-1 426 0 0,0 1 0 0 0,1-1 1 0 0,1 1-1 0 0,0-1 0 0 0,0 20 0 0 0,5 25-1220 0 0,0-45 236 0 0,0 0-1 0 0,0-1 0 0 0,1 1 1 0 0,0 0-1 0 0,1-1 0 0 0,1 0 1 0 0,0 0-1 0 0,11 16 0 0 0,-11-20-629 0 0,0 1-1 0 0,1-1 0 0 0,-1-1 1 0 0,16 12-1 0 0,-16-14-373 0 0,0 0 0 0 0,1 0 0 0 0,-1-1 0 0 0,1 1 0 0 0,0-2 0 0 0,13 5 0 0 0,-7-5-2693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10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0 10530 0 0,'-18'37'6342'0'0,"-1"24"-5110"0"0,7-21-611 0 0,-5 12-347 0 0,-23 65 46 0 0,34-103-424 0 0,-1 1-1 0 0,-18 25 0 0 0,21-35-34 0 0,0 0 0 0 0,0-1-1 0 0,-1 1 1 0 0,0-1 0 0 0,0 0-1 0 0,0 0 1 0 0,0-1 0 0 0,-1 1-1 0 0,1-1 1 0 0,-1 0 0 0 0,0-1-1 0 0,-8 3 1 0 0,6-2 561 0 0,-1-1-1 0 0,1 0 1 0 0,0-1 0 0 0,-1 0 0 0 0,-9 0-1 0 0,38-3 298 0 0,0-1-1 0 0,-1 0 1 0 0,31-11-1 0 0,-9 3-480 0 0,25-6-247 0 0,-38 9-453 0 0,0 0-1 0 0,0 2 1 0 0,0 1-1 0 0,1 2 1 0 0,44-1-1 0 0,-50 10-3261 0 0,-22-6 3443 0 0,-1 1-1 0 0,1-1 1 0 0,-1 0 0 0 0,1 1-1 0 0,-1-1 1 0 0,1 1 0 0 0,-1-1-1 0 0,1 1 1 0 0,-1-1-1 0 0,1 1 1 0 0,-1 0 0 0 0,0-1-1 0 0,1 1 1 0 0,-1-1 0 0 0,0 1-1 0 0,0 0 1 0 0,0-1 0 0 0,1 1-1 0 0,-1 0 1 0 0,0-1 0 0 0,0 2-1 0 0,-1 10-5943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58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108 115 9426 0 0,'-2'-2'595'0'0,"0"1"1"0"0,0 0-1 0 0,1 0 1 0 0,-1 1-1 0 0,0-1 0 0 0,0 0 1 0 0,0 1-1 0 0,-1-1 0 0 0,1 1 1 0 0,0 0-1 0 0,0-1 1 0 0,0 1-1 0 0,0 0 0 0 0,0 0 1 0 0,0 1-1 0 0,0-1 1 0 0,0 0-1 0 0,-4 1 0 0 0,3 1-276 0 0,-1-1 0 0 0,1 1-1 0 0,-1-1 1 0 0,1 1-1 0 0,0 0 1 0 0,0 0 0 0 0,0 1-1 0 0,0-1 1 0 0,0 0 0 0 0,-3 5-1 0 0,3-5-292 0 0,1 1-1 0 0,-1 0 1 0 0,1 0 0 0 0,0 0-1 0 0,0 1 1 0 0,0-1-1 0 0,0 1 1 0 0,0-1 0 0 0,1 1-1 0 0,-1-1 1 0 0,1 1 0 0 0,0 0-1 0 0,0 0 1 0 0,1-1-1 0 0,-1 1 1 0 0,1 0 0 0 0,0 0-1 0 0,0 0 1 0 0,0 0-1 0 0,0 0 1 0 0,2 7 0 0 0,1-5-26 0 0,0 1 1 0 0,0-1 0 0 0,0 0-1 0 0,1 0 1 0 0,0 0 0 0 0,0-1 0 0 0,1 1-1 0 0,-1-1 1 0 0,1 0 0 0 0,0-1-1 0 0,1 1 1 0 0,-1-1 0 0 0,1 0 0 0 0,0 0-1 0 0,10 5 1 0 0,-12-7 0 0 0,0-1-1 0 0,0 1 1 0 0,0-1-1 0 0,0 0 1 0 0,0 0 0 0 0,0 0-1 0 0,1-1 1 0 0,-1 0 0 0 0,0 0-1 0 0,0 0 1 0 0,1 0-1 0 0,-1 0 1 0 0,0-1 0 0 0,0 0-1 0 0,0 0 1 0 0,0 0-1 0 0,1 0 1 0 0,-2-1 0 0 0,1 1-1 0 0,0-1 1 0 0,0 0 0 0 0,0 0-1 0 0,-1-1 1 0 0,1 1-1 0 0,-1-1 1 0 0,5-4 0 0 0,0-1 22 0 0,-1-1 1 0 0,0 0 0 0 0,0 0-1 0 0,-1-1 1 0 0,0 0 0 0 0,-1 0-1 0 0,0-1 1 0 0,0 1 0 0 0,-1-1-1 0 0,-1 0 1 0 0,0 0 0 0 0,3-19 0 0 0,-5 25-47 0 0,0 0 0 0 0,-1 0 0 0 0,1 0 0 0 0,-1 0 0 0 0,0 0 0 0 0,-1 0 0 0 0,1 0 0 0 0,-1 0 0 0 0,0 0 0 0 0,0 0 0 0 0,-1 0 0 0 0,1 0 0 0 0,-1 0 0 0 0,0 1 0 0 0,0-1 0 0 0,-1 1 0 0 0,1-1 0 0 0,-1 1 0 0 0,0 0 0 0 0,0 0 0 0 0,-1 0 0 0 0,1 0 0 0 0,-1 1 0 0 0,0 0 0 0 0,0-1 0 0 0,0 1 0 0 0,0 1 0 0 0,0-1 1 0 0,-1 0-1 0 0,-7-2 0 0 0,9 4-145 0 0,0 0 1 0 0,0 0-1 0 0,0 1 1 0 0,0 0 0 0 0,0-1-1 0 0,-1 1 1 0 0,1 0-1 0 0,0 0 1 0 0,0 1-1 0 0,0-1 1 0 0,0 1 0 0 0,0-1-1 0 0,0 1 1 0 0,-5 2-1 0 0,7-3-38 0 0,0 1 0 0 0,0-1 0 0 0,0 0-1 0 0,1 1 1 0 0,-1-1 0 0 0,0 1-1 0 0,1-1 1 0 0,-1 1 0 0 0,0-1 0 0 0,1 1-1 0 0,-1 0 1 0 0,0-1 0 0 0,1 1 0 0 0,-1 0-1 0 0,1-1 1 0 0,0 1 0 0 0,-1 0-1 0 0,1-1 1 0 0,-1 1 0 0 0,1 0 0 0 0,0 0-1 0 0,0 0 1 0 0,-1-1 0 0 0,1 1 0 0 0,0 0-1 0 0,0 0 1 0 0,0 0 0 0 0,0 0-1 0 0,0-1 1 0 0,0 1 0 0 0,0 0 0 0 0,0 0-1 0 0,0 0 1 0 0,1 0 0 0 0,-1-1-1 0 0,0 1 1 0 0,0 0 0 0 0,1 0 0 0 0,-1 0-1 0 0,0-1 1 0 0,1 1 0 0 0,-1 0 0 0 0,1-1-1 0 0,-1 1 1 0 0,1 0 0 0 0,0-1-1 0 0,-1 1 1 0 0,1 0 0 0 0,-1-1 0 0 0,1 1-1 0 0,1 0 1 0 0,-7-8-3101 0 0,15 8-1634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10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 12275 0 0,'1'3'3104'0'0,"3"0"-727"0"0,2 1-665 0 0,5-4-328 0 0,2 0-183 0 0,3-3-321 0 0,4-2-288 0 0,4 1-200 0 0,1-3-208 0 0,2 0-120 0 0,1-3-128 0 0,3-3-360 0 0,1 0-632 0 0,0-2-865 0 0,2-3-1135 0 0,-3-2-1201 0 0,-1-5 616 0 0,-4-2-2640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11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15547 0 0,'-1'3'7270'0'0,"9"-5"-5265"0"0,9-5-1516 0 0,-9 3-363 0 0,1 1 1 0 0,0 0 0 0 0,0 0-1 0 0,0 1 1 0 0,0 0 0 0 0,1 0-1 0 0,-1 1 1 0 0,0 1 0 0 0,1-1-1 0 0,16 3 1 0 0,-21-2-107 0 0,0 1 0 0 0,0-1-1 0 0,0 1 1 0 0,0 0 0 0 0,0 0-1 0 0,0 1 1 0 0,0-1 0 0 0,0 1 0 0 0,-1 0-1 0 0,1 1 1 0 0,-1-1 0 0 0,1 1-1 0 0,-1 0 1 0 0,0 0 0 0 0,0 0 0 0 0,0 0-1 0 0,-1 1 1 0 0,1 0 0 0 0,-1-1-1 0 0,0 1 1 0 0,5 8 0 0 0,-7-9-14 0 0,0 1 0 0 0,0 0-1 0 0,0 0 1 0 0,0 0 0 0 0,-1 0 0 0 0,0 0 0 0 0,0 1 0 0 0,0-1 0 0 0,0 0 0 0 0,0 0 0 0 0,-1 0-1 0 0,0 0 1 0 0,0 0 0 0 0,0 0 0 0 0,0-1 0 0 0,-1 1 0 0 0,-2 5 0 0 0,-5 8-218 0 0,0 0 0 0 0,-17 22 1 0 0,14-21-76 0 0,-1 0-1 0 0,-14 22-159 0 0,26-37 420 0 0,-1-1 0 0 0,1 1 0 0 0,0 0 0 0 0,0-1 0 0 0,0 1-1 0 0,0 0 1 0 0,0 0 0 0 0,0-1 0 0 0,1 1 0 0 0,0 0 0 0 0,-1 0 0 0 0,1 4 0 0 0,1-5 7 0 0,-1-1 0 0 0,1 1 0 0 0,-1-1 0 0 0,1 1 0 0 0,0-1 1 0 0,-1 0-1 0 0,1 1 0 0 0,0-1 0 0 0,0 0 0 0 0,0 1 0 0 0,0-1 0 0 0,0 0 0 0 0,0 0 1 0 0,0 0-1 0 0,1 0 0 0 0,-1 0 0 0 0,0 0 0 0 0,1 0 0 0 0,-1-1 0 0 0,0 1 1 0 0,1 0-1 0 0,-1-1 0 0 0,1 1 0 0 0,-1-1 0 0 0,1 0 0 0 0,-1 1 0 0 0,1-1 1 0 0,-1 0-1 0 0,1 0 0 0 0,-1 0 0 0 0,1 0 0 0 0,2 0 0 0 0,6-1-53 0 0,1 0 0 0 0,-1 0 0 0 0,17-5 0 0 0,-20 5 49 0 0,20-6-1232 0 0,1 0 0 0 0,-1-2 1 0 0,36-16-1 0 0,-78 69 1760 0 0,7-22-345 0 0,-1 0 0 0 0,-1 0 0 0 0,-1-1-1 0 0,-18 28 1 0 0,20-37-38 0 0,0 1 0 0 0,-1-1 0 0 0,-1-1 0 0 0,0 0 0 0 0,0 0 0 0 0,-1-1 0 0 0,-23 15 0 0 0,43-28 245 0 0,1 1 0 0 0,1 0 1 0 0,-1 0-1 0 0,0 1 0 0 0,18 0 0 0 0,31-6-871 0 0,9-10-2349 0 0,-53 13 907 0 0,-1-1 0 0 0,0-1-1 0 0,0 0 1 0 0,-1-1 0 0 0,16-10 0 0 0,0-4-3769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11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0 14387 0 0,'-11'9'7620'0'0,"1"6"-4246"0"0,-5 19-2200 0 0,13-27-706 0 0,-60 132 507 0 0,-19 51-2641 0 0,78-181 600 0 0,0 0 0 0 0,1 0 0 0 0,0 0 0 0 0,-2 18 0 0 0,4-29 890 0 0,1-1 0 0 0,0 1 0 0 0,-1-1 0 0 0,1 1 1 0 0,0 0-1 0 0,1-1 0 0 0,-1 1 0 0 0,0 0 0 0 0,0 0 0 0 0,1 0 0 0 0,0 0 1 0 0,-1 0-1 0 0,5-3 0 0 0,27-22 867 0 0,-28 24-602 0 0,1 0 1 0 0,0 0 0 0 0,1 0 0 0 0,-1 1-1 0 0,0 0 1 0 0,1 0 0 0 0,-1 1-1 0 0,1-1 1 0 0,0 1 0 0 0,-1 1 0 0 0,1 0-1 0 0,7 0 1 0 0,2 2 25 0 0,1 0-1 0 0,0 2 1 0 0,20 6 0 0 0,17 5-112 0 0,-19-14-1182 0 0,-34-1 1024 0 0,-1 0 0 0 0,1 0 0 0 0,-1 0 0 0 0,1 0 0 0 0,0 0 0 0 0,-1 0 0 0 0,1 0 0 0 0,0 0 0 0 0,-1 0 0 0 0,1 0 0 0 0,-1 0 0 0 0,1 0 0 0 0,0-1 0 0 0,-1 1 0 0 0,1 0 0 0 0,-1 0 0 0 0,1-1 0 0 0,-1 1 0 0 0,1 0 1 0 0,-1-1-1 0 0,1 1 0 0 0,-1-1 0 0 0,1 1 0 0 0,-1-1 0 0 0,1 1 0 0 0,-1-1 0 0 0,0 1 0 0 0,1-1 0 0 0,-1 1 0 0 0,0-1 0 0 0,0 1 0 0 0,1-1 0 0 0,-1 1 0 0 0,0-1 0 0 0,0 0 0 0 0,0 1 0 0 0,1-1 0 0 0,-1 0 0 0 0,0 1 0 0 0,0-1 0 0 0,0 1 0 0 0,0-1 0 0 0,0 0 0 0 0,0 1 0 0 0,-1-1 0 0 0,1 0 0 0 0,0 1 1 0 0,0-1-1 0 0,0 1 0 0 0,-1-1 0 0 0,1 1 0 0 0,0-1 0 0 0,-1 0 0 0 0,-16-24-3679 0 0,9 8-1115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11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1 185 12307 0 0,'0'1'499'0'0,"1"0"0"0"0,-1 1 0 0 0,1-1 0 0 0,0 0 0 0 0,0 0 0 0 0,0 0 1 0 0,0 1-1 0 0,0-1 0 0 0,0 0 0 0 0,0 0 0 0 0,0 0 0 0 0,0-1 0 0 0,0 1 1 0 0,2 1-1 0 0,24 8 1604 0 0,28-3-1917 0 0,-41-7 20 0 0,1 0 1 0 0,0-2-1 0 0,22-4 0 0 0,-25 4-942 0 0,-1-1 0 0 0,0-1 0 0 0,0 0 0 0 0,0-1 1 0 0,10-6-1 0 0,-15 8 244 0 0,-1 0 0 0 0,1-1 0 0 0,-1 1 0 0 0,0-1-1 0 0,0-1 1 0 0,-1 1 0 0 0,1-1 0 0 0,-1 1 0 0 0,0-1 0 0 0,0-1 0 0 0,0 1 0 0 0,-1 0 0 0 0,0-1 0 0 0,0 0 0 0 0,0 0-1 0 0,-1 0 1 0 0,0 0 0 0 0,0 0 0 0 0,-1 0 0 0 0,1 0 0 0 0,-1-1 0 0 0,-1 1 0 0 0,1-8 0 0 0,-2-4-820 0 0,-6 0 7057 0 0,7 18-5590 0 0,0 0 1 0 0,-1 0-1 0 0,1 0 1 0 0,0-1-1 0 0,0 1 1 0 0,0 0-1 0 0,-1 0 1 0 0,1 0-1 0 0,0 0 1 0 0,0 0-1 0 0,0 0 1 0 0,-1 0-1 0 0,1 0 1 0 0,0 0-1 0 0,0 0 1 0 0,-1 0-1 0 0,1 0 1 0 0,0 0-1 0 0,0 0 1 0 0,-1 0-1 0 0,1 0 1 0 0,0 0-1 0 0,0 0 1 0 0,0 0-1 0 0,-1 0 1 0 0,0 2 1398 0 0,0-2-1398 0 0,-10 21 3874 0 0,4 3-3078 0 0,0 0 0 0 0,1 1 0 0 0,-2 27 1 0 0,3 0-602 0 0,4 91-1 0 0,8-73-766 0 0,-6-66 88 0 0,-1 0-1 0 0,1 1 1 0 0,1-1-1 0 0,-1 0 0 0 0,0 0 1 0 0,1-1-1 0 0,0 1 1 0 0,0 0-1 0 0,0-1 0 0 0,1 1 1 0 0,-1-1-1 0 0,1 1 1 0 0,-1-1-1 0 0,6 4 0 0 0,-7-6 71 0 0,0-1 0 0 0,0 1 0 0 0,0 0 0 0 0,1-1 0 0 0,-1 1-1 0 0,0-1 1 0 0,1 0 0 0 0,-1 1 0 0 0,0-1 0 0 0,1 0 0 0 0,-1 0-1 0 0,1 0 1 0 0,-1 0 0 0 0,0 0 0 0 0,1 0 0 0 0,-1 0 0 0 0,0 0 0 0 0,1 0-1 0 0,-1-1 1 0 0,0 1 0 0 0,1-1 0 0 0,-1 1 0 0 0,0-1 0 0 0,1 1-1 0 0,-1-1 1 0 0,0 0 0 0 0,0 1 0 0 0,0-1 0 0 0,0 0 0 0 0,0 0 0 0 0,0 0-1 0 0,0 0 1 0 0,0 0 0 0 0,0 0 0 0 0,0 0 0 0 0,0 0 0 0 0,-1-1-1 0 0,1 1 1 0 0,0-2 0 0 0,5-7-531 0 0,0-1-1 0 0,-1 0 1 0 0,6-17-1 0 0,-7 18 389 0 0,20-53-325 0 0,17-68 0 0 0,-35 104 1178 0 0,5-48 0 0 0,-10 57 790 0 0,-1 0-1 0 0,0 0 0 0 0,-10-33 11509 0 0,2 67-9284 0 0,-2 26-2785 0 0,5 5-553 0 0,-10 108 658 0 0,15-136-1415 0 0,0 0 1 0 0,1 0-1 0 0,1 0 1 0 0,1 0-1 0 0,9 34 0 0 0,-10-49-34 0 0,-1 0-1 0 0,0-1 1 0 0,1 1-1 0 0,0-1 1 0 0,0 0-1 0 0,0 0 1 0 0,0 1-1 0 0,1-1 1 0 0,2 2-1 0 0,-4-4 265 0 0,0 1-1 0 0,1-1 0 0 0,-1 0 1 0 0,0 0-1 0 0,1-1 1 0 0,-1 1-1 0 0,1 0 0 0 0,-1 0 1 0 0,1-1-1 0 0,-1 1 1 0 0,1-1-1 0 0,0 1 0 0 0,-1-1 1 0 0,1 0-1 0 0,-1 1 1 0 0,1-1-1 0 0,0 0 0 0 0,-1 0 1 0 0,1 0-1 0 0,0 0 0 0 0,-1-1 1 0 0,4 0-1 0 0,12-7-4495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12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51 6121 0 0,'0'-32'4729'0'0,"-1"13"10236"0"0,-9 61-14637 0 0,-2-1 1 0 0,-1 0 0 0 0,-21 43-1 0 0,8-19-261 0 0,17-43-145 0 0,2-6-351 0 0,0 1-1 0 0,2 0 1 0 0,-5 24-1 0 0,13-39-480 0 0,8-8 594 0 0,18-15 526 0 0,-15 10-203 0 0,1 2 12 0 0,0 0 0 0 0,0 1 1 0 0,0 1-1 0 0,1 1 1 0 0,0 0-1 0 0,0 0 1 0 0,1 2-1 0 0,-1 0 1 0 0,19-1-1 0 0,-20 7-2266 0 0,-14 0 572 0 0,-1-2 1507 0 0,0 1 0 0 0,0-1 1 0 0,0 0-1 0 0,0 0 1 0 0,0 0-1 0 0,0 1 0 0 0,0-1 1 0 0,0 0-1 0 0,0 0 1 0 0,0 0-1 0 0,0 1 0 0 0,0-1 1 0 0,-1 0-1 0 0,1 0 1 0 0,-16 7-13221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12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1 250 11811 0 0,'7'4'4088'0'0,"3"0"-1671"0"0,2 0-249 0 0,4-1-359 0 0,2-2-305 0 0,3 1-472 0 0,4-5-432 0 0,5-3-271 0 0,1-1-129 0 0,1-1-112 0 0,0-1-64 0 0,-1 1-120 0 0,-1 0-417 0 0,-1 1-727 0 0,-1 1-1448 0 0,-1 0-2722 0 0,-24-12-335 0 0,15 15-1336 0 0</inkml:trace>
  <inkml:trace contextRef="#ctx0" brushRef="#br0" timeOffset="1">838 52 14211 0 0,'28'-26'7989'0'0,"0"0"-2020"0"0,-29 27-5936 0 0,0 1 0 0 0,1-1 1 0 0,-1 0-1 0 0,1 1 1 0 0,-1-1-1 0 0,1 0 0 0 0,-1 1 1 0 0,1-1-1 0 0,0 1 1 0 0,0-1-1 0 0,0 1 0 0 0,0-1 1 0 0,0 1-1 0 0,0-1 1 0 0,0 2-1 0 0,6 6-4982 0 0,-6-9 4429 0 0,1 0 1 0 0,-1 0 0 0 0,1 1 0 0 0,0-1 0 0 0,-1 0 0 0 0,1-1 0 0 0,-1 1 0 0 0,1 0 0 0 0,0 0 0 0 0,-1 0-1 0 0,7-4-5190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51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4 4337 0 0,'-2'0'647'0'0,"1"-1"0"0"0,0 1 1 0 0,-1-1-1 0 0,0 1 0 0 0,1-1 0 0 0,-1 1 0 0 0,1 0 1 0 0,-1 0-1 0 0,1 0 0 0 0,-1 0 0 0 0,0 0 0 0 0,1 0 1 0 0,-1 0-1 0 0,1 1 0 0 0,-1-1 0 0 0,1 0 0 0 0,-1 1 1 0 0,1-1-1 0 0,-1 1 0 0 0,-2 1 0 0 0,3-1-363 0 0,0 1-1 0 0,0-1 0 0 0,0 0 1 0 0,0 1-1 0 0,0-1 1 0 0,0 1-1 0 0,0-1 1 0 0,0 1-1 0 0,0-1 1 0 0,1 1-1 0 0,-1 0 1 0 0,1-1-1 0 0,-1 1 0 0 0,1 0 1 0 0,-1 3-1 0 0,1 8-495 0 0,0 0 0 0 0,1-1 0 0 0,0 1 0 0 0,4 17-1 0 0,-2-12 1230 0 0,38 210-1121 0 0,-23-139-162 0 0,-15-64 245 0 0,-4-22 12 0 0,-4-15-27 0 0,1-1-5 0 0,0 0-1 0 0,1 0 0 0 0,1-1 0 0 0,-2-17 0 0 0,4 28 32 0 0,-1-1-1 0 0,1 0 0 0 0,0 0 1 0 0,0 0-1 0 0,0 1 0 0 0,1-1 1 0 0,-1 0-1 0 0,1 0 1 0 0,0 1-1 0 0,0-1 0 0 0,0 0 1 0 0,1 1-1 0 0,-1-1 1 0 0,1 1-1 0 0,0 0 0 0 0,0-1 1 0 0,0 1-1 0 0,0 0 1 0 0,5-5-1 0 0,-4 7 4 0 0,-1 0-1 0 0,0 0 1 0 0,1 0 0 0 0,-1 0 0 0 0,1 0 0 0 0,-1 1-1 0 0,1-1 1 0 0,-1 1 0 0 0,1 0 0 0 0,-1 0-1 0 0,1 0 1 0 0,-1 0 0 0 0,1 0 0 0 0,0 0-1 0 0,-1 1 1 0 0,1-1 0 0 0,-1 1 0 0 0,0 0-1 0 0,4 1 1 0 0,49 23-70 0 0,-43-18 60 0 0,-3-4 28 0 0,-2 2 1 0 0,1-1-1 0 0,0 1 0 0 0,-1 0 0 0 0,0 0 1 0 0,8 8-1 0 0,-14-11 6 0 0,1-1 1 0 0,-1 1 0 0 0,1 0-1 0 0,-1 0 1 0 0,0 0-1 0 0,0 0 1 0 0,0 0-1 0 0,0 0 1 0 0,0 0 0 0 0,0 0-1 0 0,-1 1 1 0 0,1-1-1 0 0,-1 0 1 0 0,0 0-1 0 0,1 1 1 0 0,-1-1 0 0 0,0 0-1 0 0,0 1 1 0 0,0-1-1 0 0,-1 0 1 0 0,1 1-1 0 0,-1-1 1 0 0,1 0-1 0 0,-1 0 1 0 0,1 0 0 0 0,-1 1-1 0 0,0-1 1 0 0,-2 3-1 0 0,-3 4 43 0 0,1 0-1 0 0,-1-1 1 0 0,0 0-1 0 0,-1 0 1 0 0,0 0 0 0 0,0-1-1 0 0,-1 0 1 0 0,0-1-1 0 0,-15 11 1 0 0,18-14-105 0 0,0 0 1 0 0,0 0 0 0 0,0-1-1 0 0,0 0 1 0 0,0 1 0 0 0,-1-2-1 0 0,1 1 1 0 0,-1-1 0 0 0,0 1 0 0 0,1-2-1 0 0,-1 1 1 0 0,0-1 0 0 0,1 1-1 0 0,-1-1 1 0 0,0-1 0 0 0,0 1-1 0 0,1-1 1 0 0,-11-3 0 0 0,15 4-83 0 0,1 0-1 0 0,-1 0 1 0 0,0 0 0 0 0,1 0 0 0 0,-1 0 0 0 0,1-1 0 0 0,-1 1 0 0 0,0 0 0 0 0,1 0 0 0 0,-1 0 0 0 0,1-1 0 0 0,-1 1 0 0 0,1 0-1 0 0,-1-1 1 0 0,1 1 0 0 0,-1-1 0 0 0,1 1 0 0 0,-1 0 0 0 0,1-1 0 0 0,-1 1 0 0 0,1-1 0 0 0,0 1 0 0 0,-1-1 0 0 0,1 1-1 0 0,0-1 1 0 0,-1 1 0 0 0,1-1 0 0 0,0 0 0 0 0,0 1 0 0 0,0-1 0 0 0,0 1 0 0 0,-1-1 0 0 0,1 0 0 0 0,0 1 0 0 0,0-1 0 0 0,0 1-1 0 0,0-1 1 0 0,0 0 0 0 0,0 1 0 0 0,0-1 0 0 0,1 1 0 0 0,-1-1 0 0 0,0 0 0 0 0,0 1 0 0 0,0-1 0 0 0,1 1 0 0 0,-1-1 0 0 0,0 1-1 0 0,0-1 1 0 0,1 1 0 0 0,-1-1 0 0 0,1 1 0 0 0,-1-1 0 0 0,0 1 0 0 0,1-1 0 0 0,-1 1 0 0 0,1-1 0 0 0,-1 1 0 0 0,1 0-1 0 0,0-1 1 0 0,36-20-7793 0 0,-14 13 4056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51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24 10570 0 0,'-4'-1'1162'0'0,"0"1"0"0"0,1 0 0 0 0,-1 0 0 0 0,1 0 0 0 0,-1 1 0 0 0,0-1-1 0 0,1 1 1 0 0,-7 2 0 0 0,-30 16 1927 0 0,29-12-3005 0 0,1 0 1 0 0,0 1-1 0 0,1 0 1 0 0,-15 17 0 0 0,18-18-63 0 0,1 0 1 0 0,1 0 0 0 0,-1 0 0 0 0,-3 11 0 0 0,7-17-29 0 0,0 1 0 0 0,0 0 0 0 0,0 0 0 0 0,0 0 0 0 0,1-1 0 0 0,-1 1 0 0 0,1 0 1 0 0,-1 0-1 0 0,1 0 0 0 0,0 0 0 0 0,0 0 0 0 0,0 0 0 0 0,0 0 0 0 0,0 0 0 0 0,0 0 0 0 0,0 0 0 0 0,1 0 1 0 0,-1 0-1 0 0,1-1 0 0 0,0 1 0 0 0,-1 0 0 0 0,1 0 0 0 0,0 0 0 0 0,2 2 0 0 0,-2-3-5 0 0,0-1 0 0 0,0 0 0 0 0,0 1 0 0 0,0-1 0 0 0,0 0 0 0 0,0 0 0 0 0,0 0 0 0 0,0 0 0 0 0,0 0 0 0 0,0 0 0 0 0,0 0 0 0 0,1 0 0 0 0,-1 0 0 0 0,0-1 0 0 0,0 1-1 0 0,0 0 1 0 0,0-1 0 0 0,0 1 0 0 0,0-1 0 0 0,0 1 0 0 0,-1-1 0 0 0,1 1 0 0 0,0-1 0 0 0,0 1 0 0 0,0-1 0 0 0,0 0 0 0 0,0-1 0 0 0,24-22-137 0 0,-6-4 173 0 0,-1-1 0 0 0,-1-1 0 0 0,20-49 0 0 0,-37 80-16 0 0,0-1 0 0 0,0 0 0 0 0,0 0-1 0 0,0 0 1 0 0,0 0 0 0 0,0 0 0 0 0,0 0 0 0 0,0 0 0 0 0,0 0 0 0 0,0 1 0 0 0,0-1 0 0 0,0 0-1 0 0,0 0 1 0 0,0 0 0 0 0,0 0 0 0 0,0 0 0 0 0,0 0 0 0 0,0 0 0 0 0,0 0 0 0 0,0 0 0 0 0,0 0-1 0 0,0 1 1 0 0,0-1 0 0 0,0 0 0 0 0,0 0 0 0 0,0 0 0 0 0,1 0 0 0 0,-1 0 0 0 0,0 0 0 0 0,0 0-1 0 0,0 0 1 0 0,0 0 0 0 0,0 0 0 0 0,0 0 0 0 0,0 0 0 0 0,0 0 0 0 0,0 0 0 0 0,0 0 0 0 0,1 0 0 0 0,-1 0-1 0 0,0 0 1 0 0,0 0 0 0 0,0 0 0 0 0,0 0 0 0 0,0 0 0 0 0,0 0 0 0 0,0 0 0 0 0,0 0 0 0 0,1 0-1 0 0,-1 0 1 0 0,0 0 0 0 0,0 0 0 0 0,0 0 0 0 0,0 0 0 0 0,0 0 0 0 0,0 0 0 0 0,0 0 0 0 0,0 0-1 0 0,0 0 1 0 0,0 0 0 0 0,0 0 0 0 0,1 0 0 0 0,-1 0 0 0 0,0-1 0 0 0,0 1 0 0 0,0 0 0 0 0,0 0 0 0 0,0 0-1 0 0,4 15 339 0 0,3 22-46 0 0,-6-33-254 0 0,2 17-320 0 0,1 2 599 0 0,9 34-1 0 0,3-21-2320 0 0,-15-33 1345 0 0,1 0 0 0 0,0 0 0 0 0,0-1 0 0 0,1 1 0 0 0,-1-1 0 0 0,0 0 0 0 0,1 0 0 0 0,4 4 0 0 0,-7-6 340 0 0,1 0 0 0 0,-1 1-1 0 0,1-1 1 0 0,0 0 0 0 0,-1 0 0 0 0,1 1-1 0 0,-1-1 1 0 0,1 0 0 0 0,-1 0 0 0 0,1 0-1 0 0,0 0 1 0 0,-1 0 0 0 0,1 0 0 0 0,-1 0-1 0 0,1 0 1 0 0,0 0 0 0 0,-1 0 0 0 0,1 0-1 0 0,0 0 1 0 0,-1 0 0 0 0,1 0 0 0 0,-1 0-1 0 0,1-1 1 0 0,-1 1 0 0 0,1 0 0 0 0,-1-1-1 0 0,2 1 1 0 0,5-8-5615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52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 8802 0 0,'-5'-1'8470'0'0,"-1"4"-3796"0"0,-19 13-2741 0 0,17-9-959 0 0,-43 19-520 0 0,35-19-520 0 0,0 1 1 0 0,-27 19 0 0 0,42-26 47 0 0,1-1 0 0 0,-1 1 0 0 0,1-1 0 0 0,-1 1 0 0 0,1-1 0 0 0,-1 1 0 0 0,1-1 0 0 0,-1 1 0 0 0,1-1 1 0 0,-1 1-1 0 0,1-1 0 0 0,-1 1 0 0 0,1 0 0 0 0,0-1 0 0 0,-1 1 0 0 0,1 0 0 0 0,0 0 0 0 0,0-1 0 0 0,0 1 0 0 0,-1 0 0 0 0,1-1 1 0 0,0 1-1 0 0,0 0 0 0 0,0 0 0 0 0,0-1 0 0 0,0 1 0 0 0,0 0 0 0 0,1 0 0 0 0,-1-1 0 0 0,0 1 0 0 0,0 0 0 0 0,0-1 0 0 0,1 1 1 0 0,-1 0-1 0 0,0 0 0 0 0,1-1 0 0 0,-1 1 0 0 0,1-1 0 0 0,-1 1 0 0 0,0 0 0 0 0,1-1 0 0 0,0 1 0 0 0,-1-1 0 0 0,1 1 0 0 0,-1-1 1 0 0,1 0-1 0 0,-1 1 0 0 0,1-1 0 0 0,0 1 0 0 0,-1-1 0 0 0,1 0 0 0 0,0 0 0 0 0,0 1 0 0 0,0-1 0 0 0,51 21-204 0 0,-39-17 165 0 0,21 8 44 0 0,-22-9 20 0 0,-1 0-1 0 0,0 1 1 0 0,0 1-1 0 0,0 0 1 0 0,-1 0-1 0 0,1 1 1 0 0,-1 0-1 0 0,15 13 1 0 0,-24-18 13 0 0,0 0-1 0 0,0 0 1 0 0,0 0 0 0 0,-1-1 0 0 0,1 1-1 0 0,0 0 1 0 0,-1 0 0 0 0,1 0 0 0 0,-1 0-1 0 0,1 0 1 0 0,-1 0 0 0 0,1 1 0 0 0,-1-1-1 0 0,0 0 1 0 0,1 0 0 0 0,-1 0 0 0 0,0 0-1 0 0,0 0 1 0 0,0 0 0 0 0,0 1 0 0 0,0-1-1 0 0,0 0 1 0 0,0 0 0 0 0,0 0 0 0 0,-1 0-1 0 0,1 2 1 0 0,-1-1 15 0 0,-1-1 0 0 0,1 1-1 0 0,0 0 1 0 0,0-1 0 0 0,-1 1 0 0 0,1-1-1 0 0,-1 1 1 0 0,1-1 0 0 0,-1 0-1 0 0,0 0 1 0 0,1 0 0 0 0,-1 0 0 0 0,-4 2-1 0 0,2-1-208 0 0,0-1-1 0 0,-1 1 1 0 0,1-1-1 0 0,-1 1 1 0 0,1-2-1 0 0,-1 1 0 0 0,1 0 1 0 0,-1-1-1 0 0,0 0 1 0 0,1 0-1 0 0,-1 0 1 0 0,1 0-1 0 0,-6-2 0 0 0,8 1-359 0 0,0 0 0 0 0,0 1 0 0 0,0-1 0 0 0,0-1 0 0 0,1 1 0 0 0,-1 0 0 0 0,0 0-1 0 0,1-1 1 0 0,-1 1 0 0 0,1-1 0 0 0,-1 1 0 0 0,1-1 0 0 0,0 0 0 0 0,-1 1-1 0 0,1-1 1 0 0,0 0 0 0 0,0 0 0 0 0,1 0 0 0 0,-1 0 0 0 0,0 0 0 0 0,0 0-1 0 0,1 0 1 0 0,0 0 0 0 0,-1 0 0 0 0,1 0 0 0 0,0 0 0 0 0,0 0 0 0 0,0-1 0 0 0,0 1-1 0 0,1-2 1 0 0,3-12-3239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52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12563 0 0,'-8'53'8980'0'0,"1"0"-4215"0"0,1 8-4315 0 0,3 1-1 0 0,5 64 1 0 0,-2-126-471 0 0,-1 0 0 0 0,1 0 1 0 0,0 0-1 0 0,0 1 1 0 0,0-1-1 0 0,0 0 1 0 0,0 0-1 0 0,0 0 0 0 0,0 0 1 0 0,0 1-1 0 0,0-1 1 0 0,0 0-1 0 0,0 0 1 0 0,0 0-1 0 0,0 0 0 0 0,0 1 1 0 0,0-1-1 0 0,0 0 1 0 0,0 0-1 0 0,0 0 1 0 0,0 0-1 0 0,1 1 0 0 0,-1-1 1 0 0,0 0-1 0 0,0 0 1 0 0,0 0-1 0 0,0 0 1 0 0,0 0-1 0 0,0 1 0 0 0,0-1 1 0 0,0 0-1 0 0,1 0 1 0 0,-1 0-1 0 0,0 0 1 0 0,0 0-1 0 0,0 0 0 0 0,0 0 1 0 0,0 0-1 0 0,1 0 1 0 0,-1 1-1 0 0,0-1 1 0 0,0 0-1 0 0,0 0 0 0 0,0 0 1 0 0,1 0-1 0 0,-1 0 1 0 0,0 0-1 0 0,0 0 1 0 0,0 0-1 0 0,0 0 0 0 0,1 0 1 0 0,-1 0-1 0 0,0 0 1 0 0,0-1-1 0 0,11-11-544 0 0,18-36 409 0 0,-10 15 164 0 0,-17 29 20 0 0,1 1 0 0 0,0-1 0 0 0,0 1 0 0 0,1-1 0 0 0,-1 1 0 0 0,1 0 0 0 0,-1 0 1 0 0,1 0-1 0 0,0 1 0 0 0,0-1 0 0 0,0 1 0 0 0,1 0 0 0 0,4-2 0 0 0,-8 4-1 0 0,1 0 0 0 0,0-1 0 0 0,0 1 0 0 0,0 0 1 0 0,0 0-1 0 0,-1 0 0 0 0,1 0 0 0 0,0 0 0 0 0,0 0 0 0 0,0 1 1 0 0,-1-1-1 0 0,1 1 0 0 0,0-1 0 0 0,0 1 0 0 0,-1-1 0 0 0,1 1 1 0 0,0 0-1 0 0,-1 0 0 0 0,1 0 0 0 0,-1 0 0 0 0,1 0 0 0 0,-1 0 1 0 0,1 1-1 0 0,-1-1 0 0 0,0 0 0 0 0,0 1 0 0 0,0-1 0 0 0,0 1 1 0 0,0-1-1 0 0,0 1 0 0 0,0-1 0 0 0,0 1 0 0 0,0 0 0 0 0,-1 0 1 0 0,1-1-1 0 0,0 3 0 0 0,1 7 80 0 0,1-1 0 0 0,-1 0 0 0 0,-1 1 0 0 0,0-1 0 0 0,-1 1 0 0 0,0 0 0 0 0,0-1 0 0 0,-3 14 0 0 0,0 28-1087 0 0,4-45 263 0 0,-1 0 0 0 0,1 1-1 0 0,0-1 1 0 0,0 0 0 0 0,3 8 0 0 0,-4-15 514 0 0,5 10-3631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58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6041 0 0,'1'0'374'0'0,"0"0"0"0"0,-1 0 0 0 0,1-1 0 0 0,0 1 0 0 0,0 0 0 0 0,0 0 0 0 0,-1 1 1 0 0,1-1-1 0 0,0 0 0 0 0,0 0 0 0 0,0 0 0 0 0,-1 0 0 0 0,1 1 0 0 0,0-1 0 0 0,0 0 0 0 0,-1 1 0 0 0,1-1 0 0 0,0 0 0 0 0,-1 1 0 0 0,1-1 0 0 0,0 1 0 0 0,-1-1 0 0 0,1 1 0 0 0,-1 0 0 0 0,1-1 0 0 0,-1 1 0 0 0,1-1 0 0 0,0 2 0 0 0,-3 23 4643 0 0,1-20-5324 0 0,-8 42 1199 0 0,-3 55 0 0 0,11-2-4436 0 0,2-96 2222 0 0,-1 1 0 0 0,2 0 1 0 0,-1-1-1 0 0,0 1 0 0 0,1-1 1 0 0,0 1-1 0 0,0-1 1 0 0,3 5-1 0 0,-2-4 283 0 0,0 4-4177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53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1158 1804 6913 0 0,'-14'-6'4145'0'0,"-1"0"0"0"0,-25-8 0 0 0,-32 1 2231 0 0,-79 8-4428 0 0,101 5-1715 0 0,-69-8 0 0 0,73 0-208 0 0,1-2 0 0 0,0-1 0 0 0,0-3 0 0 0,1-2 0 0 0,-42-21 0 0 0,62 26-28 0 0,2-2 0 0 0,-1 0 0 0 0,2-1 1 0 0,-1-2-1 0 0,2 0 0 0 0,0-1 0 0 0,2-1 0 0 0,-1-1 0 0 0,2 0 1 0 0,-22-34-1 0 0,27 33-1 0 0,1-2 1 0 0,1 0-1 0 0,2 0 1 0 0,0-1 0 0 0,1 1-1 0 0,-6-40 1 0 0,4 1 6 0 0,-2-84 0 0 0,12 117-12 0 0,0 1 1 0 0,2 0-1 0 0,1 0 0 0 0,1 0 0 0 0,1 0 0 0 0,19-50 0 0 0,80-147-24 0 0,-76 168 55 0 0,46-66-36 0 0,-56 95 26 0 0,-1-1 0 0 0,-1-1 0 0 0,-1-1-1 0 0,23-61 1 0 0,-38 88-8 0 0,-1 1 0 0 0,1-1 0 0 0,0 0-1 0 0,-1 0 1 0 0,0 1 0 0 0,1-1-1 0 0,-1 0 1 0 0,-1 0 0 0 0,1 1 0 0 0,0-1-1 0 0,0 0 1 0 0,-1 0 0 0 0,0 0-1 0 0,0 1 1 0 0,1-1 0 0 0,-1 1 0 0 0,-1-1-1 0 0,1 0 1 0 0,0 1 0 0 0,-1 0-1 0 0,1-1 1 0 0,-1 1 0 0 0,0 0 0 0 0,0 0-1 0 0,0 0 1 0 0,0 0 0 0 0,0 0 0 0 0,0 0-1 0 0,0 1 1 0 0,-1-1 0 0 0,1 1-1 0 0,0-1 1 0 0,-1 1 0 0 0,-3-1 0 0 0,-10-4 6 0 0,0 0 0 0 0,0 2 1 0 0,-1 0-1 0 0,-27-3 1 0 0,22 4-2 0 0,-52-5-47 0 0,56 8-90 0 0,1-1 0 0 0,0-1 0 0 0,0 0 0 0 0,0-2 0 0 0,1 0 0 0 0,-1 0 0 0 0,-21-11 0 0 0,37 15-55 0 0,0 0 0 0 0,0-1 1 0 0,0 1-1 0 0,1-1 1 0 0,-1 0-1 0 0,0 1 1 0 0,0-1-1 0 0,1 0 1 0 0,-1 1-1 0 0,0-1 1 0 0,1 0-1 0 0,-1 0 0 0 0,0 0 1 0 0,1 1-1 0 0,0-1 1 0 0,-1-2-1 0 0,0 2-642 0 0,1-1 0 0 0,0 1 0 0 0,0-1 0 0 0,0 1-1 0 0,0-1 1 0 0,1 1 0 0 0,-1-1 0 0 0,0 1 0 0 0,1-1 0 0 0,-1 1-1 0 0,1-1 1 0 0,-1 1 0 0 0,1-1 0 0 0,1-1 0 0 0,5-9-6378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54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372 1 9170 0 0,'-6'14'10795'0'0,"-9"0"-6040"0"0,-24 9-3733 0 0,25-16-182 0 0,-101 69-281 0 0,30-18-461 0 0,-13 2-71 0 0,126-51-251 0 0,39 1-499 0 0,-11-1-3387 0 0,1 3-5948 0 0,-28-1 2492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18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768 1 4945 0 0,'-14'0'2337'0'0,"-1"2"1"0"0,1 0-1 0 0,-21 5 0 0 0,16-3-221 0 0,-77 13 3798 0 0,10-3-5158 0 0,-23 3 91 0 0,57-10-239 0 0,-77 20 0 0 0,114-23-550 0 0,1 1-1 0 0,-1 1 1 0 0,1 0 0 0 0,0 1 0 0 0,0 1 0 0 0,1 0 0 0 0,0 0 0 0 0,0 1 0 0 0,-17 17-1 0 0,26-22-54 0 0,0 1 0 0 0,0-1-1 0 0,0 1 1 0 0,0 0-1 0 0,1 1 1 0 0,0-1-1 0 0,0 0 1 0 0,0 1-1 0 0,1 0 1 0 0,0 0-1 0 0,0-1 1 0 0,0 1-1 0 0,1 0 1 0 0,0 1-1 0 0,-1 6 1 0 0,2-3-10 0 0,1 0 0 0 0,0-1 0 0 0,0 1 0 0 0,0-1 0 0 0,2 0 0 0 0,-1 1 0 0 0,1-1 0 0 0,8 17-1 0 0,3 1-13 0 0,2 0 0 0 0,1-1 0 0 0,1-1 0 0 0,2-1 0 0 0,21 23 0 0 0,-21-27 6 0 0,1 0 0 0 0,0-1 0 0 0,1-1 0 0 0,1-1-1 0 0,1-1 1 0 0,1-1 0 0 0,0-1 0 0 0,0-1 0 0 0,1-2 0 0 0,1 0 0 0 0,0-2-1 0 0,1-1 1 0 0,31 5 0 0 0,33 4-5 0 0,1-4 1 0 0,0-5-1 0 0,0-3 0 0 0,111-10 0 0 0,-185 4 23 0 0,-1-2 0 0 0,1 0-1 0 0,-1-1 1 0 0,0-1 0 0 0,0 0-1 0 0,26-13 1 0 0,-35 14-2 0 0,-1-1 1 0 0,1-1-1 0 0,-1 1 0 0 0,0-1 1 0 0,0 0-1 0 0,-1-1 0 0 0,0 0 1 0 0,0 0-1 0 0,-1-1 0 0 0,1 0 1 0 0,-2 0-1 0 0,1 0 0 0 0,7-17 1 0 0,-4 4-5 0 0,0 0-1 0 0,-2 0 1 0 0,-1-1 0 0 0,0 0 0 0 0,-2-1-1 0 0,3-35 1 0 0,-6 47 27 0 0,-1-1 0 0 0,0 1 0 0 0,-1 0 0 0 0,0-1 0 0 0,-1 1 0 0 0,0 0 0 0 0,0 0 0 0 0,-1 0-1 0 0,-1 0 1 0 0,0 1 0 0 0,-1 0 0 0 0,0-1 0 0 0,0 1 0 0 0,-1 1 0 0 0,-8-11 0 0 0,-7-3 61 0 0,-1 0 0 0 0,-2 2 0 0 0,0 1 0 0 0,-1 1 0 0 0,-1 1 1 0 0,0 1-1 0 0,-51-24 0 0 0,35 23-69 0 0,-1 1 1 0 0,0 2-1 0 0,-1 2 0 0 0,-78-12 1 0 0,99 21-233 0 0,0 2 1 0 0,0 1-1 0 0,-34 2 1 0 0,46 0-398 0 0,0 1 1 0 0,0 0-1 0 0,-17 6 0 0 0,21-5-431 0 0,-1 0 0 0 0,1 0 0 0 0,-1 1 0 0 0,1 1 0 0 0,-10 7 0 0 0,-7 6-6862 0 0,16-11 2248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19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694 83 8386 0 0,'-169'-18'12613'0'0,"131"17"-11296"0"0,0 2-1 0 0,-59 9 1 0 0,77-8-1249 0 0,0 2 0 0 0,1 1 1 0 0,0 0-1 0 0,0 1 0 0 0,0 1 1 0 0,1 1-1 0 0,0 1 0 0 0,0 0 1 0 0,1 1-1 0 0,1 1 0 0 0,-1 1 0 0 0,2 0 1 0 0,0 1-1 0 0,0 1 0 0 0,-14 18 1 0 0,22-24-76 0 0,0 1 1 0 0,2 0 0 0 0,-1 1-1 0 0,1-1 1 0 0,0 1 0 0 0,1 0 0 0 0,0 0-1 0 0,1 1 1 0 0,0-1 0 0 0,0 1 0 0 0,1-1-1 0 0,1 1 1 0 0,0 0 0 0 0,0 0-1 0 0,1 0 1 0 0,1 11 0 0 0,1-8-20 0 0,1 0 1 0 0,0 0 0 0 0,1-1-1 0 0,0 1 1 0 0,1-1-1 0 0,1 0 1 0 0,0 0-1 0 0,1 0 1 0 0,0-1-1 0 0,1 0 1 0 0,16 19-1 0 0,6 2-6 0 0,1-1-1 0 0,1-2 1 0 0,2-1-1 0 0,1-2 0 0 0,1-1 1 0 0,1-2-1 0 0,1-1 1 0 0,1-2-1 0 0,1-2 0 0 0,1-2 1 0 0,43 13-1 0 0,-45-19 16 0 0,1-1 0 0 0,0-2 0 0 0,1-2 0 0 0,-1-2 0 0 0,1-1 0 0 0,0-2-1 0 0,0-2 1 0 0,-1-2 0 0 0,1-1 0 0 0,-1-3 0 0 0,0-1 0 0 0,44-14 0 0 0,-59 13 48 0 0,0-1 0 0 0,-1-1 0 0 0,0-1-1 0 0,-1-1 1 0 0,-1-1 0 0 0,0-1 0 0 0,0-2 0 0 0,-2 1 0 0 0,27-29 0 0 0,-38 35 31 0 0,-1 0 0 0 0,0 0 0 0 0,-1-1 1 0 0,-1 0-1 0 0,1 0 0 0 0,-2 0 1 0 0,0-1-1 0 0,0 0 0 0 0,4-18 1 0 0,-7 21 28 0 0,0-1 1 0 0,-1 0 0 0 0,0 0 0 0 0,-1 0 0 0 0,0 0-1 0 0,-1 0 1 0 0,0 0 0 0 0,-1 0 0 0 0,0 0-1 0 0,0 1 1 0 0,-1-1 0 0 0,0 1 0 0 0,-6-13-1 0 0,-3 1 44 0 0,0 0 0 0 0,-1 0 0 0 0,-1 1 0 0 0,-1 1 0 0 0,0 1-1 0 0,-2 0 1 0 0,-28-24 0 0 0,5 10-20 0 0,-1 1 0 0 0,-70-39-1 0 0,69 48-74 0 0,-1 2-1 0 0,-1 2 0 0 0,-1 2 1 0 0,0 1-1 0 0,-77-13 0 0 0,30 14-1686 0 0,-177-3-1 0 0,158 22-6327 0 0,87-3 4221 0 0,-15 1-4584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20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16 493 6465 0 0,'-15'10'8100'0'0,"23"-17"-1797"0"0,-1 4-6098 0 0,0 0 0 0 0,0 1 0 0 0,0-1-1 0 0,0 1 1 0 0,1 0 0 0 0,-1 1 0 0 0,1 0-1 0 0,7 0 1 0 0,65 2 383 0 0,-12 1-169 0 0,-12-7-45 0 0,1-2-1 0 0,-1-2 0 0 0,81-24 0 0 0,154-76 407 0 0,-210 74-650 0 0,1 4 1 0 0,1 3-1 0 0,1 4 1 0 0,132-20-1 0 0,-155 38-48 0 0,-40 5-22 0 0,1-1 1 0 0,-1 0 0 0 0,41-12-1 0 0,-51 9-161 0 0,-1 0-1 0 0,1-1 1 0 0,-1 0 0 0 0,0 0-1 0 0,-1-1 1 0 0,11-10-1 0 0,-11 9-781 0 0,0 1 0 0 0,0 0 0 0 0,1 0 0 0 0,0 1 0 0 0,0 1 0 0 0,17-8 0 0 0,16-4-7937 0 0,-20 9 1837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23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107 198 3913 0 0,'-7'-3'517'0'0,"-1"0"0"0"0,0 0 0 0 0,1 1 0 0 0,-17-3 0 0 0,-5 4 2353 0 0,27 2-2393 0 0,0-1-1 0 0,0 1 0 0 0,1-1 0 0 0,-1 1 0 0 0,0-1 1 0 0,0 1-1 0 0,1 0 0 0 0,-1 0 0 0 0,1 0 1 0 0,-1 0-1 0 0,1 0 0 0 0,-3 2 732 0 0,19-32 3060 0 0,-8 18-3626 0 0,-1 1-405 0 0,1 0 1 0 0,0 0 0 0 0,0 0 0 0 0,1 1 0 0 0,0 0 0 0 0,1 1 0 0 0,0 0 0 0 0,1 0-1 0 0,-1 1 1 0 0,1 0 0 0 0,1 1 0 0 0,-1 0 0 0 0,1 0 0 0 0,0 1 0 0 0,20-6-1 0 0,-10 5-199 0 0,-1 1-1 0 0,1 1 1 0 0,0 1-1 0 0,0 1 0 0 0,0 0 1 0 0,0 2-1 0 0,0 0 0 0 0,28 5 1 0 0,-37-6-2197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37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7538 0 0,'-23'5'14623'0'0,"37"-6"-13651"0"0,7 1-858 0 0,44 3 1 0 0,13 0 173 0 0,-22-8-58 0 0,-31 2-108 0 0,0 1 1 0 0,1 2 0 0 0,-1 0 0 0 0,0 1-1 0 0,34 7 1 0 0,-53-6-82 0 0,-1 0 0 0 0,1 1 0 0 0,-1-1 1 0 0,0 2-1 0 0,1-1 0 0 0,-1 0 0 0 0,-1 1 0 0 0,1 0 1 0 0,0 0-1 0 0,-1 0 0 0 0,0 1 0 0 0,0 0 0 0 0,0-1 1 0 0,-1 2-1 0 0,1-1 0 0 0,-1 0 0 0 0,-1 0 0 0 0,1 1 0 0 0,-1 0 1 0 0,4 10-1 0 0,2 11 47 0 0,-1 1 1 0 0,-2 0-1 0 0,3 29 1 0 0,30 529-26 0 0,-27-301-95 0 0,-10-285 57 0 0,-1 1 1 0 0,0 0 0 0 0,0-1 0 0 0,0 1 0 0 0,0-1 0 0 0,0 1 0 0 0,0 0 0 0 0,0-1-1 0 0,0 1 1 0 0,0 0 0 0 0,0-1 0 0 0,0 1 0 0 0,0-1 0 0 0,0 1 0 0 0,0 0 0 0 0,-1-1-1 0 0,1 1 1 0 0,0-1 0 0 0,0 1 0 0 0,-1-1 0 0 0,1 1 0 0 0,0-1 0 0 0,-1 1 0 0 0,1-1-1 0 0,-1 1 1 0 0,1-1 0 0 0,-1 1 0 0 0,1-1 0 0 0,-1 1 0 0 0,-17-5 1196 0 0,7 0-1297 0 0,-79-20 309 0 0,-122-16 0 0 0,183 35-543 0 0,0 2 1 0 0,0 1-1 0 0,-1 1 0 0 0,-45 5 1 0 0,106 4-13067 0 0,-9-8 5405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38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52 235 9202 0 0,'-5'1'1709'0'0,"-1"0"1"0"0,1 0 0 0 0,-1 1-1 0 0,1 0 1 0 0,-1-1-1 0 0,1 2 1 0 0,-8 3-1 0 0,57 4-902 0 0,-10-6-812 0 0,0-2 0 0 0,0-1 1 0 0,41-5-1 0 0,-58 2 4 0 0,0 0 0 0 0,0-1 0 0 0,-1-1 0 0 0,1-1 1 0 0,-1 0-1 0 0,-1-2 0 0 0,1 1 0 0 0,21-14 0 0 0,-34 19 12 0 0,0-1 1 0 0,0 0-1 0 0,0-1 0 0 0,0 1 0 0 0,0 0 0 0 0,0-1 0 0 0,-1 0 0 0 0,1 0 0 0 0,-1 1 0 0 0,0-1 0 0 0,0-1 0 0 0,0 1 1 0 0,0 0-1 0 0,0 0 0 0 0,-1-1 0 0 0,1 1 0 0 0,-1-1 0 0 0,0 1 0 0 0,0-1 0 0 0,0-5 0 0 0,-1 4 16 0 0,0 1 0 0 0,-1-1 0 0 0,1 1-1 0 0,-1-1 1 0 0,-1 1 0 0 0,1-1 0 0 0,-1 1-1 0 0,1-1 1 0 0,-1 1 0 0 0,0 0 0 0 0,-1 0 0 0 0,1 0-1 0 0,-1 0 1 0 0,0 0 0 0 0,0 1 0 0 0,-3-4 0 0 0,-1 0 17 0 0,1 1 1 0 0,-1 0 0 0 0,-1 0 0 0 0,1 0 0 0 0,-1 1 0 0 0,0 0 0 0 0,-1 1 0 0 0,1-1 0 0 0,-1 2 0 0 0,1-1 0 0 0,-1 1 0 0 0,0 1 0 0 0,-1-1-1 0 0,1 2 1 0 0,0-1 0 0 0,0 1 0 0 0,-1 1 0 0 0,1-1 0 0 0,-1 2 0 0 0,-9 0 0 0 0,11 0-24 0 0,0 1 1 0 0,0-1 0 0 0,1 2-1 0 0,-1-1 1 0 0,1 1-1 0 0,-1 0 1 0 0,1 0-1 0 0,0 1 1 0 0,0 0-1 0 0,0 0 1 0 0,1 0-1 0 0,-1 1 1 0 0,1 0-1 0 0,0 1 1 0 0,1-1 0 0 0,-1 1-1 0 0,1 0 1 0 0,0 1-1 0 0,1-1 1 0 0,-1 1-1 0 0,1 0 1 0 0,1 0-1 0 0,-6 14 1 0 0,4-8-15 0 0,2 0 0 0 0,-1 1 0 0 0,2 0 0 0 0,0 0 0 0 0,0 0-1 0 0,1 0 1 0 0,1 0 0 0 0,1 0 0 0 0,0 0 0 0 0,0 0 0 0 0,7 25 0 0 0,-6-32-16 0 0,1 0 0 0 0,-1 0 1 0 0,1-1-1 0 0,0 0 0 0 0,0 1 0 0 0,1-1 1 0 0,0 0-1 0 0,0-1 0 0 0,0 1 0 0 0,1-1 0 0 0,0 0 1 0 0,0 0-1 0 0,0 0 0 0 0,0 0 0 0 0,1-1 0 0 0,0 0 1 0 0,0 0-1 0 0,0-1 0 0 0,0 0 0 0 0,1 0 0 0 0,-1 0 1 0 0,1-1-1 0 0,0 0 0 0 0,-1 0 0 0 0,9 1 0 0 0,-5-2-261 0 0,0 0-1 0 0,0 0 0 0 0,0-1 0 0 0,17-2 1 0 0,-16 0-958 0 0,0 0 1 0 0,0-1-1 0 0,17-7 1 0 0,-9 2-1176 0 0,-1-1-1 0 0,-1-1 1 0 0,1 0 0 0 0,22-20 0 0 0,2-2-2546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38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378 0 10074 0 0,'-23'45'11084'0'0,"-2"-1"-5562"0"0,-98 155-4966 0 0,102-159-653 0 0,18-32-224 0 0,-1 0 1 0 0,1 0 0 0 0,-2-1-1 0 0,1 1 1 0 0,-1-1 0 0 0,0 0-1 0 0,0-1 1 0 0,-9 9 0 0 0,14-15 130 0 0,-1 0 0 0 0,1 1 0 0 0,-1-1 0 0 0,1 0 0 0 0,-1 0 0 0 0,1 0 0 0 0,-1 0 0 0 0,1 0 0 0 0,-1 0 0 0 0,1 0 0 0 0,-1 0 0 0 0,1 0 0 0 0,-1 0 0 0 0,1 0 0 0 0,-1 0 0 0 0,1 0 0 0 0,-1-1 0 0 0,1 1 0 0 0,-1 0 0 0 0,1 0 0 0 0,-1 0 0 0 0,1-1 0 0 0,-1 1 0 0 0,1 0 0 0 0,0-1 0 0 0,-1 1 0 0 0,1 0 0 0 0,-1-1 0 0 0,1 1 0 0 0,0 0 0 0 0,-1-1 0 0 0,1 1 0 0 0,0-1 0 0 0,0 1 0 0 0,-1-1 0 0 0,1 1 0 0 0,0-1 0 0 0,0 1 0 0 0,0-1 0 0 0,-12-27-5531 0 0,8 20 4219 0 0,-7-20-1699 0 0,-1-3-879 0 0</inkml:trace>
  <inkml:trace contextRef="#ctx0" brushRef="#br0" timeOffset="1">0 79 5121 0 0,'0'-21'9300'0'0,"8"38"-516"0"0,5 9-8760 0 0,16 21 222 0 0,3-1 1 0 0,1-1-1 0 0,43 42 1 0 0,58 46-3356 0 0,-127-127 2078 0 0,14 11-3623 0 0,-6-11-2527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38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13 130 6153 0 0,'18'7'10623'0'0,"17"5"-3680"0"0,27 5-6188 0 0,-53-16-1142 0 0,1 0-1 0 0,-1 0 1 0 0,0 0-1 0 0,0-1 1 0 0,11-1 0 0 0,-16 0 596 0 0,1 0 1 0 0,0 0-1 0 0,-1 0 1 0 0,1-1 0 0 0,-1 1-1 0 0,8-5 1 0 0,-10 5-206 0 0,-1 0 1 0 0,1 0-1 0 0,0 0 1 0 0,0 0-1 0 0,-1-1 0 0 0,1 1 1 0 0,0-1-1 0 0,-1 1 1 0 0,0-1-1 0 0,1 0 0 0 0,-1 1 1 0 0,0-1-1 0 0,0 0 0 0 0,0 0 1 0 0,0 0-1 0 0,0 0 1 0 0,0 0-1 0 0,0 0 0 0 0,-1 0 1 0 0,1 0-1 0 0,-1 0 1 0 0,0 0-1 0 0,1 0 0 0 0,-1 0 1 0 0,0-1-1 0 0,0 1 0 0 0,-1 0 1 0 0,1 0-1 0 0,0 0 1 0 0,-1 0-1 0 0,1 0 0 0 0,-1 0 1 0 0,1 0-1 0 0,-1 0 1 0 0,0 0-1 0 0,0 0 0 0 0,0 0 1 0 0,0 0-1 0 0,-2-1 0 0 0,0-3 25 0 0,-1 0-1 0 0,-1 0 0 0 0,1 0 0 0 0,-1 1 0 0 0,0 0 0 0 0,0 0 0 0 0,-1 0 0 0 0,1 1 0 0 0,-1 0 0 0 0,-10-6 0 0 0,9 7 7 0 0,0 0 1 0 0,-1 0-1 0 0,1 1 1 0 0,-1 0-1 0 0,0 0 0 0 0,0 0 1 0 0,0 1-1 0 0,0 0 0 0 0,0 1 1 0 0,0 0-1 0 0,-14 2 0 0 0,19-2-30 0 0,-1 1 1 0 0,0 0-1 0 0,1 0 0 0 0,-1 0 0 0 0,1 0 1 0 0,-1 1-1 0 0,1 0 0 0 0,-1-1 0 0 0,1 1 1 0 0,0 0-1 0 0,0 1 0 0 0,0-1 0 0 0,0 1 1 0 0,1-1-1 0 0,-1 1 0 0 0,1 0 0 0 0,-1 0 0 0 0,1 0 1 0 0,0 0-1 0 0,0 0 0 0 0,0 0 0 0 0,0 1 1 0 0,1-1-1 0 0,0 1 0 0 0,-1-1 0 0 0,0 6 1 0 0,0 2 16 0 0,1 0 0 0 0,0 0 1 0 0,0 0-1 0 0,1 0 1 0 0,0 0-1 0 0,1 1 0 0 0,1-1 1 0 0,-1 0-1 0 0,2-1 1 0 0,0 1-1 0 0,0 0 0 0 0,1-1 1 0 0,7 17-1 0 0,-7-20-185 0 0,1 1 0 0 0,-1-1 0 0 0,1 0-1 0 0,1 0 1 0 0,-1 0 0 0 0,1-1 0 0 0,13 12 0 0 0,-14-15-365 0 0,0 1 0 0 0,0-1 0 0 0,1 1 0 0 0,-1-2 0 0 0,1 1 0 0 0,0-1 0 0 0,0 1 0 0 0,0-1-1 0 0,0-1 1 0 0,0 0 0 0 0,11 2 0 0 0,-14-3-127 0 0,1 0 0 0 0,-1-1-1 0 0,0 1 1 0 0,1-1 0 0 0,-1 1-1 0 0,0-1 1 0 0,1 0 0 0 0,-1 0 0 0 0,0-1-1 0 0,0 1 1 0 0,0-1 0 0 0,0 1-1 0 0,5-5 1 0 0,-2 3-291 0 0,23-13-4320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59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8218 0 0,'-2'5'1043'0'0,"-1"0"0"0"0,1 0 0 0 0,-1 0 0 0 0,1 0 1 0 0,1 0-1 0 0,-1 0 0 0 0,1 0 0 0 0,-1 11 0 0 0,1-11-561 0 0,1 1 0 0 0,0-1 0 0 0,1 0 0 0 0,-1 0 0 0 0,1 1-1 0 0,0-1 1 0 0,0 0 0 0 0,3 7 0 0 0,-2-7-433 0 0,1 0 0 0 0,-1 0 0 0 0,1 0 1 0 0,0-1-1 0 0,0 1 0 0 0,0 0 0 0 0,1-1 0 0 0,0 0 1 0 0,-1 0-1 0 0,1 0 0 0 0,1-1 0 0 0,-1 1 0 0 0,1-1 0 0 0,-1 0 1 0 0,1 0-1 0 0,0-1 0 0 0,0 1 0 0 0,0-1 0 0 0,0 0 0 0 0,1 0 1 0 0,-1-1-1 0 0,0 0 0 0 0,1 0 0 0 0,-1 0 0 0 0,1 0 0 0 0,-1-1 1 0 0,1 0-1 0 0,6-1 0 0 0,-2 0-319 0 0,1-1 1 0 0,-1 0-1 0 0,0-1 0 0 0,0 0 1 0 0,9-5-1 0 0,-6 2-820 0 0,0-1 0 0 0,-1 0 0 0 0,1-1 0 0 0,-1-1 0 0 0,15-14 0 0 0,-23 20 596 0 0,-1-1-1 0 0,0 0 0 0 0,0 0 1 0 0,0 0-1 0 0,0 0 0 0 0,-1-1 1 0 0,1 1-1 0 0,-1-1 0 0 0,2-7 1 0 0,3-4-1220 0 0,14-17-3676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39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1 14211 0 0,'-46'27'10283'0'0,"-22"16"-8640"0"0,32-20-920 0 0,32-21-701 0 0,0 1 0 0 0,0-1 0 0 0,1 1 0 0 0,-1 0 0 0 0,1 0 0 0 0,-1 0 0 0 0,1 0 0 0 0,0 1 0 0 0,0 0 0 0 0,1-1 0 0 0,-1 1 0 0 0,1 0 0 0 0,0 0 0 0 0,-1 0 0 0 0,2 1 0 0 0,-1-1 0 0 0,1 0 0 0 0,-2 7 0 0 0,3-5-25 0 0,0-1 0 0 0,0 0 1 0 0,0 0-1 0 0,1 0 0 0 0,0 0 0 0 0,0 1 1 0 0,0-1-1 0 0,0 0 0 0 0,1-1 0 0 0,0 1 1 0 0,0 0-1 0 0,1 0 0 0 0,-1-1 0 0 0,1 1 1 0 0,0-1-1 0 0,4 5 0 0 0,-1-2-77 0 0,0-1 0 0 0,1 0-1 0 0,0 0 1 0 0,0 0 0 0 0,0-1-1 0 0,1 0 1 0 0,0 0 0 0 0,0-1-1 0 0,0 0 1 0 0,0-1 0 0 0,17 6-1 0 0,-13-6-989 0 0,0 0 0 0 0,1-1 0 0 0,15 1 0 0 0,-19-2-1174 0 0,0-1-1 0 0,0 0 1 0 0,0-1-1 0 0,15-3 1 0 0,3-3-4736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39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11442 0 0,'-3'1'857'0'0,"1"0"-1"0"0,-1 1 1 0 0,1-1-1 0 0,-1 0 1 0 0,1 1 0 0 0,-1 0-1 0 0,1-1 1 0 0,0 1-1 0 0,-3 3 1 0 0,5-5-786 0 0,0 1 1 0 0,0-1 0 0 0,0 0-1 0 0,0 0 1 0 0,-1 0 0 0 0,1 1 0 0 0,0-1-1 0 0,0 0 1 0 0,0 0 0 0 0,0 1-1 0 0,0-1 1 0 0,0 0 0 0 0,0 0 0 0 0,0 1-1 0 0,0-1 1 0 0,0 0 0 0 0,0 0-1 0 0,0 0 1 0 0,0 1 0 0 0,0-1 0 0 0,0 0-1 0 0,0 0 1 0 0,1 1 0 0 0,-1-1-1 0 0,0 0 1 0 0,0 0 0 0 0,0 0 0 0 0,0 1-1 0 0,0-1 1 0 0,0 0 0 0 0,1 0-1 0 0,-1 0 1 0 0,0 1 0 0 0,0-1 0 0 0,0 0-1 0 0,0 0 1 0 0,1 0 0 0 0,18 5 953 0 0,28-1-254 0 0,67 8 87 0 0,-100-9-1845 0 0,-1 0 1 0 0,0 1 0 0 0,19 8 0 0 0,-31-12 559 0 0,7 6-3243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0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10714 0 0,'31'-9'8020'0'0,"3"8"-4230"0"0,38 11-2256 0 0,-43-5-644 0 0,-21-4-756 0 0,41 7 166 0 0,-46-7-271 0 0,0 0-1 0 0,0 0 1 0 0,0 0-1 0 0,1 0 1 0 0,-2 0 0 0 0,1 1-1 0 0,0-1 1 0 0,0 1 0 0 0,0 0-1 0 0,-1-1 1 0 0,5 5 0 0 0,-6-5-10 0 0,-1 0 1 0 0,1 0 0 0 0,-1 0-1 0 0,0 0 1 0 0,1 0 0 0 0,-1 0-1 0 0,0 1 1 0 0,1-1 0 0 0,-1 0-1 0 0,0 0 1 0 0,0 0 0 0 0,0 0-1 0 0,0 1 1 0 0,0-1 0 0 0,0 0-1 0 0,-1 0 1 0 0,1 0 0 0 0,0 0-1 0 0,-1 0 1 0 0,1 0 0 0 0,0 1-1 0 0,-1-1 1 0 0,1 0 0 0 0,-1 0-1 0 0,0 0 1 0 0,1 0 0 0 0,-2 1-1 0 0,-24 27 104 0 0,20-24-112 0 0,-9 10-7 0 0,0 0 0 0 0,2 1 1 0 0,-1 0-1 0 0,-20 34 1 0 0,32-46 5 0 0,0-1-1 0 0,0 1 1 0 0,1 0 0 0 0,-1-1 0 0 0,1 1 0 0 0,0 0 0 0 0,-1 0 0 0 0,2 0 0 0 0,-1 0-1 0 0,0 0 1 0 0,1 0 0 0 0,0 0 0 0 0,0 0 0 0 0,0 0 0 0 0,0 0 0 0 0,1 0-1 0 0,0 0 1 0 0,-1 0 0 0 0,1 0 0 0 0,1 0 0 0 0,-1 0 0 0 0,1 0 0 0 0,-1-1-1 0 0,1 1 1 0 0,0-1 0 0 0,0 1 0 0 0,1-1 0 0 0,-1 0 0 0 0,1 0 0 0 0,0 0-1 0 0,-1 0 1 0 0,1 0 0 0 0,4 2 0 0 0,-5-3 38 0 0,1 0-1 0 0,-1 0 1 0 0,0-1-1 0 0,1 1 1 0 0,0-1 0 0 0,-1 1-1 0 0,1-1 1 0 0,0 0-1 0 0,-1 0 1 0 0,1 0 0 0 0,0-1-1 0 0,0 1 1 0 0,0-1-1 0 0,0 1 1 0 0,0-1 0 0 0,0 0-1 0 0,0 0 1 0 0,0 0-1 0 0,3-1 1 0 0,-1-1-12 0 0,-1 1-1 0 0,0-1 1 0 0,0 1 0 0 0,0-1-1 0 0,-1-1 1 0 0,1 1-1 0 0,0 0 1 0 0,-1-1 0 0 0,1 0-1 0 0,-1 1 1 0 0,6-8-1 0 0,-3 2-174 0 0,1-1 0 0 0,-1 1-1 0 0,0-1 1 0 0,-1-1-1 0 0,0 1 1 0 0,-1-1 0 0 0,0 0-1 0 0,0 0 1 0 0,4-20-1 0 0,-6 13-1548 0 0,-1-1 0 0 0,-2-32 0 0 0,1-23-5051 0 0,0 70 6537 0 0,0 1 1 0 0,1 0-1 0 0,-1 0 1 0 0,0 0-1 0 0,1-1 1 0 0,0 1-1 0 0,-1 0 1 0 0,1 0-1 0 0,0 0 1 0 0,0 0 0 0 0,0 0-1 0 0,0 0 1 0 0,0 0-1 0 0,1 1 1 0 0,-1-1-1 0 0,1 0 1 0 0,-1 1-1 0 0,1-1 1 0 0,-1 1 0 0 0,1-1-1 0 0,0 1 1 0 0,0 0-1 0 0,3-2 1 0 0,-4 3 357 0 0,0-1 0 0 0,0 1 1 0 0,0 0-1 0 0,0 0 0 0 0,0 0 1 0 0,0 0-1 0 0,0 0 0 0 0,0 0 1 0 0,1 0-1 0 0,-1 0 0 0 0,0 1 0 0 0,0-1 1 0 0,0 0-1 0 0,0 1 0 0 0,0-1 1 0 0,0 0-1 0 0,0 1 0 0 0,1 0 1 0 0,0 1 498 0 0,0 0 1 0 0,0-1-1 0 0,0 1 1 0 0,-1 0-1 0 0,1 0 1 0 0,-1 0-1 0 0,1 0 1 0 0,-1 0-1 0 0,0 0 1 0 0,0 0-1 0 0,2 3 1 0 0,1 5 258 0 0,-1 1 0 0 0,0-1 0 0 0,0 1 0 0 0,-1 0 0 0 0,0-1 0 0 0,0 21 0 0 0,-8 64-138 0 0,0-9-967 0 0,5-86 181 0 0,1 1-1 0 0,0-1 1 0 0,0 0 0 0 0,0 1 0 0 0,0-1 0 0 0,0 0 0 0 0,0 1 0 0 0,0-1 0 0 0,0 0-1 0 0,0 1 1 0 0,0-1 0 0 0,0 1 0 0 0,0-1 0 0 0,0 0 0 0 0,0 1 0 0 0,0-1 0 0 0,1 0 0 0 0,-1 1-1 0 0,0-1 1 0 0,0 0 0 0 0,0 1 0 0 0,0-1 0 0 0,1 0 0 0 0,-1 0 0 0 0,0 1 0 0 0,0-1-1 0 0,1 0 1 0 0,-1 0 0 0 0,0 1 0 0 0,1-1 0 0 0,-1 0 0 0 0,0 0 0 0 0,0 0 0 0 0,1 1-1 0 0,-1-1 1 0 0,0 0 0 0 0,1 0 0 0 0,-1 0 0 0 0,0 0 0 0 0,1 0 0 0 0,-1 0 0 0 0,1 0 0 0 0,-1 0-1 0 0,0 0 1 0 0,1 0 0 0 0,-1 0 0 0 0,0 0 0 0 0,1 0 0 0 0,-1 0 0 0 0,0 0 0 0 0,1 0-1 0 0,-1 0 1 0 0,1 0 0 0 0,-1 0 0 0 0,0 0 0 0 0,0-1 0 0 0,1 1 0 0 0,-1 0 0 0 0,0 0 0 0 0,1 0-1 0 0,-1-1 1 0 0,0 1 0 0 0,0 0 0 0 0,1-1 0 0 0,-1 1 0 0 0,0 0 0 0 0,0 0 0 0 0,1-1-1 0 0,27-27-156 0 0,-16 16 92 0 0,-6 7-135 0 0,1 0 0 0 0,0 0 0 0 0,0 1 0 0 0,0 0 0 0 0,0 1 0 0 0,11-4 0 0 0,24-6-3938 0 0,2 0-7259 0 0,-32 8 5105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0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15139 0 0,'5'4'7907'0'0,"6"-3"-4616"0"0,20-2-3516 0 0,-14 0 961 0 0,29 6-385 0 0,-37-3-331 0 0,0 0 0 0 0,0-1 0 0 0,0 0-1 0 0,0-1 1 0 0,0 0 0 0 0,0-1-1 0 0,0 1 1 0 0,-1-2 0 0 0,18-3 0 0 0,-26 2-94 0 0,-8 2 17 0 0,-12 1 3 0 0,13 2 47 0 0,0 0-1 0 0,1 1 0 0 0,-1 0 0 0 0,1 0 0 0 0,0 1 0 0 0,0-1 0 0 0,0 1 0 0 0,1 0 0 0 0,-1 1 0 0 0,1 0 0 0 0,0 0 0 0 0,0 0 0 0 0,1 0 0 0 0,-1 1 0 0 0,1-1 0 0 0,0 1 0 0 0,1 0 0 0 0,-1 1 0 0 0,1-1 0 0 0,1 0 0 0 0,-1 1 0 0 0,1 0 0 0 0,0-1 0 0 0,0 1 0 0 0,1 0 0 0 0,0 0 0 0 0,0 0 0 0 0,1 0 0 0 0,0 0 0 0 0,0 0 0 0 0,1 0 0 0 0,0 0 0 0 0,0 0 0 0 0,0 0 1 0 0,1 0-1 0 0,0 0 0 0 0,0 0 0 0 0,1-1 0 0 0,0 0 0 0 0,0 1 0 0 0,5 6 0 0 0,-5-8-51 0 0,0-1 0 0 0,1 1 0 0 0,0 0 0 0 0,0-1 0 0 0,0 0 1 0 0,1 0-1 0 0,-1 0 0 0 0,1 0 0 0 0,0-1 0 0 0,0 0 0 0 0,0 0 1 0 0,1 0-1 0 0,-1-1 0 0 0,0 1 0 0 0,1-1 0 0 0,0-1 0 0 0,0 1 0 0 0,-1-1 1 0 0,1 0-1 0 0,0 0 0 0 0,0-1 0 0 0,0 1 0 0 0,0-2 0 0 0,0 1 0 0 0,0 0 1 0 0,11-3-1 0 0,-11 1-541 0 0,0 0-1 0 0,0 0 1 0 0,-1 0 0 0 0,1 0 0 0 0,0-1 0 0 0,-1 0 0 0 0,6-4 0 0 0,-6 3-515 0 0,0 0 1 0 0,-1 0-1 0 0,0 0 0 0 0,0 0 1 0 0,0 0-1 0 0,0-1 1 0 0,-1 0-1 0 0,3-5 1 0 0,6-13-5502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0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1 148 9714 0 0,'0'1'390'0'0,"0"0"0"0"0,0 0 1 0 0,0 0-1 0 0,0 0 0 0 0,1 0 0 0 0,-1 0 0 0 0,0 0 0 0 0,1 0 1 0 0,-1 0-1 0 0,0 0 0 0 0,1 0 0 0 0,-1 0 0 0 0,1 0 1 0 0,0 0-1 0 0,-1 0 0 0 0,1 0 0 0 0,0 0 0 0 0,-1-1 0 0 0,1 1 1 0 0,0 0-1 0 0,0-1 0 0 0,0 1 0 0 0,1 0 0 0 0,1 1-63 0 0,0-1-1 0 0,0 0 0 0 0,0 0 1 0 0,0 0-1 0 0,0 0 0 0 0,0-1 1 0 0,0 1-1 0 0,4-1 0 0 0,7 0-335 0 0,0-1-1 0 0,25-4 0 0 0,-34 4 465 0 0,8 0-731 0 0,0-2-1 0 0,-1 0 1 0 0,1 0 0 0 0,-1-1-1 0 0,14-6 1 0 0,-23 8-205 0 0,0 0 1 0 0,0 1-1 0 0,0-1 0 0 0,0 0 0 0 0,0 0 0 0 0,-1-1 0 0 0,1 1 1 0 0,-1-1-1 0 0,1 1 0 0 0,-1-1 0 0 0,0 0 0 0 0,0 0 0 0 0,0 0 1 0 0,0 0-1 0 0,-1 0 0 0 0,1 0 0 0 0,-1 0 0 0 0,0-1 0 0 0,0 1 1 0 0,0 0-1 0 0,0-1 0 0 0,0 1 0 0 0,-1-6 0 0 0,-1-32-1182 0 0,0 39 1904 0 0,1 0 0 0 0,0 0 0 0 0,-1 0 0 0 0,1 0 0 0 0,-1 1 0 0 0,1-1 0 0 0,-1 0 0 0 0,0 1 0 0 0,1-1 0 0 0,-1 0 0 0 0,0 1 0 0 0,0-1 0 0 0,0 1-1 0 0,-1-1 1 0 0,1 1 0 0 0,0 0 0 0 0,0 0 0 0 0,-1-1 0 0 0,1 1 0 0 0,-3-1 0 0 0,4 2-36 0 0,0 0 0 0 0,-1 0 0 0 0,1 0-1 0 0,-1 0 1 0 0,1 0 0 0 0,-1 0 0 0 0,1 0 0 0 0,-1 0 0 0 0,1 1 0 0 0,0-1-1 0 0,-1 0 1 0 0,1 0 0 0 0,-1 0 0 0 0,1 1 0 0 0,0-1 0 0 0,-1 0-1 0 0,1 0 1 0 0,-1 1 0 0 0,1-1 0 0 0,0 0 0 0 0,-1 1 0 0 0,1-1 0 0 0,0 0-1 0 0,0 1 1 0 0,-1-1 0 0 0,1 0 0 0 0,0 1 0 0 0,0-1 0 0 0,0 1-1 0 0,-1-1 1 0 0,1 1 0 0 0,0 0 0 0 0,-7 18 1926 0 0,6-15-1600 0 0,-8 24 477 0 0,2 1 1 0 0,1-1-1 0 0,-4 54 1 0 0,8 88-1019 0 0,3-148-729 0 0,7 39 0 0 0,5-21-2978 0 0,-12-36 2609 0 0,1-1 0 0 0,0 1 0 0 0,0-1 0 0 0,1 0 0 0 0,-1 1 0 0 0,1-1 0 0 0,5 4 0 0 0,-7-6 902 0 0,-1-1 1 0 0,1 1 0 0 0,0-1 0 0 0,0 1 0 0 0,0-1-1 0 0,0 0 1 0 0,0 1 0 0 0,0-1 0 0 0,-1 0 0 0 0,1 0 0 0 0,0 0-1 0 0,0 0 1 0 0,0 0 0 0 0,0 0 0 0 0,0 0 0 0 0,0 0-1 0 0,0 0 1 0 0,0 0 0 0 0,0 0 0 0 0,0-1 0 0 0,0 1-1 0 0,0 0 1 0 0,0-1 0 0 0,-1 1 0 0 0,1 0 0 0 0,0-1 0 0 0,0 1-1 0 0,0-1 1 0 0,-1 0 0 0 0,1 1 0 0 0,0-1 0 0 0,-1 1-1 0 0,1-1 1 0 0,0 0 0 0 0,-1 0 0 0 0,1 1 0 0 0,-1-1-1 0 0,1 0 1 0 0,-1 0 0 0 0,1 0 0 0 0,-1-2 0 0 0,9-10-2108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1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7 7482 0 0,'-16'-7'14974'0'0,"31"9"-13538"0"0,-2-1-1092 0 0,0 1 1 0 0,0 1 0 0 0,-1 0-1 0 0,1 1 1 0 0,-1 0 0 0 0,18 9 0 0 0,-24-10-309 0 0,0 0 0 0 0,0 0 0 0 0,0 1 0 0 0,0 0 0 0 0,0 0 0 0 0,-1 1 0 0 0,1-1 0 0 0,-1 1 0 0 0,-1 0 0 0 0,1 1 0 0 0,-1-1 1 0 0,0 1-1 0 0,6 9 0 0 0,-9-11-6 0 0,0-1 0 0 0,0 1 0 0 0,0 0 0 0 0,0 0 0 0 0,-1 0 0 0 0,0 0 1 0 0,1 0-1 0 0,-1 0 0 0 0,-1 0 0 0 0,1 0 0 0 0,-1 0 0 0 0,1 0 0 0 0,-1 0 1 0 0,0 0-1 0 0,-1 0 0 0 0,1 0 0 0 0,-3 5 0 0 0,-5 7 5 0 0,0 0-1 0 0,-20 26 1 0 0,-4 6-236 0 0,29-40 104 0 0,1-1 0 0 0,0 1 0 0 0,0 1 1 0 0,0-1-1 0 0,1 0 0 0 0,0 1 0 0 0,1-1 0 0 0,-1 11 0 0 0,2-17 65 0 0,-1-1 1 0 0,1 1-1 0 0,0 0 1 0 0,1 0-1 0 0,-1 0 0 0 0,0 0 1 0 0,0 0-1 0 0,1 0 1 0 0,-1-1-1 0 0,1 1 0 0 0,0 0 1 0 0,0 0-1 0 0,-1-1 1 0 0,1 1-1 0 0,0 0 0 0 0,0-1 1 0 0,0 1-1 0 0,1-1 1 0 0,-1 1-1 0 0,0-1 0 0 0,1 0 1 0 0,-1 1-1 0 0,1-1 0 0 0,-1 0 1 0 0,1 0-1 0 0,-1 0 1 0 0,1 0-1 0 0,0 0 0 0 0,-1 0 1 0 0,1-1-1 0 0,0 1 1 0 0,0-1-1 0 0,0 1 0 0 0,-1-1 1 0 0,1 0-1 0 0,0 1 1 0 0,0-1-1 0 0,0 0 0 0 0,0 0 1 0 0,0 0-1 0 0,0-1 1 0 0,3 0-1 0 0,5 0-685 0 0,1-1-1 0 0,-1-1 1 0 0,0 0 0 0 0,0 0 0 0 0,-1-1-1 0 0,1 0 1 0 0,-1-1 0 0 0,0 0 0 0 0,0-1-1 0 0,0 1 1 0 0,-1-2 0 0 0,11-9-1 0 0,-7 4-506 0 0,1 0 0 0 0,15-21 0 0 0,-19 20 1209 0 0,0 0 0 0 0,11-23-1 0 0,-19 34 212 0 0,10-25 1245 0 0,-10 26-1077 0 0,-1 0 0 0 0,1 0-1 0 0,-1 0 1 0 0,1-1 0 0 0,-1 1-1 0 0,0 0 1 0 0,0 0 0 0 0,0 0-1 0 0,1-1 1 0 0,-1 1-1 0 0,0 0 1 0 0,0 0 0 0 0,-1 0-1 0 0,1-1 1 0 0,0 1 0 0 0,0 0-1 0 0,-1 0 1 0 0,1 0-1 0 0,-1-2 1 0 0,-2 9 3569 0 0,-7 22-2527 0 0,0 9-876 0 0,-16 68-98 0 0,23-90-509 0 0,1 0 0 0 0,1 0-1 0 0,0 0 1 0 0,2 29 0 0 0,-1-44 69 0 0,1 1 0 0 0,-1-1 0 0 0,0 0 0 0 0,0 1 0 0 0,1-1 0 0 0,-1 1 0 0 0,0-1 0 0 0,1 1 0 0 0,-1-1 0 0 0,1 0 0 0 0,-1 1 0 0 0,0-1 0 0 0,1 0 0 0 0,-1 1 0 0 0,1-1 0 0 0,-1 0 0 0 0,1 1 0 0 0,-1-1 0 0 0,1 0 0 0 0,-1 0 0 0 0,1 0 0 0 0,-1 0 0 0 0,1 1 0 0 0,-1-1-1 0 0,1 0 1 0 0,-1 0 0 0 0,1 0 0 0 0,-1 0 0 0 0,1 0 0 0 0,0 0 0 0 0,-1 0 0 0 0,1 0 0 0 0,-1-1 0 0 0,1 1 0 0 0,-1 0 0 0 0,1 0 0 0 0,24-7-115 0 0,-20 5 108 0 0,65-17-883 0 0,7-2-3368 0 0,-3-8-7540 0 0,-53 19 5750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2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15 10370 0 0,'-21'10'7906'0'0,"16"-8"-4707"0"0,14-7-1678 0 0,0 1-1039 0 0,1 1 1 0 0,-1-1 0 0 0,1 2 0 0 0,0-1-1 0 0,-1 1 1 0 0,19-1 0 0 0,-16 3-552 0 0,1-1 1 0 0,0 2 0 0 0,0 0-1 0 0,-1 0 1 0 0,1 1-1 0 0,-1 0 1 0 0,1 1-1 0 0,18 8 1 0 0,-44-9-6706 0 0,-19-5 4127 0 0,24 1 2677 0 0,0 1 0 0 0,0 1 0 0 0,0 0 0 0 0,0 0 0 0 0,0 0 0 0 0,0 1 0 0 0,0 0 0 0 0,0 1 0 0 0,0 0 0 0 0,-13 4 0 0 0,18-4 198 0 0,-1 0-1 0 0,1 0 1 0 0,0 0-1 0 0,-1 0 0 0 0,1 1 1 0 0,0-1-1 0 0,1 1 1 0 0,-1-1-1 0 0,0 1 1 0 0,1 0-1 0 0,-1 0 0 0 0,1 1 1 0 0,0-1-1 0 0,0 0 1 0 0,0 1-1 0 0,1-1 1 0 0,-1 1-1 0 0,1 0 1 0 0,0-1-1 0 0,0 1 0 0 0,0 0 1 0 0,0 0-1 0 0,1-1 1 0 0,-1 5-1 0 0,1-1-135 0 0,0-1 0 0 0,0 0 0 0 0,0 0 1 0 0,1 0-1 0 0,0 0 0 0 0,0 0 0 0 0,0 0 0 0 0,1 0 0 0 0,0 0 0 0 0,0 0 0 0 0,0-1 1 0 0,1 1-1 0 0,0-1 0 0 0,0 1 0 0 0,7 8 0 0 0,2-2 324 0 0,0 1 0 0 0,0-2 0 0 0,2 0-1 0 0,16 12 1 0 0,-11-9-47 0 0,28 25 1 0 0,-47-39-372 0 0,0 0 0 0 0,1 1 0 0 0,-1-1 0 0 0,0 0 0 0 0,0 1 0 0 0,1-1 0 0 0,-1 0 0 0 0,0 1 0 0 0,0-1 0 0 0,1 0 0 0 0,-1 1 0 0 0,0-1 0 0 0,0 1 0 0 0,0-1 0 0 0,0 0 0 0 0,0 1 0 0 0,0-1 0 0 0,1 1 0 0 0,-1-1 0 0 0,0 0 0 0 0,0 1 0 0 0,0-1 0 0 0,0 1 0 0 0,-1-1 0 0 0,1 1 0 0 0,0-1 0 0 0,0 0 0 0 0,0 1 0 0 0,0-1 0 0 0,0 1 0 0 0,0-1 0 0 0,-1 1 0 0 0,-13 9-153 0 0,-28 4-169 0 0,34-12 281 0 0,-8 3 23 0 0,6-2 82 0 0,-1 0 0 0 0,1 1 0 0 0,0-1 0 0 0,1 2 1 0 0,-1 0-1 0 0,1 0 0 0 0,-12 9 0 0 0,20-14-35 0 0,1 0 0 0 0,-1 1 0 0 0,1-1 0 0 0,0 1 0 0 0,-1-1 0 0 0,1 1 0 0 0,0-1 1 0 0,-1 1-1 0 0,1-1 0 0 0,0 1 0 0 0,0-1 0 0 0,-1 1 0 0 0,1-1 0 0 0,0 1 0 0 0,0-1 0 0 0,0 1 0 0 0,0 0 0 0 0,-1-1 0 0 0,1 1 0 0 0,0-1 0 0 0,0 1 0 0 0,0 0 0 0 0,1-1 1 0 0,-1 1-1 0 0,0-1 0 0 0,0 1 0 0 0,0-1 0 0 0,0 1 0 0 0,0 0 0 0 0,1-1 0 0 0,-1 1 0 0 0,1 0 0 0 0,18 17 494 0 0,28 7-148 0 0,-31-19-398 0 0,0 0 0 0 0,0-2 0 0 0,0 0 0 0 0,1-1 0 0 0,17 1 0 0 0,27-4-3143 0 0,-53-2 1137 0 0,1 1 0 0 0,-1-1 1 0 0,0 0-1 0 0,14-5 0 0 0,-2-4-6890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2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25 7490 0 0,'-18'7'4512'0'0,"15"-5"-3747"0"0,0-1 0 0 0,-1 1 0 0 0,1-1 0 0 0,-1 0 0 0 0,1 0 1 0 0,-1 0-1 0 0,1 0 0 0 0,-1-1 0 0 0,0 0 0 0 0,1 1 0 0 0,-1-1 1 0 0,-4-1-1 0 0,4-3 863 0 0,11 0-971 0 0,13-2-198 0 0,5 6-324 0 0,1 1 1 0 0,-1 1-1 0 0,0 1 0 0 0,0 1 0 0 0,45 14 0 0 0,-47-11-257 0 0,0-1 1 0 0,1-1-1 0 0,-1-1 1 0 0,1-1-1 0 0,0-1 1 0 0,40-2-1 0 0,-63 0 80 0 0,0 0-1 0 0,0 0 1 0 0,0 0-1 0 0,0-1 1 0 0,0 1-1 0 0,0 0 1 0 0,0 0-1 0 0,0-1 0 0 0,0 1 1 0 0,0 0-1 0 0,0-1 1 0 0,0 1-1 0 0,0-1 1 0 0,0 1-1 0 0,0-1 1 0 0,0 0-1 0 0,-1 1 1 0 0,1-1-1 0 0,0 0 1 0 0,0 1-1 0 0,-1-1 0 0 0,2-1 1 0 0,-2 1-29 0 0,0 0 1 0 0,0 0-1 0 0,0 0 1 0 0,0 1-1 0 0,0-1 0 0 0,0 0 1 0 0,0 0-1 0 0,-1 0 1 0 0,1 0-1 0 0,0 1 1 0 0,0-1-1 0 0,-1 0 0 0 0,1 0 1 0 0,0 0-1 0 0,-1 1 1 0 0,1-1-1 0 0,-1 0 0 0 0,1 1 1 0 0,-1-1-1 0 0,0-1 1 0 0,-4-2-348 0 0,0-1 1 0 0,1 1-1 0 0,-2 0 1 0 0,1 0 0 0 0,-9-5-1 0 0,7 5 279 0 0,-1 1-1 0 0,1 0 0 0 0,-1 0 1 0 0,0 0-1 0 0,0 1 0 0 0,0 0 1 0 0,0 1-1 0 0,0 0 0 0 0,0 0 1 0 0,0 0-1 0 0,-1 1 1 0 0,-14 2-1 0 0,17-1 222 0 0,0 1 0 0 0,1-1-1 0 0,-1 1 1 0 0,1 1 0 0 0,-1-1 0 0 0,1 0 0 0 0,0 1 0 0 0,0 0 0 0 0,0 1-1 0 0,1-1 1 0 0,-1 1 0 0 0,1 0 0 0 0,0 0 0 0 0,0 0 0 0 0,0 0 0 0 0,0 1-1 0 0,1-1 1 0 0,-6 11 0 0 0,2-2-1 0 0,2 0-1 0 0,-1 0 1 0 0,1 0-1 0 0,1 1 1 0 0,1-1-1 0 0,0 1 1 0 0,0 0-1 0 0,2 0 1 0 0,-1 21-1 0 0,2-26-269 0 0,0 1 0 0 0,1 0 0 0 0,0-1-1 0 0,1 1 1 0 0,0-1 0 0 0,0 1 0 0 0,1-1 0 0 0,0 0 0 0 0,1 0 0 0 0,0 0-1 0 0,0 0 1 0 0,1-1 0 0 0,0 1 0 0 0,10 11 0 0 0,-13-17-453 0 0,0-1 0 0 0,0 0 0 0 0,1 0 0 0 0,-1 0 0 0 0,0 0 0 0 0,1 0 0 0 0,0-1 0 0 0,-1 1 0 0 0,1-1 0 0 0,0 1 0 0 0,-1-1 0 0 0,1 0 0 0 0,0 0 0 0 0,0 0 0 0 0,0-1 0 0 0,0 1 0 0 0,6 0 0 0 0,4-2-3030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3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11 3377 0 0,'0'-1'286'0'0,"0"1"0"0"0,0-1 0 0 0,0 1 0 0 0,0-1 0 0 0,0 1 0 0 0,0-1 0 0 0,0 1 0 0 0,1-1 0 0 0,-1 1 0 0 0,0 0 0 0 0,0-1 0 0 0,1 1 0 0 0,-1-1 0 0 0,0 1 0 0 0,1 0 0 0 0,-1-1 0 0 0,0 1 0 0 0,1 0 0 0 0,-1-1 0 0 0,0 1 0 0 0,1 0 0 0 0,-1 0-1 0 0,1-1 1 0 0,-1 1 0 0 0,1 0 0 0 0,-1 0 0 0 0,1 0 0 0 0,-1-1 0 0 0,0 1 0 0 0,1 0 0 0 0,-1 0 0 0 0,1 0 0 0 0,-1 0 0 0 0,1 0 0 0 0,-1 0 0 0 0,2 0 0 0 0,7 17 4450 0 0,-1 30-2574 0 0,-7-31-2052 0 0,-2-1 0 0 0,0 0 0 0 0,-1 1 0 0 0,0-1 0 0 0,-1 0 0 0 0,-1 0 0 0 0,0-1 0 0 0,-1 1 0 0 0,-8 16 0 0 0,9-23-317 0 0,0-1 0 0 0,-1 1 1 0 0,0 0-1 0 0,0-1 0 0 0,-1 0 0 0 0,0 0 0 0 0,-11 9 0 0 0,13-12 87 0 0,0-1 0 0 0,0 0 0 0 0,-1-1-1 0 0,1 1 1 0 0,-1-1 0 0 0,1 0 0 0 0,-1 0-1 0 0,0 0 1 0 0,0-1 0 0 0,0 0-1 0 0,0 0 1 0 0,0 0 0 0 0,0 0 0 0 0,-6-1-1 0 0,2-2 613 0 0,15-3 302 0 0,17-4 327 0 0,13 6-225 0 0,47 2 1 0 0,21-2-744 0 0,-90 1-312 0 0,-9 1-159 0 0,0 0 0 0 0,0 1 0 0 0,0-1 1 0 0,0 1-1 0 0,0 0 0 0 0,0 1 0 0 0,0-1 1 0 0,10 3-1 0 0,-15-3 163 0 0,0 0 0 0 0,0 0 0 0 0,1 0 0 0 0,-1 0 0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3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25 8474 0 0,'0'0'446'0'0,"-1"0"0"0"0,0 1 0 0 0,0-1 0 0 0,0 1 0 0 0,0-1 1 0 0,0 0-1 0 0,1 1 0 0 0,-1 0 0 0 0,0-1 0 0 0,0 1 0 0 0,1-1 0 0 0,-1 1 0 0 0,1 0 0 0 0,-1 0 1 0 0,0-1-1 0 0,1 1 0 0 0,-1 0 0 0 0,1 0 0 0 0,0 0 0 0 0,-1-1 0 0 0,1 1 0 0 0,0 0 1 0 0,-1 0-1 0 0,1 0 0 0 0,0 0 0 0 0,0 0 0 0 0,0 0 0 0 0,0 1 0 0 0,0-1-178 0 0,1 0-1 0 0,0 0 1 0 0,0 0 0 0 0,0 0-1 0 0,0 0 1 0 0,0 0-1 0 0,0 0 1 0 0,0 0-1 0 0,0 0 1 0 0,0-1-1 0 0,0 1 1 0 0,0 0 0 0 0,0-1-1 0 0,1 1 1 0 0,-1-1-1 0 0,2 2 1 0 0,11 2-190 0 0,1-1-1 0 0,22 4 1 0 0,-33-6 301 0 0,19 2-748 0 0,0-1 1 0 0,1-1-1 0 0,-1-1 0 0 0,1-1 0 0 0,-1-1 0 0 0,35-7 0 0 0,5-10-4282 0 0,-3-10-3796 0 0,-28 8 1564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59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0 11042 0 0,'-21'24'8949'0'0,"20"-23"-8842"0"0,0 0 1 0 0,0 0 0 0 0,0 0 0 0 0,1 1 0 0 0,-1-1 0 0 0,1 0 0 0 0,-1 0 0 0 0,1 0 0 0 0,-1 0 0 0 0,1 1 0 0 0,-1-1 0 0 0,1 0 0 0 0,0 0-1 0 0,0 1 1 0 0,0-1 0 0 0,0 0 0 0 0,0 0 0 0 0,0 1 0 0 0,0-1 0 0 0,0 0 0 0 0,0 0 0 0 0,1 2 0 0 0,2-2-65 0 0,0 0-1 0 0,0 0 1 0 0,0 0 0 0 0,0 0 0 0 0,0-1-1 0 0,0 0 1 0 0,1 1 0 0 0,-1-1 0 0 0,0 0 0 0 0,0-1-1 0 0,0 1 1 0 0,0 0 0 0 0,4-2 0 0 0,6 1 145 0 0,14 5 8 0 0,-13 1-42 0 0,-14-5-147 0 0,0 0 0 0 0,0 0 0 0 0,1 0 0 0 0,-1 1 0 0 0,0-1 0 0 0,0 0 1 0 0,0 0-1 0 0,0 0 0 0 0,0 0 0 0 0,1 0 0 0 0,-1 0 0 0 0,0 1 0 0 0,0-1 0 0 0,0 0 0 0 0,0 0 1 0 0,0 0-1 0 0,0 0 0 0 0,0 1 0 0 0,0-1 0 0 0,0 0 0 0 0,0 0 0 0 0,1 0 0 0 0,-1 1 0 0 0,0-1 0 0 0,0 0 1 0 0,0 0-1 0 0,0 0 0 0 0,0 0 0 0 0,0 1 0 0 0,-1-1 0 0 0,1 0 0 0 0,0 0 0 0 0,0 0 0 0 0,0 1 1 0 0,0-1-1 0 0,0 0 0 0 0,0 0 0 0 0,0 0 0 0 0,0 0 0 0 0,0 1 0 0 0,0-1 0 0 0,0 0 0 0 0,-1 0 0 0 0,1 0 1 0 0,0 0-1 0 0,0 1 0 0 0,-4 0-33 0 0,1 0 0 0 0,0-1 1 0 0,-1 1-1 0 0,1 0 0 0 0,-1-1 1 0 0,1 0-1 0 0,-1 0 0 0 0,1 0 0 0 0,-1 0 1 0 0,1 0-1 0 0,-1-1 0 0 0,-4-1 1 0 0,-11 0-60 0 0,11 2 65 0 0,-1 0-1 0 0,0 1 1 0 0,0 0-1 0 0,1 0 1 0 0,-1 1-1 0 0,1 0 1 0 0,-1 1-1 0 0,1-1 1 0 0,0 2-1 0 0,0-1 1 0 0,-12 8-1 0 0,15-7 15 0 0,0 0 0 0 0,0 0-1 0 0,0 0 1 0 0,1 1 0 0 0,0 0 0 0 0,0 0-1 0 0,0 0 1 0 0,0 0 0 0 0,1 1 0 0 0,0 0-1 0 0,0-1 1 0 0,1 1 0 0 0,-1 0 0 0 0,1 0-1 0 0,1 0 1 0 0,-3 10 0 0 0,2 0 0 0 0,0-1 1 0 0,1 1-1 0 0,1 0 1 0 0,0-1-1 0 0,1 1 1 0 0,1 0-1 0 0,1-1 1 0 0,0 1-1 0 0,1-1 1 0 0,0 0-1 0 0,12 26 0 0 0,-13-34-187 0 0,1 1 0 0 0,-1-1-1 0 0,2 0 1 0 0,-1 0 0 0 0,1 0 0 0 0,0 0-1 0 0,0-1 1 0 0,1 0 0 0 0,0 0-1 0 0,0 0 1 0 0,0-1 0 0 0,1 0-1 0 0,0 0 1 0 0,0 0 0 0 0,0-1-1 0 0,0 0 1 0 0,1-1 0 0 0,0 0-1 0 0,-1 0 1 0 0,1 0 0 0 0,0-1-1 0 0,0 0 1 0 0,15 1 0 0 0,-21-3-185 0 0,1 0 1 0 0,-1 0 0 0 0,0 0-1 0 0,1 0 1 0 0,-1-1 0 0 0,1 1-1 0 0,-1 0 1 0 0,0-1 0 0 0,1 0-1 0 0,-1 0 1 0 0,0 0 0 0 0,0 0-1 0 0,0 0 1 0 0,0 0 0 0 0,0 0-1 0 0,0-1 1 0 0,0 1-1 0 0,0-1 1 0 0,0 1 0 0 0,0-1-1 0 0,-1 0 1 0 0,1 0 0 0 0,-1 0-1 0 0,1 0 1 0 0,-1 0 0 0 0,0 0-1 0 0,0 0 1 0 0,0 0 0 0 0,0 0-1 0 0,0-1 1 0 0,0 1 0 0 0,-1 0-1 0 0,1-1 1 0 0,-1 1 0 0 0,1-4-1 0 0,2-15-3224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4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20 7434 0 0,'-49'-19'14112'0'0,"85"46"-9505"0"0,21 14-4746 0 0,-44-35 152 0 0,-10-5-7 0 0,1 0-1 0 0,-1 1 1 0 0,0-1-1 0 0,0 1 1 0 0,0 0 0 0 0,0 0-1 0 0,0 0 1 0 0,0 0-1 0 0,4 5 1 0 0,-9-5-8 0 0,0 0 0 0 0,0-1 0 0 0,0 1 0 0 0,0 0 0 0 0,0-1 0 0 0,0 0 0 0 0,0 1 0 0 0,-1-1 0 0 0,1 0 1 0 0,-1 0-1 0 0,1 0 0 0 0,-5 0 0 0 0,4 1 0 0 0,2-2 2 0 0,-9 4-22 0 0,0 0 0 0 0,1 0 1 0 0,-1 1-1 0 0,1 0 0 0 0,-9 7 0 0 0,17-11 20 0 0,0 0-1 0 0,0 0 0 0 0,0 0 0 0 0,-1 0 0 0 0,1 0 1 0 0,0 0-1 0 0,0 0 0 0 0,0 0 0 0 0,1 1 1 0 0,-1-1-1 0 0,0 0 0 0 0,0 1 0 0 0,1-1 0 0 0,-1 0 1 0 0,1 1-1 0 0,-1-1 0 0 0,1 1 0 0 0,0-1 0 0 0,-1 1 1 0 0,1-1-1 0 0,0 1 0 0 0,0 0 0 0 0,0-1 1 0 0,0 1-1 0 0,0-1 0 0 0,1 1 0 0 0,-1-1 0 0 0,0 1 1 0 0,1-1-1 0 0,-1 1 0 0 0,1-1 0 0 0,-1 0 0 0 0,1 1 1 0 0,0-1-1 0 0,0 0 0 0 0,0 1 0 0 0,-1-1 1 0 0,1 0-1 0 0,0 0 0 0 0,1 0 0 0 0,-1 1 0 0 0,0-1 1 0 0,2 1-1 0 0,7 6-107 0 0,1 0 1 0 0,0-1-1 0 0,1-1 1 0 0,-1 1-1 0 0,1-2 0 0 0,1 0 1 0 0,-1 0-1 0 0,1-1 1 0 0,-1 0-1 0 0,1-2 0 0 0,23 4 1 0 0,-36-6 91 0 0,1 0-1 0 0,-1 0 1 0 0,0 0 0 0 0,0 0-1 0 0,0 0 1 0 0,0 0 0 0 0,0 0 0 0 0,1 0-1 0 0,-1 0 1 0 0,0 0 0 0 0,0 0-1 0 0,0 0 1 0 0,0 0 0 0 0,0 0-1 0 0,1 0 1 0 0,-1 0 0 0 0,0 1 0 0 0,0-1-1 0 0,0 0 1 0 0,0 0 0 0 0,0 0-1 0 0,0 0 1 0 0,0 0 0 0 0,0 0 0 0 0,1 0-1 0 0,-1 1 1 0 0,0-1 0 0 0,0 0-1 0 0,0 0 1 0 0,0 0 0 0 0,0 0-1 0 0,0 0 1 0 0,0 1 0 0 0,0-1 0 0 0,0 0-1 0 0,0 0 1 0 0,0 0 0 0 0,0 0-1 0 0,0 1 1 0 0,0-1 0 0 0,0 0 0 0 0,0 0-1 0 0,0 0 1 0 0,0 0 0 0 0,0 0-1 0 0,0 1 1 0 0,0-1 0 0 0,-1 0-1 0 0,1 0 1 0 0,0 0 0 0 0,0 0 0 0 0,0 0-1 0 0,0 0 1 0 0,0 1 0 0 0,0-1-1 0 0,0 0 1 0 0,0 0 0 0 0,-1 0 0 0 0,-12 14-128 0 0,-26 17 981 0 0,31-25-681 0 0,-27 18 614 0 0,27-20-701 0 0,0 1 0 0 0,1 0 0 0 0,-1 0 0 0 0,1 1 0 0 0,0 0 0 0 0,1 0 0 0 0,-8 9 0 0 0,14-15-71 0 0,-1 1 0 0 0,1 0 0 0 0,0-1 1 0 0,-1 1-1 0 0,1-1 0 0 0,0 1 0 0 0,-1-1 0 0 0,1 1 0 0 0,0 0 0 0 0,0-1 0 0 0,0 1 0 0 0,0 0 1 0 0,-1-1-1 0 0,1 1 0 0 0,0 0 0 0 0,0-1 0 0 0,0 1 0 0 0,0 0 0 0 0,0-1 0 0 0,1 1 1 0 0,-1 0-1 0 0,0-1 0 0 0,0 1 0 0 0,0 0 0 0 0,1-1 0 0 0,-1 1 0 0 0,0-1 0 0 0,0 1 0 0 0,1 0 1 0 0,1 1-7 0 0,-1-1 1 0 0,0 0 0 0 0,1 0 0 0 0,-1 0 0 0 0,1 0 0 0 0,-1 0-1 0 0,1 0 1 0 0,0 0 0 0 0,-1-1 0 0 0,1 1 0 0 0,2 0 0 0 0,43 6-82 0 0,-33-8-236 0 0,0-1 0 0 0,0 0 0 0 0,0-1 0 0 0,0 0 1 0 0,-1-1-1 0 0,25-10 0 0 0,35-23-10784 0 0,-46 22 3648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4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0 13587 0 0,'-6'25'9088'0'0,"-1"16"-5595"0"0,-2 12-3267 0 0,3-35-307 0 0,0 0-1 0 0,-1-1 1 0 0,-1 1 0 0 0,0-1 0 0 0,-12 16 0 0 0,13-22-783 0 0,0 0-1 0 0,-1-1 1 0 0,0 0 0 0 0,-1 0-1 0 0,0-1 1 0 0,-1 0 0 0 0,0-1-1 0 0,-13 9 1 0 0,17-13 254 0 0,18-11 1826 0 0,25-11 977 0 0,-30 16-2052 0 0,0 0 0 0 0,0 1-1 0 0,-1 0 1 0 0,1 0 0 0 0,0 1-1 0 0,0 0 1 0 0,0 0 0 0 0,0 1-1 0 0,-1-1 1 0 0,1 1 0 0 0,7 3-1 0 0,-2 0-57 0 0,-1 0-1 0 0,0 1 0 0 0,0 1 0 0 0,-1 0 1 0 0,15 10-1 0 0,4-2-1655 0 0,-29-14 1389 0 0,1 1 0 0 0,-1-1 0 0 0,1 0 0 0 0,-1 0 1 0 0,1 0-1 0 0,-1 0 0 0 0,1 0 0 0 0,-1 0 0 0 0,1 0 0 0 0,-1 0 1 0 0,1 0-1 0 0,-1 0 0 0 0,1 0 0 0 0,-1-1 0 0 0,1 1 0 0 0,-1 0 1 0 0,1 0-1 0 0,-1 0 0 0 0,1-1 0 0 0,-1 1 0 0 0,0 0 0 0 0,1 0 1 0 0,0-1-1 0 0,-1 0-182 0 0,1 0 1 0 0,-1 0 0 0 0,0 0 0 0 0,1 0 0 0 0,-1 0-1 0 0,0 0 1 0 0,0 0 0 0 0,0 0 0 0 0,0 0 0 0 0,0 0-1 0 0,0 0 1 0 0,0 0 0 0 0,0 0 0 0 0,0 0 0 0 0,0 0-1 0 0,-1 1 1 0 0,1-1 0 0 0,-1-1 0 0 0,-6-24-3419 0 0,4 4-609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4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9010 0 0,'28'22'12633'0'0,"12"-2"-9542"0"0,-36-18-3328 0 0,0 0 0 0 0,0 0-1 0 0,0-1 1 0 0,0 0 0 0 0,1 0 0 0 0,-1 0 0 0 0,0 0-1 0 0,1-1 1 0 0,-1 0 0 0 0,0 0 0 0 0,1 0 0 0 0,-1 0-1 0 0,0-1 1 0 0,1 1 0 0 0,-1-1 0 0 0,0 0 0 0 0,8-3-1 0 0,-10 2-301 0 0,0 0 0 0 0,1 0 0 0 0,-1-1 0 0 0,0 1 0 0 0,0-1 0 0 0,-1 1 0 0 0,1-1 0 0 0,0 1 0 0 0,-1-1 0 0 0,0 0 0 0 0,2-4 0 0 0,-2 5 700 0 0,0 0 0 0 0,0 0 0 0 0,-1 0 0 0 0,1 0 0 0 0,0-1 0 0 0,-1 1 0 0 0,0 0 0 0 0,1 0 0 0 0,-1-1 1 0 0,0 1-1 0 0,0 0 0 0 0,0 0 0 0 0,-1-1 0 0 0,1 1 0 0 0,0 0 0 0 0,-2-3 0 0 0,2 5-65 0 0,0 0-1 0 0,0 0 1 0 0,0-1-1 0 0,0 1 1 0 0,0 0 0 0 0,-1 0-1 0 0,1 0 1 0 0,0 0-1 0 0,0 0 1 0 0,0 0-1 0 0,0-1 1 0 0,-1 1-1 0 0,1 0 1 0 0,0 0-1 0 0,0 0 1 0 0,0 0 0 0 0,0 0-1 0 0,-1 0 1 0 0,1 0-1 0 0,0 0 1 0 0,0 0-1 0 0,0 0 1 0 0,-1 0-1 0 0,1 0 1 0 0,0 0-1 0 0,0 0 1 0 0,0 0 0 0 0,-1 0-1 0 0,1 0 1 0 0,0 0-1 0 0,0 0 1 0 0,0 0-1 0 0,0 0 1 0 0,-1 0-1 0 0,1 1 1 0 0,0-1-1 0 0,0 0 1 0 0,0 0 0 0 0,0 0-1 0 0,-1 0 1 0 0,1 0-1 0 0,0 0 1 0 0,0 1-1 0 0,-10 10 1926 0 0,-3 13-552 0 0,6-9-1318 0 0,1 0-1 0 0,0 0 1 0 0,1 1 0 0 0,1 0-1 0 0,1 0 1 0 0,-3 30 0 0 0,7 2-2799 0 0,8 0-3804 0 0,-8-40 3490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5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10258 0 0,'-1'3'10624'0'0,"-1"7"-5252"0"0,-13 63-4277 0 0,11-39-1034 0 0,-10 115 25 0 0,13-126-1091 0 0,2 0 1 0 0,3 28 0 0 0,2-31-2808 0 0,-6-20 3614 0 0,0 0 1 0 0,0 1-1 0 0,0-1 0 0 0,0 0 1 0 0,0 1-1 0 0,1-1 0 0 0,-1 0 0 0 0,0 0 1 0 0,0 1-1 0 0,1-1 0 0 0,-1 0 1 0 0,0 0-1 0 0,0 0 0 0 0,1 1 1 0 0,-1-1-1 0 0,0 0 0 0 0,1 0 1 0 0,-1 0-1 0 0,0 0 0 0 0,0 0 1 0 0,1 1-1 0 0,-1-1 0 0 0,0 0 1 0 0,1 0-1 0 0,-1 0 0 0 0,0 0 1 0 0,1 0-1 0 0,-1 0 0 0 0,0 0 1 0 0,1 0-1 0 0,-1 0 0 0 0,0 0 1 0 0,1 0-1 0 0,-1-1 0 0 0,0 1 1 0 0,1 0-1 0 0,-1 0 0 0 0,0 0 1 0 0,1 0-1 0 0,-1 0 0 0 0,0-1 1 0 0,0 1-1 0 0,1 0 0 0 0,-1 0 0 0 0,0 0 1 0 0,0-1-1 0 0,1 1 0 0 0,-1 0 1 0 0,0 0-1 0 0,0-1 0 0 0,0 1 1 0 0,1 0-1 0 0,-1-1 0 0 0,0 1 1 0 0,0 0-1 0 0,0-1 0 0 0,8-9-5748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5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1 11931 0 0,'0'17'10596'0'0,"-1"0"-5270"0"0,1-8-5228 0 0,-1 1-1 0 0,-1 0 1 0 0,0 0-1 0 0,0-1 1 0 0,-7 19-1 0 0,8-26-79 0 0,-4 12-622 0 0,-1 0 0 0 0,0 0-1 0 0,-1 0 1 0 0,0-1 0 0 0,-1 0 0 0 0,-18 21 0 0 0,32-38 553 0 0,-1 0 0 0 0,1 0 0 0 0,0 0 0 0 0,0 1 0 0 0,0 0 0 0 0,0 0 0 0 0,0 0 0 0 0,1 1 1 0 0,-1 0-1 0 0,1 0 0 0 0,0 0 0 0 0,-1 1 0 0 0,1 0 0 0 0,0 1 0 0 0,8-1 0 0 0,-7 1 81 0 0,0 1-1 0 0,0-1 0 0 0,1 1 0 0 0,-2 0 0 0 0,1 1 0 0 0,0 0 1 0 0,0 0-1 0 0,0 1 0 0 0,-1 0 0 0 0,1 0 0 0 0,-1 1 1 0 0,13 8-1 0 0,-13-2-2046 0 0,-13-5-2853 0 0,-22-4-4224 0 0,22-1 8649 0 0,-15 1-4408 0 0</inkml:trace>
  <inkml:trace contextRef="#ctx0" brushRef="#br0" timeOffset="1">1 305 8778 0 0,'13'15'11217'0'0,"6"-2"-6401"0"0,28 4-4375 0 0,-24-8 593 0 0,-2-1-936 0 0,0-1 0 0 0,29 7 0 0 0,-1-9-1817 0 0,-44-6 907 0 0,1 1 1 0 0,-1-1-1 0 0,1 0 1 0 0,-1 0-1 0 0,0 0 1 0 0,8-4-1 0 0,-11 5 482 0 0,-1-1 0 0 0,0 0 1 0 0,0 1-1 0 0,0-1 0 0 0,0 0 0 0 0,0 1 0 0 0,0-1 0 0 0,0 0 0 0 0,0 0 0 0 0,0 0 1 0 0,0 0-1 0 0,-1 0 0 0 0,1 0 0 0 0,0 0 0 0 0,-1 0 0 0 0,1 0 0 0 0,0-1 1 0 0,-1 1-1 0 0,1 0 0 0 0,-1 0 0 0 0,0-1 0 0 0,1 1 0 0 0,-1 0 0 0 0,0-2 1 0 0,2-8-1838 0 0,10-9-3903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5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0 9090 0 0,'-3'0'1261'0'0,"0"0"0"0"0,0 0 0 0 0,0 1 0 0 0,0-1 0 0 0,0 1 0 0 0,1 0 0 0 0,-7 2 0 0 0,-10 12 4606 0 0,17-11-5615 0 0,0-1 0 0 0,0 0-1 0 0,0 1 1 0 0,1-1 0 0 0,-1 1 0 0 0,1-1 0 0 0,0 1 0 0 0,0 0 0 0 0,1 0-1 0 0,-1-1 1 0 0,0 9 0 0 0,1-4-558 0 0,1 1 1 0 0,0 0-1 0 0,0 0 1 0 0,0-1-1 0 0,1 1 0 0 0,0-1 1 0 0,6 12-1 0 0,5 6 1616 0 0,-3-15-1419 0 0,0 0-1 0 0,0-1 0 0 0,1 0 0 0 0,0-1 0 0 0,1 0 0 0 0,-1-1 0 0 0,2 0 0 0 0,-1-1 0 0 0,1 0 1 0 0,0-1-1 0 0,1 0 0 0 0,0-2 0 0 0,-1 1 0 0 0,25 3 0 0 0,-28-8-448 0 0,-3-5-4923 0 0,-7 4 4971 0 0,0 0 0 0 0,0 1 0 0 0,0-1 0 0 0,0 0 1 0 0,-1 0-1 0 0,1 0 0 0 0,0 0 0 0 0,0 0 0 0 0,-1 0 0 0 0,1 0 1 0 0,0 1-1 0 0,-1-1 0 0 0,1 0 0 0 0,-1 0 0 0 0,1 1 1 0 0,-1-1-1 0 0,0 0 0 0 0,0-1 0 0 0,-9-8-5759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6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10402 0 0,'1'6'904'0'0,"1"-1"-1"0"0,0 1 0 0 0,1-1 1 0 0,-1 0-1 0 0,1 1 0 0 0,0-1 0 0 0,1-1 1 0 0,-1 1-1 0 0,7 6 0 0 0,-4-5-276 0 0,0 0 0 0 0,0-1 0 0 0,1 0 0 0 0,0 0 0 0 0,15 7 0 0 0,3-1-454 0 0,0-2 0 0 0,1 0 0 0 0,32 5 0 0 0,-17-4 422 0 0,-34-8-721 0 0,31 7-291 0 0,-36-9 176 0 0,0 1 1 0 0,0-1-1 0 0,0 0 0 0 0,0 1 1 0 0,1-1-1 0 0,-1 0 1 0 0,0 0-1 0 0,0-1 0 0 0,0 1 1 0 0,0 0-1 0 0,0-1 1 0 0,0 1-1 0 0,4-3 0 0 0,-6 3 143 0 0,0-1-1 0 0,1 1 0 0 0,-1-1 0 0 0,0 1 0 0 0,0 0 0 0 0,0-1 0 0 0,0 1 0 0 0,-1-1 1 0 0,1 1-1 0 0,0-1 0 0 0,0 1 0 0 0,0-1 0 0 0,0 1 0 0 0,0 0 0 0 0,0-1 1 0 0,-1 1-1 0 0,1-1 0 0 0,0 1 0 0 0,0 0 0 0 0,-1-1 0 0 0,1 1 0 0 0,0 0 1 0 0,-1-1-1 0 0,1 1 0 0 0,0 0 0 0 0,-1-1 0 0 0,1 1 0 0 0,0 0 0 0 0,-1 0 1 0 0,1-1-1 0 0,-1 1 0 0 0,1 0 0 0 0,-1 0 0 0 0,1 0 0 0 0,0 0 0 0 0,-1 0 0 0 0,1-1 1 0 0,-1 1-1 0 0,-19-8-1039 0 0,17 8 1241 0 0,0 0-1 0 0,0 0 0 0 0,0 1 0 0 0,0-1 0 0 0,0 1 0 0 0,0 0 1 0 0,0 0-1 0 0,1 0 0 0 0,-1 0 0 0 0,0 0 0 0 0,1 1 1 0 0,-1-1-1 0 0,1 1 0 0 0,-1 0 0 0 0,1 0 0 0 0,0 0 1 0 0,0 0-1 0 0,0 0 0 0 0,0 0 0 0 0,0 0 0 0 0,0 1 0 0 0,0-1 1 0 0,1 1-1 0 0,-1-1 0 0 0,1 1 0 0 0,-2 5 0 0 0,-2 3 313 0 0,1 0 0 0 0,-1 0-1 0 0,2 1 1 0 0,0 0-1 0 0,-2 15 1 0 0,4-18-324 0 0,0-1 0 0 0,1 1 0 0 0,0 0 1 0 0,0-1-1 0 0,1 1 0 0 0,0-1 0 0 0,0 1 0 0 0,6 15 1 0 0,-6-20-64 0 0,1 0 1 0 0,0-1-1 0 0,0 1 1 0 0,0 0 0 0 0,0-1-1 0 0,0 1 1 0 0,1-1-1 0 0,0 0 1 0 0,0 0 0 0 0,-1 0-1 0 0,2 0 1 0 0,-1 0 0 0 0,0-1-1 0 0,1 1 1 0 0,-1-1-1 0 0,1 0 1 0 0,0 0 0 0 0,-1 0-1 0 0,1-1 1 0 0,4 2-1 0 0,-1-1-314 0 0,-1 0-1 0 0,0 0 1 0 0,1 0-1 0 0,-1-1 1 0 0,1 0-1 0 0,-1-1 1 0 0,1 1-1 0 0,-1-1 0 0 0,1-1 1 0 0,-1 1-1 0 0,1-1 1 0 0,-1 0-1 0 0,1-1 1 0 0,11-3-1 0 0,2-7-4713 0 0,3 5-2692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7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2 7994 0 0,'-3'0'1137'0'0,"0"-1"0"0"0,0 1 0 0 0,0 0 0 0 0,0 0 0 0 0,1 0 0 0 0,-1 0 0 0 0,0 0 0 0 0,-5 2 0 0 0,6-2-527 0 0,0 1 1 0 0,0 0-1 0 0,0 0 0 0 0,0 0 0 0 0,0 0 0 0 0,0 0 0 0 0,0 0 1 0 0,0 0-1 0 0,-3 4 0 0 0,2-2-311 0 0,1 1-1 0 0,-1-1 1 0 0,1 1-1 0 0,-1 0 1 0 0,1 0-1 0 0,0 0 1 0 0,1 0 0 0 0,-1 0-1 0 0,1 1 1 0 0,0-1-1 0 0,-1 5 1 0 0,-1 8-447 0 0,1 0-1 0 0,2 0 1 0 0,-1 1-1 0 0,2-1 1 0 0,2 18 0 0 0,1-7 139 0 0,2 0 1 0 0,1-1 0 0 0,0 0 0 0 0,13 29-1 0 0,-15-45 5 0 0,0 0 1 0 0,0 0-1 0 0,1 0 0 0 0,1-1 0 0 0,0 0 0 0 0,0 0 0 0 0,1 0 0 0 0,0-1 0 0 0,0 0 1 0 0,1-1-1 0 0,19 14 0 0 0,-25-20 4 0 0,-1-1-1 0 0,0 1 1 0 0,1-1 0 0 0,-1 0 0 0 0,1 0 0 0 0,0 0 0 0 0,-1 0-1 0 0,1 0 1 0 0,0-1 0 0 0,0 1 0 0 0,0-1 0 0 0,-1 1-1 0 0,1-1 1 0 0,0 0 0 0 0,0 0 0 0 0,0-1 0 0 0,-1 1 0 0 0,1-1-1 0 0,0 1 1 0 0,4-2 0 0 0,-4 0 4 0 0,1 0 0 0 0,-1 0 0 0 0,0 0 0 0 0,1-1 0 0 0,-1 1 0 0 0,0-1 0 0 0,-1 0 0 0 0,1 0 0 0 0,0 0 0 0 0,-1 0 0 0 0,0 0 0 0 0,1-1 0 0 0,0-3 0 0 0,2-3-61 0 0,0 0 0 0 0,-1 0 0 0 0,0-1 0 0 0,-1 0 0 0 0,0 0 0 0 0,-1 1-1 0 0,0-2 1 0 0,-1 1 0 0 0,0-16 0 0 0,-2 16-435 0 0,-1 0 1 0 0,-1 0-1 0 0,1 0 1 0 0,-2 1-1 0 0,0-1 1 0 0,0 1-1 0 0,0-1 0 0 0,-2 1 1 0 0,1 1-1 0 0,-1-1 1 0 0,0 1-1 0 0,-1 0 1 0 0,-8-8-1 0 0,9 10-16 0 0,1 1 0 0 0,-1 0 0 0 0,-1 1 0 0 0,1-1 0 0 0,-1 1 0 0 0,0 1-1 0 0,0-1 1 0 0,0 1 0 0 0,0 0 0 0 0,-1 1 0 0 0,0 0 0 0 0,0 0 0 0 0,0 0 0 0 0,0 1 0 0 0,0 0 0 0 0,0 1 0 0 0,0 0 0 0 0,-9 0-1 0 0,13 1 476 0 0,0 1 0 0 0,0-1 0 0 0,0 1 0 0 0,0 0 0 0 0,0 0 0 0 0,0 0 0 0 0,0 1 0 0 0,0-1 0 0 0,1 1 0 0 0,-1 0 0 0 0,0 0 0 0 0,1 0-1 0 0,0 1 1 0 0,-1-1 0 0 0,1 1 0 0 0,-5 5 0 0 0,5-5 322 0 0,1 1-1 0 0,0-1 1 0 0,-1 1-1 0 0,1 0 1 0 0,1-1 0 0 0,-1 1-1 0 0,0 0 1 0 0,1 0-1 0 0,0 0 1 0 0,0 0 0 0 0,0 0-1 0 0,1 0 1 0 0,-1 0-1 0 0,1 1 1 0 0,0-1-1 0 0,0 0 1 0 0,0 0 0 0 0,1 0-1 0 0,-1 0 1 0 0,1 0-1 0 0,0 0 1 0 0,0 0 0 0 0,1 0-1 0 0,-1 0 1 0 0,1 0-1 0 0,0 0 1 0 0,0-1-1 0 0,0 1 1 0 0,0-1 0 0 0,1 1-1 0 0,-1-1 1 0 0,1 0-1 0 0,0 0 1 0 0,0 0 0 0 0,0 0-1 0 0,0-1 1 0 0,1 1-1 0 0,-1-1 1 0 0,5 3-1 0 0,7 1-311 0 0,1 1-1 0 0,0-2 0 0 0,0 0 1 0 0,0-1-1 0 0,1-1 1 0 0,0 0-1 0 0,-1-1 0 0 0,1-1 1 0 0,0 0-1 0 0,0-2 0 0 0,23-2 1 0 0,76-16-5357 0 0,-10-8-4513 0 0,-85 5 21235 0 0,-34 30-4786 0 0,-5 17-4052 0 0,10-14-1584 0 0,-4 4-477 0 0,-33 43 51 0 0,42-54-488 0 0,1 0-1 0 0,0 0 1 0 0,-1 0 0 0 0,1 0 0 0 0,1 1-1 0 0,-1-1 1 0 0,1 0 0 0 0,-1 1 0 0 0,1-1 0 0 0,1 1-1 0 0,-1 0 1 0 0,0 6 0 0 0,2-10-9 0 0,-1 0 1 0 0,0-1-1 0 0,0 1 1 0 0,1 0-1 0 0,-1-1 1 0 0,1 1-1 0 0,-1 0 1 0 0,0-1-1 0 0,1 1 1 0 0,-1 0-1 0 0,1-1 1 0 0,0 1-1 0 0,-1-1 1 0 0,1 1-1 0 0,-1-1 1 0 0,1 0-1 0 0,0 1 1 0 0,-1-1-1 0 0,1 0 0 0 0,0 1 1 0 0,0-1-1 0 0,-1 0 1 0 0,1 0-1 0 0,0 1 1 0 0,0-1-1 0 0,-1 0 1 0 0,1 0-1 0 0,0 0 1 0 0,0 0-1 0 0,-1 0 1 0 0,1 0-1 0 0,0 0 1 0 0,0 0-1 0 0,-1-1 1 0 0,1 1-1 0 0,0 0 1 0 0,1-1-1 0 0,34-9-49 0 0,-31 8 32 0 0,12-3-680 0 0,-1-1-1 0 0,22-12 1 0 0,-6-4-3449 0 0,-7-5-3980 0 0,-19 12 4056 0 0,-8-1-1136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7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92 6305 0 0,'-30'-28'4474'0'0,"-3"-2"899"0"0,13 8 978 0 0,20 22-6273 0 0,0-1 0 0 0,0 1 0 0 0,0 0 0 0 0,0 0 0 0 0,0-1-1 0 0,0 1 1 0 0,0 0 0 0 0,1 0 0 0 0,-1-1 0 0 0,0 1 0 0 0,0 0-1 0 0,0 0 1 0 0,0-1 0 0 0,0 1 0 0 0,0 0 0 0 0,0 0-1 0 0,0-1 1 0 0,1 1 0 0 0,-1 0 0 0 0,0 0 0 0 0,0 0 0 0 0,0-1-1 0 0,0 1 1 0 0,1 0 0 0 0,-1 0 0 0 0,0 0 0 0 0,0 0-1 0 0,0 0 1 0 0,1-1 0 0 0,-1 1 0 0 0,0 0 0 0 0,0 0 0 0 0,1 0-1 0 0,-1 0 1 0 0,0 0 0 0 0,0 0 0 0 0,1 0 0 0 0,-1 0-1 0 0,0 0 1 0 0,0 0 0 0 0,1 0 0 0 0,-1 0 0 0 0,0 0 0 0 0,0 0-1 0 0,1 0 1 0 0,-1 0 0 0 0,1 0 0 0 0,18-1 543 0 0,-14 0-339 0 0,6 0-150 0 0,-1 0 0 0 0,1 1 1 0 0,-1 0-1 0 0,1 0 0 0 0,0 1 0 0 0,-1 0 1 0 0,1 1-1 0 0,19 7 0 0 0,-26-8-111 0 0,0 1 1 0 0,0 0-1 0 0,-1 0 0 0 0,1 0 1 0 0,-1 1-1 0 0,1-1 0 0 0,-1 1 1 0 0,0 0-1 0 0,0 0 0 0 0,0 0 0 0 0,0 0 1 0 0,-1 0-1 0 0,1 1 0 0 0,-1-1 1 0 0,0 1-1 0 0,0 0 0 0 0,0 0 1 0 0,0-1-1 0 0,-1 1 0 0 0,0 0 1 0 0,0 1-1 0 0,0-1 0 0 0,0 0 1 0 0,0 0-1 0 0,-1 7 0 0 0,1 2 44 0 0,-2 1-1 0 0,0 0 0 0 0,0 0 1 0 0,-2-1-1 0 0,1 1 0 0 0,-7 16 1 0 0,-32 80-3654 0 0,26-74-1149 0 0,15-50-4504 0 0,6-17 8812 0 0,-1 16 523 0 0,36-99 2679 0 0,-35 99-1007 0 0,2 1 1 0 0,-1 1 0 0 0,11-15 0 0 0,-16 26-1538 0 0,1-1 1 0 0,-1 0-1 0 0,1 0 0 0 0,-1 1 1 0 0,1 0-1 0 0,0-1 1 0 0,0 1-1 0 0,0 0 0 0 0,0 0 1 0 0,0 1-1 0 0,1-1 0 0 0,-1 1 1 0 0,0-1-1 0 0,1 1 1 0 0,-1 0-1 0 0,1 0 0 0 0,0 1 1 0 0,-1-1-1 0 0,1 1 0 0 0,-1-1 1 0 0,1 1-1 0 0,0 1 1 0 0,3-1-1 0 0,-3 1-205 0 0,-1-1-1 0 0,1 1 1 0 0,-1 0 0 0 0,1 0-1 0 0,-1 1 1 0 0,1-1 0 0 0,-1 1-1 0 0,0-1 1 0 0,0 1 0 0 0,0 0-1 0 0,0 0 1 0 0,0 1 0 0 0,0-1-1 0 0,0 1 1 0 0,-1-1 0 0 0,1 1-1 0 0,-1 0 1 0 0,0 0 0 0 0,0 0-1 0 0,0 0 1 0 0,0 0 0 0 0,-1 0-1 0 0,1 0 1 0 0,-1 1 0 0 0,1-1 0 0 0,-1 1-1 0 0,-1-1 1 0 0,1 1 0 0 0,0-1-1 0 0,-1 1 1 0 0,1 0 0 0 0,-1-1-1 0 0,0 1 1 0 0,-1 5 0 0 0,0-2-92 0 0,-1 0 1 0 0,0 1-1 0 0,0-1 1 0 0,0 0-1 0 0,-1-1 1 0 0,0 1-1 0 0,0 0 1 0 0,-7 10-1 0 0,4-10-802 0 0,1 1 0 0 0,-1-1 0 0 0,-12 11 0 0 0,-17 8-4928 0 0,-4-8-3375 0 0,16-10 3476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7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6665 0 0,'6'7'10927'0'0,"8"-5"-6448"0"0,17-5-2652 0 0,-28 3-918 0 0,96-5 2261 0 0,-69 5-3204 0 0,0-2-1 0 0,45-7 1 0 0,-62 6-562 0 0,-18 3-149 0 0,3 1 715 0 0,-1-1 0 0 0,1 1-1 0 0,-1 0 1 0 0,1 0 0 0 0,0 0-1 0 0,-1 0 1 0 0,1 1-1 0 0,0-1 1 0 0,-4 4 0 0 0,0 2 81 0 0,-1 1 1 0 0,1 0 0 0 0,1 1-1 0 0,0-1 1 0 0,0 1 0 0 0,0 0 0 0 0,1 1-1 0 0,-4 15 1 0 0,6-19-212 0 0,0-1 0 0 0,1 1-1 0 0,-1 0 1 0 0,1 0 0 0 0,1 0-1 0 0,-1 0 1 0 0,1 0 0 0 0,0 1 0 0 0,1-1-1 0 0,-1 0 1 0 0,1 0 0 0 0,0 0-1 0 0,1 0 1 0 0,-1-1 0 0 0,4 10-1 0 0,11 2-4986 0 0,-15-16 4528 0 0,0 0 0 0 0,1-1 0 0 0,-1 1 0 0 0,0-1 0 0 0,1 1 0 0 0,-1-1 1 0 0,0 1-1 0 0,1-1 0 0 0,-1 0 0 0 0,1 0 0 0 0,-1 0 0 0 0,1 0 0 0 0,-1 0 0 0 0,2 0 0 0 0,10-2-5663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00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17 8858 0 0,'-4'4'6818'0'0,"4"-4"-6703"0"0,9 9 1782 0 0,15 8-838 0 0,-13-13-930 0 0,-1 0 1 0 0,1 0-1 0 0,0-1 1 0 0,0-1-1 0 0,0 0 1 0 0,0 0-1 0 0,1-1 1 0 0,-1 0-1 0 0,0-1 0 0 0,14-2 1 0 0,-21 1-271 0 0,0 0 1 0 0,-1-1-1 0 0,1 0 0 0 0,0 0 1 0 0,-1 0-1 0 0,0 0 1 0 0,1 0-1 0 0,-1-1 0 0 0,0 0 1 0 0,0 1-1 0 0,0-1 0 0 0,-1 0 1 0 0,1-1-1 0 0,-1 1 0 0 0,1 0 1 0 0,-1-1-1 0 0,0 1 1 0 0,0-1-1 0 0,-1 0 0 0 0,1 1 1 0 0,1-8-1 0 0,-27 51 2384 0 0,13-11-1916 0 0,1-2 150 0 0,-11 43-1 0 0,19-62-805 0 0,0 1 0 0 0,1-1 0 0 0,0 1 0 0 0,1-1 0 0 0,0 1-1 0 0,0-1 1 0 0,1 1 0 0 0,0-1 0 0 0,4 16 0 0 0,-5-24 206 0 0,0 1 1 0 0,0-1-1 0 0,0 1 1 0 0,0-1-1 0 0,0 1 0 0 0,1-1 1 0 0,-1 0-1 0 0,0 1 1 0 0,0-1-1 0 0,0 1 0 0 0,0-1 1 0 0,1 0-1 0 0,-1 1 0 0 0,0-1 1 0 0,0 0-1 0 0,1 1 1 0 0,-1-1-1 0 0,0 0 0 0 0,1 1 1 0 0,-1-1-1 0 0,0 0 1 0 0,1 1-1 0 0,-1-1 0 0 0,0 0 1 0 0,1 0-1 0 0,-1 0 1 0 0,1 1-1 0 0,-1-1 0 0 0,0 0 1 0 0,1 0-1 0 0,-1 0 1 0 0,1 0-1 0 0,-1 0 0 0 0,1 0 1 0 0,-1 0-1 0 0,0 0 1 0 0,1 0-1 0 0,-1 0 0 0 0,1 0 1 0 0,-1 0-1 0 0,1 0 0 0 0,0 0 1 0 0,17-18-2245 0 0,11-30 673 0 0,-11 9 1316 0 0,9-17 1137 0 0,-6 23 4483 0 0,-20 33-5139 0 0,-1-1 0 0 0,0 1 0 0 0,0 0 0 0 0,0 0 1 0 0,0 0-1 0 0,0 0 0 0 0,0-1 0 0 0,0 1 0 0 0,0 0 0 0 0,0 0 0 0 0,0 0 0 0 0,0 0 1 0 0,0 0-1 0 0,0-1 0 0 0,1 1 0 0 0,-1 0 0 0 0,0 0 0 0 0,0 0 0 0 0,0 0 0 0 0,0 0 1 0 0,0 0-1 0 0,1 0 0 0 0,-1-1 0 0 0,0 1 0 0 0,0 0 0 0 0,0 0 0 0 0,0 0 0 0 0,1 0 1 0 0,-1 0-1 0 0,0 0 0 0 0,0 0 0 0 0,0 0 0 0 0,0 0 0 0 0,1 0 0 0 0,-1 0 0 0 0,0 0 1 0 0,0 0-1 0 0,0 0 0 0 0,1 0 0 0 0,-1 0 0 0 0,0 0 0 0 0,0 0 0 0 0,0 0 0 0 0,0 0 1 0 0,0 1-1 0 0,1-1 0 0 0,-1 0 0 0 0,0 0 0 0 0,0 0 0 0 0,0 0 0 0 0,0 0 0 0 0,0 0 1 0 0,1 0-1 0 0,-1 1 0 0 0,0-1 0 0 0,1 14 1233 0 0,-5 18-1518 0 0,0-4-732 0 0,-1-1-1 0 0,-12 32 0 0 0,14-50-180 0 0,-1 0-1 0 0,0 0 0 0 0,-1 0 0 0 0,0 0 1 0 0,0-1-1 0 0,-1 0 0 0 0,0 0 0 0 0,-1-1 1 0 0,-13 13-1 0 0,-19 21-2218 0 0,7-5 2675 0 0,27-32 1403 0 0,0 1 1 0 0,-1-1 0 0 0,1 0 0 0 0,-18 8 12150 0 0,36-19-8451 0 0,0 2-4395 0 0,0 1 227 0 0,1 0-1 0 0,-1 2 1 0 0,1-1-1 0 0,0 2 1 0 0,0 0-1 0 0,0 0 1 0 0,15 3-1 0 0,-25-2-302 0 0,-1 0-1 0 0,1 1 1 0 0,-1 0-1 0 0,0-1 1 0 0,1 2-1 0 0,-1-1 1 0 0,0 0 0 0 0,0 0-1 0 0,1 1 1 0 0,-1 0-1 0 0,0 0 1 0 0,0 0-1 0 0,-1 0 1 0 0,1 0-1 0 0,0 0 1 0 0,-1 1-1 0 0,0-1 1 0 0,1 1-1 0 0,-1 0 1 0 0,0 0-1 0 0,0 0 1 0 0,0 0-1 0 0,-1 0 1 0 0,1 0-1 0 0,-1 0 1 0 0,0 1-1 0 0,0-1 1 0 0,0 0-1 0 0,0 1 1 0 0,0-1-1 0 0,-1 1 1 0 0,1-1-1 0 0,-1 5 1 0 0,-5 37-2817 0 0,-7-3-5336 0 0,12-41 8055 0 0,-1-1 0 0 0,1 0-1 0 0,0 0 1 0 0,0 1 0 0 0,0-1 0 0 0,0 0-1 0 0,-1 0 1 0 0,1 0 0 0 0,0 1-1 0 0,0-1 1 0 0,-1 0 0 0 0,1 0 0 0 0,0 0-1 0 0,0 0 1 0 0,-1 1 0 0 0,1-1 0 0 0,0 0-1 0 0,0 0 1 0 0,-1 0 0 0 0,1 0 0 0 0,0 0-1 0 0,0 0 1 0 0,-1 0 0 0 0,1 0-1 0 0,0 0 1 0 0,-1 0 0 0 0,1 0 0 0 0,0 0-1 0 0,0 0 1 0 0,-1 0 0 0 0,1 0 0 0 0,0 0-1 0 0,-1 0 1 0 0,1 0 0 0 0,0-1 0 0 0,0 1-1 0 0,-1 0 1 0 0,1 0 0 0 0,-12-7-1572 0 0,10 6 700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8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12675 0 0,'-1'0'790'0'0,"-1"1"0"0"0,1 0 0 0 0,-1 0 0 0 0,1 0 0 0 0,-1 0 1 0 0,1 1-1 0 0,0-1 0 0 0,0 0 0 0 0,0 1 0 0 0,0-1 0 0 0,0 0 0 0 0,-2 4 0 0 0,-4 22 3494 0 0,6-13-4299 0 0,2-1 1 0 0,2 24-1 0 0,0-6 630 0 0,-2 15-616 0 0,4 113-238 0 0,4-55-4210 0 0,-8-96 3593 0 0,4 22-3750 0 0,2-13-3497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8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17 9994 0 0,'1'-17'12232'0'0,"10"21"-7499"0"0,14 6-4796 0 0,-8-7 116 0 0,-1-1 0 0 0,22 1 0 0 0,-28-3-26 0 0,1 0 1 0 0,-1 1 0 0 0,1 0-1 0 0,-1 1 1 0 0,0 0-1 0 0,0 1 1 0 0,1 0 0 0 0,11 5-1 0 0,-22-8-10 0 0,1 1-1 0 0,0-1 1 0 0,-1 1 0 0 0,1-1-1 0 0,0 0 1 0 0,-1 1-1 0 0,1-1 1 0 0,-1 1-1 0 0,1-1 1 0 0,-1 1 0 0 0,1 0-1 0 0,-1-1 1 0 0,1 1-1 0 0,-1 0 1 0 0,1-1 0 0 0,-1 1-1 0 0,0 0 1 0 0,0-1-1 0 0,1 1 1 0 0,-1 0 0 0 0,0 0-1 0 0,0-1 1 0 0,0 1-1 0 0,0 0 1 0 0,0 0 0 0 0,0 1-1 0 0,0-1 6 0 0,0 1 1 0 0,-1 0-1 0 0,0 0 0 0 0,1-1 0 0 0,-1 1 0 0 0,0 0 1 0 0,0-1-1 0 0,0 1 0 0 0,0-1 0 0 0,0 1 1 0 0,-2 0-1 0 0,-37 33 168 0 0,37-32-183 0 0,-64 41 6 0 0,46-32-145 0 0,1 1 0 0 0,1 1-1 0 0,-33 30 1 0 0,50-42 127 0 0,0-1-1 0 0,1 0 0 0 0,-1 1 1 0 0,1 0-1 0 0,0-1 0 0 0,-1 1 1 0 0,1 0-1 0 0,0 0 0 0 0,0 0 1 0 0,0 0-1 0 0,0 0 0 0 0,0 0 1 0 0,0 0-1 0 0,1 0 0 0 0,-1 0 1 0 0,1 0-1 0 0,0 0 1 0 0,-1 0-1 0 0,1 0 0 0 0,0 1 1 0 0,0-1-1 0 0,0 0 0 0 0,0 0 1 0 0,1 0-1 0 0,-1 0 0 0 0,1 1 1 0 0,-1-1-1 0 0,1 0 0 0 0,0 0 1 0 0,0 0-1 0 0,0 0 0 0 0,0 0 1 0 0,0-1-1 0 0,0 1 0 0 0,0 0 1 0 0,1 0-1 0 0,-1-1 0 0 0,1 1 1 0 0,-1-1-1 0 0,1 1 1 0 0,-1-1-1 0 0,1 1 0 0 0,3 1 1 0 0,5 3-25 0 0,0 0 1 0 0,0-1 0 0 0,0 0 0 0 0,1 0-1 0 0,0-1 1 0 0,20 5 0 0 0,-22-7-87 0 0,98 20-1375 0 0,-92-21-849 0 0,0 1 1 0 0,26-3-1 0 0,-39 1 1873 0 0,-1 0 0 0 0,1 0 0 0 0,-1 0 0 0 0,1-1 0 0 0,-1 1 0 0 0,1 0 0 0 0,-1-1 1 0 0,0 0-1 0 0,1 1 0 0 0,-1-1 0 0 0,1 0 0 0 0,-1 1 0 0 0,0-1 0 0 0,0 0 0 0 0,1 0 0 0 0,-1 0 0 0 0,0 0 0 0 0,0-1 0 0 0,0 1 0 0 0,0 0 1 0 0,0 0-1 0 0,-1 0 0 0 0,1-1 0 0 0,1-1 0 0 0,5-12-4144 0 0</inkml:trace>
  <inkml:trace contextRef="#ctx0" brushRef="#br0" timeOffset="1">391 105 4137 0 0,'-23'-48'15715'0'0,"22"57"-9144"0"0,-8 19-5180 0 0,1-3-1207 0 0,-4 29 461 0 0,-8 99 1 0 0,19-124-1988 0 0,4 47 1 0 0,-1-55-2385 0 0,2 0 0 0 0,10 38-1 0 0,-7-41-1594 0 0,3-2-1360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9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33 15611 0 0,'1'-1'503'0'0,"0"0"0"0"0,0 0 0 0 0,0 0 0 0 0,0 1-1 0 0,0-1 1 0 0,0 0 0 0 0,0 0 0 0 0,0-1 0 0 0,0 1 0 0 0,0 0-1 0 0,-1 0 1 0 0,1 0 0 0 0,0-2 0 0 0,-1 3-367 0 0,1-1 1 0 0,-1 1 0 0 0,0-1-1 0 0,0 1 1 0 0,0-1-1 0 0,0 1 1 0 0,0-1-1 0 0,0 1 1 0 0,0-1-1 0 0,0 1 1 0 0,0-1 0 0 0,0 1-1 0 0,0-1 1 0 0,0 1-1 0 0,-1-1 1 0 0,1 1-1 0 0,0-1 1 0 0,0 1-1 0 0,0 0 1 0 0,-1-1-1 0 0,1 1 1 0 0,0-1 0 0 0,-1 1-1 0 0,1-1 1 0 0,-1 0-62 0 0,-1 1 1 0 0,1-1-1 0 0,0 1 1 0 0,0-1-1 0 0,0 1 1 0 0,0 0 0 0 0,0-1-1 0 0,0 1 1 0 0,0 0-1 0 0,-1 0 1 0 0,1 0-1 0 0,0 0 1 0 0,0 0-1 0 0,0 0 1 0 0,0 0 0 0 0,-1 0-1 0 0,1 1 1 0 0,0-1-1 0 0,0 0 1 0 0,0 1-1 0 0,0-1 1 0 0,0 1 0 0 0,0-1-1 0 0,0 1 1 0 0,0-1-1 0 0,0 1 1 0 0,0 0-1 0 0,0-1 1 0 0,-1 2-1 0 0,-11 10 135 0 0,1 0-1 0 0,1 1 0 0 0,0 0 0 0 0,0 1 0 0 0,-13 23 0 0 0,-12 16-143 0 0,-69 103-1503 0 0,46-44-5291 0 0,56-105 5755 0 0,-11 19-3968 0 0,14-25 4560 0 0,0 0-1 0 0,-1 0 1 0 0,0 0 0 0 0,1 0 0 0 0,-1-1-1 0 0,0 1 1 0 0,1 0 0 0 0,-1-1 0 0 0,0 1-1 0 0,0 0 1 0 0,1-1 0 0 0,-1 1 0 0 0,0-1-1 0 0,0 1 1 0 0,0-1 0 0 0,0 1 0 0 0,0-1-1 0 0,0 0 1 0 0,0 1 0 0 0,0-1 0 0 0,0 0-1 0 0,-1 0 1 0 0,-4-1-4215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9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10522 0 0,'1'-1'422'0'0,"-1"0"0"0"0,1 0 0 0 0,0 1-1 0 0,-1-1 1 0 0,1 1 0 0 0,0-1 0 0 0,0 1 0 0 0,0-1-1 0 0,0 1 1 0 0,-1-1 0 0 0,1 1 0 0 0,0 0 0 0 0,0-1-1 0 0,0 1 1 0 0,0 0 0 0 0,0 0 0 0 0,0 0 0 0 0,1 0-1 0 0,23 3 2797 0 0,20 16-1237 0 0,-43-19-1780 0 0,27 16 391 0 0,1 1 1 0 0,-2 2 0 0 0,-1 1-1 0 0,50 45 1 0 0,-27-14-628 0 0,58 75 1 0 0,-92-106-427 0 0,15 19-1238 0 0,-18-13-5709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4:09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59 4425 0 0,'-22'7'1613'0'0,"16"-4"-507"0"0,-1-1 0 0 0,1 0 0 0 0,-1-1 0 0 0,0 1 0 0 0,-9 0-1 0 0,15-2-857 0 0,0 0-1 0 0,0 0 1 0 0,0 0-1 0 0,0 0 0 0 0,0-1 1 0 0,0 1-1 0 0,0 0 0 0 0,0 0 1 0 0,0-1-1 0 0,0 1 1 0 0,0-1-1 0 0,0 1 0 0 0,0-1 1 0 0,0 1-1 0 0,0-1 0 0 0,0 1 1 0 0,1-1-1 0 0,-1 0 0 0 0,0 1 1 0 0,0-1-1 0 0,1 0 1 0 0,-1 0-1 0 0,0 0 0 0 0,1 0 1 0 0,-1 0-1 0 0,1 0 0 0 0,-1 1 1 0 0,1-1-1 0 0,-1 0 1 0 0,1 0-1 0 0,0 0 0 0 0,0-1 1 0 0,-1 1-1 0 0,1 0 0 0 0,0 0 1 0 0,0 0-1 0 0,0 0 0 0 0,0 0 1 0 0,0 0-1 0 0,0-1 1 0 0,3 2-175 0 0,-1 0 0 0 0,0 0 1 0 0,1 0-1 0 0,-1 0 1 0 0,0 0-1 0 0,0 1 1 0 0,1-1-1 0 0,-1 1 1 0 0,0 0-1 0 0,0 0 1 0 0,0 0-1 0 0,3 1 1 0 0,-1 0 3 0 0,30 10-68 0 0,0-2-1 0 0,59 10 1 0 0,-77-18-144 0 0,-1 0-1 0 0,1-1 0 0 0,0-1 0 0 0,0 0 1 0 0,-1-1-1 0 0,1-1 0 0 0,0-1 1 0 0,22-5-1 0 0,-34 6-1872 0 0,-12 4 835 0 0,-7 2 1011 0 0,1-1-1 0 0,0-1 0 0 0,-29 2 0 0 0,41-5 291 0 0,0 1 0 0 0,0 0-1 0 0,-1 0 1 0 0,1 0-1 0 0,0 0 1 0 0,-1 0 0 0 0,1 0-1 0 0,0 1 1 0 0,0-1-1 0 0,-1 1 1 0 0,1-1 0 0 0,0 1-1 0 0,0 0 1 0 0,0 0-1 0 0,0 0 1 0 0,0 0-1 0 0,0 0 1 0 0,0 0 0 0 0,-2 3-1 0 0,1-1-1 0 0,1-1 0 0 0,0 1 0 0 0,0 0 0 0 0,0 0 0 0 0,0 0-1 0 0,0 1 1 0 0,1-1 0 0 0,-1 0 0 0 0,1 1 0 0 0,0-1 0 0 0,-1 5 0 0 0,0 8-5 0 0,0 1 1 0 0,0 0 0 0 0,2-1 0 0 0,2 21 0 0 0,-2-35-137 0 0,9 56-327 0 0,-8-54 64 0 0,1 1-1 0 0,-1-1 1 0 0,1 1 0 0 0,0-1 0 0 0,0 0 0 0 0,0 0 0 0 0,1 0 0 0 0,-1 0 0 0 0,1 0-1 0 0,4 4 1 0 0,-7-7 109 0 0,1-1-1 0 0,-1 0 1 0 0,1 1-1 0 0,-1-1 0 0 0,1 1 1 0 0,-1-1-1 0 0,0 0 1 0 0,1 0-1 0 0,-1 1 1 0 0,1-1-1 0 0,-1 0 1 0 0,1 0-1 0 0,-1 1 0 0 0,1-1 1 0 0,0 0-1 0 0,-1 0 1 0 0,1 0-1 0 0,-1 0 1 0 0,1 0-1 0 0,-1 0 1 0 0,1 0-1 0 0,-1 0 0 0 0,1 0 1 0 0,0 0-1 0 0,-1 0 1 0 0,1 0-1 0 0,-1-1 1 0 0,1 1-1 0 0,-1 0 1 0 0,2-1-1 0 0,9-15-3227 0 0,-1-28 105 0 0,-10 42 3103 0 0,9-63-1380 0 0,9-54 1057 0 0,-11 86 2545 0 0,16-49 0 0 0,-15 70 3948 0 0,-7 30-3231 0 0,-6 34-1578 0 0,5-51-1114 0 0,-3 88 267 0 0,4-67-386 0 0,-2-1 1 0 0,0 1 0 0 0,-1 0-1 0 0,-9 34 1 0 0,11-55 30 0 0,-1 1-1 0 0,0-1 1 0 0,0 0 0 0 0,0 1 0 0 0,0-1-1 0 0,-1 0 1 0 0,1 0 0 0 0,0 0 0 0 0,0 1-1 0 0,-1-1 1 0 0,1-1 0 0 0,-1 1 0 0 0,1 0-1 0 0,-1 0 1 0 0,1 0 0 0 0,-1-1 0 0 0,1 1-1 0 0,-1-1 1 0 0,1 1 0 0 0,-1-1 0 0 0,0 0-1 0 0,1 0 1 0 0,-1 0 0 0 0,0 1 0 0 0,-3-2-1 0 0,0 1 267 0 0,1 0-1 0 0,-1 0 0 0 0,0-1 1 0 0,0 1-1 0 0,0-1 0 0 0,1 0 1 0 0,-10-4-1 0 0,35 14-254 0 0,1-2-1 0 0,0 0 1 0 0,0-2-1 0 0,0 0 1 0 0,1-1 0 0 0,34 1-1 0 0,-24 0-1566 0 0,-17 2-783 0 0,-15-7 2148 0 0,-1 0-1 0 0,0 1 0 0 0,1-1 0 0 0,-1 0 1 0 0,1 0-1 0 0,-1 1 0 0 0,0-1 0 0 0,0 0 1 0 0,1 1-1 0 0,-1-1 0 0 0,0 0 0 0 0,1 1 1 0 0,-1-1-1 0 0,0 1 0 0 0,0-1 0 0 0,0 0 1 0 0,1 1-1 0 0,-1-1 0 0 0,0 1 0 0 0,0-1 1 0 0,0 1-1 0 0,0-1 0 0 0,0 0 0 0 0,0 1 1 0 0,0-1-1 0 0,0 1 0 0 0,-20-10-4986 0 0,10 8 1519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4:09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25 6097 0 0,'-51'0'14611'0'0,"56"5"-12601"0"0,11 4-1499 0 0,19-5-398 0 0,0-1 1 0 0,0-2-1 0 0,64-7 0 0 0,-31-4-2429 0 0,-3-3-3592 0 0,-35 2-1108 0 0,-18 5 1783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4:10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74 6993 0 0,'-10'-37'8821'0'0,"9"35"-8373"0"0,1 0 0 0 0,0-1 0 0 0,-1 1 0 0 0,1-1 0 0 0,0 1 0 0 0,0 0 0 0 0,1-1-1 0 0,-1 1 1 0 0,0-1 0 0 0,1 1 0 0 0,-1 0 0 0 0,1-1 0 0 0,2-2 0 0 0,-1 5-387 0 0,1 1 1 0 0,-1-1-1 0 0,0 1 0 0 0,1 0 1 0 0,-1 0-1 0 0,1 0 1 0 0,-1 0-1 0 0,0 0 0 0 0,0 1 1 0 0,0-1-1 0 0,0 1 1 0 0,0-1-1 0 0,2 3 0 0 0,2 0 5 0 0,12 7-29 0 0,2-1-1 0 0,32 12 0 0 0,-35-16 11 0 0,0 0 0 0 0,0 2-1 0 0,-1 0 1 0 0,24 17 0 0 0,-39-24-37 0 0,0 0 0 0 0,0 0 0 0 0,0-1 0 0 0,0 1 0 0 0,-1 0 0 0 0,1 0 1 0 0,0 0-1 0 0,-1 0 0 0 0,1 0 0 0 0,0 0 0 0 0,-1 0 0 0 0,1 0 0 0 0,-1 0 0 0 0,0 0 0 0 0,1 0 0 0 0,-1 0 0 0 0,0 1 0 0 0,0-1 0 0 0,1 0 1 0 0,-1 0-1 0 0,0 0 0 0 0,0 0 0 0 0,0 0 0 0 0,-1 1 0 0 0,1-1 0 0 0,0 0 0 0 0,0 0 0 0 0,-1 0 0 0 0,1 0 0 0 0,0 0 0 0 0,-1 0 0 0 0,1 0 1 0 0,-1 0-1 0 0,0 0 0 0 0,1 0 0 0 0,-1 0 0 0 0,0 0 0 0 0,1 0 0 0 0,-1 0 0 0 0,-1 0 0 0 0,-4 6-53 0 0,-1 0-1 0 0,0-1 1 0 0,-16 11-1 0 0,12-9 74 0 0,-14 11-12 0 0,-26 21 31 0 0,48-37-47 0 0,0 0 1 0 0,0 0-1 0 0,0 0 0 0 0,0 1 1 0 0,1-1-1 0 0,-1 1 0 0 0,1-1 1 0 0,0 1-1 0 0,0 0 0 0 0,0 0 1 0 0,-1 6-1 0 0,3-7-3 0 0,0 0 0 0 0,0 0 0 0 0,0 0-1 0 0,0 0 1 0 0,1-1 0 0 0,-1 1 0 0 0,1 0 0 0 0,0 0 0 0 0,0-1 0 0 0,0 1-1 0 0,0 0 1 0 0,0-1 0 0 0,1 1 0 0 0,-1-1 0 0 0,1 0 0 0 0,-1 1-1 0 0,1-1 1 0 0,0 0 0 0 0,0 0 0 0 0,0 0 0 0 0,0 0 0 0 0,1 0 0 0 0,3 2-1 0 0,0 0 1 0 0,0 0-1 0 0,1 0 0 0 0,-1 0 1 0 0,1-1-1 0 0,0 0 0 0 0,0 0 0 0 0,13 3 1 0 0,-10-5 2 0 0,-1 0 0 0 0,1-1 1 0 0,-1 0-1 0 0,0-1 0 0 0,1 0 0 0 0,-1 0 1 0 0,14-5-1 0 0,15-1-99 0 0,-38 7 98 0 0,1-1 0 0 0,-1 1 0 0 0,0 0-1 0 0,0 0 1 0 0,1 0 0 0 0,-1 0 0 0 0,0 0 0 0 0,0 0 0 0 0,1 0 0 0 0,-1 0 0 0 0,0 0 0 0 0,1 0 0 0 0,-1 0 0 0 0,0 0 0 0 0,0 0 0 0 0,1 0 0 0 0,-1 0 0 0 0,0 0 0 0 0,0 0 0 0 0,1 0 0 0 0,-1 0 0 0 0,0 0-1 0 0,1 0 1 0 0,-1 1 0 0 0,0-1 0 0 0,0 0 0 0 0,0 0 0 0 0,1 0 0 0 0,-1 0 0 0 0,0 1 0 0 0,0-1 0 0 0,0 0 0 0 0,1 0 0 0 0,-1 1 0 0 0,0-1 0 0 0,0 0 0 0 0,0 0 0 0 0,0 0 0 0 0,0 1 0 0 0,1-1 0 0 0,-1 1-1 0 0,-6 12 20 0 0,-15 11 17 0 0,20-24-36 0 0,-12 11 34 0 0,0 0-1 0 0,-1-1 1 0 0,0-1 0 0 0,0 0 0 0 0,-1-1 0 0 0,-31 12-1 0 0,25-11-21 0 0,20-9-14 0 0,0 1 0 0 0,-1-1-1 0 0,1 0 1 0 0,0 1 0 0 0,0-1 0 0 0,0 1 0 0 0,0-1 0 0 0,0 1 0 0 0,0 0 0 0 0,0-1-1 0 0,0 1 1 0 0,0 0 0 0 0,0 0 0 0 0,0 0 0 0 0,1 0 0 0 0,-1 0 0 0 0,0 0 0 0 0,1 0 0 0 0,-1 0-1 0 0,0 0 1 0 0,1 0 0 0 0,-1 0 0 0 0,1 0 0 0 0,0 0 0 0 0,-1 2 0 0 0,1-2-5 0 0,1 0 1 0 0,-1 1-1 0 0,1-1 1 0 0,-1 0-1 0 0,1 0 1 0 0,0 1-1 0 0,-1-1 1 0 0,1 0-1 0 0,0 0 1 0 0,0 0-1 0 0,0 0 1 0 0,0 0-1 0 0,0 0 1 0 0,0 0-1 0 0,0 0 1 0 0,0-1-1 0 0,0 1 1 0 0,2 0-1 0 0,6 5-33 0 0,1-2-1 0 0,0 1 0 0 0,0-1 1 0 0,15 4-1 0 0,7-1-862 0 0,56 7 0 0 0,-26-14-4294 0 0,-51-1 2634 0 0,-1 0 1 0 0,0-1-1 0 0,18-6 0 0 0,-13 3-1449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4:10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73 101 5409 0 0,'-7'-3'1411'0'0,"0"0"-1"0"0,1-1 1 0 0,-1 0 0 0 0,1 0-1 0 0,0 0 1 0 0,0-1-1 0 0,-9-9 1 0 0,14 13-1273 0 0,0 0-1 0 0,0 0 0 0 0,0 0 1 0 0,0 0-1 0 0,1 0 1 0 0,-1 0-1 0 0,0 0 1 0 0,0 0-1 0 0,0 0 1 0 0,1 0-1 0 0,-1-1 1 0 0,1 1-1 0 0,-1 0 1 0 0,1 0-1 0 0,-1-1 1 0 0,1 1-1 0 0,0 0 1 0 0,0-1-1 0 0,0 1 0 0 0,-1 0 1 0 0,1-1-1 0 0,0 1 1 0 0,1 0-1 0 0,-1-1 1 0 0,0 1-1 0 0,0 0 1 0 0,0-1-1 0 0,1 1 1 0 0,-1 0-1 0 0,1 0 1 0 0,-1-1-1 0 0,1 1 1 0 0,0 0-1 0 0,-1 0 1 0 0,1 0-1 0 0,0 0 0 0 0,0 0 1 0 0,0 0-1 0 0,-1 0 1 0 0,1 0-1 0 0,0 0 1 0 0,1 0-1 0 0,-1 0 1 0 0,0 1-1 0 0,0-1 1 0 0,0 0-1 0 0,0 1 1 0 0,0-1-1 0 0,1 1 1 0 0,1-1-1 0 0,1 0-115 0 0,0 0-1 0 0,0 0 1 0 0,0 0 0 0 0,1 1 0 0 0,-1-1-1 0 0,0 1 1 0 0,0 0 0 0 0,1 1-1 0 0,-1-1 1 0 0,0 1 0 0 0,0-1-1 0 0,0 1 1 0 0,0 1 0 0 0,0-1 0 0 0,0 0-1 0 0,5 3 1 0 0,10 5 5 0 0,34 21 1 0 0,-47-26-9 0 0,29 16-10 0 0,-20-12-13 0 0,-1-1 0 0 0,0 2 0 0 0,-1 0 0 0 0,0 1 0 0 0,0 0 0 0 0,-1 1 0 0 0,22 24 0 0 0,-33-33-156 0 0,0 0-1 0 0,0 0 0 0 0,0 0 1 0 0,0 0-1 0 0,0 0 1 0 0,0 0-1 0 0,0 0 1 0 0,-1 0-1 0 0,1 0 0 0 0,-1 0 1 0 0,0 1-1 0 0,1-1 1 0 0,-1 0-1 0 0,0 0 1 0 0,0 1-1 0 0,-1-1 0 0 0,1 0 1 0 0,0 0-1 0 0,-1 0 1 0 0,1 1-1 0 0,-1-1 1 0 0,0 0-1 0 0,0 0 0 0 0,1 0 1 0 0,-1 0-1 0 0,-1 0 1 0 0,1 0-1 0 0,0-1 1 0 0,0 1-1 0 0,-1 0 0 0 0,1 0 1 0 0,-1-1-1 0 0,0 1 1 0 0,1-1-1 0 0,-1 1 1 0 0,0-1-1 0 0,0 0 0 0 0,-3 2 1 0 0,-2 1 5 0 0,0 0 0 0 0,-1 0 0 0 0,0 0 0 0 0,1-1 0 0 0,-1 0 0 0 0,-1-1 1 0 0,1 0-1 0 0,-15 2 0 0 0,-66 6 3622 0 0,89-8-2244 0 0,8 2-682 0 0,11 1 42 0 0,9-2-154 0 0,0-1 0 0 0,47-3 0 0 0,-56-1-1714 0 0,0 0 1 0 0,28-8-1 0 0,-40 8-62 0 0,-1-1-1 0 0,1 1 0 0 0,0-1 1 0 0,-1-1-1 0 0,0 1 0 0 0,0-1 1 0 0,0 0-1 0 0,0 0 1 0 0,6-7-1 0 0,-1 0-2523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4:11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46 6809 0 0,'-5'-3'1439'0'0,"0"1"-1"0"0,1-1 1 0 0,-1 0-1 0 0,1 0 1 0 0,-6-5-1 0 0,10 8-1291 0 0,0 0-1 0 0,-1-1 0 0 0,1 1 0 0 0,0 0 0 0 0,-1-1 1 0 0,1 1-1 0 0,0-1 0 0 0,-1 1 0 0 0,1-1 0 0 0,0 1 1 0 0,0-1-1 0 0,0 1 0 0 0,0 0 0 0 0,-1-1 0 0 0,1 1 0 0 0,0-1 1 0 0,0 1-1 0 0,0-1 0 0 0,0 1 0 0 0,0-1 0 0 0,0 1 1 0 0,0-1-1 0 0,0 1 0 0 0,0-1 0 0 0,1 0 0 0 0,-1 0-108 0 0,1 0-1 0 0,0 0 1 0 0,0 1-1 0 0,-1-1 0 0 0,1 0 1 0 0,0 0-1 0 0,0 1 1 0 0,0-1-1 0 0,0 1 1 0 0,0-1-1 0 0,0 1 0 0 0,0-1 1 0 0,0 1-1 0 0,0-1 1 0 0,0 1-1 0 0,3-1 1 0 0,0 1-29 0 0,0 0 1 0 0,1 0 0 0 0,-1 0 0 0 0,0 1-1 0 0,0-1 1 0 0,1 1 0 0 0,-1 0 0 0 0,0 0-1 0 0,0 0 1 0 0,0 1 0 0 0,0-1 0 0 0,0 1-1 0 0,0 0 1 0 0,0 1 0 0 0,0-1 0 0 0,3 4-1 0 0,-1-2 7 0 0,-1-1 0 0 0,1 2 0 0 0,-1-1-1 0 0,0 1 1 0 0,-1 0 0 0 0,1 0-1 0 0,-1 0 1 0 0,0 0 0 0 0,-1 1 0 0 0,4 6-1 0 0,-5-7-30 0 0,-1 0-1 0 0,-1 1 0 0 0,1-1 1 0 0,-1 0-1 0 0,1 1 0 0 0,-1-1 0 0 0,-1 1 1 0 0,1-1-1 0 0,-1 1 0 0 0,0-1 1 0 0,-1 0-1 0 0,1 1 0 0 0,-1-1 0 0 0,0 0 1 0 0,-3 6-1 0 0,-6 12-133 0 0,-25 38 0 0 0,35-59 147 0 0,-2 2-9 0 0,0 0 1 0 0,0 1 0 0 0,1 0 0 0 0,-1-1-1 0 0,1 1 1 0 0,-2 7 0 0 0,4-11 2 0 0,0 0 1 0 0,0 1-1 0 0,0-1 1 0 0,0 0-1 0 0,0 0 1 0 0,0 0-1 0 0,0 0 0 0 0,0 0 1 0 0,1 0-1 0 0,-1 0 1 0 0,0 0-1 0 0,1 0 1 0 0,-1 0-1 0 0,1 0 0 0 0,-1 0 1 0 0,1 0-1 0 0,-1 0 1 0 0,1 0-1 0 0,0 0 1 0 0,-1-1-1 0 0,1 1 0 0 0,0 0 1 0 0,0 0-1 0 0,0-1 1 0 0,-1 1-1 0 0,1 0 1 0 0,0-1-1 0 0,0 1 1 0 0,0-1-1 0 0,0 1 0 0 0,0-1 1 0 0,0 0-1 0 0,0 1 1 0 0,0-1-1 0 0,0 0 1 0 0,1 0-1 0 0,0 1 0 0 0,6 1-508 0 0,0-1 1 0 0,-1 0-1 0 0,1 0 0 0 0,0 0 0 0 0,0-1 0 0 0,0 0 0 0 0,0 0 0 0 0,0-1 0 0 0,0 0 0 0 0,0-1 0 0 0,0 0 0 0 0,0 0 0 0 0,-1-1 0 0 0,1 1 0 0 0,-1-2 0 0 0,0 1 0 0 0,0-1 0 0 0,0 0 0 0 0,0 0 0 0 0,8-8 0 0 0,-8 5 33 0 0,0 1-1 0 0,0-1 0 0 0,-1 0 1 0 0,-1 0-1 0 0,1-1 1 0 0,-1 0-1 0 0,0 0 0 0 0,-1 0 1 0 0,5-12-1 0 0,-5 11 979 0 0,-1 0 1 0 0,-1 0-1 0 0,0-1 0 0 0,0 1 0 0 0,0-17 0 0 0,-1 20-220 0 0,-1-4 1064 0 0,0 1-1 0 0,0 0 1 0 0,-2-16-1 0 0,2 24-1195 0 0,0 0 0 0 0,0 0-1 0 0,-1 0 1 0 0,1 0 0 0 0,0 0-1 0 0,0 0 1 0 0,0 0 0 0 0,-1 0-1 0 0,1 0 1 0 0,0 0 0 0 0,-1 0-1 0 0,1 0 1 0 0,-1 1 0 0 0,1-1-1 0 0,-1 0 1 0 0,0 0 0 0 0,1 0 0 0 0,-1 1-1 0 0,0-1 1 0 0,1 0 0 0 0,-1 1-1 0 0,0-1 1 0 0,0 1 0 0 0,0-1-1 0 0,1 1 1 0 0,-1-1 0 0 0,0 1-1 0 0,0-1 1 0 0,0 1 0 0 0,0 0-1 0 0,0 0 1 0 0,0-1 0 0 0,0 1-1 0 0,0 0 1 0 0,0 0 0 0 0,0 0-1 0 0,0 0 1 0 0,0 0 0 0 0,0 0-1 0 0,0 0 1 0 0,0 1 0 0 0,0-1-1 0 0,0 0 1 0 0,-1 1 0 0 0,0 0-15 0 0,0 1 0 0 0,0-1 0 0 0,0 1 0 0 0,1-1 0 0 0,-1 1 1 0 0,0 0-1 0 0,1 0 0 0 0,0 0 0 0 0,-1 0 0 0 0,1 0 0 0 0,0 0 1 0 0,0 0-1 0 0,0 0 0 0 0,0 1 0 0 0,0-1 0 0 0,0 4 0 0 0,-10 43-199 0 0,11-44 124 0 0,-2 7-224 0 0,-1 3 238 0 0,0 1 0 0 0,2-1-1 0 0,-1 18 1 0 0,2-30-188 0 0,0-1 0 0 0,0 0 0 0 0,0 0 1 0 0,0 0-1 0 0,0 1 0 0 0,1-1 0 0 0,-1 0 0 0 0,1 0 0 0 0,-1 0 1 0 0,1 0-1 0 0,0 0 0 0 0,0 0 0 0 0,-1 0 0 0 0,2 0 0 0 0,-1 0 1 0 0,0 0-1 0 0,0 0 0 0 0,1-1 0 0 0,-1 1 0 0 0,1 0 0 0 0,-1-1 1 0 0,1 1-1 0 0,-1-1 0 0 0,1 0 0 0 0,0 1 0 0 0,0-1 0 0 0,0 0 1 0 0,0 0-1 0 0,0 0 0 0 0,2 0 0 0 0,-2 0-165 0 0,0-1-1 0 0,0 0 1 0 0,0 0-1 0 0,0 0 1 0 0,0 0-1 0 0,1 0 1 0 0,-1-1-1 0 0,0 1 1 0 0,0-1-1 0 0,0 1 1 0 0,0-1-1 0 0,-1 0 1 0 0,1 1-1 0 0,0-1 1 0 0,0 0 0 0 0,0 0-1 0 0,-1-1 1 0 0,1 1-1 0 0,0 0 1 0 0,-1 0-1 0 0,1-1 1 0 0,-1 1-1 0 0,2-3 1 0 0,1-1-708 0 0,0 0 0 0 0,0-1 1 0 0,-1 0-1 0 0,0 0 0 0 0,3-6 1 0 0,4-1-1903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4:11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26 5601 0 0,'-1'-3'561'0'0,"0"1"-1"0"0,0 0 1 0 0,-1 0-1 0 0,1 0 1 0 0,0 0-1 0 0,-1 0 1 0 0,0 0 0 0 0,1 1-1 0 0,-4-3 1 0 0,4 3-342 0 0,1 1 0 0 0,-1-1 0 0 0,1 1 1 0 0,-1 0-1 0 0,0-1 0 0 0,1 1 0 0 0,-1 0 1 0 0,0 0-1 0 0,0 0 0 0 0,1-1 0 0 0,-1 1 1 0 0,0 0-1 0 0,1 0 0 0 0,-1 0 0 0 0,0 0 1 0 0,0 0-1 0 0,1 0 0 0 0,-1 0 0 0 0,0 1 1 0 0,0-1-1 0 0,0 0 0 0 0,-1 1-100 0 0,1 1 0 0 0,-1-1-1 0 0,1 0 1 0 0,-1 1 0 0 0,1-1 0 0 0,0 1-1 0 0,0-1 1 0 0,0 1 0 0 0,0-1 0 0 0,0 1-1 0 0,0 0 1 0 0,0 0 0 0 0,0-1 0 0 0,1 1-1 0 0,-1 0 1 0 0,1 0 0 0 0,-1 0 0 0 0,1 0-1 0 0,0 0 1 0 0,0 0 0 0 0,0 0 0 0 0,0 2-1 0 0,-2 162-914 0 0,4-130-2917 0 0,1-1-3344 0 0,-1-28 2583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00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10538 0 0,'1'-3'787'0'0,"0"1"0"0"0,1-1 0 0 0,-1 1 1 0 0,1 0-1 0 0,0-1 0 0 0,-1 1 0 0 0,1 0 0 0 0,0 0 0 0 0,0 0 0 0 0,1 1 0 0 0,-1-1 0 0 0,0 0 0 0 0,4-1 0 0 0,-5 3-677 0 0,-1-1 0 0 0,0 1 0 0 0,1 0 0 0 0,-1 0 0 0 0,0 0 0 0 0,1 0 0 0 0,-1 0-1 0 0,1 0 1 0 0,-1 0 0 0 0,0 0 0 0 0,1 0 0 0 0,-1 0 0 0 0,0 0 0 0 0,1 0 0 0 0,-1 0 0 0 0,1 0 0 0 0,-1 0-1 0 0,0 1 1 0 0,1-1 0 0 0,-1 0 0 0 0,0 0 0 0 0,1 0 0 0 0,-1 0 0 0 0,0 1 0 0 0,1-1 0 0 0,-1 0-1 0 0,0 0 1 0 0,1 1 0 0 0,-1-1 0 0 0,0 0 0 0 0,0 1 0 0 0,1-1 0 0 0,-1 2-51 0 0,1 0 1 0 0,0 0-1 0 0,-1-1 0 0 0,0 1 1 0 0,1 0-1 0 0,-1 0 0 0 0,0 0 1 0 0,0-1-1 0 0,0 1 0 0 0,0 0 1 0 0,-1 3-1 0 0,-1 15-3 0 0,-8 50 231 0 0,9-64-348 0 0,-1 1 0 0 0,0-1-1 0 0,0 0 1 0 0,0 0 0 0 0,-1 0 0 0 0,1 0 0 0 0,-1-1-1 0 0,-5 7 1 0 0,6-10-105 0 0,3-5-65 0 0,13-6-63 0 0,-6 7 98 0 0,0 1 0 0 0,0 0-1 0 0,1 0 1 0 0,-1 1 0 0 0,0 0 0 0 0,0 1-1 0 0,0 0 1 0 0,0 0 0 0 0,0 0-1 0 0,0 1 1 0 0,0 1 0 0 0,-1-1 0 0 0,1 1-1 0 0,-1 0 1 0 0,13 8 0 0 0,-20-11-14 0 0,1 0 1 0 0,0 2-1047 0 0,-1-2 1047 0 0,0 0 0 0 0,0 1 0 0 0,1-1-1 0 0,-1 0 1 0 0,0 1 0 0 0,0-1-1 0 0,0 0 1 0 0,0 1 0 0 0,0-1 0 0 0,0 0-1 0 0,0 1 1 0 0,0-1 0 0 0,0 0-1 0 0,0 0 1 0 0,0 1 0 0 0,0-1 0 0 0,0 0-1 0 0,0 1 1 0 0,0-1 0 0 0,0 0-1 0 0,0 1 1 0 0,0-1 0 0 0,-1 0 0 0 0,1 1-1 0 0,0-1 1 0 0,0 0 0 0 0,-1 1-1 0 0,-7 12-5023 0 0,6-11 4047 0 0,-5 9-3732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4:12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51 2409 0 0,'-5'2'836'0'0,"0"-1"0"0"0,1 1 0 0 0,-1 0 0 0 0,0 1 0 0 0,1-1 1 0 0,0 1-1 0 0,-1 0 0 0 0,1 0 0 0 0,0 1 0 0 0,1-1 1 0 0,-1 1-1 0 0,0-1 0 0 0,-4 9 0 0 0,-15 12 2842 0 0,-4-7-3406 0 0,26-16-276 0 0,1-1-1 0 0,-1 0 1 0 0,1 0 0 0 0,-1 1-1 0 0,1-1 1 0 0,-1 0 0 0 0,1 0-1 0 0,-1 0 1 0 0,1 0-1 0 0,-1 0 1 0 0,1 0 0 0 0,-1 0-1 0 0,1 0 1 0 0,-1 0 0 0 0,0 0-1 0 0,1 0 1 0 0,-1 0 0 0 0,1 0-1 0 0,-1 0 1 0 0,1 0-1 0 0,-1-1 1 0 0,1 1 0 0 0,-1 0-1 0 0,1 0 1 0 0,-1-1 0 0 0,1 1-1 0 0,0 0 1 0 0,-1-1-1 0 0,1 1 1 0 0,-1 0 0 0 0,1-1-1 0 0,-1 0 1 0 0,-2-19-145 0 0,12-22 109 0 0,-7 37 63 0 0,0 1 0 0 0,0-1 0 0 0,0 1 0 0 0,0 0 0 0 0,1 0 0 0 0,0 0 0 0 0,0 0 0 0 0,0 0 0 0 0,0 0 0 0 0,1 1 0 0 0,-1 0 1 0 0,1-1-1 0 0,0 1 0 0 0,0 1 0 0 0,0-1 0 0 0,0 1 0 0 0,0-1 0 0 0,7-1 0 0 0,-6 2-18 0 0,-1 2 0 0 0,1-1 1 0 0,-1 0-1 0 0,1 1 0 0 0,-1 0 0 0 0,1 0 1 0 0,0 0-1 0 0,-1 1 0 0 0,1-1 0 0 0,-1 1 0 0 0,1 0 1 0 0,-1 1-1 0 0,0-1 0 0 0,1 1 0 0 0,-1 0 1 0 0,0 0-1 0 0,0 0 0 0 0,0 0 0 0 0,7 6 1 0 0,-5-3 31 0 0,1 0 1 0 0,-1 1-1 0 0,0 0 1 0 0,0 0 0 0 0,0 0-1 0 0,-1 1 1 0 0,0 0-1 0 0,-1 0 1 0 0,1 0 0 0 0,6 16-1 0 0,-11-21-9 0 0,1 1 0 0 0,0-1 1 0 0,0 1-1 0 0,-1-1 0 0 0,0 1 0 0 0,1-1 0 0 0,-1 1 0 0 0,0-1 0 0 0,0 1 1 0 0,-1 0-1 0 0,1-1 0 0 0,0 1 0 0 0,-1-1 0 0 0,1 1 0 0 0,-1-1 0 0 0,-1 3 1 0 0,0-2-18 0 0,0-1 1 0 0,1 1-1 0 0,-1-1 1 0 0,0 1-1 0 0,0-1 1 0 0,-1 0-1 0 0,1 0 1 0 0,0 0-1 0 0,-1 0 1 0 0,1-1 0 0 0,-1 1-1 0 0,0-1 1 0 0,0 1-1 0 0,1-1 1 0 0,-1 0-1 0 0,-5 1 1 0 0,-13 4-15 0 0,-38 4 0 0 0,11-3 374 0 0,102 5-644 0 0,6-10-3641 0 0,-33-4-1949 0 0,37-6 0 0 0,-38 3 2808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4:15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37 3881 0 0,'-4'-15'3543'0'0,"-5"-6"10268"0"0,-7 121-12674 0 0,8-67-1114 0 0,3 0 1 0 0,1 0 0 0 0,1 0-1 0 0,2 43 1 0 0,1-72-44 0 0,0-1 0 0 0,1 1-1 0 0,0 0 1 0 0,-1 0 0 0 0,1-1 0 0 0,1 1 0 0 0,-1 0-1 0 0,0-1 1 0 0,1 1 0 0 0,0-1 0 0 0,0 0 0 0 0,0 1-1 0 0,0-1 1 0 0,0 0 0 0 0,1 0 0 0 0,-1 0-1 0 0,1-1 1 0 0,4 4 0 0 0,-3-3 27 0 0,1 0 1 0 0,-1-1-1 0 0,1 0 0 0 0,0 0 1 0 0,0 0-1 0 0,0 0 1 0 0,0-1-1 0 0,0 0 0 0 0,0 0 1 0 0,0-1-1 0 0,11 1 0 0 0,2-2-401 0 0,1-1 1 0 0,-1 0-1 0 0,0-1 0 0 0,0-1 0 0 0,0-1 0 0 0,23-10 0 0 0,-37 13-338 0 0,0 1-1 0 0,0-1 0 0 0,-1 0 0 0 0,1-1 0 0 0,-1 1 1 0 0,1-1-1 0 0,-1 1 0 0 0,0-1 0 0 0,0 0 0 0 0,0 0 0 0 0,4-7 1 0 0,-3 4 112 0 0,-1 0 0 0 0,0 0 0 0 0,0 0 0 0 0,0 0 0 0 0,-1-1 1 0 0,3-11-1 0 0,-1-5 698 0 0,-2-1 1 0 0,0 0-1 0 0,-2-31 1 0 0,-1 28 1049 0 0,1 13-349 0 0,1-5 1533 0 0,-2 1 0 0 0,-3-29 0 0 0,-3 57 3075 0 0,0 7-4393 0 0,2 11-460 0 0,1-1-1 0 0,-1 56 1 0 0,4-53-763 0 0,0-1 0 0 0,-9 42 0 0 0,13-74-106 0 0,0 0 0 0 0,1 1 0 0 0,-1 0-1 0 0,0 0 1 0 0,1 0 0 0 0,0 0 0 0 0,-1 0 0 0 0,1 1 0 0 0,8-2 0 0 0,0-2-651 0 0,1 2 0 0 0,0 0 0 0 0,19-3 0 0 0,-28 6 849 0 0,-1 0 1 0 0,0 0-1 0 0,1-1 0 0 0,-1 1 1 0 0,0-1-1 0 0,1 0 0 0 0,-1 0 0 0 0,0-1 1 0 0,0 1-1 0 0,0 0 0 0 0,0-1 1 0 0,0 0-1 0 0,-1 0 0 0 0,1 0 1 0 0,0 0-1 0 0,2-3 0 0 0,0-1-276 0 0,0-1-1 0 0,-1 0 1 0 0,1 0 0 0 0,-2 0-1 0 0,5-10 1 0 0,-1 2 693 0 0,13-39 1265 0 0,1-2 4468 0 0,-17 54-4247 0 0,-1 8-1030 0 0,-1 10-235 0 0,-3 10-9 0 0,-7 38 0 0 0,5-47-537 0 0,0 0 0 0 0,1 0 0 0 0,1 0 0 0 0,1 1 0 0 0,0-1-1 0 0,4 18 1 0 0,7-7-1624 0 0,-10-26 1239 0 0,0-1 1 0 0,0 1 0 0 0,0-1 0 0 0,0 0-1 0 0,0 1 1 0 0,0-1 0 0 0,1 0 0 0 0,-1 0-1 0 0,1 0 1 0 0,-1 0 0 0 0,1 0 0 0 0,-1-1-1 0 0,1 1 1 0 0,-1 0 0 0 0,1-1 0 0 0,0 1-1 0 0,2 0 1 0 0,-2-1-78 0 0,1 0 0 0 0,-1 0 1 0 0,0 0-1 0 0,0 0 0 0 0,1 0 0 0 0,-1-1 0 0 0,0 1 0 0 0,0-1 1 0 0,1 1-1 0 0,-1-1 0 0 0,0 0 0 0 0,0 0 0 0 0,3-1 0 0 0,17-16-40 0 0,-7 2 265 0 0,-1-1 1 0 0,-1 0 0 0 0,0-1-1 0 0,-1-1 1 0 0,10-20 0 0 0,-18 29 706 0 0,0 0 1 0 0,0 0-1 0 0,-1 0 0 0 0,0-1 1 0 0,1-11-1 0 0,-3 15 432 0 0,-1 0-1 0 0,1 0 1 0 0,-2 0 0 0 0,1 0 0 0 0,-1 0 0 0 0,0 1-1 0 0,0-1 1 0 0,-4-12 0 0 0,4 17-673 0 0,1 1 0 0 0,0 0 0 0 0,-1 0 0 0 0,1 0 0 0 0,-1-1 0 0 0,0 1 0 0 0,1 0-1 0 0,-1 0 1 0 0,0 0 0 0 0,0 0 0 0 0,0 0 0 0 0,0 0 0 0 0,0 0 0 0 0,0 0 0 0 0,0 0 0 0 0,0 1 0 0 0,0-1 0 0 0,0 0 0 0 0,0 1 0 0 0,0-1 0 0 0,-1 1 0 0 0,1-1 0 0 0,0 1 0 0 0,-1-1-1 0 0,1 1 1 0 0,0 0 0 0 0,0 0 0 0 0,-1 0 0 0 0,1 0 0 0 0,0 0 0 0 0,-1 0 0 0 0,1 0 0 0 0,0 0 0 0 0,-1 0 0 0 0,1 0 0 0 0,0 1 0 0 0,-1-1 0 0 0,1 1 0 0 0,0-1 0 0 0,0 1 0 0 0,0-1-1 0 0,-1 1 1 0 0,-1 1 0 0 0,1-1-136 0 0,0 1 0 0 0,0-1 0 0 0,0 0 0 0 0,1 1 0 0 0,-1-1 0 0 0,0 1 0 0 0,0 0 0 0 0,1 0 0 0 0,-1 0 0 0 0,1-1 0 0 0,0 1 0 0 0,0 1 0 0 0,0-1 0 0 0,0 0 0 0 0,0 0 0 0 0,0 0 0 0 0,0 0 0 0 0,0 1 0 0 0,1-1 0 0 0,-1 0 0 0 0,1 1 0 0 0,0-1 0 0 0,0 0 0 0 0,0 5 0 0 0,2-1-59 0 0,1 0 0 0 0,-1 0-1 0 0,1 0 1 0 0,1 0 0 0 0,-1-1 0 0 0,1 0 0 0 0,0 0 0 0 0,0 0 0 0 0,0 0 0 0 0,1 0 0 0 0,-1-1 0 0 0,1 0 0 0 0,0 0 0 0 0,1 0 0 0 0,7 4 0 0 0,-2-1 18 0 0,0-1 1 0 0,1 0-1 0 0,0-1 0 0 0,0 0 1 0 0,0-1-1 0 0,23 5 0 0 0,-27-8-8 0 0,0-1 0 0 0,0 0-1 0 0,0 0 1 0 0,0-1 0 0 0,0 0-1 0 0,-1-1 1 0 0,1 0 0 0 0,0 0-1 0 0,-1 0 1 0 0,13-7 0 0 0,-15 8 13 0 0,-1-1 1 0 0,0-1-1 0 0,0 1 1 0 0,0 0 0 0 0,0-1-1 0 0,0 0 1 0 0,0 0-1 0 0,-1 0 1 0 0,0-1-1 0 0,1 1 1 0 0,-1-1-1 0 0,0 1 1 0 0,-1-1-1 0 0,1 0 1 0 0,-1 0 0 0 0,1 0-1 0 0,-1-1 1 0 0,2-8-1 0 0,-3 10 20 0 0,-1-1 1 0 0,0 0-1 0 0,0 0 0 0 0,0 0 0 0 0,0 0 0 0 0,-1 0 0 0 0,1 0 1 0 0,-1 0-1 0 0,0 1 0 0 0,-1-1 0 0 0,1 0 0 0 0,0 1 0 0 0,-1-1 1 0 0,0 1-1 0 0,0-1 0 0 0,0 1 0 0 0,0 0 0 0 0,-1 0 0 0 0,1 0 0 0 0,-1 0 1 0 0,0 0-1 0 0,0 0 0 0 0,-4-3 0 0 0,-1 0 13 0 0,0 1 1 0 0,0 0-1 0 0,0 0 1 0 0,0 1-1 0 0,-1 0 0 0 0,1 0 1 0 0,-1 1-1 0 0,-15-3 1 0 0,17 4-34 0 0,1 1 1 0 0,-1 0-1 0 0,1 1 1 0 0,-1-1-1 0 0,1 1 1 0 0,-1 0-1 0 0,1 1 1 0 0,-1 0-1 0 0,1 0 1 0 0,-1 0-1 0 0,1 1 1 0 0,0 0-1 0 0,-1 0 1 0 0,-6 4-1 0 0,9-4-14 0 0,1 1 1 0 0,-1-1-1 0 0,1 1 0 0 0,0 0 1 0 0,0 0-1 0 0,0 0 0 0 0,1 0 0 0 0,-1 0 1 0 0,1 1-1 0 0,0-1 0 0 0,0 1 1 0 0,0 0-1 0 0,0 0 0 0 0,0-1 1 0 0,1 1-1 0 0,0 0 0 0 0,0 0 0 0 0,0 0 1 0 0,0 1-1 0 0,0-1 0 0 0,1 0 1 0 0,0 0-1 0 0,0 5 0 0 0,1 5 4 0 0,0 0-1 0 0,0 0 1 0 0,1-1-1 0 0,1 1 1 0 0,8 23-1 0 0,-8-30-87 0 0,0 1-1 0 0,0-1 0 0 0,1 0 0 0 0,0 0 0 0 0,0 0 1 0 0,0-1-1 0 0,1 1 0 0 0,0-1 0 0 0,0 0 1 0 0,1 0-1 0 0,8 6 0 0 0,-12-10-40 0 0,1-1 1 0 0,-1 0-1 0 0,0 0 1 0 0,0 0-1 0 0,0-1 0 0 0,1 1 1 0 0,-1 0-1 0 0,1-1 1 0 0,-1 1-1 0 0,0-1 1 0 0,1 0-1 0 0,-1 0 0 0 0,1 0 1 0 0,-1 0-1 0 0,1-1 1 0 0,-1 1-1 0 0,0 0 0 0 0,1-1 1 0 0,-1 0-1 0 0,0 1 1 0 0,1-1-1 0 0,-1 0 0 0 0,0 0 1 0 0,0-1-1 0 0,0 1 1 0 0,0 0-1 0 0,0-1 1 0 0,0 1-1 0 0,0-1 0 0 0,2-2 1 0 0,8-8-51 0 0,0 0 0 0 0,-1-1 0 0 0,13-20 1 0 0,-10 14 79 0 0,4-4 75 0 0,-14 15 23 0 0,1 1-1 0 0,0 0 1 0 0,1 0 0 0 0,0 1 0 0 0,0 0 0 0 0,0 0 0 0 0,1 0 0 0 0,10-7 0 0 0,-17 13 41 0 0,1 0 0 0 0,-1-1 0 0 0,0 1 0 0 0,0 0 0 0 0,0 0 0 0 0,1 0 0 0 0,-1 0 0 0 0,0 0 0 0 0,0 0 0 0 0,0 0 0 0 0,1 0 0 0 0,-1-1 0 0 0,0 1 0 0 0,0 0 0 0 0,1 0 0 0 0,-1 0 0 0 0,0 0 0 0 0,0 0 0 0 0,1 0 0 0 0,-1 0 0 0 0,0 0 0 0 0,0 1 0 0 0,1-1 0 0 0,-1 0 0 0 0,0 0 0 0 0,0 0 0 0 0,1 0 0 0 0,-1 0 0 0 0,0 0-1 0 0,0 0 1 0 0,0 0 0 0 0,1 1 0 0 0,-1-1 0 0 0,0 0 0 0 0,0 0 0 0 0,0 0 0 0 0,0 0 0 0 0,1 1 0 0 0,-1-1 0 0 0,0 0 0 0 0,0 0 0 0 0,0 0 0 0 0,0 1 0 0 0,0-1 0 0 0,0 0 0 0 0,1 1 0 0 0,-2 16 1149 0 0,-8 17-436 0 0,5-24-718 0 0,0-1 0 0 0,-1-1 0 0 0,0 1 1 0 0,0 0-1 0 0,-1-1 0 0 0,0 0 0 0 0,-1-1 0 0 0,1 1 0 0 0,-1-1 0 0 0,-1-1 0 0 0,1 1 0 0 0,-12 7 1 0 0,8-8-51 0 0,-1 0 0 0 0,1 0 0 0 0,-1-1 0 0 0,0-1 0 0 0,-1 0 0 0 0,1 0 0 0 0,-1-1 0 0 0,1-1 0 0 0,-15 1 1 0 0,25-3 12 0 0,1 0 1 0 0,0 0 0 0 0,0 0-1 0 0,0 0 1 0 0,0 0 0 0 0,0 0 0 0 0,0 0-1 0 0,0 1 1 0 0,0-1 0 0 0,0 0-1 0 0,0 1 1 0 0,0-1 0 0 0,0 0 0 0 0,0 1-1 0 0,0-1 1 0 0,0 1 0 0 0,0-1-1 0 0,0 1 1 0 0,0 0 0 0 0,1-1-1 0 0,-1 1 1 0 0,0 0 0 0 0,0 0 0 0 0,0 1-1 0 0,1-1-2 0 0,0 0 0 0 0,0 0 0 0 0,0 0 0 0 0,1 0 0 0 0,-1 0 0 0 0,1 0 0 0 0,-1 0 0 0 0,0 0 0 0 0,1 0 0 0 0,0 0 0 0 0,-1 0-1 0 0,1-1 1 0 0,-1 1 0 0 0,1 0 0 0 0,0 0 0 0 0,0-1 0 0 0,0 1 0 0 0,-1 0 0 0 0,3 0 0 0 0,5 5-10 0 0,0-1-1 0 0,1 1 1 0 0,0-2 0 0 0,10 5-1 0 0,-1-4-373 0 0,1-1-1 0 0,0 0 0 0 0,0-1 1 0 0,0-1-1 0 0,1-1 1 0 0,37-2-1 0 0,-9 0-1313 0 0,-31 2 1361 0 0,-16-1 335 0 0,-1 0 0 0 0,0 0 0 0 0,0 0 1 0 0,0 0-1 0 0,0 0 0 0 0,0 0 1 0 0,0 0-1 0 0,0 0 0 0 0,0 0 1 0 0,0 0-1 0 0,0 0 0 0 0,0 0 0 0 0,1 0 1 0 0,-1 0-1 0 0,0 0 0 0 0,0 0 1 0 0,0 0-1 0 0,0 1 0 0 0,0-1 1 0 0,0 0-1 0 0,0 0 0 0 0,0 0 1 0 0,0 0-1 0 0,0 0 0 0 0,0 0 0 0 0,0 0 1 0 0,0 0-1 0 0,0 0 0 0 0,0 0 1 0 0,0 0-1 0 0,0 0 0 0 0,0 0 1 0 0,0 1-1 0 0,1-1 0 0 0,-1 0 0 0 0,0 0 1 0 0,0 0-1 0 0,0 0 0 0 0,0 0 1 0 0,0 0-1 0 0,0 0 0 0 0,0 0 1 0 0,0 0-1 0 0,-1 0 0 0 0,1 0 0 0 0,0 1 1 0 0,0-1-1 0 0,0 0 0 0 0,0 0 1 0 0,0 0-1 0 0,0 0 0 0 0,0 0 1 0 0,0 0-1 0 0,0 0 0 0 0,0 0 1 0 0,0 0-1 0 0,0 0 0 0 0,0 0 0 0 0,0 0 1 0 0,0 0-1 0 0,0 0 0 0 0,0 1 1 0 0,0-1-1 0 0,-1 0 0 0 0,1 0 1 0 0,0 0-1 0 0,0 0 0 0 0,-26 10-232 0 0,7-2 283 0 0,11-4 104 0 0,0 1 1 0 0,0 0 0 0 0,0 0-1 0 0,1 1 1 0 0,0 0 0 0 0,0 1-1 0 0,1-1 1 0 0,0 1 0 0 0,0 0-1 0 0,-7 12 1 0 0,11-17-116 0 0,1 0 1 0 0,0 0 0 0 0,-1 0-1 0 0,1 0 1 0 0,0 1-1 0 0,0-1 1 0 0,0 1 0 0 0,0-1-1 0 0,1 0 1 0 0,-1 1-1 0 0,1-1 1 0 0,-1 1-1 0 0,1 0 1 0 0,0-1 0 0 0,0 1-1 0 0,0-1 1 0 0,0 1-1 0 0,1-1 1 0 0,-1 1 0 0 0,1-1-1 0 0,-1 1 1 0 0,1-1-1 0 0,0 1 1 0 0,0-1-1 0 0,0 0 1 0 0,0 1 0 0 0,0-1-1 0 0,1 0 1 0 0,-1 0-1 0 0,1 0 1 0 0,-1 0 0 0 0,1 0-1 0 0,0 0 1 0 0,0 0-1 0 0,0-1 1 0 0,0 1 0 0 0,0-1-1 0 0,0 1 1 0 0,0-1-1 0 0,1 0 1 0 0,3 2-1 0 0,-3-2-8 0 0,0 0-1 0 0,1 0 1 0 0,-1-1-1 0 0,1 1 0 0 0,-1-1 1 0 0,1 0-1 0 0,-1 1 1 0 0,1-2-1 0 0,-1 1 0 0 0,1 0 1 0 0,-1-1-1 0 0,0 1 1 0 0,1-1-1 0 0,-1 0 0 0 0,0 0 1 0 0,1-1-1 0 0,-1 1 1 0 0,0-1-1 0 0,0 1 0 0 0,0-1 1 0 0,0 0-1 0 0,0 0 0 0 0,0 0 1 0 0,-1-1-1 0 0,1 1 1 0 0,-1-1-1 0 0,0 1 0 0 0,1-1 1 0 0,2-4-1 0 0,-3 5 47 0 0,0-1-1 0 0,0 1 0 0 0,-1-1 0 0 0,1 0 1 0 0,0 0-1 0 0,-1 1 0 0 0,1-1 1 0 0,-1 0-1 0 0,0 0 0 0 0,0 0 1 0 0,0 0-1 0 0,-1-1 0 0 0,1 1 0 0 0,-1 0 1 0 0,1 0-1 0 0,-1 0 0 0 0,0 0 1 0 0,-1-1-1 0 0,1 1 0 0 0,0 0 1 0 0,-1 0-1 0 0,0 0 0 0 0,1 0 0 0 0,-1 0 1 0 0,0 0-1 0 0,-1 0 0 0 0,1 0 1 0 0,-1 0-1 0 0,1 0 0 0 0,-1 0 1 0 0,0 1-1 0 0,-3-5 0 0 0,-1 3-86 0 0,0-1-1 0 0,-1 1 1 0 0,1 0-1 0 0,-11-5 1 0 0,11 6-353 0 0,-1 0 0 0 0,1 0 0 0 0,0-1 0 0 0,1 0 0 0 0,-8-6 0 0 0,13 9 205 0 0,-1 0 0 0 0,0 0 0 0 0,1 0 0 0 0,-1 0 0 0 0,1 0 0 0 0,0 0 0 0 0,-1 0 0 0 0,1 0 0 0 0,0 0 0 0 0,0-1 0 0 0,-1 1 0 0 0,1 0 0 0 0,0 0 0 0 0,0 0 0 0 0,0 0 0 0 0,1 0 0 0 0,-1 0 0 0 0,0-1 0 0 0,0 1 0 0 0,1 0 0 0 0,-1 0 0 0 0,0 0 0 0 0,1 0 0 0 0,-1 0-1 0 0,1 0 1 0 0,-1 0 0 0 0,1 0 0 0 0,0 0 0 0 0,-1 0 0 0 0,1 0 0 0 0,0 1 0 0 0,0-1 0 0 0,0 0 0 0 0,0 0 0 0 0,1 0 0 0 0,35-29-5417 0 0,-35 28 4841 0 0,26-15-3218 0 0,-19 12 4283 0 0,-1 0 1 0 0,0 0-1 0 0,0-1 1 0 0,0 0-1 0 0,7-8 1 0 0,-13 12 49 0 0,0 0 0 0 0,-1-1 0 0 0,1 1 0 0 0,0 0 1 0 0,-1-1-1 0 0,0 0 0 0 0,1 1 0 0 0,-1-1 0 0 0,0 0 1 0 0,0 1-1 0 0,-1-1 0 0 0,1 0 0 0 0,-1 0 0 0 0,1 0 1 0 0,-1 0-1 0 0,0 0 0 0 0,0 0 0 0 0,0 0 0 0 0,0 1 1 0 0,-1-1-1 0 0,-1-5 0 0 0,2 7-271 0 0,0 1 0 0 0,0-1 0 0 0,0 1 0 0 0,0 0 0 0 0,0-1 0 0 0,0 1 0 0 0,0 0 0 0 0,0-1 0 0 0,0 1 0 0 0,0-1 0 0 0,-1 1 0 0 0,1 0 0 0 0,0-1 1 0 0,0 1-1 0 0,0 0 0 0 0,-1-1 0 0 0,1 1 0 0 0,0 0 0 0 0,0 0 0 0 0,-1-1 0 0 0,1 1 0 0 0,0 0 0 0 0,-1 0 0 0 0,1-1 0 0 0,0 1 0 0 0,-1 0 0 0 0,1 0 0 0 0,0 0 0 0 0,-1 0 0 0 0,1 0 0 0 0,0-1 0 0 0,-1 1 0 0 0,1 0 0 0 0,-1 0 0 0 0,-11 10 1856 0 0,-10 24-841 0 0,20-30-973 0 0,-65 128 89 0 0,79-252-742 0 0,-10 109 515 0 0,0 0 0 0 0,0 0 1 0 0,1 0-1 0 0,1 0 1 0 0,0 1-1 0 0,10-20 1 0 0,-12 26-8 0 0,0 1-1 0 0,0 0 1 0 0,0 0 0 0 0,0 0 0 0 0,0 0 0 0 0,1 0-1 0 0,-1 0 1 0 0,1 1 0 0 0,0-1 0 0 0,-1 1-1 0 0,1 0 1 0 0,1 0 0 0 0,-1 0 0 0 0,0 0 0 0 0,0 0-1 0 0,1 1 1 0 0,-1-1 0 0 0,1 1 0 0 0,-1 0-1 0 0,1 0 1 0 0,-1 0 0 0 0,1 1 0 0 0,0-1-1 0 0,6 1 1 0 0,-8 0 10 0 0,-1 0 1 0 0,1 0-1 0 0,-1 1 0 0 0,1-1 0 0 0,-1 0 0 0 0,1 1 0 0 0,-1-1 0 0 0,1 1 0 0 0,-1 0 1 0 0,1-1-1 0 0,-1 1 0 0 0,0 0 0 0 0,0 0 0 0 0,1 0 0 0 0,-1 0 0 0 0,0 0 0 0 0,0 0 1 0 0,0 0-1 0 0,0 0 0 0 0,0 0 0 0 0,0 1 0 0 0,1 1 0 0 0,-1 0 17 0 0,0 0-1 0 0,0 0 1 0 0,0 0-1 0 0,0 0 1 0 0,-1 0-1 0 0,0 0 1 0 0,1 0-1 0 0,-1 0 1 0 0,0 0-1 0 0,-1 6 1 0 0,-1 2-33 0 0,0 1 0 0 0,-1 0 0 0 0,-1-1 0 0 0,-8 21 0 0 0,10-30-14 0 0,1 0-1 0 0,-1 0 1 0 0,1 0-1 0 0,-1 0 1 0 0,0-1-1 0 0,1 1 1 0 0,-1 0-1 0 0,0-1 1 0 0,0 1-1 0 0,0-1 1 0 0,-1 0-1 0 0,1 0 1 0 0,-5 2-1 0 0,2 2-255 0 0,11-3 171 0 0,0 0-1 0 0,0 0 1 0 0,0 0-1 0 0,1-1 1 0 0,-1 0-1 0 0,1-1 1 0 0,-1 1-1 0 0,1-1 0 0 0,-1-1 1 0 0,1 1-1 0 0,-1-1 1 0 0,1 0-1 0 0,-1 0 1 0 0,0-1-1 0 0,1 0 1 0 0,6-3-1 0 0,-4 2-110 0 0,-1-1-1 0 0,1 0 0 0 0,0-1 1 0 0,-1 1-1 0 0,0-2 0 0 0,0 1 1 0 0,-1-1-1 0 0,1 0 1 0 0,-1-1-1 0 0,8-10 0 0 0,-12 13 263 0 0,-1 0 0 0 0,0 0 0 0 0,0 0 0 0 0,-1-1 0 0 0,1 1 0 0 0,-1-1 0 0 0,0 1 0 0 0,0-1 0 0 0,0 1 0 0 0,-1-9 0 0 0,1 12 16 0 0,-1 0 0 0 0,0 0-1 0 0,0 0 1 0 0,0-1 0 0 0,0 1 0 0 0,0 0 0 0 0,0 0 0 0 0,-1 0 0 0 0,1 0 0 0 0,0-1 0 0 0,0 1-1 0 0,-1 0 1 0 0,1 0 0 0 0,-1 0 0 0 0,1 0 0 0 0,-1 0 0 0 0,1 0 0 0 0,-1 0 0 0 0,0 0 0 0 0,0 0-1 0 0,1 0 1 0 0,-1 0 0 0 0,0 1 0 0 0,0-1 0 0 0,0 0 0 0 0,0 0 0 0 0,0 1 0 0 0,0-1 0 0 0,0 1-1 0 0,0-1 1 0 0,0 1 0 0 0,0-1 0 0 0,0 1 0 0 0,0 0 0 0 0,-1-1 0 0 0,1 1 0 0 0,0 0 0 0 0,0 0-1 0 0,0 0 1 0 0,0 0 0 0 0,-1 0 0 0 0,1 0 0 0 0,0 0 0 0 0,0 0 0 0 0,0 0 0 0 0,-3 1 0 0 0,1 1 10 0 0,0-1 1 0 0,0 0 0 0 0,0 1 0 0 0,1 0 0 0 0,-1 0 0 0 0,0 0 0 0 0,1 0 0 0 0,-1 0 0 0 0,1 0 0 0 0,-1 1 0 0 0,1-1 0 0 0,0 1 0 0 0,0-1 0 0 0,0 1 0 0 0,1 0 0 0 0,-1 0 0 0 0,1 0 0 0 0,-1 0 0 0 0,1 0 0 0 0,0 0 0 0 0,0 0 0 0 0,-1 6 0 0 0,1-3-84 0 0,-1 1 0 0 0,1-1 1 0 0,1 0-1 0 0,-1 0 1 0 0,1 1-1 0 0,0-1 0 0 0,0 0 1 0 0,1 1-1 0 0,0-1 1 0 0,0 0-1 0 0,2 7 1 0 0,-1-9-39 0 0,0-1 1 0 0,0 0 0 0 0,0 0 0 0 0,1 0 0 0 0,-1 0 0 0 0,0-1 0 0 0,1 1 0 0 0,0-1 0 0 0,0 1-1 0 0,0-1 1 0 0,0 0 0 0 0,0 0 0 0 0,0 0 0 0 0,1 0 0 0 0,-1-1 0 0 0,0 0 0 0 0,1 1 0 0 0,-1-1-1 0 0,1 0 1 0 0,0-1 0 0 0,-1 1 0 0 0,7 0 0 0 0,-4-1-186 0 0,1 1 0 0 0,-1-1 1 0 0,1 0-1 0 0,-1 0 0 0 0,1-1 0 0 0,-1 0 0 0 0,1 0 0 0 0,-1-1 1 0 0,0 0-1 0 0,0 0 0 0 0,0 0 0 0 0,7-4 0 0 0,-12 6 109 0 0,1-1 0 0 0,-1 0 0 0 0,0 0 0 0 0,0 0 0 0 0,0 0 0 0 0,0 0 0 0 0,1 0 0 0 0,-1 0 0 0 0,-1 0 0 0 0,1 0 0 0 0,0 0 0 0 0,0 0 0 0 0,0-1 0 0 0,1-1 0 0 0,-2 2-22 0 0,0 1 0 0 0,0-1 1 0 0,0 0-1 0 0,0 1 0 0 0,0-1 0 0 0,0 0 1 0 0,0 1-1 0 0,0-1 0 0 0,0 0 0 0 0,0 1 1 0 0,0-1-1 0 0,-1 1 0 0 0,1-1 0 0 0,0 0 1 0 0,0 1-1 0 0,-1-1 0 0 0,1 1 1 0 0,0-1-1 0 0,-1 0 0 0 0,1 1 0 0 0,0-1 1 0 0,-2 0-1 0 0,1 0-62 0 0,-1-1-1 0 0,0 1 1 0 0,1 0 0 0 0,-1 0-1 0 0,0 0 1 0 0,0 0 0 0 0,0 0-1 0 0,0 0 1 0 0,0 1 0 0 0,0-1 0 0 0,0 1-1 0 0,0-1 1 0 0,-1 1 0 0 0,1 0-1 0 0,0 0 1 0 0,0 0 0 0 0,0 0-1 0 0,-2 0 1 0 0,-4 2 396 0 0,1-1-1 0 0,0 1 1 0 0,0 1 0 0 0,0-1-1 0 0,0 1 1 0 0,1 0 0 0 0,-1 1 0 0 0,1-1-1 0 0,0 1 1 0 0,0 0 0 0 0,0 1-1 0 0,0 0 1 0 0,1 0 0 0 0,0 0-1 0 0,-6 7 1 0 0,9-9-25 0 0,-1 0 0 0 0,1 1 0 0 0,0-1 0 0 0,0 1 0 0 0,0-1 1 0 0,0 1-1 0 0,0 0 0 0 0,1 0 0 0 0,0 0 0 0 0,0 0 0 0 0,0 0 0 0 0,0 0 0 0 0,0 0 0 0 0,1 0 0 0 0,0 0 1 0 0,0 0-1 0 0,0 1 0 0 0,0-1 0 0 0,1 0 0 0 0,0 0 0 0 0,0 0 0 0 0,0 0 0 0 0,0 0 0 0 0,0 0 0 0 0,1 0 1 0 0,0-1-1 0 0,3 8 0 0 0,0-4-44 0 0,0-1 0 0 0,0 1 0 0 0,1-1 0 0 0,0 0 1 0 0,0 0-1 0 0,0-1 0 0 0,1 0 0 0 0,0 0 0 0 0,0 0 0 0 0,0-1 1 0 0,15 7-1 0 0,-16-9-389 0 0,-1 0 1 0 0,1 0 0 0 0,0-1-1 0 0,0 1 1 0 0,0-1 0 0 0,0-1-1 0 0,0 1 1 0 0,0-1-1 0 0,0 0 1 0 0,0-1 0 0 0,1 1-1 0 0,-1-1 1 0 0,0 0 0 0 0,-1-1-1 0 0,1 1 1 0 0,0-1-1 0 0,6-3 1 0 0,5-4-1851 0 0,-1 0 0 0 0,-1-1 0 0 0,0 0 0 0 0,14-14 0 0 0,-12 13-1032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4:15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37 6545 0 0,'-11'-6'1329'0'0,"1"1"-1"0"0,-1 0 0 0 0,0 0 0 0 0,0 1 0 0 0,0 1 0 0 0,-21-4 1 0 0,30 6-1210 0 0,0 1 0 0 0,0 0 1 0 0,-1 0-1 0 0,1 0 0 0 0,0 0 1 0 0,0 0-1 0 0,-1 0 0 0 0,1 1 1 0 0,0-1-1 0 0,0 1 1 0 0,-1-1-1 0 0,1 1 0 0 0,0 0 1 0 0,0 0-1 0 0,0 0 0 0 0,0 0 1 0 0,0 0-1 0 0,0 0 0 0 0,1 1 1 0 0,-1-1-1 0 0,0 1 1 0 0,1-1-1 0 0,-1 1 0 0 0,1 0 1 0 0,-1 0-1 0 0,1-1 0 0 0,0 1 1 0 0,-1 0-1 0 0,1 0 0 0 0,0 0 1 0 0,1 0-1 0 0,-1 0 1 0 0,0 1-1 0 0,0-1 0 0 0,1 0 1 0 0,-1 0-1 0 0,1 0 0 0 0,0 1 1 0 0,0-1-1 0 0,0 0 0 0 0,0 1 1 0 0,0 1-1 0 0,1 7-104 0 0,0 0 0 0 0,0 0 0 0 0,1 0 0 0 0,0 0 0 0 0,1 0-1 0 0,0-1 1 0 0,1 1 0 0 0,0-1 0 0 0,1 0 0 0 0,0 0 0 0 0,12 17 0 0 0,-6-11-287 0 0,1 0 1 0 0,1-1-1 0 0,0-1 0 0 0,1 0 1 0 0,29 23-1 0 0,-34-30 150 0 0,0-1-1 0 0,1-1 0 0 0,-1 1 1 0 0,1-2-1 0 0,0 1 1 0 0,1-1-1 0 0,-1-1 1 0 0,20 4-1 0 0,-27-6 121 0 0,0 0 0 0 0,1-1 0 0 0,-1 0 0 0 0,1 0 0 0 0,-1 0 0 0 0,1 0 0 0 0,-1-1 0 0 0,0 1 0 0 0,1-1 0 0 0,-1 0 0 0 0,0 0 0 0 0,1 0 0 0 0,-1 0 0 0 0,0-1 0 0 0,0 1 0 0 0,0-1 0 0 0,0 0 0 0 0,0 0 0 0 0,-1 0 0 0 0,1 0 0 0 0,0 0 0 0 0,-1 0 0 0 0,0-1 0 0 0,1 0 0 0 0,-1 1 0 0 0,0-1 0 0 0,0 0 0 0 0,-1 0 0 0 0,1 0 0 0 0,-1 0 0 0 0,3-6 0 0 0,-1-1-98 0 0,-1 0-1 0 0,0 0 1 0 0,-1-1-1 0 0,1 1 1 0 0,-2-1 0 0 0,0 1-1 0 0,0-1 1 0 0,-1 1-1 0 0,0-1 1 0 0,-1 1-1 0 0,0 0 1 0 0,0-1-1 0 0,-2 1 1 0 0,1 0-1 0 0,-6-11 1 0 0,5 12-140 0 0,0 0 1 0 0,0 0-1 0 0,-1 1 0 0 0,0-1 0 0 0,-1 1 1 0 0,0 0-1 0 0,0 1 0 0 0,-1 0 0 0 0,1 0 1 0 0,-2 0-1 0 0,1 1 0 0 0,-1 0 1 0 0,0 0-1 0 0,0 0 0 0 0,0 2 0 0 0,-14-7 1 0 0,19 10 253 0 0,0 0 0 0 0,0 0 0 0 0,0 0 0 0 0,0 1 0 0 0,0-1 0 0 0,0 1 0 0 0,0-1 0 0 0,0 1 0 0 0,0 0 0 0 0,0 1 0 0 0,0-1 0 0 0,0 0 0 0 0,0 1 0 0 0,0 0 0 0 0,0 0 0 0 0,0 0 0 0 0,0 0 0 0 0,0 0 0 0 0,0 0 0 0 0,1 1 0 0 0,-1-1 0 0 0,1 1 0 0 0,-1 0 0 0 0,1 0 0 0 0,-4 3 0 0 0,4-2 41 0 0,0-1 0 0 0,0 1 1 0 0,1 0-1 0 0,-1 0 0 0 0,1 0 0 0 0,-1 0 0 0 0,1 0 0 0 0,0 0 1 0 0,0 0-1 0 0,1 1 0 0 0,-1-1 0 0 0,0 0 0 0 0,1 1 0 0 0,0-1 1 0 0,0 0-1 0 0,0 1 0 0 0,0-1 0 0 0,1 0 0 0 0,-1 0 0 0 0,1 1 1 0 0,0-1-1 0 0,0 0 0 0 0,2 4 0 0 0,-1 0-14 0 0,1-1 0 0 0,1 1 0 0 0,-1-1 1 0 0,1 0-1 0 0,0 0 0 0 0,0-1 0 0 0,1 1 0 0 0,0-1 0 0 0,0 0 0 0 0,0 0 0 0 0,1-1 1 0 0,-1 1-1 0 0,1-1 0 0 0,0 0 0 0 0,0-1 0 0 0,1 1 0 0 0,-1-1 0 0 0,1-1 0 0 0,-1 1 0 0 0,1-1 1 0 0,0 0-1 0 0,0-1 0 0 0,9 2 0 0 0,-8-2-5 0 0,1-1 1 0 0,-1 0-1 0 0,0 0 0 0 0,1 0 0 0 0,-1-1 1 0 0,0 0-1 0 0,1-1 0 0 0,-1 0 0 0 0,0 0 1 0 0,0-1-1 0 0,0 0 0 0 0,0 0 1 0 0,-1-1-1 0 0,0 0 0 0 0,1 0 0 0 0,-1-1 1 0 0,0 0-1 0 0,-1 0 0 0 0,8-8 0 0 0,77-88-2357 0 0,-93 103 2664 0 0,0 0-74 0 0,-1 1 0 0 0,0-1 0 0 0,1 1-1 0 0,-1-1 1 0 0,1 1 0 0 0,0 0 0 0 0,0 0 0 0 0,0 0 0 0 0,0 0 0 0 0,0 1-1 0 0,1-1 1 0 0,0 0 0 0 0,-1 1 0 0 0,1-1 0 0 0,0 1 0 0 0,1-1 0 0 0,-1 1-1 0 0,1-1 1 0 0,-1 1 0 0 0,2 6 0 0 0,-5 51-44 0 0,2-43-452 0 0,1 0-1 0 0,0 0 1 0 0,2 1 0 0 0,2 20 0 0 0,-3-38 203 0 0,0-1 0 0 0,0 1 0 0 0,0-1 0 0 0,1 1 0 0 0,-1-1 0 0 0,0 0 0 0 0,0 1 0 0 0,0-1 0 0 0,0 1-1 0 0,0-1 1 0 0,0 1 0 0 0,1-1 0 0 0,-1 0 0 0 0,0 1 0 0 0,0-1 0 0 0,0 0 0 0 0,1 1 0 0 0,-1-1 0 0 0,0 0 0 0 0,1 1 0 0 0,-1-1 0 0 0,0 0 0 0 0,1 1 0 0 0,-1-1 0 0 0,0 0 0 0 0,1 0 0 0 0,-1 0-1 0 0,1 1 1 0 0,-1-1 0 0 0,0 0 0 0 0,1 0 0 0 0,0 0 0 0 0,12-8-367 0 0,13-29 158 0 0,-22 31 149 0 0,4-6-14 0 0,0 2-1 0 0,1-1 0 0 0,0 1 0 0 0,0 1 0 0 0,1-1 1 0 0,0 1-1 0 0,0 1 0 0 0,1 0 0 0 0,1 1 0 0 0,19-11 0 0 0,-30 18-157 0 0,0 0 0 0 0,0-1-1 0 0,0 1 1 0 0,0 0-1 0 0,0-1 1 0 0,-1 1-1 0 0,1-1 1 0 0,0 1-1 0 0,0-1 1 0 0,-1 0-1 0 0,1 1 1 0 0,0-1-1 0 0,-1 0 1 0 0,1 1-1 0 0,-1-1 1 0 0,1 0-1 0 0,-1 0 1 0 0,1 0 0 0 0,-1 1-1 0 0,1-1 1 0 0,-1 0-1 0 0,0 0 1 0 0,1 0-1 0 0,-1 0 1 0 0,0 0-1 0 0,0 0 1 0 0,0 0-1 0 0,0 0 1 0 0,0 1-1 0 0,0-1 1 0 0,0 0-1 0 0,0 0 1 0 0,0 0 0 0 0,0 0-1 0 0,0 0 1 0 0,-1 0-1 0 0,1 0 1 0 0,-1-1-1 0 0,1 1 223 0 0,0-8-4077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4:16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86 6553 0 0,'-123'-41'14960'0'0,"161"25"-12294"0"0,-29 14-2658 0 0,0 1 1 0 0,0 0-1 0 0,0 0 1 0 0,0 1 0 0 0,0 1-1 0 0,0-1 1 0 0,0 1-1 0 0,0 1 1 0 0,0 0 0 0 0,0 0-1 0 0,14 6 1 0 0,-17-5-270 0 0,-1-1 0 0 0,1 1 0 0 0,-1 0-1 0 0,0 0 1 0 0,0 0 0 0 0,-1 1 0 0 0,1 0 0 0 0,-1 0 0 0 0,0 0-1 0 0,0 0 1 0 0,0 1 0 0 0,0 0 0 0 0,-1 0 0 0 0,0 0 0 0 0,0 0 0 0 0,0 0-1 0 0,0 0 1 0 0,2 10 0 0 0,0 16-4265 0 0,-1-16-3538 0 0,10-40 7214 0 0,3-18 4120 0 0,-12 30-1734 0 0,0-1 0 0 0,0 1-1 0 0,1 0 1 0 0,1 1-1 0 0,13-19 1 0 0,-19 30-1477 0 0,-1 0 1 0 0,1 1-1 0 0,0-1 0 0 0,0 0 1 0 0,0 1-1 0 0,0-1 1 0 0,0 1-1 0 0,0-1 0 0 0,0 1 1 0 0,0-1-1 0 0,0 1 1 0 0,0 0-1 0 0,0-1 0 0 0,0 1 1 0 0,1 0-1 0 0,-1 0 1 0 0,0 0-1 0 0,0 0 0 0 0,0 0 1 0 0,0 0-1 0 0,0 0 0 0 0,0 0 1 0 0,1 1-1 0 0,-1-1 1 0 0,0 0-1 0 0,0 1 0 0 0,0-1 1 0 0,0 0-1 0 0,0 1 1 0 0,0-1-1 0 0,0 1 0 0 0,0 0 1 0 0,0-1-1 0 0,0 1 1 0 0,0 1-1 0 0,39 35-233 0 0,-26-23 220 0 0,-12-12-49 0 0,0 0 1 0 0,0 0 0 0 0,0 0 0 0 0,0 0-1 0 0,-1 0 1 0 0,1 0 0 0 0,-1 0-1 0 0,1 0 1 0 0,-1 1 0 0 0,0-1-1 0 0,0 1 1 0 0,0-1 0 0 0,0 1 0 0 0,0-1-1 0 0,-1 1 1 0 0,1-1 0 0 0,-1 1-1 0 0,0 0 1 0 0,1-1 0 0 0,-1 1 0 0 0,0 0-1 0 0,-1-1 1 0 0,1 1 0 0 0,-1 3-1 0 0,-1 0-242 0 0,0 1-1 0 0,-1 0 0 0 0,0-1 1 0 0,0 0-1 0 0,0 0 0 0 0,-1 0 1 0 0,0 0-1 0 0,-6 7 0 0 0,-3 2-274 0 0,-1 1 0 0 0,0-2-1 0 0,-1 0 1 0 0,-19 14 0 0 0,20-18 666 0 0,-1-1 0 0 0,0 0 0 0 0,-1-1 0 0 0,0-1 1 0 0,-18 6-1 0 0,22-8 1105 0 0,18-5-146 0 0,21-8-337 0 0,-27 8-763 0 0,16-7 171 0 0,-1 1-1 0 0,21-5 0 0 0,-33 10-153 0 0,0 0-1 0 0,0 1 1 0 0,0-1 0 0 0,0 0 0 0 0,0 1 0 0 0,0 0-1 0 0,0 0 1 0 0,0 0 0 0 0,0 0 0 0 0,0 0 0 0 0,1 1-1 0 0,-1-1 1 0 0,0 1 0 0 0,0 0 0 0 0,0 0 0 0 0,-1 0-1 0 0,1 0 1 0 0,0 1 0 0 0,0-1 0 0 0,3 3 0 0 0,-5-1 23 0 0,0 0 0 0 0,-1 1 0 0 0,1-1 1 0 0,-1 0-1 0 0,0 0 0 0 0,0 1 0 0 0,0-1 1 0 0,0 0-1 0 0,-1 0 0 0 0,1 0 0 0 0,-1 1 1 0 0,0-1-1 0 0,0 0 0 0 0,-2 5 0 0 0,-2 13-6 0 0,3-3-112 0 0,1 1 0 0 0,1 21-1 0 0,0-33-472 0 0,1-1-1 0 0,0 1 1 0 0,0 0-1 0 0,0-1 1 0 0,1 1-1 0 0,0-1 1 0 0,0 0-1 0 0,0 1 1 0 0,6 7-1 0 0,-8-13 330 0 0,0 0 0 0 0,1-1 0 0 0,-1 1-1 0 0,1-1 1 0 0,-1 1 0 0 0,1-1 0 0 0,-1 1 0 0 0,1-1 0 0 0,-1 1-1 0 0,1-1 1 0 0,-1 1 0 0 0,1-1 0 0 0,-1 0 0 0 0,1 1 0 0 0,0-1-1 0 0,-1 0 1 0 0,1 0 0 0 0,0 1 0 0 0,-1-1 0 0 0,1 0 0 0 0,0 0 0 0 0,-1 0-1 0 0,1 0 1 0 0,0 0 0 0 0,-1 0 0 0 0,1 0 0 0 0,0 0 0 0 0,-1 0-1 0 0,2 0 1 0 0,17-11-4805 0 0,-12 7 3800 0 0,2-6-881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4:17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82 121 4537 0 0,'-3'-32'2160'0'0,"1"21"-681"0"0,1 1 0 0 0,0-1 0 0 0,1 0 0 0 0,0 0 0 0 0,6-23 3641 0 0,-3 39-3603 0 0,0 10-837 0 0,-9 111-1860 0 0,3-86 38 0 0,1 0 1 0 0,2 1-1 0 0,1-1 0 0 0,11 57 0 0 0,-9-84 2340 0 0,-4-16-891 0 0,0 0 0 0 0,0 1 0 0 0,-1-1 1 0 0,1 0-1 0 0,-1 1 0 0 0,0-1 0 0 0,0 1 0 0 0,-2-3 1 0 0,-4-4-68 0 0,0 0 0 0 0,0 0 0 0 0,1-1 0 0 0,0 0 0 0 0,1 0 0 0 0,0 0 0 0 0,1-1 0 0 0,-9-22 0 0 0,13 28-189 0 0,-1 1 1 0 0,1-1-1 0 0,0 0 1 0 0,0 0-1 0 0,1 0 0 0 0,0 0 1 0 0,-1 0-1 0 0,2 0 1 0 0,-1-1-1 0 0,0 1 0 0 0,1 0 1 0 0,0 0-1 0 0,0 1 1 0 0,1-1-1 0 0,-1 0 0 0 0,1 0 1 0 0,0 1-1 0 0,0-1 1 0 0,1 1-1 0 0,0-1 0 0 0,-1 1 1 0 0,1 0-1 0 0,7-7 1 0 0,-8 9-30 0 0,2 0 0 0 0,-1 0 1 0 0,0 0-1 0 0,0 1 0 0 0,0-1 0 0 0,1 1 1 0 0,-1-1-1 0 0,1 1 0 0 0,-1 0 1 0 0,1 1-1 0 0,0-1 0 0 0,-1 1 1 0 0,1-1-1 0 0,-1 1 0 0 0,1 0 0 0 0,0 0 1 0 0,-1 1-1 0 0,1-1 0 0 0,0 1 1 0 0,-1 0-1 0 0,1 0 0 0 0,-1 0 1 0 0,1 0-1 0 0,5 3 0 0 0,3 1-30 0 0,0 1 0 0 0,0 1 0 0 0,0-1 0 0 0,-1 2 0 0 0,16 12 0 0 0,-25-18 20 0 0,1 0 0 0 0,0 0 0 0 0,-1 1 0 0 0,0-1 0 0 0,1 1 0 0 0,-1 0 0 0 0,0-1 0 0 0,0 1 0 0 0,0 0 0 0 0,-1 0 0 0 0,1 0 0 0 0,-1 0 0 0 0,1 1 0 0 0,-1-1 0 0 0,0 0 0 0 0,-1 1 0 0 0,1-1-1 0 0,0 0 1 0 0,-1 1 0 0 0,0-1 0 0 0,0 1 0 0 0,0-1 0 0 0,0 1 0 0 0,0-1 0 0 0,-1 1 0 0 0,0-1 0 0 0,1 0 0 0 0,-1 1 0 0 0,0-1 0 0 0,-1 0 0 0 0,1 0 0 0 0,-1 0 0 0 0,1 0 0 0 0,-1 0 0 0 0,0 0 0 0 0,0 0 0 0 0,0 0 0 0 0,-5 4 0 0 0,0 0-69 0 0,-1 1 0 0 0,0-1 1 0 0,0 0-1 0 0,-1 0 0 0 0,0-1 1 0 0,0-1-1 0 0,0 1 0 0 0,-1-1 1 0 0,1-1-1 0 0,-1 0 0 0 0,-15 4 1 0 0,0 1-495 0 0,17-4-1081 0 0,19-2-3236 0 0,-2-4 584 0 0,3-1-2281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4:17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14915 0 0,'5'1'5521'0'0,"-2"2"-4112"0"0,-3 0-577 0 0,0 2-496 0 0,-3-2-496 0 0,1 0-480 0 0,-1 0-761 0 0,0 0-1223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4:45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893 22 7538 0 0,'-17'-6'1191'0'0,"-1"2"0"0"0,1 0 0 0 0,-1 1 0 0 0,0 0 0 0 0,-1 2 1 0 0,-27 0-1 0 0,-111 17 895 0 0,115-10-1261 0 0,5-1-413 0 0,0 1 1 0 0,1 2-1 0 0,0 2 1 0 0,0 1-1 0 0,1 2 1 0 0,-55 28 0 0 0,73-32-374 0 0,1 1 1 0 0,0 1-1 0 0,1 0 1 0 0,0 1-1 0 0,1 1 1 0 0,0 0-1 0 0,1 1 1 0 0,0 1-1 0 0,2-1 1 0 0,-1 2-1 0 0,2 0 1 0 0,0 0-1 0 0,1 1 1 0 0,-13 32-1 0 0,16-30-32 0 0,0 1-1 0 0,1 0 1 0 0,2 1-1 0 0,0-1 0 0 0,1 1 1 0 0,0-1-1 0 0,2 1 1 0 0,1 0-1 0 0,5 32 0 0 0,-1-26-10 0 0,1 0 0 0 0,2-1 0 0 0,1 1 0 0 0,1-2 0 0 0,1 1-1 0 0,23 38 1 0 0,-12-29-17 0 0,2-2 0 0 0,2 0-1 0 0,0-2 1 0 0,2 0 0 0 0,2-2-1 0 0,0-2 1 0 0,2 0-1 0 0,1-2 1 0 0,60 35 0 0 0,-44-35-24 0 0,1-3 1 0 0,1-1 0 0 0,1-2-1 0 0,1-3 1 0 0,0-2 0 0 0,58 7-1 0 0,-44-13 16 0 0,0-2 1 0 0,0-3-1 0 0,0-3 0 0 0,107-14 0 0 0,-151 11 140 0 0,-1-1 0 0 0,1-2 0 0 0,-1 0 0 0 0,-1-1 0 0 0,0-1 0 0 0,0-1 0 0 0,0-1 0 0 0,21-14 0 0 0,-26 13 71 0 0,-1 0 0 0 0,-1-1 0 0 0,0 0 0 0 0,-1-2 0 0 0,0 1 0 0 0,-1-2 0 0 0,0 1 0 0 0,-1-2 0 0 0,-1 1 0 0 0,11-23 0 0 0,-3 0 26 0 0,-1-2 0 0 0,-2 0 0 0 0,-2-1 0 0 0,-1 0 0 0 0,-2-1 1 0 0,-2 0-1 0 0,-2 0 0 0 0,-2-1 0 0 0,-2-63 0 0 0,-3 86-156 0 0,-2 0-1 0 0,0 0 1 0 0,-1 0-1 0 0,-1 1 1 0 0,-1-1-1 0 0,-1 1 1 0 0,0 1-1 0 0,-2-1 0 0 0,0 1 1 0 0,-1 1-1 0 0,-1 0 1 0 0,0 0-1 0 0,-1 1 1 0 0,-1 0-1 0 0,0 1 1 0 0,-2 1-1 0 0,1 0 1 0 0,-2 1-1 0 0,0 1 0 0 0,0 0 1 0 0,-1 1-1 0 0,0 1 1 0 0,-20-8-1 0 0,-4-1-26 0 0,-1 3 0 0 0,-1 2 0 0 0,0 1 0 0 0,-1 2 0 0 0,-53-6 0 0 0,-227-6-415 0 0,307 22 316 0 0,-178 0-987 0 0,160 3 45 0 0,1 1 0 0 0,0 2 1 0 0,-55 14-1 0 0,80-16 139 0 0,-1 1 0 0 0,1 0 0 0 0,0 0 0 0 0,-13 8-1 0 0,16-7-336 0 0,0-1 0 0 0,0 1 0 0 0,1 0 0 0 0,-1 0 0 0 0,1 1 0 0 0,-7 9 0 0 0,-4 12-4774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49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50 153 4009 0 0,'-2'-2'870'0'0,"-1"0"-1"0"0,1-1 1 0 0,0 1 0 0 0,0 0-1 0 0,0-1 1 0 0,0 1 0 0 0,0-1-1 0 0,0 0 1 0 0,1 0 0 0 0,-1 1-1 0 0,1-1 1 0 0,-1-4 0 0 0,0 2-228 0 0,0-1 1 0 0,1 1 0 0 0,0-1 0 0 0,0 0-1 0 0,1 1 1 0 0,-1-1 0 0 0,1-6-1 0 0,0 8-485 0 0,1 1 0 0 0,-1-1-1 0 0,1 1 1 0 0,0-1-1 0 0,-1 1 1 0 0,1 0 0 0 0,1-1-1 0 0,-1 1 1 0 0,0 0 0 0 0,1 0-1 0 0,3-6 1 0 0,-3 8-85 0 0,-1-1 0 0 0,1 0 1 0 0,-1 1-1 0 0,1 0 0 0 0,0-1 1 0 0,0 1-1 0 0,-1 0 0 0 0,1 0 1 0 0,0 0-1 0 0,0 0 0 0 0,0 0 1 0 0,0 0-1 0 0,0 1 0 0 0,0-1 1 0 0,0 1-1 0 0,0-1 0 0 0,1 1 0 0 0,-1 0 1 0 0,0 0-1 0 0,3 0 0 0 0,15 2 3 0 0,-1 1-1 0 0,0 1 0 0 0,0 1 1 0 0,33 13-1 0 0,-34-12-248 0 0,-1 0-1 0 0,1 0 0 0 0,-1-2 1 0 0,2 0-1 0 0,33 2 0 0 0,-38-10-841 0 0,-13-4-155 0 0,-2 7 1106 0 0,0 0 1 0 0,0-1 0 0 0,0 1-1 0 0,0 0 1 0 0,0 0 0 0 0,0 0-1 0 0,0 0 1 0 0,-1 0 0 0 0,1 0-1 0 0,0 0 1 0 0,-1 1 0 0 0,1-1 0 0 0,0 0-1 0 0,-1 1 1 0 0,-1-1 0 0 0,-10-3-61 0 0,-2-1 199 0 0,0 1 0 0 0,-1 0 0 0 0,1 2 0 0 0,-21-2 0 0 0,32 4 11 0 0,0 0 1 0 0,1 0 0 0 0,-1 0 0 0 0,0 1-1 0 0,1-1 1 0 0,-1 1 0 0 0,0 0 0 0 0,1 0-1 0 0,-1 0 1 0 0,1 1 0 0 0,-1 0 0 0 0,1-1-1 0 0,0 1 1 0 0,0 0 0 0 0,-1 0 0 0 0,1 1-1 0 0,1-1 1 0 0,-1 1 0 0 0,0-1 0 0 0,1 1-1 0 0,-1 0 1 0 0,1 0 0 0 0,-2 4 0 0 0,-3 4-25 0 0,2 1-1 0 0,0 0 1 0 0,0 0 0 0 0,1 0 0 0 0,1 1 0 0 0,0-1-1 0 0,1 1 1 0 0,0 0 0 0 0,0 14 0 0 0,1-4-465 0 0,2-1 0 0 0,0 1 0 0 0,2-1 0 0 0,6 32-1 0 0,-9-53 187 0 0,1 1 0 0 0,-1-1-1 0 0,0 1 1 0 0,1-1 0 0 0,-1 0-1 0 0,1 1 1 0 0,-1-1-1 0 0,1 0 1 0 0,0 1 0 0 0,-1-1-1 0 0,1 0 1 0 0,0 0 0 0 0,0 0-1 0 0,0 1 1 0 0,0-1 0 0 0,0 0-1 0 0,0 0 1 0 0,1 0-1 0 0,-1 0 11 0 0,0-1-1 0 0,0 0 1 0 0,0 0-1 0 0,-1 0 0 0 0,1 0 1 0 0,0 0-1 0 0,0 0 0 0 0,-1 0 1 0 0,1 0-1 0 0,0 0 1 0 0,0 0-1 0 0,0 0 0 0 0,-1-1 1 0 0,1 1-1 0 0,0 0 1 0 0,-1-1-1 0 0,1 1 0 0 0,0 0 1 0 0,-1-1-1 0 0,1 1 0 0 0,0-1 1 0 0,-1 1-1 0 0,2-2 1 0 0,2-2-333 0 0,0 0-1 0 0,0 0 1 0 0,-1-1 0 0 0,1 0 0 0 0,-1 0 0 0 0,0 0 0 0 0,3-7 0 0 0,2-11 189 0 0,0-1-1 0 0,8-41 0 0 0,-12 42 651 0 0,1 1 0 0 0,2-1 0 0 0,12-28 0 0 0,-18 48 44 0 0,0 1 0 0 0,1 0 1 0 0,-1 0-1 0 0,1-1 1 0 0,-1 1-1 0 0,1 0 1 0 0,0 1-1 0 0,0-1 1 0 0,0 0-1 0 0,0 0 0 0 0,0 1 1 0 0,0-1-1 0 0,3 0 1 0 0,-4 1-157 0 0,0 1 0 0 0,-1 0 1 0 0,1 0-1 0 0,-1-1 0 0 0,1 1 1 0 0,0 0-1 0 0,-1 0 1 0 0,1 0-1 0 0,0 0 0 0 0,-1 0 1 0 0,1 0-1 0 0,-1 0 0 0 0,1 0 1 0 0,0 0-1 0 0,-1 0 0 0 0,1 1 1 0 0,0-1-1 0 0,-1 0 0 0 0,1 0 1 0 0,-1 1-1 0 0,1-1 0 0 0,0 0 1 0 0,0 1 3 0 0,0 0 0 0 0,-1 0-1 0 0,1 0 1 0 0,0 0 0 0 0,0 0 0 0 0,-1 0 0 0 0,1 0 0 0 0,-1 0 0 0 0,1 1-1 0 0,-1-1 1 0 0,0 0 0 0 0,1 0 0 0 0,-1 0 0 0 0,0 0 0 0 0,0 1 0 0 0,1 0 0 0 0,-1 20 243 0 0,-1-1 0 0 0,0 1 0 0 0,-2-1 0 0 0,0 1 0 0 0,-9 30 0 0 0,7-33-359 0 0,3-7-288 0 0,-1-1 0 0 0,-1 0 0 0 0,0 0 0 0 0,0 0 0 0 0,-1 0 0 0 0,0-1 0 0 0,-1 0 0 0 0,-9 13 0 0 0,13-20 121 0 0,-1 0-1 0 0,0 0 1 0 0,0 0 0 0 0,0-1 0 0 0,0 1-1 0 0,0-1 1 0 0,0 0 0 0 0,0 0 0 0 0,-1 0-1 0 0,1 0 1 0 0,-1 0 0 0 0,0-1 0 0 0,1 0-1 0 0,-1 0 1 0 0,0 0 0 0 0,0 0 0 0 0,0 0-1 0 0,0-1 1 0 0,0 0 0 0 0,0 0 0 0 0,1 0 0 0 0,-1 0-1 0 0,0-1 1 0 0,0 1 0 0 0,0-1 0 0 0,0 0-1 0 0,0 0 1 0 0,-4-2 0 0 0,-2-1 116 0 0,-1-1 0 0 0,0 0 0 0 0,1-1 1 0 0,0 0-1 0 0,0 0 0 0 0,0-1 0 0 0,1 0 1 0 0,0-1-1 0 0,1 0 0 0 0,0-1 0 0 0,-13-15 1 0 0,46 46 3622 0 0,29 14-2781 0 0,-41-29-808 0 0,-1-2-1 0 0,1 1 1 0 0,0-2-1 0 0,0 1 1 0 0,0-2-1 0 0,1 0 1 0 0,-1 0-1 0 0,15 0 1 0 0,12-2-1112 0 0,56-4 0 0 0,-7-1-9895 0 0,-85 5 7917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49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6737 0 0,'-5'3'969'0'0,"-1"0"0"0"0,1 0 0 0 0,0 1 0 0 0,0-1 0 0 0,0 1 0 0 0,1 0 0 0 0,-1 1-1 0 0,1-1 1 0 0,0 1 0 0 0,0 0 0 0 0,-4 8 0 0 0,6-10-778 0 0,1 0 1 0 0,0 0-1 0 0,0 1 1 0 0,0-1-1 0 0,0 1 1 0 0,1-1-1 0 0,-1 0 1 0 0,1 1-1 0 0,0-1 1 0 0,0 1-1 0 0,0-1 1 0 0,0 1-1 0 0,1-1 1 0 0,-1 1-1 0 0,1-1 1 0 0,0 1-1 0 0,0-1 1 0 0,0 0-1 0 0,1 0 1 0 0,-1 1-1 0 0,4 3 1 0 0,0 1-106 0 0,0 0 1 0 0,0-1-1 0 0,1 0 1 0 0,0 0 0 0 0,1-1-1 0 0,0 1 1 0 0,0-1-1 0 0,0-1 1 0 0,0 1-1 0 0,1-1 1 0 0,0-1-1 0 0,0 1 1 0 0,1-2 0 0 0,-1 1-1 0 0,11 3 1 0 0,-6-4-80 0 0,0 1 1 0 0,0-1 0 0 0,0-1-1 0 0,1-1 1 0 0,-1 0 0 0 0,0 0-1 0 0,1-1 1 0 0,-1-1 0 0 0,24-4-1 0 0,2-3-494 0 0,15-3-3168 0 0,-3-5-6068 0 0,-32 8 3423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0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32 7834 0 0,'-2'-2'1027'0'0,"0"0"-194"0"0,0 1 0 0 0,-1-1 0 0 0,1 0 0 0 0,0 0 0 0 0,0 0 0 0 0,0 0 0 0 0,0-1 0 0 0,0 1 0 0 0,1 0 0 0 0,-1-1 0 0 0,-1-2 0 0 0,6 4-541 0 0,0 1 0 0 0,0 0 0 0 0,0 0 0 0 0,0 0-1 0 0,-1 0 1 0 0,1 1 0 0 0,0-1 0 0 0,0 1 0 0 0,0-1-1 0 0,-1 1 1 0 0,4 1 0 0 0,-4-1-63 0 0,25 6 385 0 0,57 18 96 0 0,-76-22-650 0 0,0 0 0 0 0,0 1-1 0 0,0 0 1 0 0,-1 0 0 0 0,1 1 0 0 0,-1 0 0 0 0,10 9 0 0 0,-16-13-48 0 0,-1 0 1 0 0,1-1-1 0 0,0 1 1 0 0,-1 0-1 0 0,1 0 1 0 0,-1 0 0 0 0,0 1-1 0 0,1-1 1 0 0,-1 0-1 0 0,0 0 1 0 0,1 0 0 0 0,-1 0-1 0 0,0 0 1 0 0,0 0-1 0 0,0 0 1 0 0,0 1 0 0 0,0-1-1 0 0,0 0 1 0 0,0 0-1 0 0,-1 0 1 0 0,1 0-1 0 0,0 0 1 0 0,-1 0 0 0 0,1 0-1 0 0,-1 0 1 0 0,1 0-1 0 0,-1 0 1 0 0,1 0 0 0 0,-1 0-1 0 0,0 0 1 0 0,1 0-1 0 0,-1 0 1 0 0,-1 1-1 0 0,-31 30-293 0 0,26-26 191 0 0,1-1-1 0 0,-1 0 0 0 0,1-1 0 0 0,-1 0 0 0 0,0 0 0 0 0,-1-1 0 0 0,1 0 0 0 0,-12 4 1 0 0,-27 12-358 0 0,45-19 423 0 0,1 1 0 0 0,-1-1 1 0 0,0 0-1 0 0,0 1 0 0 0,1-1 1 0 0,-1 1-1 0 0,0 0 1 0 0,1-1-1 0 0,-1 1 0 0 0,0-1 1 0 0,1 1-1 0 0,-1 0 0 0 0,1 0 1 0 0,-1-1-1 0 0,1 1 0 0 0,-1 0 1 0 0,1 0-1 0 0,0 0 1 0 0,-1-1-1 0 0,1 1 0 0 0,0 0 1 0 0,0 0-1 0 0,0 0 0 0 0,-1 0 1 0 0,1 0-1 0 0,0 0 0 0 0,0 1 1 0 0,1-1-14 0 0,-1 1-1 0 0,1 0 1 0 0,0 0 0 0 0,0 0 0 0 0,0 0-1 0 0,0 0 1 0 0,0-1 0 0 0,0 1 0 0 0,0 0-1 0 0,0-1 1 0 0,3 3 0 0 0,3 3-42 0 0,-1-1-1 0 0,1-1 1 0 0,1 1 0 0 0,12 6 0 0 0,4 0 8 0 0,0-1 1 0 0,1-1-1 0 0,0-2 0 0 0,0 0 1 0 0,1-2-1 0 0,36 5 0 0 0,-45-9-643 0 0,1-1 0 0 0,0-1 0 0 0,21-3 0 0 0,-38 4 595 0 0,0-1 1 0 0,0 0-1 0 0,0 0 0 0 0,0 0 1 0 0,0 0-1 0 0,0-1 0 0 0,0 1 1 0 0,0 0-1 0 0,0 0 0 0 0,0 0 1 0 0,0-1-1 0 0,0 1 0 0 0,0-1 0 0 0,0 1 1 0 0,-1-1-1 0 0,1 1 0 0 0,0-1 1 0 0,0 1-1 0 0,0-1 0 0 0,1-1 1 0 0,-3 1 94 0 0,0 0 0 0 0,0 1 0 0 0,0-1 1 0 0,0 0-1 0 0,0 1 0 0 0,0-1 0 0 0,0 0 0 0 0,0 1 1 0 0,0-1-1 0 0,0 1 0 0 0,0 0 0 0 0,0-1 1 0 0,0 1-1 0 0,0 0 0 0 0,0 0 0 0 0,-1 0 0 0 0,-1 0 1 0 0,-1-2 175 0 0,0 1 0 0 0,0 1 0 0 0,-1-1 0 0 0,1 0 0 0 0,0 1 0 0 0,0 0 0 0 0,-1 0 0 0 0,1 0 0 0 0,0 1 0 0 0,-1-1 0 0 0,1 1 1 0 0,0 0-1 0 0,0 0 0 0 0,0 1 0 0 0,0-1 0 0 0,0 1 0 0 0,0 0 0 0 0,0 0 0 0 0,1 0 0 0 0,-1 0 0 0 0,1 1 0 0 0,-1 0 0 0 0,1-1 0 0 0,0 1 0 0 0,0 0 1 0 0,0 1-1 0 0,0-1 0 0 0,1 0 0 0 0,0 1 0 0 0,-1 0 0 0 0,-1 5 0 0 0,-9 13 755 0 0,7-11-745 0 0,1-1-1 0 0,-1 0 1 0 0,-1 0-1 0 0,0-1 1 0 0,0 0 0 0 0,-1 0-1 0 0,0-1 1 0 0,-10 9-1 0 0,16-16-132 0 0,0-1 0 0 0,0 1-1 0 0,-1 0 1 0 0,1 0 0 0 0,0-1 0 0 0,-1 0-1 0 0,1 1 1 0 0,0-1 0 0 0,-1 0-1 0 0,-3 0 1 0 0,3 0 6 0 0,17 5-93 0 0,-13-5 58 0 0,28 10-220 0 0,1-2 0 0 0,0-1 0 0 0,0-2-1 0 0,44 3 1 0 0,-59-8-659 0 0,0 0 1 0 0,0-1-1 0 0,0-1 0 0 0,20-5 0 0 0,-22 3-715 0 0,0 0 0 0 0,-1-1 0 0 0,1 0 0 0 0,-1-1 0 0 0,17-11 0 0 0,3-3-3362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00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11082 0 0,'3'1'11639'0'0,"15"-2"-10053"0"0,-7-3-1209 0 0,36-11-102 0 0,1 2 1 0 0,98-14 0 0 0,-134 26-1676 0 0,2 1-2146 0 0,0-3-4839 0 0</inkml:trace>
  <inkml:trace contextRef="#ctx0" brushRef="#br0" timeOffset="1">512 125 12043 0 0,'14'5'3862'0'0,"15"8"3998"0"0,-28-12-7720 0 0,0 0 0 0 0,0 0 0 0 0,0 0 0 0 0,0 0 0 0 0,0 0 0 0 0,0 1 0 0 0,-1-1 0 0 0,1 0 0 0 0,0 0 0 0 0,-1 0 0 0 0,1 1 0 0 0,-1-1 0 0 0,1 0 0 0 0,-1 1 0 0 0,1-1 0 0 0,-1 1 1 0 0,0-1-1 0 0,0 0 0 0 0,0 1 0 0 0,0 1 0 0 0,0 0-725 0 0,0 11-924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0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1 11610 0 0,'-3'1'1084'0'0,"-1"1"-1"0"0,1 0 0 0 0,0 0 0 0 0,0 0 1 0 0,1 0-1 0 0,-1 0 0 0 0,0 1 0 0 0,-4 5 0 0 0,-15 29 2836 0 0,12-15-3519 0 0,-10 40-1 0 0,15-43 274 0 0,-16 53-509 0 0,-63 187-3062 0 0,82-259 1969 0 0,2-7 565 0 0,0 5 352 0 0,0 1 1 0 0,0-1-1 0 0,0 0 1 0 0,1 1-1 0 0,-1-1 1 0 0,1 1-1 0 0,-1-1 1 0 0,1 1-1 0 0,0-1 1 0 0,-1 1-1 0 0,3-3 1 0 0,-1 1 68 0 0,1 0 1 0 0,0 0-1 0 0,1 0 1 0 0,-1 1-1 0 0,1-1 1 0 0,-1 1-1 0 0,1-1 1 0 0,0 1-1 0 0,-1 0 1 0 0,1 1-1 0 0,0-1 1 0 0,0 1-1 0 0,1 0 1 0 0,-1 0-1 0 0,0 0 1 0 0,5 0-1 0 0,7 0 118 0 0,0 0-1 0 0,0 2 0 0 0,18 2 1 0 0,-18-1-394 0 0,0-1 0 0 0,21 0 1 0 0,-36-1-18 0 0,-1 0 0 0 0,1-1 0 0 0,0 1 0 0 0,-1 0-1 0 0,1 0 1 0 0,-1 0 0 0 0,1 0 0 0 0,0 0 0 0 0,-1-1 0 0 0,1 1 0 0 0,0 0 0 0 0,-1 0 0 0 0,1-1 0 0 0,-1 1 0 0 0,1-1 0 0 0,-1 1 0 0 0,1 0 0 0 0,-1-1 0 0 0,1 1 0 0 0,-1-1 0 0 0,1 1 0 0 0,-1-1-1 0 0,0 1 1 0 0,1-1 0 0 0,-1 0 0 0 0,0 1 0 0 0,1-1 0 0 0,-1 1 0 0 0,0-1 0 0 0,0 0 0 0 0,0 1 0 0 0,1-2 0 0 0,-4-21-7144 0 0,2 18 6578 0 0,-2-14-4189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1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0 164 8122 0 0,'13'7'3257'0'0,"0"1"-1"0"0,0-2 1 0 0,16 6 0 0 0,-16-7-2388 0 0,1-1 1 0 0,0 0-1 0 0,27 3 0 0 0,-34-6-1209 0 0,0 0-1 0 0,0-1 1 0 0,1 0 0 0 0,-1-1-1 0 0,0 0 1 0 0,0 0-1 0 0,0 0 1 0 0,14-5 0 0 0,-18 4-48 0 0,1 0 0 0 0,0 0 0 0 0,-1 0 0 0 0,1 0 0 0 0,-1 0 0 0 0,1-1 0 0 0,-1 0 0 0 0,0 0 0 0 0,0 0 0 0 0,0 0 0 0 0,-1 0 0 0 0,1 0 0 0 0,-1-1 0 0 0,1 1 0 0 0,-1-1 0 0 0,2-5 0 0 0,-2 4-6 0 0,-1 0-1 0 0,0 0 1 0 0,0 0-1 0 0,0 0 1 0 0,0 0-1 0 0,-1 0 1 0 0,0 0-1 0 0,0-1 1 0 0,-1 1-1 0 0,1 0 1 0 0,-1 0-1 0 0,0 0 1 0 0,-3-8-1 0 0,1 3 559 0 0,-1 0-1 0 0,0-1 0 0 0,0 1 1 0 0,-2 1-1 0 0,-7-13 1 0 0,13 21-35 0 0,-1 1 1 0 0,1 0-1 0 0,0-1 0 0 0,-1 1 1 0 0,1 0-1 0 0,0 0 0 0 0,-1-1 1 0 0,1 1-1 0 0,0 0 1 0 0,-1 0-1 0 0,1-1 0 0 0,-1 1 1 0 0,1 0-1 0 0,-1 0 0 0 0,1 0 1 0 0,0 0-1 0 0,-1 0 0 0 0,1 0 1 0 0,-1 0-1 0 0,1-1 1 0 0,-1 1-1 0 0,1 1 0 0 0,-1-1 1 0 0,1 0-1 0 0,0 0 0 0 0,-1 0 1 0 0,1 0-1 0 0,-1 0 0 0 0,1 0 1 0 0,-1 0-1 0 0,1 1 0 0 0,0-1 1 0 0,-1 0-1 0 0,1 0 1 0 0,0 0-1 0 0,-1 1 0 0 0,1-1 1 0 0,-1 0-1 0 0,1 1 0 0 0,0-1 1 0 0,0 0-1 0 0,-1 1 0 0 0,1-1 1 0 0,0 0-1 0 0,0 1 1 0 0,-1-1-1 0 0,1 1 0 0 0,0-1 1 0 0,0 0-1 0 0,0 1 0 0 0,0-1 1 0 0,-1 1-1 0 0,1-1 0 0 0,0 1 1 0 0,-10 25 2917 0 0,-1 13-1407 0 0,-5 48 0 0 0,10-36-1361 0 0,0 92 0 0 0,6-140-321 0 0,5 63-701 0 0,-4-61 201 0 0,-1 0-1 0 0,2 0 1 0 0,-1 0-1 0 0,0-1 0 0 0,1 1 1 0 0,0 0-1 0 0,0-1 1 0 0,0 1-1 0 0,1-1 0 0 0,5 8 1 0 0,-7-12 327 0 0,-1 1 0 0 0,1 0 0 0 0,0-1 0 0 0,-1 1 0 0 0,1-1 0 0 0,0 1 0 0 0,0-1 0 0 0,-1 1 0 0 0,1-1 0 0 0,0 0 0 0 0,0 1 0 0 0,0-1 0 0 0,0 0 0 0 0,0 0 0 0 0,-1 1 0 0 0,1-1-1 0 0,0 0 1 0 0,0 0 0 0 0,0 0 0 0 0,0 0 0 0 0,0 0 0 0 0,0 0 0 0 0,0-1 0 0 0,0 1 0 0 0,-1 0 0 0 0,1 0 0 0 0,0-1 0 0 0,0 1 0 0 0,0 0 0 0 0,0-1 0 0 0,-1 1 0 0 0,1-1 0 0 0,0 1 0 0 0,0-1 0 0 0,-1 1 0 0 0,1-1 0 0 0,0 0 0 0 0,-1 1 0 0 0,1-1 0 0 0,-1 0 0 0 0,1 1 0 0 0,-1-1 0 0 0,1-1 0 0 0,24-39-2095 0 0,-22 35 2166 0 0,10-19 128 0 0,-1 0 0 0 0,-1-1-1 0 0,-2 0 1 0 0,-1-1 0 0 0,0 0-1 0 0,-2 0 1 0 0,4-45 0 0 0,-8 31 547 0 0,1-20 1757 0 0,6 23 10698 0 0,-9 61-10890 0 0,-2 31-1782 0 0,-7 58 132 0 0,-3 54-90 0 0,12-136-1359 0 0,1 0-1 0 0,1 1 1 0 0,8 40 0 0 0,-9-70 979 0 0,8 30-4007 0 0,-9-31 3877 0 0,0 1 0 0 0,0-1 0 0 0,1 0 1 0 0,-1 1-1 0 0,0-1 0 0 0,0 1 0 0 0,0-1 1 0 0,0 1-1 0 0,1-1 0 0 0,-1 0 0 0 0,0 1 1 0 0,1-1-1 0 0,-1 0 0 0 0,0 1 0 0 0,1-1 1 0 0,-1 0-1 0 0,0 1 0 0 0,1-1 0 0 0,-1 0 0 0 0,0 0 1 0 0,1 1-1 0 0,-1-1 0 0 0,1 0 0 0 0,-1 0 1 0 0,1 0-1 0 0,-1 1 0 0 0,0-1 0 0 0,1 0 1 0 0,-1 0-1 0 0,1 0 0 0 0,-1 0 0 0 0,1 0 1 0 0,-1 0-1 0 0,1 0 0 0 0,-1 0 0 0 0,1 0 1 0 0,-1 0-1 0 0,1 0 0 0 0,-1-1 0 0 0,0 1 1 0 0,1 0-1 0 0,-1 0 0 0 0,1 0 0 0 0,-1-1 1 0 0,1 1-1 0 0,-1 0 0 0 0,0 0 0 0 0,1-1 0 0 0,-1 1 1 0 0,0 0-1 0 0,1-1 0 0 0,-1 1 0 0 0,0 0 1 0 0,1-1-1 0 0,-1 1 0 0 0,0-1 0 0 0,1 0 1 0 0,10-10-1838 0 0,15 2-1043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1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16 8538 0 0,'-3'-15'13649'0'0,"-13"35"-9621"0"0,9-9-4389 0 0,-19 27 494 0 0,-40 78 0 0 0,19-8-4099 0 0,46-105 3515 0 0,0-1 0 0 0,0 1 1 0 0,1-1-1 0 0,-1 1 0 0 0,0-1 0 0 0,1 1 0 0 0,0-1 1 0 0,-1 1-1 0 0,1-1 0 0 0,1 5 0 0 0,-1-7 385 0 0,0 1 0 0 0,0-1-1 0 0,0 0 1 0 0,0 0 0 0 0,0 1-1 0 0,0-1 1 0 0,1 0 0 0 0,-1 0-1 0 0,0 0 1 0 0,0 1 0 0 0,0-1 0 0 0,0 0-1 0 0,1 0 1 0 0,-1 0 0 0 0,0 1-1 0 0,0-1 1 0 0,0 0 0 0 0,1 0-1 0 0,-1 0 1 0 0,0 0 0 0 0,0 0-1 0 0,0 0 1 0 0,1 0 0 0 0,-1 1 0 0 0,0-1-1 0 0,0 0 1 0 0,1 0 0 0 0,-1 0-1 0 0,0 0 1 0 0,1 0 0 0 0,-1 0-1 0 0,0 0 1 0 0,0 0 0 0 0,1 0 0 0 0,16-10 1140 0 0,-2-3 273 0 0,0 1 0 0 0,1 0 0 0 0,23-12 0 0 0,-31 21-1253 0 0,0-1 0 0 0,0 2 0 0 0,0-1 0 0 0,0 1 0 0 0,0 0 0 0 0,1 0 0 0 0,-1 1-1 0 0,1 0 1 0 0,-1 1 0 0 0,13 1 0 0 0,-15-1-35 0 0,0 1-1 0 0,1 0 1 0 0,-1 0 0 0 0,0 0-1 0 0,0 1 1 0 0,0 0-1 0 0,0 0 1 0 0,0 1 0 0 0,6 3-1 0 0,-10-5-228 0 0,0 0-1 0 0,-1 1 1 0 0,1-1-1 0 0,0 0 0 0 0,-1 1 1 0 0,1-1-1 0 0,-1 1 1 0 0,0 0-1 0 0,0 0 0 0 0,1-1 1 0 0,-1 1-1 0 0,0 0 1 0 0,1 2-1 0 0,-2-2-400 0 0,1 1 0 0 0,-1-1 1 0 0,0 0-1 0 0,0 0 0 0 0,1 0 0 0 0,-1 0 1 0 0,0 1-1 0 0,-1-1 0 0 0,1 0 0 0 0,0 0 1 0 0,-1 0-1 0 0,1 1 0 0 0,-1-1 0 0 0,0 0 1 0 0,-1 2-1 0 0,-4 10-6328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2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11090 0 0,'0'1'465'0'0,"0"0"0"0"0,0 0-1 0 0,0 0 1 0 0,0 0-1 0 0,0 0 1 0 0,1 0 0 0 0,-1 0-1 0 0,0 0 1 0 0,1 0 0 0 0,-1 0-1 0 0,1 0 1 0 0,-1 0-1 0 0,1 0 1 0 0,-1 0 0 0 0,1 0-1 0 0,0-1 1 0 0,-1 1-1 0 0,1 0 1 0 0,0 0 0 0 0,0-1-1 0 0,1 2 1 0 0,25 7 3070 0 0,-15-8-3379 0 0,1 0 1 0 0,21-2-1 0 0,-29 1 319 0 0,54-7-1153 0 0,90-21 0 0 0,-79 13-3705 0 0,1-4-5307 0 0,-40 8 3033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2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11114 0 0,'-1'1'489'0'0,"1"1"-1"0"0,0-1 0 0 0,0 1 1 0 0,0-1-1 0 0,0 1 0 0 0,0-1 1 0 0,0 1-1 0 0,0-1 0 0 0,0 1 1 0 0,1-1-1 0 0,-1 0 0 0 0,1 1 1 0 0,-1-1-1 0 0,1 1 1 0 0,-1-1-1 0 0,2 3 0 0 0,21 18 2657 0 0,-15-16-2805 0 0,0-1-1 0 0,1-1 1 0 0,-1 0-1 0 0,16 5 1 0 0,-10-4-202 0 0,1-2 1 0 0,0 1 0 0 0,0-2 0 0 0,0 0 0 0 0,0-1 0 0 0,0 0-1 0 0,0-1 1 0 0,0-1 0 0 0,27-4 0 0 0,-42 5-129 0 0,0 0 1 0 0,0 0-1 0 0,0 0 1 0 0,1 0-1 0 0,-1 0 0 0 0,0 0 1 0 0,0 0-1 0 0,0 0 1 0 0,0 0-1 0 0,1 0 0 0 0,-1 0 1 0 0,0 0-1 0 0,0 0 1 0 0,0 0-1 0 0,1 0 1 0 0,-1-1-1 0 0,0 1 0 0 0,0 0 1 0 0,0 0-1 0 0,0 0 1 0 0,0 0-1 0 0,1 0 1 0 0,-1 0-1 0 0,0 0 0 0 0,0 0 1 0 0,0-1-1 0 0,0 1 1 0 0,0 0-1 0 0,0 0 0 0 0,1 0 1 0 0,-1 0-1 0 0,0-1 1 0 0,0 1-1 0 0,0 0 1 0 0,0 0-1 0 0,0 0 0 0 0,0 0 1 0 0,0-1-1 0 0,0 1 1 0 0,0 0-1 0 0,0 0 1 0 0,0 0-1 0 0,0 0 0 0 0,0-1 1 0 0,0 1-1 0 0,0 0 1 0 0,0 0-1 0 0,0 0 0 0 0,0-1 1 0 0,0 1-1 0 0,0 0 1 0 0,0 0-1 0 0,0 0 1 0 0,0 0-1 0 0,0-1 0 0 0,-1 1 1 0 0,1 0-1 0 0,0 0 1 0 0,0 0-1 0 0,0 0 1 0 0,-16-9 152 0 0,-24-3-425 0 0,22 9 121 0 0,1 0-1 0 0,-1 1 1 0 0,1 1-1 0 0,-1 1 1 0 0,1 0-1 0 0,-24 4 1 0 0,37-4 130 0 0,0 1 0 0 0,-1 0 0 0 0,1 1 1 0 0,0-1-1 0 0,0 1 0 0 0,0 0 0 0 0,0 0 1 0 0,0 0-1 0 0,0 0 0 0 0,0 1 0 0 0,1-1 1 0 0,-1 1-1 0 0,-3 3 0 0 0,5-3 22 0 0,0 0 1 0 0,1 0-1 0 0,-1 0 0 0 0,0 0 0 0 0,1 0 0 0 0,0 0 0 0 0,0 0 1 0 0,0 1-1 0 0,0-1 0 0 0,0 0 0 0 0,1 1 0 0 0,-1-1 0 0 0,1 0 1 0 0,0 1-1 0 0,0-1 0 0 0,0 0 0 0 0,0 1 0 0 0,1-1 1 0 0,1 6-1 0 0,0-2 22 0 0,0-1 0 0 0,1 0-1 0 0,0 0 1 0 0,0 0 0 0 0,0 0 0 0 0,1 0 0 0 0,0-1 0 0 0,0 1 0 0 0,0-1 0 0 0,1 0 0 0 0,0 0 0 0 0,0-1 0 0 0,0 1 0 0 0,0-1-1 0 0,1 0 1 0 0,-1-1 0 0 0,1 1 0 0 0,7 2 0 0 0,2 1 12 0 0,0 0 1 0 0,1-1-1 0 0,0-1 1 0 0,0 0-1 0 0,0-1 0 0 0,22 2 1 0 0,-7-4-244 0 0,1-1 1 0 0,51-4 0 0 0,-22-6-4414 0 0,-76-4-8805 0 0,-2 8 8506 0 0</inkml:trace>
  <inkml:trace contextRef="#ctx0" brushRef="#br0" timeOffset="1">42 281 8922 0 0,'-1'1'479'0'0,"0"1"0"0"0,0-1-1 0 0,0 0 1 0 0,1 1 0 0 0,-1-1 0 0 0,0 0 0 0 0,0 1 0 0 0,1-1-1 0 0,-1 1 1 0 0,1-1 0 0 0,-1 1 0 0 0,1-1 0 0 0,0 1-1 0 0,0-1 1 0 0,0 1 0 0 0,0-1 0 0 0,0 1 0 0 0,0 0 0 0 0,0-1-1 0 0,0 1 1 0 0,1 1 0 0 0,0 0-163 0 0,0-1 0 0 0,0 0 0 0 0,0 1-1 0 0,1-1 1 0 0,-1 0 0 0 0,1 0 0 0 0,-1 0 0 0 0,1 0 0 0 0,0 0-1 0 0,0 0 1 0 0,3 2 0 0 0,5 3-89 0 0,0-1 0 0 0,0-1-1 0 0,0 1 1 0 0,17 5 0 0 0,5-1-73 0 0,0-2 1 0 0,55 9-1 0 0,-29-8-1987 0 0,-39-3-1068 0 0,-13-2-1282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2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12467 0 0,'28'9'7431'0'0,"5"-6"-4080"0"0,34-9-2569 0 0,-31 2 146 0 0,-29 3-832 0 0,53 0 250 0 0,-56 1-315 0 0,0 0-1 0 0,0 0 0 0 0,-1 1 0 0 0,1 0 1 0 0,0 0-1 0 0,0 0 0 0 0,-1 0 0 0 0,1 0 1 0 0,-1 1-1 0 0,1-1 0 0 0,-1 1 1 0 0,6 3-1 0 0,-8-4-16 0 0,-1 0-1 0 0,1 0 1 0 0,-1 0 0 0 0,1 0 0 0 0,0 0 0 0 0,-1 0 0 0 0,0 1-1 0 0,1-1 1 0 0,-1 0 0 0 0,0 0 0 0 0,1 0 0 0 0,-1 0-1 0 0,0 0 1 0 0,0 0 0 0 0,0 1 0 0 0,0-1 0 0 0,0 0 0 0 0,0 0-1 0 0,0 0 1 0 0,-1 0 0 0 0,1 1 0 0 0,0-1 0 0 0,0 0 0 0 0,-1 0-1 0 0,1 0 1 0 0,-1 0 0 0 0,1 0 0 0 0,-1 0 0 0 0,0 0-1 0 0,1 0 1 0 0,-1 0 0 0 0,0 0 0 0 0,0 0 0 0 0,-1 0 0 0 0,-30 32 82 0 0,29-30-85 0 0,0 0-15 0 0,0-1 0 0 0,0 1 0 0 0,0 1 0 0 0,1-1 1 0 0,-1 0-1 0 0,1 0 0 0 0,0 1 0 0 0,0 0 1 0 0,0-1-1 0 0,0 1 0 0 0,1 0 0 0 0,0 0 0 0 0,-2 7 1 0 0,3-10-11 0 0,0 1 0 0 0,0 0 0 0 0,0-1 1 0 0,0 1-1 0 0,0-1 0 0 0,0 1 1 0 0,1-1-1 0 0,-1 1 0 0 0,0 0 1 0 0,1-1-1 0 0,0 1 0 0 0,-1-1 1 0 0,1 0-1 0 0,0 1 0 0 0,0-1 1 0 0,0 0-1 0 0,0 1 0 0 0,0-1 1 0 0,0 0-1 0 0,0 0 0 0 0,0 0 0 0 0,0 0 1 0 0,0 0-1 0 0,1 0 0 0 0,-1 0 1 0 0,0 0-1 0 0,1 0 0 0 0,-1-1 1 0 0,1 1-1 0 0,-1 0 0 0 0,1-1 1 0 0,-1 0-1 0 0,1 1 0 0 0,-1-1 1 0 0,1 0-1 0 0,0 0 0 0 0,-1 1 0 0 0,3-2 1 0 0,6 2-460 0 0,0-1 0 0 0,-1 0 0 0 0,1-1 1 0 0,-1 0-1 0 0,1 0 0 0 0,-1-1 0 0 0,1 0 0 0 0,9-4 0 0 0,1-2-2043 0 0,-1 0 0 0 0,29-17 0 0 0,-39 20 1433 0 0,-1-1 0 0 0,0 0 1 0 0,0-1-1 0 0,-1 0 0 0 0,11-13 0 0 0,-11 13 268 0 0,27-25-3620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3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80 9218 0 0,'-10'-7'1825'0'0,"-1"-1"1"0"0,0 2-1 0 0,0 0 1 0 0,-1 0-1 0 0,1 1 1 0 0,-25-8-1 0 0,32 12-1597 0 0,-1 1 0 0 0,1-1 0 0 0,-1 1 0 0 0,1 0 0 0 0,-1 0 0 0 0,1 0 0 0 0,-1 0 0 0 0,1 1 0 0 0,-1 0 0 0 0,1 0 0 0 0,-1 0 0 0 0,1 0 0 0 0,0 1 0 0 0,0-1 0 0 0,-1 1 0 0 0,1 0 0 0 0,0 1 0 0 0,1-1 0 0 0,-1 1 0 0 0,0 0 0 0 0,1-1 0 0 0,-7 8 0 0 0,7-6-196 0 0,0 0-1 0 0,0 1 0 0 0,0-1 1 0 0,0 1-1 0 0,1 0 0 0 0,0 0 1 0 0,0 0-1 0 0,0 0 0 0 0,1 0 0 0 0,-1 0 1 0 0,1 0-1 0 0,1 0 0 0 0,-1 0 1 0 0,1 1-1 0 0,-1-1 0 0 0,2 0 1 0 0,-1 1-1 0 0,0-1 0 0 0,1 0 0 0 0,0 0 1 0 0,0 1-1 0 0,1-1 0 0 0,3 7 1 0 0,-4-9-30 0 0,0 1 0 0 0,0-1 0 0 0,1 0 0 0 0,0 0 0 0 0,-1 0 0 0 0,1-1 0 0 0,0 1 1 0 0,0 0-1 0 0,1-1 0 0 0,-1 1 0 0 0,1-1 0 0 0,-1 0 0 0 0,1 0 0 0 0,0 0 0 0 0,-1 0 1 0 0,1 0-1 0 0,0 0 0 0 0,0-1 0 0 0,1 0 0 0 0,-1 1 0 0 0,0-1 0 0 0,0 0 0 0 0,1-1 0 0 0,-1 1 1 0 0,0-1-1 0 0,1 1 0 0 0,-1-1 0 0 0,0 0 0 0 0,1 0 0 0 0,-1 0 0 0 0,1-1 0 0 0,-1 1 1 0 0,0-1-1 0 0,1 0 0 0 0,-1 0 0 0 0,6-3 0 0 0,3-1 22 0 0,0-1 0 0 0,-1 0 0 0 0,0-1 0 0 0,0-1 0 0 0,-1 1 0 0 0,0-2 0 0 0,-1 1 0 0 0,10-12 0 0 0,-15 16-1 0 0,0-1-1 0 0,0 0 1 0 0,-1 0 0 0 0,0 0 0 0 0,0-1 0 0 0,0 1 0 0 0,-1-1-1 0 0,4-10 1 0 0,-6 13-17 0 0,1 0-1 0 0,-1-1 1 0 0,1 1-1 0 0,-1 0 1 0 0,0-1-1 0 0,0 1 1 0 0,-1 0-1 0 0,1 0 1 0 0,-1-1-1 0 0,1 1 1 0 0,-1 0-1 0 0,0 0 1 0 0,0 0-1 0 0,-1 0 1 0 0,1 0-1 0 0,-1 0 1 0 0,-1-3-1 0 0,0 2-107 0 0,1 1 0 0 0,-1 0 0 0 0,0 0-1 0 0,0 0 1 0 0,0 0 0 0 0,0 1 0 0 0,-1-1 0 0 0,1 1 0 0 0,-1 0-1 0 0,1-1 1 0 0,-1 2 0 0 0,0-1 0 0 0,0 0 0 0 0,0 1 0 0 0,0 0-1 0 0,0 0 1 0 0,0 0 0 0 0,0 0 0 0 0,0 1 0 0 0,0-1 0 0 0,-1 1-1 0 0,1 0 1 0 0,0 1 0 0 0,0-1 0 0 0,0 1 0 0 0,0-1 0 0 0,-6 3-1 0 0,0 0-157 0 0,1-1 1 0 0,0 2-1 0 0,0-1 0 0 0,0 2 0 0 0,0-1 0 0 0,1 1 0 0 0,-1 0 0 0 0,1 1 0 0 0,0 0 0 0 0,-11 11 0 0 0,8-5 222 0 0,1 0 0 0 0,0 1 0 0 0,1 0 0 0 0,1 0-1 0 0,0 1 1 0 0,0 0 0 0 0,2 0 0 0 0,0 1 0 0 0,0 0 0 0 0,2 0-1 0 0,-5 23 1 0 0,7-31 113 0 0,2-1-1 0 0,-1 1 0 0 0,1 0 1 0 0,0-1-1 0 0,0 1 1 0 0,1-1-1 0 0,0 1 0 0 0,0-1 1 0 0,0 1-1 0 0,1-1 1 0 0,0 0-1 0 0,0 1 0 0 0,1-1 1 0 0,-1 0-1 0 0,1-1 0 0 0,1 1 1 0 0,-1 0-1 0 0,1-1 1 0 0,0 0-1 0 0,0 0 0 0 0,1 0 1 0 0,-1 0-1 0 0,1-1 1 0 0,0 0-1 0 0,1 1 0 0 0,-1-2 1 0 0,1 1-1 0 0,-1-1 1 0 0,12 5-1 0 0,-5-3 10 0 0,1-1 1 0 0,-1 0-1 0 0,1-1 1 0 0,0 0-1 0 0,0-1 0 0 0,0 0 1 0 0,1-1-1 0 0,15-1 1 0 0,40-7-1848 0 0,-3-6-5812 0 0,-58 10 2707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3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8642 0 0,'-2'1'528'0'0,"0"1"0"0"0,1-1 0 0 0,0 1 0 0 0,-1 0 0 0 0,1-1 0 0 0,0 1 0 0 0,0 0 0 0 0,0 0 0 0 0,0-1 0 0 0,0 1 0 0 0,0 0 0 0 0,1 0 0 0 0,-1 0 0 0 0,1 0 0 0 0,-1 0 0 0 0,1 0 0 0 0,0 1 0 0 0,-1-1 0 0 0,1 0 0 0 0,0 0 0 0 0,1 0 0 0 0,-1 0 0 0 0,1 3 0 0 0,0-3-333 0 0,0 0 0 0 0,1 0 1 0 0,0 0-1 0 0,-1 0 0 0 0,1 0 0 0 0,0 0 0 0 0,0-1 0 0 0,0 1 0 0 0,0-1 0 0 0,1 1 0 0 0,-1-1 1 0 0,0 0-1 0 0,1 0 0 0 0,-1 0 0 0 0,0 0 0 0 0,1 0 0 0 0,-1 0 0 0 0,6 0 0 0 0,16 4 182 0 0,0-1-1 0 0,30 0 1 0 0,-32-2-297 0 0,1 0 0 0 0,43 10 0 0 0,-65-12-81 0 0,0 1 0 0 0,0-1 0 0 0,0 0 0 0 0,-1 1 0 0 0,1-1 0 0 0,0 0 0 0 0,0 1 0 0 0,0-1-1 0 0,0 1 1 0 0,0-1 0 0 0,-1 1 0 0 0,1-1 0 0 0,0 1 0 0 0,0 0 0 0 0,-1 0 0 0 0,1-1 0 0 0,0 2 0 0 0,-1-1-2 0 0,0-1 0 0 0,1 1 1 0 0,-1-1-1 0 0,0 1 0 0 0,0-1 0 0 0,0 1 1 0 0,0-1-1 0 0,0 1 0 0 0,-1-1 0 0 0,1 1 0 0 0,0-1 1 0 0,0 1-1 0 0,0-1 0 0 0,0 1 0 0 0,0-1 0 0 0,-1 1 1 0 0,1-1-1 0 0,0 1 0 0 0,0-1 0 0 0,-1 1 1 0 0,1-1-1 0 0,0 0 0 0 0,-1 1 0 0 0,-35 26-147 0 0,12-9 159 0 0,23-18 15 0 0,0 1 1 0 0,0 0-1 0 0,1 0 0 0 0,-1 0 0 0 0,0 0 0 0 0,1 1 1 0 0,-1-1-1 0 0,0 0 0 0 0,1 0 0 0 0,-1 0 0 0 0,1 0 0 0 0,0 1 1 0 0,-1-1-1 0 0,1 0 0 0 0,0 0 0 0 0,0 1 0 0 0,0-1 0 0 0,0 0 1 0 0,0 1-1 0 0,0-1 0 0 0,0 0 0 0 0,0 0 0 0 0,1 1 1 0 0,-1-1-1 0 0,1 2 0 0 0,0-2-4 0 0,1 1 1 0 0,-1-1-1 0 0,0 1 0 0 0,1-1 1 0 0,-1 0-1 0 0,1 0 0 0 0,-1 0 1 0 0,1 0-1 0 0,-1 0 0 0 0,1 0 1 0 0,0 0-1 0 0,0-1 1 0 0,-1 1-1 0 0,1-1 0 0 0,2 1 1 0 0,9 1 6 0 0,-1 0 1 0 0,0-1-1 0 0,24 0 0 0 0,4-3-431 0 0,68-12 0 0 0,-34-5-4501 0 0,-59 14 297 0 0,0-1 0 0 0,21-13 0 0 0,-10 2-1403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4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33 6121 0 0,'-13'-9'1815'0'0,"-18"-10"4275"0"0,6 15 1161 0 0,102 4-5979 0 0,0 3 0 0 0,114 20 0 0 0,-184-21-1269 0 0,11 1 84 0 0,0 0 1 0 0,0 2-1 0 0,-1 0 1 0 0,1 1-1 0 0,17 10 1 0 0,-31-14-71 0 0,-1 0 0 0 0,1 0 0 0 0,-1 0 0 0 0,0 0 0 0 0,0 1 0 0 0,0-1 0 0 0,0 1 0 0 0,0 0 0 0 0,-1 0 0 0 0,1 0 0 0 0,-1 0 0 0 0,0 1 0 0 0,0-1 0 0 0,0 1 0 0 0,0-1 1 0 0,-1 1-1 0 0,1 0 0 0 0,-1-1 0 0 0,0 1 0 0 0,0 0 0 0 0,0 0 0 0 0,-1 0 0 0 0,1 0 0 0 0,-1 0 0 0 0,0 0 0 0 0,0 0 0 0 0,0 0 0 0 0,-1 0 0 0 0,-1 7 0 0 0,-1 3-240 0 0,-1 0 0 0 0,0 0 0 0 0,-1 0 0 0 0,0 0-1 0 0,-1-1 1 0 0,-1 0 0 0 0,-9 15 0 0 0,12-22-412 0 0,0-1 0 0 0,-1 1-1 0 0,0-1 1 0 0,0-1 0 0 0,0 1 0 0 0,0-1 0 0 0,-9 6-1 0 0,9-7-408 0 0,0-1 0 0 0,0 1 1 0 0,0-1-1 0 0,0 0 0 0 0,-1 0 0 0 0,1-1 0 0 0,-1 0 0 0 0,1 0 0 0 0,-12 1 0 0 0,-9-2-1513 0 0,-1 0-1311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4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2929 0 0,'-19'9'18457'0'0,"31"-5"-15646"0"0,86 20-636 0 0,37 8-2243 0 0,-81-22-553 0 0,41 5-4126 0 0,-32-10-4581 0 0,-30-3 1969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13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29 6857 0 0,'-2'1'731'0'0,"0"0"-1"0"0,0 1 1 0 0,0-1 0 0 0,0 0-1 0 0,0 0 1 0 0,-1 0-1 0 0,1 0 1 0 0,0-1-1 0 0,-1 1 1 0 0,1 0-1 0 0,0-1 1 0 0,-1 0-1 0 0,1 0 1 0 0,-4 0-1 0 0,3 1-198 0 0,-1-1 1 0 0,1 0-1 0 0,-1 1 1 0 0,1 0-1 0 0,0-1 0 0 0,-1 2 1 0 0,-5 1-1 0 0,2 1-381 0 0,0 0-1 0 0,0 1 0 0 0,0 0 1 0 0,0 0-1 0 0,1 1 1 0 0,0-1-1 0 0,0 1 1 0 0,1 1-1 0 0,-1-1 1 0 0,1 1-1 0 0,1 0 1 0 0,-1 0-1 0 0,1 0 1 0 0,1 1-1 0 0,-1 0 0 0 0,-2 9 1 0 0,11-34 69 0 0,-4 17-214 0 0,-1-1 0 0 0,0 1 0 0 0,0-1 0 0 0,1 1 0 0 0,-1-1 0 0 0,0 0 0 0 0,0 1 0 0 0,0-1 0 0 0,0 0 0 0 0,0 1 1 0 0,0-1-1 0 0,0 0 0 0 0,0 1 0 0 0,0-1 0 0 0,0 1 0 0 0,0-1 0 0 0,0 0 0 0 0,0 1 0 0 0,0-1 0 0 0,-1 1 0 0 0,1-1 0 0 0,0 0 0 0 0,0 1 0 0 0,-1-1 1 0 0,1 1-1 0 0,0-1 0 0 0,-1 1 0 0 0,1-1 0 0 0,-1 1 0 0 0,1-1 0 0 0,-1 1 0 0 0,1-1 0 0 0,-1 1 0 0 0,1 0 0 0 0,-1-1 0 0 0,1 1 0 0 0,-1 0 0 0 0,1-1 0 0 0,-1 1 1 0 0,0 0-1 0 0,0-1 0 0 0,0 1-5 0 0,1-1 1 0 0,-1 1 0 0 0,1-1 0 0 0,0 0-1 0 0,-1 1 1 0 0,1-1 0 0 0,0 0 0 0 0,0 0-1 0 0,-1 1 1 0 0,1-1 0 0 0,0 0-1 0 0,0 1 1 0 0,0-1 0 0 0,0 0 0 0 0,0 0-1 0 0,0 0 1 0 0,0 1 0 0 0,0-1 0 0 0,0 0-1 0 0,1 1 1 0 0,-1-1 0 0 0,1-1 0 0 0,2-16-26 0 0,-1 15 18 0 0,0 0 0 0 0,0 0-1 0 0,0 1 1 0 0,1-1 0 0 0,-1 1 0 0 0,1-1 0 0 0,-1 1 0 0 0,1 0 0 0 0,0 0 0 0 0,0 0 0 0 0,0 0 0 0 0,0 1 0 0 0,0-1 0 0 0,0 1-1 0 0,1 0 1 0 0,-1 0 0 0 0,0 0 0 0 0,1 0 0 0 0,-1 1 0 0 0,1-1 0 0 0,-1 1 0 0 0,1 0 0 0 0,-1 0 0 0 0,4 1 0 0 0,3-4 722 0 0,-7 3 301 0 0,-2 6-251 0 0,-1-6-759 0 0,1 1-1 0 0,-1-1 1 0 0,1 1-1 0 0,-1 0 1 0 0,1-1 0 0 0,-1 0-1 0 0,1 1 1 0 0,-1-1 0 0 0,1 1-1 0 0,0-1 1 0 0,-1 0 0 0 0,1 1-1 0 0,0-1 1 0 0,-1 0-1 0 0,1 0 1 0 0,0 1 0 0 0,0-1-1 0 0,-1 0 1 0 0,1 0 0 0 0,0 0-1 0 0,-1 0 1 0 0,1 0 0 0 0,0 0-1 0 0,0 0 1 0 0,1 0-1 0 0,20-1-6 0 0,28-6-3 0 0,-31 3-2 0 0,-1 1-1 0 0,1 1 1 0 0,0 1-1 0 0,0 1 1 0 0,0 1-1 0 0,25 3 1 0 0,9 11-44 0 0,-40-11 24 0 0,0 0 0 0 0,0 0-1 0 0,0-2 1 0 0,23 3 0 0 0,-75-27-1942 0 0,22 15-959 0 0,0 1 0 0 0,-31-6 0 0 0,33 9 414 0 0,0-1 1 0 0,-1 0-1 0 0,-24-12 1 0 0,22 8-1515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5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9842 0 0,'1'-8'8144'0'0,"-1"8"-7946"0"0,13-1 2844 0 0,22 9-3138 0 0,-26-6 1048 0 0,22 5-265 0 0,-3-2-366 0 0,0 2 0 0 0,-1 1 0 0 0,1 1 0 0 0,41 20 1 0 0,-68-29-304 0 0,0 0 1 0 0,0 1 0 0 0,0-1 0 0 0,-1 0 0 0 0,1 1 0 0 0,0-1 0 0 0,-1 1 0 0 0,1-1 0 0 0,0 1 0 0 0,0-1 0 0 0,-1 1 0 0 0,1 0 0 0 0,-1-1 0 0 0,1 1-1 0 0,-1 0 1 0 0,1-1 0 0 0,-1 1 0 0 0,1 0 0 0 0,-1 0 0 0 0,0 0 0 0 0,1-1 0 0 0,-1 1 0 0 0,0 0 0 0 0,0 0 0 0 0,0 0 0 0 0,1 0 0 0 0,-1 0 0 0 0,0-1-1 0 0,0 2 1 0 0,-1 0-15 0 0,0-1 0 0 0,0 1-1 0 0,1-1 1 0 0,-1 0-1 0 0,0 1 1 0 0,0-1 0 0 0,0 0-1 0 0,-1 1 1 0 0,1-1 0 0 0,0 0-1 0 0,0 0 1 0 0,-1 0-1 0 0,1 0 1 0 0,-2 1 0 0 0,-10 5-155 0 0,0-1 0 0 0,-25 8 1 0 0,30-11 102 0 0,-5 2-18 0 0,8-4 42 0 0,0 0 0 0 0,0 1 1 0 0,1 0-1 0 0,-1 0 0 0 0,1 0 1 0 0,-1 1-1 0 0,1-1 0 0 0,0 1 1 0 0,0 0-1 0 0,-5 5 0 0 0,9-8 13 0 0,0 1 0 0 0,-1 0 0 0 0,1 0 0 0 0,0 0 0 0 0,0 0 0 0 0,0 0 0 0 0,0 0 0 0 0,0 0 0 0 0,0 0 0 0 0,0 0 0 0 0,0 0 0 0 0,0 0 0 0 0,0 0 0 0 0,1 0 0 0 0,-1 0-1 0 0,0 0 1 0 0,1 0 0 0 0,-1 0 0 0 0,1-1 0 0 0,-1 1 0 0 0,1 0 0 0 0,-1 0 0 0 0,1 0 0 0 0,-1-1 0 0 0,1 1 0 0 0,0 0 0 0 0,0 0 0 0 0,-1-1 0 0 0,1 1 0 0 0,0-1-1 0 0,1 2 1 0 0,27 17 5 0 0,-13-13-57 0 0,-1-1 0 0 0,1-1 0 0 0,0 0 0 0 0,0-1 0 0 0,0-1 0 0 0,18 1 0 0 0,13 2-3204 0 0,-1 4-5230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5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12307 0 0,'-2'1'547'0'0,"0"0"1"0"0,0 1 0 0 0,0-1 0 0 0,1 1 0 0 0,-1 0 0 0 0,0-1-1 0 0,1 1 1 0 0,0 0 0 0 0,-1 0 0 0 0,1 0 0 0 0,0 0-1 0 0,0 0 1 0 0,0 0 0 0 0,0 0 0 0 0,-1 4 0 0 0,3-5-461 0 0,-1-1 1 0 0,0 1-1 0 0,0-1 1 0 0,0 1-1 0 0,0-1 1 0 0,0 1-1 0 0,1-1 0 0 0,-1 1 1 0 0,0-1-1 0 0,0 0 1 0 0,1 1-1 0 0,-1-1 1 0 0,0 1-1 0 0,1-1 1 0 0,-1 1-1 0 0,0-1 1 0 0,1 0-1 0 0,-1 1 1 0 0,1-1-1 0 0,-1 0 1 0 0,0 0-1 0 0,1 1 0 0 0,-1-1 1 0 0,1 0-1 0 0,24 5 737 0 0,30-3-855 0 0,0-2 0 0 0,0-2-1 0 0,81-15 1 0 0,-142 19 88 0 0,1 0 0 0 0,-1 1 0 0 0,0 0-1 0 0,1 0 1 0 0,0 0 0 0 0,0 1 0 0 0,0 0 0 0 0,0 0-1 0 0,0 0 1 0 0,1 0 0 0 0,0 1 0 0 0,0 0 0 0 0,0 0 0 0 0,0 0-1 0 0,1 0 1 0 0,0 1 0 0 0,0-1 0 0 0,0 1 0 0 0,-1 6-1 0 0,-2 1-122 0 0,1 0 0 0 0,1 0-1 0 0,0 1 1 0 0,1-1-1 0 0,1 1 1 0 0,0 0 0 0 0,0 0-1 0 0,2 17 1 0 0,4-10-1977 0 0,4-9-4204 0 0,-15-32-5022 0 0,1 11 8388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5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1 6937 0 0,'-3'0'598'0'0,"0"-1"0"0"0,0 1 0 0 0,1 0 0 0 0,-1 0 0 0 0,0 0 0 0 0,0 1 0 0 0,1-1-1 0 0,-1 1 1 0 0,0 0 0 0 0,1-1 0 0 0,-1 1 0 0 0,1 0 0 0 0,-1 0 0 0 0,1 1-1 0 0,-1-1 1 0 0,1 0 0 0 0,0 1 0 0 0,-1 0 0 0 0,-3 3 0 0 0,3-2-199 0 0,1 1 1 0 0,-1 0-1 0 0,0 0 0 0 0,1 0 1 0 0,0 0-1 0 0,0 0 0 0 0,0 0 1 0 0,0 1-1 0 0,1-1 1 0 0,-1 0-1 0 0,0 6 0 0 0,1-2-292 0 0,0-1 0 0 0,0 0-1 0 0,1 0 1 0 0,-1 1-1 0 0,2-1 1 0 0,-1 0 0 0 0,1 0-1 0 0,0 1 1 0 0,0-1 0 0 0,1 0-1 0 0,0 0 1 0 0,1 0 0 0 0,-1-1-1 0 0,1 1 1 0 0,5 8-1 0 0,-2-8-72 0 0,1-1 0 0 0,-1 0 0 0 0,1 0 0 0 0,0 0-1 0 0,1-1 1 0 0,-1 0 0 0 0,1 0 0 0 0,0-1-1 0 0,0 0 1 0 0,0-1 0 0 0,1 0 0 0 0,-1 0-1 0 0,1-1 1 0 0,0 1 0 0 0,0-2 0 0 0,-1 0 0 0 0,1 0-1 0 0,0 0 1 0 0,11-2 0 0 0,-13 1-45 0 0,-1 0 1 0 0,1 0-1 0 0,0-1 1 0 0,-1 0-1 0 0,1-1 1 0 0,0 1-1 0 0,-1-1 1 0 0,0-1-1 0 0,1 1 0 0 0,-1-1 1 0 0,0 0-1 0 0,0 0 1 0 0,-1-1-1 0 0,1 0 1 0 0,-1 0-1 0 0,1 0 1 0 0,-1-1-1 0 0,-1 1 1 0 0,1-1-1 0 0,-1-1 0 0 0,0 1 1 0 0,0 0-1 0 0,0-1 1 0 0,-1 0-1 0 0,1 0 1 0 0,2-7-1 0 0,-5 10-204 0 0,0 0 0 0 0,-1 0 0 0 0,1-1 0 0 0,-1 1 0 0 0,1 0-1 0 0,-1 0 1 0 0,0 0 0 0 0,0 0 0 0 0,0 0 0 0 0,0-1 0 0 0,-1 1 0 0 0,1 0 0 0 0,-1 0-1 0 0,0 0 1 0 0,0 0 0 0 0,0 0 0 0 0,0 0 0 0 0,-1 0 0 0 0,-2-4 0 0 0,1 2-885 0 0,-1 0 1 0 0,0 1 0 0 0,-1-1 0 0 0,1 1 0 0 0,-1-1 0 0 0,0 1-1 0 0,0 1 1 0 0,-10-7 0 0 0,-17-7-6033 0 0</inkml:trace>
  <inkml:trace contextRef="#ctx0" brushRef="#br0" timeOffset="1">0 87 8786 0 0,'1'4'688'0'0,"0"-1"0"0"0,1 0 0 0 0,-1 0 0 0 0,0-1 0 0 0,1 1-1 0 0,0 0 1 0 0,0 0 0 0 0,0-1 0 0 0,0 1 0 0 0,0-1 0 0 0,0 0 0 0 0,1 1 0 0 0,2 1 0 0 0,1-1-120 0 0,-1 1 1 0 0,1-1-1 0 0,0 0 1 0 0,1 0-1 0 0,11 4 1 0 0,4-2-371 0 0,1 0 1 0 0,39 2 0 0 0,-53-6 169 0 0,35 2-120 0 0,75-3 1 0 0,-37-11-1791 0 0,-66 7-374 0 0,0-1 0 0 0,28-12 0 0 0,-38 14 748 0 0,0 0 0 0 0,0 0 0 0 0,0-1 0 0 0,-1 0 0 0 0,0-1 0 0 0,10-8 0 0 0,6-10-4062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6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9962 0 0,'-23'-17'11670'0'0,"23"10"-6751"0"0,16 1-3535 0 0,-5 5-1288 0 0,0 1 0 0 0,0 1 0 0 0,1 0-1 0 0,-1 0 1 0 0,0 1 0 0 0,0 0 0 0 0,-1 1-1 0 0,1 1 1 0 0,0-1 0 0 0,-1 2 0 0 0,0-1-1 0 0,0 1 1 0 0,0 1 0 0 0,17 13 0 0 0,-25-18-77 0 0,1 1 0 0 0,-1 0 1 0 0,0 1-1 0 0,0-1 1 0 0,0 0-1 0 0,0 0 1 0 0,-1 1-1 0 0,1-1 1 0 0,-1 1-1 0 0,1 0 0 0 0,-1-1 1 0 0,0 1-1 0 0,0 0 1 0 0,0 0-1 0 0,0 0 1 0 0,-1-1-1 0 0,1 1 1 0 0,-1 0-1 0 0,0 5 0 0 0,0-3-38 0 0,-1-1-1 0 0,0 1 0 0 0,0-1 0 0 0,0 1 1 0 0,-1-1-1 0 0,1 0 0 0 0,-1 1 0 0 0,0-1 1 0 0,0 0-1 0 0,-1 0 0 0 0,-4 5 0 0 0,-2 2-203 0 0,0-1-1 0 0,0-1 0 0 0,-1 0 0 0 0,0 0 0 0 0,-1-1 0 0 0,1-1 0 0 0,-24 13 1 0 0,4-8-192 0 0,-18 11-5 0 0,48-23 418 0 0,0 0 1 0 0,0 0-1 0 0,0 0 1 0 0,0 0-1 0 0,0 0 0 0 0,0 0 1 0 0,0 0-1 0 0,0 1 1 0 0,-1-1-1 0 0,1 0 1 0 0,0 0-1 0 0,0 0 1 0 0,0 0-1 0 0,0 0 1 0 0,0 0-1 0 0,0 1 0 0 0,0-1 1 0 0,0 0-1 0 0,0 0 1 0 0,0 0-1 0 0,0 0 1 0 0,0 0-1 0 0,0 0 1 0 0,0 1-1 0 0,0-1 0 0 0,0 0 1 0 0,0 0-1 0 0,0 0 1 0 0,0 0-1 0 0,0 0 1 0 0,0 1-1 0 0,0-1 1 0 0,1 0-1 0 0,-1 0 1 0 0,0 0-1 0 0,0 0 0 0 0,0 0 1 0 0,0 0-1 0 0,0 0 1 0 0,0 0-1 0 0,0 1 1 0 0,0-1-1 0 0,0 0 1 0 0,1 0-1 0 0,-1 0 1 0 0,0 0-1 0 0,0 0 0 0 0,0 0 1 0 0,0 0-1 0 0,0 0 1 0 0,12 6 33 0 0,13 3 75 0 0,-4-4-63 0 0,0 0 1 0 0,0-2 0 0 0,0 0 0 0 0,37-1-1 0 0,-46-2-451 0 0,1-1 0 0 0,-1 0 0 0 0,1-1 0 0 0,-1-1 0 0 0,1 0 0 0 0,-1 0 0 0 0,0-1-1 0 0,0-1 1 0 0,15-7 0 0 0,-23 9-216 0 0,1 0-1 0 0,-1 0 0 0 0,0-1 0 0 0,0 1 1 0 0,0-1-1 0 0,0 0 0 0 0,-1 0 0 0 0,0 0 1 0 0,1 0-1 0 0,-2-1 0 0 0,1 1 1 0 0,0-1-1 0 0,-1 0 0 0 0,0 0 0 0 0,0 0 1 0 0,0 0-1 0 0,-1 0 0 0 0,1 0 0 0 0,-1-1 1 0 0,0-6-1 0 0,-1-49-1423 0 0,-7 0 4665 0 0,0 15 3756 0 0,7 87 2088 0 0,-5 9-5132 0 0,2-26-4248 0 0,1-1 0 0 0,1 1 0 0 0,1 0-1 0 0,0-1 1 0 0,5 25 0 0 0,4 1-12137 0 0,-9-36 6527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6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 10914 0 0,'-24'38'12897'0'0,"-1"0"-8724"0"0,-37 60-4414 0 0,66-101-879 0 0,2-1 1069 0 0,1 1 0 0 0,-1-1 0 0 0,0 1 0 0 0,1 1 0 0 0,0-1 0 0 0,-1 1-1 0 0,1 0 1 0 0,0 0 0 0 0,10 0 0 0 0,3 4-32 0 0,38 9 1 0 0,-37-6-1634 0 0,37 3 0 0 0,-20-10-3547 0 0,-1-9-3598 0 0,-20 2 3311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7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44 15099 0 0,'0'0'337'0'0,"-1"0"-1"0"0,1 0 1 0 0,-1-1 0 0 0,1 1-1 0 0,-1 0 1 0 0,1-1-1 0 0,-1 1 1 0 0,1-1-1 0 0,-1 1 1 0 0,1-1 0 0 0,0 1-1 0 0,-1-1 1 0 0,1 1-1 0 0,0-1 1 0 0,-1 1-1 0 0,1-1 1 0 0,0 1 0 0 0,0-1-1 0 0,-1 1 1 0 0,1-1-1 0 0,0 0 1 0 0,0 1-1 0 0,0-1 1 0 0,0 1 0 0 0,0-1-1 0 0,0 0 1 0 0,0 1-1 0 0,0-1 1 0 0,0 1-1 0 0,0-1 1 0 0,0-1 0 0 0,1 1-123 0 0,0 0 1 0 0,0 0-1 0 0,0 0 1 0 0,0 0-1 0 0,0 0 1 0 0,0 0-1 0 0,0 0 1 0 0,0 0 0 0 0,0 1-1 0 0,1-1 1 0 0,-1 0-1 0 0,0 1 1 0 0,2-2-1 0 0,5 0-155 0 0,-1-1-1 0 0,1 1 1 0 0,0 0 0 0 0,9-1-1 0 0,-10 2-29 0 0,0 1-1 0 0,0 0 1 0 0,0 0 0 0 0,0 0-1 0 0,0 1 1 0 0,-1 0 0 0 0,1 0-1 0 0,0 1 1 0 0,0 0-1 0 0,-1 0 1 0 0,1 1 0 0 0,8 4-1 0 0,-11-5-34 0 0,-1 0 0 0 0,0 1-1 0 0,0-1 1 0 0,-1 0 0 0 0,1 1 0 0 0,0 0-1 0 0,-1 0 1 0 0,1 0 0 0 0,-1 0-1 0 0,0 0 1 0 0,0 0 0 0 0,0 0-1 0 0,-1 1 1 0 0,1-1 0 0 0,-1 1 0 0 0,1-1-1 0 0,-1 1 1 0 0,-1-1 0 0 0,1 1-1 0 0,0 0 1 0 0,-1 0 0 0 0,0-1 0 0 0,0 1-1 0 0,0 5 1 0 0,-1 4-212 0 0,-1 0 0 0 0,0 0-1 0 0,-1-1 1 0 0,0 1 0 0 0,-1-1 0 0 0,-7 15-1 0 0,-39 66-3004 0 0,46-87 2944 0 0,9-10 162 0 0,-1 0 0 0 0,1 1 0 0 0,0-1 1 0 0,0 1-1 0 0,8-3 0 0 0,11-7 240 0 0,-16 7-144 0 0,10-6 193 0 0,0 0 0 0 0,23-9 0 0 0,-34 18-363 0 0,1 0-1 0 0,-1 0 1 0 0,1 1-1 0 0,0 1 1 0 0,-1-1-1 0 0,1 1 0 0 0,0 0 1 0 0,0 1-1 0 0,11 1 1 0 0,-17-1-108 0 0,-1 0 0 0 0,1 0 0 0 0,-1 0 0 0 0,1 0 0 0 0,-1-1 0 0 0,1 1 0 0 0,-1 0 0 0 0,1-1 0 0 0,-1 1 0 0 0,0-1 1 0 0,1 1-1 0 0,-1-1 0 0 0,0 1 0 0 0,1-1 0 0 0,-1 0 0 0 0,0 0 0 0 0,0 0 0 0 0,1 0 0 0 0,-1 0 0 0 0,0 0 0 0 0,0 0 0 0 0,0 0 0 0 0,0 0 0 0 0,-1 0 0 0 0,1-1 1 0 0,0 1-1 0 0,0 0 0 0 0,-1-1 0 0 0,1 1 0 0 0,-1 0 0 0 0,1-1 0 0 0,-1 1 0 0 0,1-1 0 0 0,-1 1 0 0 0,0-2 0 0 0,-5-13 1418 0 0,-12 5 4936 0 0,16 11-5877 0 0,0 0 0 0 0,1 0 0 0 0,-1 0 0 0 0,0 0 0 0 0,0 0 0 0 0,0 0 0 0 0,0 0 0 0 0,0 1-1 0 0,0-1 1 0 0,0 0 0 0 0,0 1 0 0 0,0-1 0 0 0,1 1 0 0 0,-1-1 0 0 0,0 1 0 0 0,0-1 0 0 0,0 1-1 0 0,1-1 1 0 0,-1 1 0 0 0,0 0 0 0 0,1-1 0 0 0,-1 1 0 0 0,1 0 0 0 0,-1 0 0 0 0,1 0 0 0 0,-1-1 0 0 0,1 1-1 0 0,-1 0 1 0 0,1 0 0 0 0,0 0 0 0 0,-1 0 0 0 0,1 0 0 0 0,0 0 0 0 0,0 1 0 0 0,-10 39 481 0 0,9-37-394 0 0,-5 24-196 0 0,2-1 0 0 0,0 1 0 0 0,2 0 0 0 0,1 0 0 0 0,2 0 0 0 0,0-1 0 0 0,7 34 0 0 0,-7-58-136 0 0,0 1 0 0 0,0-1 0 0 0,0 0 0 0 0,1 0 0 0 0,-1 1 0 0 0,1-1-1 0 0,0 0 1 0 0,0 0 0 0 0,0-1 0 0 0,0 1 0 0 0,4 3 0 0 0,-5-5-52 0 0,0 0 1 0 0,0-1 0 0 0,0 1 0 0 0,0-1 0 0 0,0 1-1 0 0,0-1 1 0 0,0 1 0 0 0,0-1 0 0 0,0 1 0 0 0,0-1-1 0 0,0 0 1 0 0,0 0 0 0 0,0 1 0 0 0,0-1 0 0 0,0 0-1 0 0,0 0 1 0 0,0 0 0 0 0,0 0 0 0 0,0-1 0 0 0,0 1-1 0 0,0 0 1 0 0,0 0 0 0 0,1 0 0 0 0,-1-1 0 0 0,0 1-1 0 0,0-1 1 0 0,0 1 0 0 0,-1-1 0 0 0,1 1 0 0 0,0-1-1 0 0,0 0 1 0 0,0 1 0 0 0,0-1 0 0 0,0 0 0 0 0,-1 1-1 0 0,1-1 1 0 0,0 0 0 0 0,-1 0 0 0 0,1 0 0 0 0,0-1-1 0 0,8-9-348 0 0,-1-1-1 0 0,-1-1 0 0 0,0 1 1 0 0,0-1-1 0 0,-1-1 0 0 0,-1 1 1 0 0,0-1-1 0 0,3-17 0 0 0,0-12 2023 0 0,4-60 0 0 0,-6 48 2600 0 0,-11 137 1465 0 0,5-33-5681 0 0,2-1 0 0 0,12 72 0 0 0,-10-104-256 0 0,0 0 0 0 0,1 0 0 0 0,0 0 0 0 0,12 22 1 0 0,-15-32-333 0 0,2-1 0 0 0,-1 1 1 0 0,1-1-1 0 0,0 0 1 0 0,0-1-1 0 0,8 9 1 0 0,-9-11-136 0 0,-1 0 0 0 0,1 0 0 0 0,-1-1-1 0 0,1 1 1 0 0,0-1 0 0 0,0 1 0 0 0,0-1 0 0 0,0 0 0 0 0,0 0 0 0 0,0 0 0 0 0,0-1 0 0 0,0 1 0 0 0,1-1 0 0 0,3 1 0 0 0,12-2-6415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7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48 13891 0 0,'0'0'303'0'0,"-1"0"-1"0"0,1 0 1 0 0,0 0 0 0 0,-1 1-1 0 0,1-1 1 0 0,-1 0 0 0 0,1 0 0 0 0,0 0-1 0 0,-1 0 1 0 0,1 0 0 0 0,-1 0-1 0 0,1 0 1 0 0,0 0 0 0 0,-1 0-1 0 0,1 0 1 0 0,-1 0 0 0 0,1 0 0 0 0,-1 0-1 0 0,1 0 1 0 0,0 0 0 0 0,-1 0-1 0 0,1 0 1 0 0,-1 0 0 0 0,1-1-1 0 0,0 1 1 0 0,-1 0 0 0 0,1 0 0 0 0,0 0-1 0 0,-1-1 1 0 0,8-9 2208 0 0,22-10-2119 0 0,-16 16-449 0 0,1 0 0 0 0,-1 1 0 0 0,1 1 0 0 0,0 0 0 0 0,0 1 0 0 0,0 0 0 0 0,0 1 0 0 0,0 1 0 0 0,-1 0 0 0 0,1 1 0 0 0,0 1 0 0 0,0 0 0 0 0,-1 0 1 0 0,0 2-1 0 0,0-1 0 0 0,15 9 0 0 0,-19-6-353 0 0,-1 7-5784 0 0,-8-14 5950 0 0,0 1-1 0 0,0 0 0 0 0,0-1 0 0 0,0 1 0 0 0,0-1 1 0 0,-1 1-1 0 0,1 0 0 0 0,0-1 0 0 0,0 1 1 0 0,-1-1-1 0 0,1 1 0 0 0,0-1 0 0 0,0 1 0 0 0,-1-1 1 0 0,1 1-1 0 0,-1-1 0 0 0,1 1 0 0 0,0-1 1 0 0,-1 1-1 0 0,1-1 0 0 0,-1 1 0 0 0,1-1 0 0 0,-1 0 1 0 0,1 0-1 0 0,-1 1 0 0 0,0-1 0 0 0,1 0 0 0 0,-1 0 1 0 0,1 1-1 0 0,-1-1 0 0 0,0 0 0 0 0,1 0 1 0 0,-1 0-1 0 0,1 0 0 0 0,-1 0 0 0 0,0 0 0 0 0,1 0 1 0 0,-1 0-1 0 0,1 0 0 0 0,-1 0 0 0 0,0 0 1 0 0,1 0-1 0 0,-1-1 0 0 0,0 1 0 0 0,-22-2-2661 0 0,2 6-140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8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86 6769 0 0,'-2'2'751'0'0,"-1"-1"-1"0"0,1 1 1 0 0,0-1-1 0 0,-1 1 0 0 0,1 0 1 0 0,0 0-1 0 0,0 0 1 0 0,0 0-1 0 0,0 0 0 0 0,0 0 1 0 0,0 1-1 0 0,1-1 1 0 0,-2 4-1 0 0,2-6-583 0 0,1 1-1 0 0,0 0 1 0 0,0 0 0 0 0,0-1-1 0 0,0 1 1 0 0,0 0 0 0 0,-1-1-1 0 0,1 1 1 0 0,1 0 0 0 0,-1 0-1 0 0,0-1 1 0 0,0 1-1 0 0,0 0 1 0 0,0 0 0 0 0,0-1-1 0 0,1 1 1 0 0,-1 0 0 0 0,0-1-1 0 0,1 1 1 0 0,0 1 0 0 0,0-1-56 0 0,0 0-1 0 0,0 0 1 0 0,1 0 0 0 0,-1 0 0 0 0,0 0 0 0 0,1 0-1 0 0,-1 0 1 0 0,1 0 0 0 0,-1 0 0 0 0,1 0 0 0 0,-1-1 0 0 0,4 1-1 0 0,22 6 320 0 0,2-2-1 0 0,-1 0 0 0 0,0-2 0 0 0,1-2 0 0 0,0 0 0 0 0,-1-2 0 0 0,1-1 0 0 0,39-8 1 0 0,-70 12-380 0 0,0 0 1 0 0,0 0 0 0 0,0-1 0 0 0,0 2-1 0 0,0-1 1 0 0,1 0 0 0 0,-1 0-1 0 0,1 0 1 0 0,-1 1 0 0 0,1-1 0 0 0,0 1-1 0 0,-1 3 1 0 0,-14 38-73 0 0,15-43 21 0 0,1 1 1 0 0,0-1-1 0 0,-1 1 0 0 0,1-1 0 0 0,0 1 1 0 0,0-1-1 0 0,0 1 0 0 0,0-1 0 0 0,0 1 1 0 0,0-1-1 0 0,0 1 0 0 0,0-1 1 0 0,0 1-1 0 0,1-1 0 0 0,-1 1 0 0 0,1-1 1 0 0,-1 1-1 0 0,2 1 0 0 0,-2-3 7 0 0,1 0-1 0 0,0 1 0 0 0,-1-1 1 0 0,1 0-1 0 0,0 1 0 0 0,-1-1 1 0 0,1 0-1 0 0,0 0 1 0 0,-1 0-1 0 0,1 1 0 0 0,0-1 1 0 0,-1 0-1 0 0,1 0 0 0 0,0 0 1 0 0,0 0-1 0 0,-1 0 1 0 0,1-1-1 0 0,0 1 0 0 0,-1 0 1 0 0,1 0-1 0 0,0 0 0 0 0,-1-1 1 0 0,1 1-1 0 0,0 0 1 0 0,-1 0-1 0 0,1-1 0 0 0,4-2 42 0 0,0 0 0 0 0,0 0 0 0 0,-1 0-1 0 0,1-1 1 0 0,-1 0 0 0 0,0 0 0 0 0,0 0-1 0 0,4-5 1 0 0,-6 6-31 0 0,1 0-1 0 0,-1-1 0 0 0,0 1 1 0 0,0-1-1 0 0,0 1 0 0 0,-1-1 1 0 0,1 1-1 0 0,-1-1 0 0 0,0 0 1 0 0,0 0-1 0 0,0 0 1 0 0,-1 0-1 0 0,1 0 0 0 0,-1 0 1 0 0,0 0-1 0 0,0 1 0 0 0,0-1 1 0 0,-1 0-1 0 0,0 0 0 0 0,1 0 1 0 0,-1 0-1 0 0,0 0 1 0 0,-1 0-1 0 0,1 1 0 0 0,-1-1 1 0 0,-3-5-1 0 0,-3-2-563 0 0,0 0-1 0 0,-1 1 0 0 0,-1 0 1 0 0,1 0-1 0 0,-1 1 1 0 0,-17-11-1 0 0,1-1-3982 0 0,12 6-4287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8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58 6073 0 0,'4'-18'3011'0'0,"11"-22"14852"0"0,-16 51-16501 0 0,-3 9-1112 0 0,-20 50 216 0 0,18-56-495 0 0,0 0 0 0 0,1 0 0 0 0,1 0 0 0 0,0 1 0 0 0,1-1 0 0 0,-1 23 0 0 0,3-36 15 0 0,1 0 0 0 0,0 0 0 0 0,1 0-1 0 0,-1 0 1 0 0,0 1 0 0 0,0-1 0 0 0,0 0 0 0 0,1 0-1 0 0,-1 0 1 0 0,0 0 0 0 0,1 0 0 0 0,-1 0-1 0 0,1 0 1 0 0,0 0 0 0 0,-1 0 0 0 0,1 0 0 0 0,0 0-1 0 0,-1 0 1 0 0,1 0 0 0 0,0 0 0 0 0,0-1 0 0 0,0 1-1 0 0,0 0 1 0 0,0-1 0 0 0,1 2 0 0 0,1-1-7 0 0,0 0 0 0 0,-1 0 0 0 0,1-1 0 0 0,0 1 0 0 0,0-1 0 0 0,-1 0 0 0 0,1 1 0 0 0,0-1 0 0 0,0-1 0 0 0,3 1 0 0 0,5-2-274 0 0,1 0 0 0 0,-1-1 0 0 0,-1 0 0 0 0,13-5 0 0 0,-17 5-266 0 0,28-13-2608 0 0,-19-2-6656 0 0,-17 9 5411 0 0,-9-3 2672 0 0,10 11 902 0 0,-5-5-3364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8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 6705 0 0,'-32'68'8661'0'0,"-4"8"674"0"0,23-24-6450 0 0,13-52-2882 0 0,0 1 0 0 0,0-1 0 0 0,0 0 0 0 0,0 0 0 0 0,0 0 0 0 0,0 1 1 0 0,0-1-1 0 0,-1 0 0 0 0,1 0 0 0 0,0 0 0 0 0,0 1 0 0 0,0-1 0 0 0,0 0 0 0 0,0 0 0 0 0,0 0 0 0 0,0 1 0 0 0,0-1 0 0 0,0 0 1 0 0,1 0-1 0 0,-1 0 0 0 0,0 1 0 0 0,0-1 0 0 0,0 0 0 0 0,0 0 0 0 0,0 0 0 0 0,0 0 0 0 0,0 1 0 0 0,0-1 0 0 0,0 0 1 0 0,1 0-1 0 0,-1 0 0 0 0,0 0 0 0 0,0 0 0 0 0,0 1 0 0 0,0-1 0 0 0,0 0 0 0 0,1 0 0 0 0,-1 0 0 0 0,0 0 0 0 0,0 0 1 0 0,0 0-1 0 0,1 0 0 0 0,-1 0 0 0 0,0 0 0 0 0,0 0 0 0 0,1 1 0 0 0,10-8-28 0 0,7-12-142 0 0,-12 10 149 0 0,1-2-16 0 0,0-1 1 0 0,1 2 0 0 0,0-1-1 0 0,1 1 1 0 0,20-17-1 0 0,-27 25 30 0 0,1 0 0 0 0,-1 1 0 0 0,1 0 0 0 0,-1-1 0 0 0,1 1 0 0 0,0 0 0 0 0,-1 0 0 0 0,1 0 0 0 0,0 1 0 0 0,0-1 0 0 0,0 1 0 0 0,0-1 0 0 0,-1 1 0 0 0,1 0 0 0 0,0 0 0 0 0,0 0 0 0 0,0 1 0 0 0,0-1 0 0 0,0 1 0 0 0,0-1 0 0 0,-1 1 0 0 0,1 0 0 0 0,0 0 0 0 0,0 0 0 0 0,-1 0 0 0 0,1 1 0 0 0,-1-1 0 0 0,1 1 0 0 0,-1 0 0 0 0,0 0 0 0 0,0-1 0 0 0,1 1 0 0 0,2 4 0 0 0,-3-4-1 0 0,0 0-1 0 0,0 0 1 0 0,0 1-1 0 0,0-1 0 0 0,0 0 1 0 0,0 1-1 0 0,-1-1 0 0 0,1 1 1 0 0,-1 0-1 0 0,1 0 1 0 0,-1-1-1 0 0,0 1 0 0 0,0 0 1 0 0,0 0-1 0 0,-1 0 0 0 0,1 0 1 0 0,-1 0-1 0 0,0 0 0 0 0,0 0 1 0 0,0 5-1 0 0,-1-4-34 0 0,0 1 0 0 0,0-1 0 0 0,-1 1 0 0 0,1-1 0 0 0,-1 0 0 0 0,0 0 0 0 0,-1 1 0 0 0,1-1 0 0 0,-1-1 0 0 0,1 1 0 0 0,-1 0 0 0 0,-4 3 0 0 0,-2 2-75 0 0,1-2 1 0 0,-1 1-1 0 0,-1-1 0 0 0,1 0 1 0 0,-1-1-1 0 0,0 0 1 0 0,-1-1-1 0 0,1 0 1 0 0,-1-1-1 0 0,-12 4 0 0 0,13-7 55 0 0,1 1-1 0 0,0-2 0 0 0,-1 1 1 0 0,-10-2-1 0 0,-1 1 14 0 0,83 2-947 0 0,1 0-3703 0 0,-1-6-5944 0 0,-39 1 4935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46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501 124 5313 0 0,'13'1'1751'0'0,"-9"0"-1264"0"0,-1-1 0 0 0,1 1 0 0 0,0-1 0 0 0,-1 0 0 0 0,1 0 0 0 0,0-1 0 0 0,-1 1 0 0 0,8-2-1 0 0,-15-5 4393 0 0,-11-6-2508 0 0,12 11-1760 0 0,-12-10-232 0 0,-1 1 0 0 0,0 0 0 0 0,0 1-1 0 0,-1 1 1 0 0,-1 1 0 0 0,1 0 0 0 0,-1 1 0 0 0,0 1 0 0 0,-1 1 0 0 0,0 0 0 0 0,-31-2 0 0 0,41 6-359 0 0,-1 0 0 0 0,0 1 0 0 0,1 0 0 0 0,-1 1 0 0 0,1 0 0 0 0,-1 0 0 0 0,1 1 0 0 0,-1 0 0 0 0,1 1 0 0 0,0 0 0 0 0,0 1 0 0 0,0-1 0 0 0,0 2 0 0 0,1-1 0 0 0,0 1 0 0 0,-1 1 0 0 0,2-1 0 0 0,-1 1 0 0 0,1 1 0 0 0,0-1 0 0 0,0 1 0 0 0,1 1 0 0 0,0-1 1 0 0,-9 15-1 0 0,-12 34-1411 0 0,19-30 2643 0 0,-10 39 1 0 0,4 22-4093 0 0,8-38-8054 0 0,5-39 6779 0 0,2-16-512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14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20 8154 0 0,'0'-1'396'0'0,"0"0"0"0"0,0 0 1 0 0,0 0-1 0 0,0 1 0 0 0,0-1 0 0 0,0 0 1 0 0,0 0-1 0 0,-1 0 0 0 0,1 0 0 0 0,0 0 1 0 0,0 0-1 0 0,-1 1 0 0 0,1-1 0 0 0,-1 0 1 0 0,1 0-1 0 0,-1 0 0 0 0,1 1 0 0 0,-1-1 1 0 0,0-1-1 0 0,0 2-180 0 0,0 0 0 0 0,1-1-1 0 0,-1 1 1 0 0,1 0 0 0 0,-1 0 0 0 0,0-1-1 0 0,1 1 1 0 0,-1 0 0 0 0,0 0 0 0 0,1 0-1 0 0,-1 0 1 0 0,0 0 0 0 0,1 0 0 0 0,-1 0-1 0 0,0 0 1 0 0,1 0 0 0 0,-1 0 0 0 0,0 1 0 0 0,1-1-1 0 0,-2 0 1 0 0,0 1-24 0 0,0 0 1 0 0,1 0-1 0 0,-1 0 0 0 0,0 0 1 0 0,0 0-1 0 0,1 1 0 0 0,-1-1 1 0 0,1 0-1 0 0,-1 1 0 0 0,1-1 1 0 0,0 1-1 0 0,0 0 0 0 0,-1-1 1 0 0,1 1-1 0 0,0 0 0 0 0,1 0 0 0 0,-2 2 1 0 0,-2 17 30 0 0,0 0 1 0 0,2 0-1 0 0,1 1 1 0 0,0-1-1 0 0,4 32 1 0 0,-1-10-120 0 0,4 84-32 0 0,31 176 0 0 0,-34-277-41 0 0,-1 1-1 0 0,-1 0 0 0 0,-2 0 1 0 0,-1-1-1 0 0,-1 1 0 0 0,-6 26 1 0 0,8-52-14 0 0,1 0 1 0 0,0 0-1 0 0,0 0 1 0 0,0-1-1 0 0,0 1 1 0 0,0 0 0 0 0,0 0-1 0 0,0 0 1 0 0,0 0-1 0 0,0 0 1 0 0,0-1 0 0 0,1 1-1 0 0,-1 0 1 0 0,0 0-1 0 0,1 0 1 0 0,-1 0-1 0 0,0-1 1 0 0,1 1 0 0 0,-1 0-1 0 0,1-1 1 0 0,-1 1-1 0 0,1 0 1 0 0,-1-1 0 0 0,1 1-1 0 0,0 0 1 0 0,-1-1-1 0 0,1 1 1 0 0,0-1-1 0 0,0 1 1 0 0,2 0 4 0 0,0 0 1 0 0,-1 0-1 0 0,1 0 1 0 0,0 0-1 0 0,0-1 1 0 0,-1 1-1 0 0,1-1 0 0 0,0 0 1 0 0,4 0-1 0 0,10-1 2 0 0,0-1 0 0 0,23-6 0 0 0,-32 7-3 0 0,100-27 69 0 0,-97 25-275 0 0,1-2 0 0 0,-1 1 0 0 0,0-2-1 0 0,-1 1 1 0 0,1-2 0 0 0,-1 1 0 0 0,11-11 0 0 0,-19 15-248 0 0,0-1 0 0 0,0 1 0 0 0,0-1 0 0 0,0 0 0 0 0,-1 0 0 0 0,1 0 1 0 0,-1 0-1 0 0,0 0 0 0 0,0 0 0 0 0,0 0 0 0 0,1-6 0 0 0,4-39-6755 0 0,-6 40 5702 0 0,0 8 1348 0 0,0-1 1 0 0,0 1-1 0 0,0 0 0 0 0,0-1 0 0 0,1 1 0 0 0,-1 0 0 0 0,0-1 0 0 0,0 1 0 0 0,0 0 0 0 0,0-1 0 0 0,0 1 0 0 0,0 0 0 0 0,0-1 0 0 0,1 1 0 0 0,-1 0 0 0 0,0-1 0 0 0,0 1 0 0 0,0 0 0 0 0,1-1 0 0 0,-1 1 0 0 0,0 0 0 0 0,1 0 0 0 0,-1 0 0 0 0,0-1 0 0 0,0 1 0 0 0,1 0 0 0 0,-1 0 0 0 0,1-1 0 0 0,4-2-2366 0 0,-3-6-1249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9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29 8154 0 0,'-3'0'977'0'0,"1"-1"0"0"0,-1 0 0 0 0,1-1 0 0 0,0 1 0 0 0,-1 0 0 0 0,1-1 0 0 0,0 1 0 0 0,0-1 0 0 0,0 1 0 0 0,0-1 0 0 0,0 0 0 0 0,0 0 0 0 0,0 0 0 0 0,1 0 0 0 0,-3-4 0 0 0,35 10 2527 0 0,25 7-2362 0 0,94 8 0 0 0,-80-18-3034 0 0,-4-6-3739 0 0,-45-1-5059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9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 10946 0 0,'-1'0'315'0'0,"0"-1"-1"0"0,0 1 1 0 0,0 0-1 0 0,0-1 1 0 0,0 1-1 0 0,0 0 1 0 0,0 0-1 0 0,0 0 0 0 0,0 0 1 0 0,0 0-1 0 0,0 0 1 0 0,0 0-1 0 0,0 0 1 0 0,0 0-1 0 0,0 0 1 0 0,0 1-1 0 0,-1 0 1 0 0,1-1-163 0 0,1 0 0 0 0,-1 1 0 0 0,1-1 0 0 0,0 0 1 0 0,-1 1-1 0 0,1-1 0 0 0,0 1 0 0 0,-1-1 0 0 0,1 1 1 0 0,0-1-1 0 0,-1 1 0 0 0,1-1 0 0 0,0 1 0 0 0,0-1 1 0 0,0 1-1 0 0,0 0 0 0 0,-1-1 0 0 0,1 1 1 0 0,0-1-1 0 0,0 1 0 0 0,0-1 0 0 0,0 2 0 0 0,1 1 29 0 0,-1-1-1 0 0,1 1 0 0 0,-1 0 1 0 0,1 0-1 0 0,0-1 0 0 0,0 1 1 0 0,0-1-1 0 0,1 1 0 0 0,-1-1 1 0 0,1 1-1 0 0,1 2 0 0 0,5 3 33 0 0,-1 0 0 0 0,2-1 0 0 0,-1 0 0 0 0,1-1-1 0 0,0 1 1 0 0,0-2 0 0 0,14 8 0 0 0,77 28 315 0 0,-45-20-334 0 0,-44-17-128 0 0,13 6 5 0 0,40 22 1 0 0,-59-29 0 0 0,-1 0-1 0 0,1 0 1 0 0,0 0 0 0 0,-1 1-1 0 0,0-1 1 0 0,1 1 0 0 0,-2 0-1 0 0,1 1 1 0 0,0-1 0 0 0,-1 1-1 0 0,0-1 1 0 0,0 1 0 0 0,0 0 0 0 0,3 7-1 0 0,-6-8 1 0 0,0-1-1 0 0,1 1 0 0 0,-1 0 1 0 0,0-1-1 0 0,-1 1 1 0 0,1 0-1 0 0,-1-1 0 0 0,0 1 1 0 0,1-1-1 0 0,-2 1 1 0 0,1-1-1 0 0,0 1 1 0 0,-1-1-1 0 0,1 0 0 0 0,-1 0 1 0 0,0 1-1 0 0,0-1 1 0 0,0-1-1 0 0,-1 1 0 0 0,1 0 1 0 0,-5 4-1 0 0,-2 2-220 0 0,-1 0 0 0 0,0-1 0 0 0,0 0 0 0 0,-21 11 0 0 0,22-13-612 0 0,-15 7-1072 0 0,11-9-5782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0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47 12611 0 0,'0'-2'424'0'0,"0"1"1"0"0,0 0 0 0 0,0-1-1 0 0,0 1 1 0 0,-1 0 0 0 0,1 0-1 0 0,0-1 1 0 0,-1 1 0 0 0,1 0-1 0 0,-1 0 1 0 0,0 0-1 0 0,1 0 1 0 0,-1 0 0 0 0,0-1-1 0 0,0 1 1 0 0,0 0 0 0 0,1 1-1 0 0,-1-1 1 0 0,0 0 0 0 0,-2-1-1 0 0,2 2-188 0 0,0-1 1 0 0,0 1-1 0 0,0 0 0 0 0,0-1 0 0 0,0 1 0 0 0,0 0 0 0 0,-1 0 0 0 0,1 0 0 0 0,0 0 1 0 0,0 0-1 0 0,0 0 0 0 0,-1 0 0 0 0,1 0 0 0 0,0 0 0 0 0,0 1 0 0 0,0-1 0 0 0,-2 1 1 0 0,0 1-119 0 0,-1-1 0 0 0,1 1 1 0 0,1 0-1 0 0,-1 0 0 0 0,0 0 1 0 0,0 0-1 0 0,1 0 0 0 0,-1 0 1 0 0,1 1-1 0 0,0-1 0 0 0,0 1 1 0 0,0 0-1 0 0,0 0 1 0 0,-2 4-1 0 0,2-1-118 0 0,0-1 1 0 0,1 1-1 0 0,-1 0 1 0 0,2 0-1 0 0,-1 0 1 0 0,1 0-1 0 0,-1 0 1 0 0,2 0-1 0 0,-1 0 1 0 0,1 0-1 0 0,0 0 0 0 0,0-1 1 0 0,0 1-1 0 0,1 0 1 0 0,0 0-1 0 0,0-1 1 0 0,0 1-1 0 0,1-1 1 0 0,0 0-1 0 0,0 0 1 0 0,0 0-1 0 0,1 0 1 0 0,0 0-1 0 0,0-1 1 0 0,0 1-1 0 0,0-1 0 0 0,1 0 1 0 0,6 4-1 0 0,-7-4-7 0 0,1-1-1 0 0,-1 0 1 0 0,1 1-1 0 0,0-2 1 0 0,0 1-1 0 0,1-1 1 0 0,-1 1-1 0 0,0-1 1 0 0,1-1-1 0 0,-1 1 1 0 0,1-1-1 0 0,0 0 1 0 0,-1 0-1 0 0,1-1 1 0 0,0 0-1 0 0,0 0 1 0 0,-1 0-1 0 0,1 0 1 0 0,0-1-1 0 0,-1 0 0 0 0,1 0 1 0 0,0-1-1 0 0,-1 0 1 0 0,0 0-1 0 0,1 0 1 0 0,-1 0-1 0 0,0-1 1 0 0,0 0-1 0 0,7-5 1 0 0,-9 5 13 0 0,-1 0 1 0 0,1-1-1 0 0,-1 1 1 0 0,1-1-1 0 0,-1 1 1 0 0,0-1-1 0 0,-1 0 0 0 0,1 0 1 0 0,-1 0-1 0 0,1 0 1 0 0,-1 0-1 0 0,-1 0 1 0 0,1 0-1 0 0,0 0 1 0 0,-1 0-1 0 0,0 0 1 0 0,0-1-1 0 0,0 1 0 0 0,0 0 1 0 0,-1 0-1 0 0,0 0 1 0 0,0 0-1 0 0,-2-7 1 0 0,0 0 11 0 0,0 0 0 0 0,-1 1 0 0 0,-1 0 0 0 0,1 0 0 0 0,-2 0 0 0 0,1 0 0 0 0,-14-16 0 0 0,18 24-20 0 0,-1 0 0 0 0,0-1 0 0 0,0 1 0 0 0,0 0 0 0 0,0 1 0 0 0,0-1 0 0 0,-1 0 0 0 0,1 1 0 0 0,-1-1 0 0 0,1 1 0 0 0,-1 0 0 0 0,1 0 0 0 0,-1 0 0 0 0,0 0 0 0 0,1 0 0 0 0,-1 0 0 0 0,0 1 0 0 0,-3-1 0 0 0,3 1-14 0 0,1 1 1 0 0,0-1-1 0 0,0 1 1 0 0,0 0-1 0 0,0-1 0 0 0,0 1 1 0 0,0 0-1 0 0,0 0 1 0 0,0 1-1 0 0,0-1 0 0 0,0 0 1 0 0,1 0-1 0 0,-1 1 1 0 0,0-1-1 0 0,1 1 0 0 0,-1 0 1 0 0,1-1-1 0 0,0 1 1 0 0,-1 0-1 0 0,1 0 0 0 0,0 0 1 0 0,0 0-1 0 0,-1 4 0 0 0,-12 32-74 0 0,1 1 0 0 0,2 0 0 0 0,2 1 0 0 0,-6 49 0 0 0,-1 5 20 0 0,14-80-67 0 0,-2 0 0 0 0,1-1 0 0 0,-10 23 0 0 0,10-31-15 0 0,0 0 1 0 0,0 1-1 0 0,-1-1 1 0 0,1 0 0 0 0,-1-1-1 0 0,0 1 1 0 0,0-1 0 0 0,-1 1-1 0 0,1-1 1 0 0,-10 6 0 0 0,52 3 277 0 0,-23-8-396 0 0,24 6 649 0 0,79 14 0 0 0,-104-24-857 0 0,0 0 0 0 0,0-1-1 0 0,25-2 1 0 0,-32 0-401 0 0,1 1-1 0 0,-1-1 1 0 0,1 0 0 0 0,-1 0-1 0 0,1-1 1 0 0,-1 0-1 0 0,12-8 1 0 0,-12 5-405 0 0,0 1 1 0 0,-1-2-1 0 0,1 1 0 0 0,-1-1 1 0 0,-1 0-1 0 0,1 0 1 0 0,-1-1-1 0 0,-1 1 0 0 0,7-16 1 0 0,2-7-1242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0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26 4449 0 0,'-12'-14'2152'0'0,"-4"3"5447"0"0,16 11-7346 0 0,-1 0-1 0 0,1 0 1 0 0,-1 0 0 0 0,1 0-1 0 0,-1 0 1 0 0,1 0 0 0 0,-1 0-1 0 0,1 0 1 0 0,-1 0 0 0 0,1 0-1 0 0,-1 0 1 0 0,1 0 0 0 0,-1 1-1 0 0,1-1 1 0 0,-1 0 0 0 0,1 0-1 0 0,0 1 1 0 0,-1-1-1 0 0,1 0 1 0 0,-1 0 0 0 0,1 1-1 0 0,0-1 1 0 0,-1 1 0 0 0,0 0-1 0 0,-8 21 2150 0 0,-43 233-411 0 0,52-253-2052 0 0,-1 0 0 0 0,1 0 0 0 0,-1 0 0 0 0,1 0 0 0 0,-1 0-1 0 0,1 0 1 0 0,0 0 0 0 0,0 0 0 0 0,0 0 0 0 0,0 0 0 0 0,1 0 0 0 0,-1 0 0 0 0,0 0-1 0 0,1 0 1 0 0,1 3 0 0 0,-1-5 28 0 0,0 1 0 0 0,1-1 1 0 0,-1 0-1 0 0,0 0 0 0 0,1 1 0 0 0,-1-1 0 0 0,0 0 0 0 0,1 0 0 0 0,-1-1 1 0 0,0 1-1 0 0,1 0 0 0 0,-1 0 0 0 0,0-1 0 0 0,1 1 0 0 0,-1-1 1 0 0,0 1-1 0 0,0-1 0 0 0,1 1 0 0 0,-1-1 0 0 0,0 0 0 0 0,0 1 0 0 0,2-3 1 0 0,26-12 521 0 0,-6 4-3200 0 0,41-27 0 0 0,-59 34 1699 0 0,1-1-1 0 0,-1 1 1 0 0,1-1 0 0 0,-1 0-1 0 0,0-1 1 0 0,-1 1 0 0 0,0-1-1 0 0,1 0 1 0 0,-2 0-1 0 0,1 0 1 0 0,4-10 0 0 0,-6 10 778 0 0,17-54-1516 0 0,-18 56 2058 0 0,-1 0 0 0 0,1 0 0 0 0,0 0 0 0 0,-1 0 0 0 0,0 0 0 0 0,0 0 0 0 0,0 0 0 0 0,0 0 0 0 0,-1 0 0 0 0,0 0 0 0 0,0 0 0 0 0,-2-7 0 0 0,3 11-109 0 0,0 0 0 0 0,0-1-1 0 0,0 1 1 0 0,0 0 0 0 0,0 0-1 0 0,-2-3 2187 0 0,1 3-2186 0 0,1 0 0 0 0,0-1-1 0 0,0 1 1 0 0,-1 0 0 0 0,1 0 0 0 0,0 0-1 0 0,0 0 1 0 0,-1 0 0 0 0,1 0-1 0 0,0 0 1 0 0,-1 0 0 0 0,1 0 0 0 0,0 0-1 0 0,0 0 1 0 0,-1 0 0 0 0,1 0 0 0 0,0 0-1 0 0,-1 0 1 0 0,1 0 0 0 0,0 0 0 0 0,0 0-1 0 0,-1 0 1 0 0,-8 12 3947 0 0,-2 19-1558 0 0,6-5-2016 0 0,0-1 0 0 0,-2 53 1 0 0,7-64-1035 0 0,1 0 1 0 0,3 24-1 0 0,-2-30-542 0 0,0 0-1 0 0,0 0 0 0 0,1 0 0 0 0,0-1 0 0 0,6 12 0 0 0,-9-18 937 0 0,1 0-404 0 0,-1 0 0 0 0,1 0 0 0 0,0 0 0 0 0,-1 0 1 0 0,1 0-1 0 0,0 0 0 0 0,-1-1 0 0 0,1 1 0 0 0,0 0 1 0 0,0 0-1 0 0,0 0 0 0 0,0-1 0 0 0,0 1 0 0 0,0 0 1 0 0,0-1-1 0 0,0 1 0 0 0,1 0 0 0 0,8-1-5258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1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10690 0 0,'2'5'10057'0'0,"5"1"-4435"0"0,6 1-3126 0 0,9 4-3356 0 0,0 1 1498 0 0,-14-6-585 0 0,0 0 0 0 0,-1 0-1 0 0,0 0 1 0 0,0 1 0 0 0,0 0-1 0 0,-1 0 1 0 0,0 0 0 0 0,-1 1-1 0 0,0 0 1 0 0,0 0-1 0 0,4 11 1 0 0,-6-14-48 0 0,-1 1 0 0 0,0 0 0 0 0,-1 0 0 0 0,1 1 0 0 0,-1-1 0 0 0,-1 0 0 0 0,1 0 0 0 0,-1 0 0 0 0,0 1 0 0 0,0-1 0 0 0,-1 0 0 0 0,0 0 0 0 0,0 1 0 0 0,0-1 0 0 0,-1 0 0 0 0,0 0 0 0 0,-5 10 0 0 0,-2 0-167 0 0,-1 0-1 0 0,0-1 1 0 0,-1-1 0 0 0,0 0 0 0 0,-18 16 0 0 0,-20 26-3285 0 0,37-41-472 0 0,1 2-5421 0 0,7-8 1751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1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8602 0 0,'3'5'3889'0'0,"-2"3"96"0"0,3 5-353 0 0,-2 1-1159 0 0,1 6-641 0 0,0-1-512 0 0,0-2-495 0 0,-1-1-305 0 0,0-5-256 0 0,1-2-176 0 0,1-3-160 0 0,2-5-336 0 0,2 1-584 0 0,3-4-1033 0 0,0 1-2064 0 0,-1-6-1808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3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46 3705 0 0,'-12'0'555'0'0,"4"-1"-353"0"0,0 1-1 0 0,1-1 0 0 0,-1 0 0 0 0,-7-3 0 0 0,13 4-184 0 0,1 0-1 0 0,0-1 0 0 0,0 1 1 0 0,0 0-1 0 0,0-1 0 0 0,1 1 1 0 0,-1-1-1 0 0,0 1 1 0 0,0-1-1 0 0,0 1 0 0 0,0-1 1 0 0,0 0-1 0 0,1 1 0 0 0,-1-1 1 0 0,0 0-1 0 0,0 0 1 0 0,1 1-1 0 0,-1-1 0 0 0,1 0 1 0 0,-1 0-1 0 0,1 0 0 0 0,-1 0 1 0 0,1 0-1 0 0,-1 0 0 0 0,1 0 1 0 0,0 0-1 0 0,0 0 1 0 0,-1 0-1 0 0,1 0 0 0 0,0 0 1 0 0,0 0-1 0 0,0 0 0 0 0,0 0 1 0 0,0 0-1 0 0,0 0 1 0 0,1-2-1 0 0,-1 2-50 0 0,1 1 1 0 0,-1-1-1 0 0,0 1 0 0 0,0-1 1 0 0,1 1-1 0 0,-1-1 1 0 0,1 1-1 0 0,-1 0 0 0 0,0-1 1 0 0,1 1-1 0 0,-1-1 1 0 0,1 1-1 0 0,-1 0 0 0 0,1-1 1 0 0,-1 1-1 0 0,1 0 0 0 0,-1 0 1 0 0,1-1-1 0 0,-1 1 1 0 0,1 0-1 0 0,-1 0 0 0 0,1 0 1 0 0,-1 0-1 0 0,1 0 1 0 0,-1 0-1 0 0,1 0 0 0 0,0 0 1 0 0,-1 0-1 0 0,1 0 1 0 0,-1 0-1 0 0,1 0 0 0 0,-1 0 1 0 0,1 0-1 0 0,0 0 0 0 0,-1 1 1 0 0,1-1-1 0 0,-1 0 1 0 0,1 0-1 0 0,-1 1 0 0 0,1-1 1 0 0,-1 0-1 0 0,0 1 1 0 0,1-1-1 0 0,17 15-2167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4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87 3593 0 0,'-13'-13'3223'0'0,"12"12"-2604"0"0,-1-1-1 0 0,1 1 1 0 0,0 0-1 0 0,-1-1 0 0 0,1 1 1 0 0,-1 0-1 0 0,1 0 1 0 0,-1-1-1 0 0,0 1 0 0 0,1 1 1 0 0,-1-1-1 0 0,0 0 0 0 0,0 0 1 0 0,0 1-1 0 0,0-1 1 0 0,-2 0 426 0 0,7 0-938 0 0,1 0 1 0 0,0 1-1 0 0,0-1 0 0 0,0 1 1 0 0,0 0-1 0 0,-1 0 0 0 0,1 0 1 0 0,0 0-1 0 0,4 1 0 0 0,1 0 93 0 0,33 3 814 0 0,68 14 0 0 0,-68-9-795 0 0,69 5-1 0 0,-97-14-225 0 0,0 0 1 0 0,1-1-1 0 0,-1 0 0 0 0,0-1 0 0 0,0-1 0 0 0,0 0 0 0 0,0-1 0 0 0,25-10 1 0 0,-20 1-233 0 0,-17 12-256 0 0,-1-1 0 0 0,1 0 0 0 0,0 0 0 0 0,0 0 0 0 0,-1 0-1 0 0,1-1 1 0 0,-1 1 0 0 0,0 0 0 0 0,0-1 0 0 0,1-2 0 0 0,-1 4 227 0 0,-1 0 0 0 0,0 0 0 0 0,0 0 0 0 0,0 1 0 0 0,1-1 0 0 0,-1 0 0 0 0,0 0 0 0 0,0 0 0 0 0,0 0 1 0 0,-1 0-1 0 0,1 0 0 0 0,0 0 0 0 0,0 0 0 0 0,0 0 0 0 0,-1 0 0 0 0,1 0 0 0 0,0 0 0 0 0,-1 0 0 0 0,1 1 1 0 0,-2-2-1 0 0,1 0 71 0 0,0 1 1 0 0,0 0-1 0 0,-1 0 1 0 0,1 0-1 0 0,-1 0 1 0 0,1 0-1 0 0,-1 1 1 0 0,1-1-1 0 0,-1 0 1 0 0,1 1-1 0 0,-1-1 1 0 0,0 1-1 0 0,1 0 1 0 0,-1-1-1 0 0,-3 1 0 0 0,-12 0 231 0 0,-1 0-1 0 0,1 2 1 0 0,0 0-1 0 0,-1 1 0 0 0,1 1 1 0 0,0 0-1 0 0,0 1 0 0 0,1 1 1 0 0,-27 13-1 0 0,34-14 571 0 0,0 0-1 0 0,1 1 1 0 0,-1 0 0 0 0,1 0-1 0 0,0 1 1 0 0,1 0 0 0 0,-1 0-1 0 0,1 1 1 0 0,1 0 0 0 0,0 0-1 0 0,0 1 1 0 0,0-1 0 0 0,1 1-1 0 0,0 0 1 0 0,1 1 0 0 0,-6 19-1 0 0,6-17-323 0 0,2 0-1 0 0,-1 0 1 0 0,2 0-1 0 0,-1 0 0 0 0,2 1 1 0 0,0-1-1 0 0,0 0 0 0 0,1 1 1 0 0,0-1-1 0 0,1 0 0 0 0,1 0 1 0 0,0 0-1 0 0,9 22 1 0 0,2-11-389 0 0,-13-22-152 0 0,0 0 0 0 0,0-1-1 0 0,-1 1 1 0 0,1 0 0 0 0,0 0-1 0 0,0-1 1 0 0,0 1-1 0 0,0-1 1 0 0,0 1 0 0 0,0-1-1 0 0,1 1 1 0 0,-1-1 0 0 0,0 0-1 0 0,0 1 1 0 0,0-1-1 0 0,0 0 1 0 0,0 0 0 0 0,1 0-1 0 0,-1 0 1 0 0,0 0-1 0 0,1 0 1 0 0,1-1-260 0 0,0 0 0 0 0,-1-1 0 0 0,1 1 0 0 0,0 0 0 0 0,-1-1 0 0 0,0 0 0 0 0,1 1 0 0 0,-1-1 0 0 0,0 0 0 0 0,0 0-1 0 0,0 0 1 0 0,0-1 0 0 0,0 1 0 0 0,-1 0 0 0 0,1-1 0 0 0,2-4 0 0 0,6-12 128 0 0,-1 0 0 0 0,-1 0 0 0 0,0-1 0 0 0,8-38 0 0 0,2-37 2396 0 0,-14 73-1018 0 0,-4 22-851 0 0,0-1 1 0 0,0 1-1 0 0,0 0 1 0 0,0-1-1 0 0,0 1 0 0 0,0-1 1 0 0,0 1-1 0 0,0 0 1 0 0,0-1-1 0 0,0 1 0 0 0,0-1 1 0 0,0 1-1 0 0,0 0 0 0 0,0-1 1 0 0,0 1-1 0 0,0 0 1 0 0,0-1-1 0 0,1 1 0 0 0,-1 0 1 0 0,0-1-1 0 0,0 1 1 0 0,0 0-1 0 0,1-1 0 0 0,-1 1 1 0 0,0 0-1 0 0,0 0 1 0 0,1-1-1 0 0,-1 1 0 0 0,0 0 1 0 0,1 0-1 0 0,-1-1 0 0 0,0 1 1 0 0,1 0-1 0 0,-1 0 1 0 0,0 0-1 0 0,1 0 0 0 0,-1 0 1 0 0,0-1-1 0 0,1 1 1 0 0,-1 0-1 0 0,1 0 0 0 0,0 0 1 0 0,11 16 2607 0 0,5 29-725 0 0,-13-31-1708 0 0,-2-1 0 0 0,1 1 0 0 0,-2 0 0 0 0,0 0 0 0 0,-1 0-1 0 0,0 0 1 0 0,-1 0 0 0 0,-1 0 0 0 0,-3 17 0 0 0,3-23-318 0 0,0 0 0 0 0,-1 0 0 0 0,1-1 0 0 0,-2 1 0 0 0,1-1 0 0 0,-1 0 0 0 0,0 0 0 0 0,0 0 0 0 0,-1-1-1 0 0,0 1 1 0 0,0-1 0 0 0,0 0 0 0 0,-1-1 0 0 0,0 1 0 0 0,0-1 0 0 0,0 0 0 0 0,-12 6 0 0 0,14-9-153 0 0,0 0 0 0 0,1-1 0 0 0,-1 0-1 0 0,0 0 1 0 0,0 0 0 0 0,0 0 0 0 0,1-1-1 0 0,-1 0 1 0 0,0 1 0 0 0,0-1 0 0 0,0-1-1 0 0,0 1 1 0 0,0-1 0 0 0,0 1 0 0 0,0-1 0 0 0,1 0-1 0 0,-1 0 1 0 0,0-1 0 0 0,1 1 0 0 0,-1-1-1 0 0,1 0 1 0 0,-1 0 0 0 0,1 0 0 0 0,0 0 0 0 0,0 0-1 0 0,0-1 1 0 0,0 0 0 0 0,0 1 0 0 0,0-1-1 0 0,-4-6 1 0 0,7 8 205 0 0,0 1 0 0 0,0-1 1 0 0,-1 1-1 0 0,1 0 0 0 0,0-1 0 0 0,0 1 0 0 0,0-1 0 0 0,0 1 1 0 0,0-1-1 0 0,-1 1 0 0 0,1-1 0 0 0,0 1 0 0 0,0-1 0 0 0,0 1 1 0 0,0-1-1 0 0,0 1 0 0 0,1-1 0 0 0,-1 1 0 0 0,0 0 0 0 0,0-1 1 0 0,0 1-1 0 0,0-1 0 0 0,0 1 0 0 0,1-1 0 0 0,-1 1 0 0 0,0-1 1 0 0,0 1-1 0 0,1 0 0 0 0,-1-1 0 0 0,0 1 0 0 0,1 0 0 0 0,-1-1 1 0 0,0 1-1 0 0,1 0 0 0 0,-1-1 0 0 0,1 1 0 0 0,-1 0 0 0 0,0 0 0 0 0,1-1 1 0 0,-1 1-1 0 0,1 0 0 0 0,-1 0 0 0 0,1 0 0 0 0,-1 0 0 0 0,1-1 1 0 0,-1 1-1 0 0,0 0 0 0 0,1 0 0 0 0,-1 0 0 0 0,1 0 0 0 0,-1 0 1 0 0,1 0-1 0 0,-1 0 0 0 0,1 1 0 0 0,0-1 0 0 0,28 3 1553 0 0,-8 3-1129 0 0,255 64 206 0 0,-269-69-994 0 0,-3 0-237 0 0,-1 0 0 0 0,1 0 0 0 0,0 0 0 0 0,0 0 0 0 0,-1 0 0 0 0,1 1 0 0 0,5 3 0 0 0,-15 15-12299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4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20 8442 0 0,'-2'0'435'0'0,"1"0"1"0"0,0 1 0 0 0,-1-1-1 0 0,1 0 1 0 0,0 0-1 0 0,0 1 1 0 0,-1-1-1 0 0,1 0 1 0 0,0 1-1 0 0,0-1 1 0 0,0 1 0 0 0,0 0-1 0 0,0-1 1 0 0,-1 1-1 0 0,1 0 1 0 0,0 0-1 0 0,1 0 1 0 0,-1-1 0 0 0,0 1-1 0 0,-1 2 1 0 0,2-3-262 0 0,0 1 1 0 0,0 0-1 0 0,-1 0 1 0 0,1 0-1 0 0,0 0 1 0 0,0-1-1 0 0,0 1 1 0 0,0 0-1 0 0,0 0 1 0 0,1 0-1 0 0,-1 0 1 0 0,0-1 0 0 0,0 1-1 0 0,0 0 1 0 0,1 0-1 0 0,-1 0 1 0 0,0-1-1 0 0,1 1 1 0 0,-1 0-1 0 0,1-1 1 0 0,-1 1-1 0 0,2 1 1 0 0,0 1-33 0 0,1 0 1 0 0,0 0-1 0 0,0-1 0 0 0,0 1 1 0 0,0-1-1 0 0,0 0 1 0 0,1 1-1 0 0,-1-1 0 0 0,1-1 1 0 0,-1 1-1 0 0,8 2 1 0 0,11 0-80 0 0,-1-1 0 0 0,1-1-1 0 0,0-1 1 0 0,0-1 0 0 0,23-2 0 0 0,108-22-3582 0 0,-134 20 1237 0 0,0-1 1 0 0,0-1-1 0 0,0 0 0 0 0,33-18 1 0 0,-16 3-3424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4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36 7538 0 0,'-20'-19'7963'0'0,"21"10"-4023"0"0,16 3-2487 0 0,-5 5-1104 0 0,0 1 0 0 0,0 0 1 0 0,-1 0-1 0 0,1 1 1 0 0,0 1-1 0 0,-1 0 0 0 0,1 1 1 0 0,18 6-1 0 0,-11-2-185 0 0,1 2 1 0 0,-1 0-1 0 0,35 21 1 0 0,-50-27-134 0 0,0-1 0 0 0,-1 1 1 0 0,1 0-1 0 0,-1 0 0 0 0,0 0 0 0 0,1 0 0 0 0,-1 0 1 0 0,0 1-1 0 0,-1-1 0 0 0,1 1 0 0 0,-1 0 0 0 0,0 0 1 0 0,0 0-1 0 0,0 0 0 0 0,0 0 0 0 0,1 7 1 0 0,-2-7-31 0 0,-1 0 0 0 0,0 0 0 0 0,0 0 0 0 0,-1 0 0 0 0,1 0 0 0 0,-1 0-1 0 0,0 0 1 0 0,0 0 0 0 0,0 0 0 0 0,-1 0 0 0 0,1 0 0 0 0,-1 0 0 0 0,0-1 0 0 0,0 1 0 0 0,0-1 0 0 0,-1 1 0 0 0,1-1 0 0 0,-4 3 0 0 0,-4 6-168 0 0,-2 0 0 0 0,-19 15 0 0 0,-6 5 14 0 0,37-31 138 0 0,0 0 0 0 0,1 0 0 0 0,-1-1 1 0 0,0 1-1 0 0,0 0 0 0 0,0-1 0 0 0,0 1 0 0 0,0 0 1 0 0,1-1-1 0 0,-1 1 0 0 0,0 0 0 0 0,1-1 1 0 0,-1 1-1 0 0,0-1 0 0 0,1 1 0 0 0,-1 0 1 0 0,1-1-1 0 0,-1 1 0 0 0,1-1 0 0 0,-1 1 1 0 0,1-1-1 0 0,0 0 0 0 0,-1 1 0 0 0,1-1 0 0 0,-1 1 1 0 0,1-1-1 0 0,0 0 0 0 0,-1 0 0 0 0,1 1 1 0 0,1-1-1 0 0,22 13 44 0 0,-4-7-23 0 0,1 0 0 0 0,29 5 0 0 0,-35-9-282 0 0,0 1-1 0 0,0 0 1 0 0,0 1 0 0 0,-1 1 0 0 0,1 0-1 0 0,23 13 1 0 0,-38-17 247 0 0,1-1-1 0 0,0 0 0 0 0,0 1 1 0 0,-1-1-1 0 0,1 1 1 0 0,0-1-1 0 0,-1 1 0 0 0,1-1 1 0 0,0 1-1 0 0,-1-1 1 0 0,1 1-1 0 0,-1 0 1 0 0,1-1-1 0 0,-1 1 0 0 0,1 0 1 0 0,-1-1-1 0 0,0 1 1 0 0,1 0-1 0 0,-1 0 1 0 0,0 0-1 0 0,0-1 0 0 0,1 1 1 0 0,-1 0-1 0 0,0 0 1 0 0,0 0-1 0 0,0-1 1 0 0,0 1-1 0 0,0 0 0 0 0,0 1 1 0 0,-1 0 31 0 0,0-1-1 0 0,1 0 1 0 0,-1 1 0 0 0,0-1 0 0 0,0 1 0 0 0,0-1-1 0 0,0 0 1 0 0,-1 0 0 0 0,1 0 0 0 0,0 0 0 0 0,0 0 0 0 0,-1 0-1 0 0,-2 2 1 0 0,-4 1 113 0 0,0 0 0 0 0,0-1 0 0 0,0 1 0 0 0,-12 2 0 0 0,-41 2 112 0 0,51-8-238 0 0,-1 0 0 0 0,1 1 0 0 0,0 0 0 0 0,-1 1 0 0 0,1 1 0 0 0,0-1 1 0 0,0 1-1 0 0,1 1 0 0 0,-1 0 0 0 0,-15 9 0 0 0,25-13 10 0 0,0 0 1 0 0,-1 0-1 0 0,1 1 1 0 0,0-1-1 0 0,0 0 0 0 0,0 0 1 0 0,0 0-1 0 0,0 0 1 0 0,0 0-1 0 0,0 0 0 0 0,0 1 1 0 0,0-1-1 0 0,0 0 1 0 0,0 0-1 0 0,0 0 1 0 0,0 0-1 0 0,0 0 0 0 0,0 0 1 0 0,0 1-1 0 0,0-1 1 0 0,0 0-1 0 0,0 0 0 0 0,0 0 1 0 0,0 0-1 0 0,0 0 1 0 0,0 0-1 0 0,0 1 0 0 0,0-1 1 0 0,0 0-1 0 0,0 0 1 0 0,0 0-1 0 0,0 0 0 0 0,0 0 1 0 0,0 0-1 0 0,0 1 1 0 0,0-1-1 0 0,1 0 0 0 0,-1 0 1 0 0,0 0-1 0 0,0 0 1 0 0,0 0-1 0 0,0 0 0 0 0,0 0 1 0 0,0 0-1 0 0,0 0 1 0 0,1 0-1 0 0,-1 0 0 0 0,0 1 1 0 0,11 4 26 0 0,11 1 58 0 0,4-1-300 0 0,1-2-1 0 0,0-1 1 0 0,-1-2-1 0 0,1 0 1 0 0,0-2-1 0 0,-1 0 1 0 0,32-8-1 0 0,-50 8-855 0 0,-1 0 0 0 0,0-1 0 0 0,0 0 0 0 0,0 0 0 0 0,0-1 0 0 0,-1 1 0 0 0,0-1 0 0 0,1-1 0 0 0,-1 1 0 0 0,-1-1 0 0 0,1 0 0 0 0,9-12 0 0 0,5-8-3479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14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35 9050 0 0,'-1'-1'271'0'0,"1"-1"0"0"0,-1 1 0 0 0,1 0 0 0 0,-1 0 1 0 0,0-1-1 0 0,0 1 0 0 0,0 0 0 0 0,1 0 0 0 0,-1 0 0 0 0,0 0 0 0 0,0 0 1 0 0,-1 0-1 0 0,1 0 0 0 0,0 0 0 0 0,0 0 0 0 0,0 0 0 0 0,-1 1 0 0 0,1-1 1 0 0,0 1-1 0 0,0-1 0 0 0,-1 1 0 0 0,1-1 0 0 0,-1 1 0 0 0,1-1 0 0 0,0 1 1 0 0,-1 0-1 0 0,1 0 0 0 0,-1 0 0 0 0,1 0 0 0 0,-1 0 0 0 0,-2 1 0 0 0,14-4 365 0 0,1 0-1 0 0,-1 1 1 0 0,0 0-1 0 0,1 1 0 0 0,-1 0 1 0 0,0 1-1 0 0,21 1 1 0 0,-27 0-630 0 0,1 0 0 0 0,0-1 0 0 0,0 2 1 0 0,0-1-1 0 0,0 0 0 0 0,-1 1 1 0 0,1 0-1 0 0,-1 0 0 0 0,1 0 1 0 0,-1 1-1 0 0,0 0 0 0 0,0-1 0 0 0,0 1 1 0 0,0 1-1 0 0,0-1 0 0 0,-1 0 1 0 0,0 1-1 0 0,1 0 0 0 0,3 7 1 0 0,-5-7 23 0 0,-1 0 0 0 0,0 0 0 0 0,0-1 0 0 0,0 1 0 0 0,0 1 0 0 0,-1-1 0 0 0,1 0 0 0 0,-1 0 0 0 0,0 0 0 0 0,0 0 0 0 0,-1 0 0 0 0,1 0 0 0 0,-1 0 0 0 0,0 0 0 0 0,0 0 0 0 0,0 0 0 0 0,-1 0 0 0 0,0-1 0 0 0,1 1 0 0 0,-1 0 0 0 0,0-1 0 0 0,-4 5 0 0 0,-6 11 28 0 0,-2-2 0 0 0,-27 30 0 0 0,35-40-57 0 0,0-1-23 0 0,2-2 53 0 0,0 0 0 0 0,0 0 0 0 0,1 0 0 0 0,-1 1 0 0 0,1-1 0 0 0,0 1 0 0 0,-3 8 0 0 0,5-12-21 0 0,1 0 1 0 0,0 0 0 0 0,0 0 0 0 0,0 0 0 0 0,-1-1 0 0 0,1 1-1 0 0,0 0 1 0 0,0 0 0 0 0,1 0 0 0 0,-1 0 0 0 0,0 0 0 0 0,0 0-1 0 0,0 0 1 0 0,1 0 0 0 0,-1 0 0 0 0,0 0 0 0 0,1 0 0 0 0,-1 0-1 0 0,2 1 1 0 0,-1 0 1 0 0,1-1 0 0 0,-1 1 0 0 0,1-1 0 0 0,0 1 0 0 0,0-1 0 0 0,0 1 0 0 0,0-1 0 0 0,0 0 0 0 0,0 0 0 0 0,0 0 0 0 0,4 1 0 0 0,0-1-108 0 0,0 1 0 0 0,0-1 0 0 0,0 0 0 0 0,0 0 1 0 0,0-1-1 0 0,0 0 0 0 0,0 0 0 0 0,0 0 1 0 0,0-1-1 0 0,0 0 0 0 0,0 0 0 0 0,-1 0 0 0 0,1-1 1 0 0,0 0-1 0 0,0 0 0 0 0,-1 0 0 0 0,1-1 1 0 0,-1 0-1 0 0,0 0 0 0 0,0 0 0 0 0,0-1 1 0 0,5-4-1 0 0,-5 4-667 0 0,0-1-1 0 0,-1 0 1 0 0,1 0 0 0 0,-1 0 0 0 0,4-7 0 0 0,-5 7-412 0 0,0 0 0 0 0,-1-1 0 0 0,0 1 0 0 0,1-1 0 0 0,-2 1 1 0 0,2-7-1 0 0,2-7-4421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5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0 12379 0 0,'-13'34'9242'0'0,"5"26"-6582"0"0,3-15-1862 0 0,-6 6-299 0 0,-2-1 0 0 0,-28 72 0 0 0,29-93-1522 0 0,-2-1 0 0 0,-32 50 1 0 0,39-70-1443 0 0,7-12 44 0 0,13-13 1112 0 0,-9 15 1401 0 0,1 0 0 0 0,-1 0 0 0 0,1 1 0 0 0,-1 0 0 0 0,1-1 0 0 0,-1 1-1 0 0,1 1 1 0 0,-1-1 0 0 0,1 1 0 0 0,0-1 0 0 0,0 1 0 0 0,-1 1 0 0 0,1-1 0 0 0,0 1 0 0 0,-1 0 0 0 0,8 2 0 0 0,10 3 280 0 0,0 2 0 0 0,25 13 0 0 0,-4-3-334 0 0,-15-11-1540 0 0,-27-7 1211 0 0,0 0 0 0 0,0 0 1 0 0,-1 0-1 0 0,1 0 0 0 0,0 0 0 0 0,0 0 0 0 0,-1 0 1 0 0,1 0-1 0 0,0-1 0 0 0,0 1 0 0 0,-1 0 0 0 0,1 0 1 0 0,0-1-1 0 0,-1 1 0 0 0,1 0 0 0 0,0-1 0 0 0,-1 1 1 0 0,1-1-1 0 0,-1 1 0 0 0,1-1 0 0 0,0 1 0 0 0,-1-1 0 0 0,1 1 1 0 0,-1-1-1 0 0,0 0 0 0 0,1 1 0 0 0,-1-1 0 0 0,1 0 1 0 0,-1 1-1 0 0,0-1 0 0 0,0 0 0 0 0,1 1 0 0 0,-1-1 1 0 0,0 0-1 0 0,0-1 0 0 0,1-8-4927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5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6881 0 0,'7'17'8497'0'0,"8"-1"-5810"0"0,23 8-2724 0 0,-33-20 906 0 0,11 5-750 0 0,0 0-1 0 0,0 0 0 0 0,1-2 1 0 0,-1 0-1 0 0,2-1 0 0 0,22 6 1 0 0,-36-12-359 0 0,0 1 1 0 0,0-1-1 0 0,0 1 0 0 0,0-1 1 0 0,0 0-1 0 0,0-1 1 0 0,0 1-1 0 0,0-1 1 0 0,0 0-1 0 0,0 0 1 0 0,0 0-1 0 0,0 0 1 0 0,0-1-1 0 0,5-2 1 0 0,-6 1-91 0 0,0 1 1 0 0,0-1 0 0 0,0 0-1 0 0,-1 0 1 0 0,1 0 0 0 0,-1 0-1 0 0,0 0 1 0 0,1 0 0 0 0,-1-1-1 0 0,-1 1 1 0 0,1-1 0 0 0,0 0-1 0 0,-1 1 1 0 0,0-1 0 0 0,0 0-1 0 0,0 0 1 0 0,0-6 0 0 0,5-49 311 0 0,-6 56 333 0 0,0 1 1 0 0,0-1-1 0 0,0 0 0 0 0,0 0 1 0 0,-1 1-1 0 0,1-1 1 0 0,-1 0-1 0 0,1 1 0 0 0,-1-1 1 0 0,0 0-1 0 0,0 1 1 0 0,0-1-1 0 0,0 1 0 0 0,-1 0 1 0 0,1-1-1 0 0,-1 1 1 0 0,0 0-1 0 0,-3-4 0 0 0,5 6-173 0 0,-1 0 0 0 0,0 0-1 0 0,0 0 1 0 0,1 1-1 0 0,-1-1 1 0 0,0 0-1 0 0,1 0 1 0 0,-1 0-1 0 0,0 1 1 0 0,0-1-1 0 0,1 0 1 0 0,-1 1 0 0 0,0-1-1 0 0,1 1 1 0 0,-1-1-1 0 0,1 0 1 0 0,-1 1-1 0 0,0 0 1 0 0,1-1-1 0 0,-1 1 1 0 0,1-1-1 0 0,0 1 1 0 0,-1-1 0 0 0,1 1-1 0 0,-1 0 1 0 0,1-1-1 0 0,0 1 1 0 0,-1 0-1 0 0,1 0 1 0 0,0 1-1 0 0,-14 28 635 0 0,12-26-526 0 0,-18 42 615 0 0,-23 85 1 0 0,39-116-1040 0 0,1 0-1 0 0,0 0 1 0 0,1 1 0 0 0,0-1-1 0 0,2 1 1 0 0,0 0 0 0 0,0-1-1 0 0,2 1 1 0 0,0-1-1 0 0,4 17 1 0 0,-5-28-401 0 0,0-1-1 0 0,1 1 1 0 0,-1-1 0 0 0,1 1-1 0 0,0-1 1 0 0,0 0 0 0 0,0 0 0 0 0,3 4-1 0 0,-4-7 375 0 0,-1 1-1 0 0,1-1 1 0 0,0 1-1 0 0,-1-1 1 0 0,1 1-1 0 0,-1-1 1 0 0,1 1-1 0 0,0-1 1 0 0,0 1 0 0 0,-1-1-1 0 0,1 0 1 0 0,0 0-1 0 0,-1 1 1 0 0,1-1-1 0 0,0 0 1 0 0,0 0-1 0 0,0 0 1 0 0,-1 0-1 0 0,1 0 1 0 0,0 0-1 0 0,0 0 1 0 0,0 0-1 0 0,-1 0 1 0 0,1 0-1 0 0,0 0 1 0 0,0 0-1 0 0,-1-1 1 0 0,1 1-1 0 0,0 0 1 0 0,0-1-1 0 0,-1 1 1 0 0,1 0-1 0 0,0-1 1 0 0,-1 1-1 0 0,1-1 1 0 0,-1 1-1 0 0,1-1 1 0 0,0 1 0 0 0,-1-1-1 0 0,1 0 1 0 0,-1 1-1 0 0,1-1 1 0 0,-1 0-1 0 0,0 1 1 0 0,1-2-1 0 0,9-15-2426 0 0,7-1-384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5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48 4737 0 0,'10'-15'1336'0'0,"-8"11"-362"0"0,0 0 0 0 0,1 0 0 0 0,-1 1 0 0 0,1-1 0 0 0,0 1 0 0 0,0-1 1 0 0,5-3-1 0 0,-10 18 5096 0 0,-3 14-4648 0 0,-11 24-600 0 0,-15 60-284 0 0,28-97-672 0 0,1 0-1 0 0,1 0 1 0 0,0 0-1 0 0,1 0 1 0 0,0 0-1 0 0,0 0 0 0 0,3 13 1 0 0,-2-22-156 0 0,-1-1-1 0 0,1 1 1 0 0,0-1 0 0 0,-1 1 0 0 0,1-1-1 0 0,0 1 1 0 0,1-1 0 0 0,-1 0 0 0 0,0 0-1 0 0,1 1 1 0 0,-1-1 0 0 0,1 0 0 0 0,0 0-1 0 0,-1-1 1 0 0,1 1 0 0 0,0 0-1 0 0,0-1 1 0 0,0 1 0 0 0,0-1 0 0 0,1 1-1 0 0,2 0 1 0 0,-1 0-310 0 0,-1-1 0 0 0,1-1 0 0 0,-1 1 0 0 0,1 0 1 0 0,-1-1-1 0 0,1 0 0 0 0,0 0 0 0 0,-1 0 0 0 0,1 0 0 0 0,-1-1 0 0 0,1 1 0 0 0,-1-1 0 0 0,1 0 0 0 0,6-2 0 0 0,17-8-3537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6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10 11090 0 0,'0'-1'351'0'0,"0"1"0"0"0,-1-1 0 0 0,1 1 0 0 0,-4-6 4211 0 0,4 6-4211 0 0,0 0 0 0 0,-1 0 0 0 0,1-1 0 0 0,-1 1 0 0 0,1 0 0 0 0,-1 0 0 0 0,1 0 0 0 0,-1-1 0 0 0,1 1-1 0 0,-1 0 1 0 0,1 0 0 0 0,-1 0 0 0 0,1 0 0 0 0,-1 0 0 0 0,1 0 0 0 0,-1 0 0 0 0,1 0 0 0 0,-1 0 0 0 0,-13 16 2468 0 0,-7 32-4162 0 0,21-46 1808 0 0,-50 150-121 0 0,12-36-3192 0 0,41-124 2660 0 0,0 0 1 0 0,0 0-1 0 0,1 0 1 0 0,0 0-1 0 0,1 0 0 0 0,-1 1 1 0 0,1 0-1 0 0,1 0 1 0 0,0 0-1 0 0,11-11 0 0 0,-13 15 222 0 0,0 0-1 0 0,0 1 0 0 0,1-1 0 0 0,-1 1 0 0 0,1 0 0 0 0,-1 0 1 0 0,1 0-1 0 0,-1 1 0 0 0,1-1 0 0 0,0 1 0 0 0,0 0 0 0 0,0 1 1 0 0,0-1-1 0 0,0 1 0 0 0,0 0 0 0 0,-1 0 0 0 0,1 1 0 0 0,0-1 1 0 0,0 1-1 0 0,8 2 0 0 0,-2 1 57 0 0,0-1-1 0 0,-1 2 1 0 0,0 0 0 0 0,1 0-1 0 0,-1 1 1 0 0,-1 0 0 0 0,11 8-1 0 0,-17-11-147 0 0,0-1-1 0 0,0 1 1 0 0,-1 0-1 0 0,1 0 0 0 0,-1 0 1 0 0,0 0-1 0 0,0 0 1 0 0,0 0-1 0 0,0 1 1 0 0,0-1-1 0 0,1 5 1 0 0,-3-6-177 0 0,1 1 1 0 0,-1-1 0 0 0,0 0 0 0 0,1 0-1 0 0,-1 1 1 0 0,0-1 0 0 0,-1 0-1 0 0,1 0 1 0 0,0 1 0 0 0,-1-1 0 0 0,1 0-1 0 0,-1 0 1 0 0,0 0 0 0 0,1 0 0 0 0,-1 1-1 0 0,0-1 1 0 0,-1 0 0 0 0,1-1-1 0 0,0 1 1 0 0,-2 3 0 0 0,0-2-818 0 0,-1 0 1 0 0,1 0-1 0 0,0 0 1 0 0,-1-1-1 0 0,1 1 1 0 0,-1-1-1 0 0,-5 3 0 0 0,-15 8-4559 0 0</inkml:trace>
  <inkml:trace contextRef="#ctx0" brushRef="#br0" timeOffset="1">0 502 11506 0 0,'3'-6'3441'0'0,"4"1"-1048"0"0,6-1-201 0 0,6 3-615 0 0,4 6-553 0 0,4 1-224 0 0,5 0-184 0 0,3 1-120 0 0,1-1-200 0 0,1 0-152 0 0,1-1-88 0 0,-1 0-256 0 0,-1-1-136 0 0,-1-2-592 0 0,-2-5-936 0 0,-5 0-1857 0 0,-2-6-1304 0 0,-4-4-2905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6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16027 0 0,'-2'5'9038'0'0,"2"-5"-8861"0"0,23 13 1852 0 0,32 9-2284 0 0,-43-18 304 0 0,88 22 12 0 0,-91-24-32 0 0,0-1-1 0 0,0 0 1 0 0,1 0 0 0 0,-1-1 0 0 0,0 0 0 0 0,0-1-1 0 0,0 0 1 0 0,0 0 0 0 0,9-3 0 0 0,-68 1 39 0 0,28 4-85 0 0,0 1-1 0 0,1 2 1 0 0,-1 0 0 0 0,-31 11 0 0 0,48-14 3 0 0,0 1 0 0 0,0 0-1 0 0,1 1 1 0 0,-1-1 0 0 0,1 1 0 0 0,-1 0 0 0 0,1 0 0 0 0,0 1-1 0 0,0-1 1 0 0,1 1 0 0 0,-5 5 0 0 0,6-7 6 0 0,1 1 0 0 0,-1 0 0 0 0,1 0 0 0 0,0 0 1 0 0,0 0-1 0 0,0 0 0 0 0,0 0 0 0 0,0 0 0 0 0,1 0 0 0 0,-1 0 0 0 0,1 1 0 0 0,0-1 1 0 0,0 0-1 0 0,0 0 0 0 0,0 0 0 0 0,1 1 0 0 0,-1-1 0 0 0,1 0 0 0 0,0 0 0 0 0,1 3 0 0 0,1 1 15 0 0,0 0-1 0 0,1 0 1 0 0,0 0-1 0 0,0-1 0 0 0,1 1 1 0 0,0-1-1 0 0,0-1 0 0 0,0 1 1 0 0,1-1-1 0 0,0 0 0 0 0,0 0 1 0 0,0 0-1 0 0,0-1 0 0 0,9 5 1 0 0,4 1-44 0 0,1 0-1 0 0,0-1 1 0 0,37 11 0 0 0,-6-9-275 0 0,-23-10-1173 0 0,-6-7-3390 0 0,-22 5 4619 0 0,0 1-1 0 0,0-1 1 0 0,0 1-1 0 0,0 0 1 0 0,0-1 0 0 0,0 1-1 0 0,0 0 1 0 0,0-1-1 0 0,0 1 1 0 0,0 0 0 0 0,0-1-1 0 0,0 1 1 0 0,0 0-1 0 0,-1-1 1 0 0,1 1 0 0 0,0 0-1 0 0,0-1 1 0 0,0 1-1 0 0,0 0 1 0 0,-6-4-4103 0 0,-8-4 496 0 0,8 6 3335 0 0,0 0-1 0 0,0 1 0 0 0,0 0 1 0 0,-1 0-1 0 0,1 0 0 0 0,0 1 1 0 0,-1 0-1 0 0,1 0 0 0 0,-9 1 1 0 0,-59 15 1697 0 0,42-7 1243 0 0,-10 4 3261 0 0,39-13-5127 0 0,1 1 1 0 0,0 0-1 0 0,0 0 1 0 0,0 0-1 0 0,-1 0 1 0 0,1 1-1 0 0,0-1 1 0 0,1 1-1 0 0,-1-1 1 0 0,0 1-1 0 0,0-1 0 0 0,0 1 1 0 0,1 0-1 0 0,-1 0 1 0 0,-1 3-1 0 0,3-4-463 0 0,0-1 0 0 0,0 1-1 0 0,1 0 1 0 0,-1-1 0 0 0,0 1 0 0 0,0-1-1 0 0,1 1 1 0 0,-1-1 0 0 0,0 1 0 0 0,1-1 0 0 0,-1 1-1 0 0,0-1 1 0 0,1 1 0 0 0,-1-1 0 0 0,1 1-1 0 0,-1-1 1 0 0,1 0 0 0 0,-1 1 0 0 0,1-1-1 0 0,-1 0 1 0 0,1 1 0 0 0,-1-1 0 0 0,1 0-1 0 0,-1 0 1 0 0,1 1 0 0 0,0-1 0 0 0,-1 0-1 0 0,1 0 1 0 0,-1 0 0 0 0,1 0 0 0 0,1 0-1 0 0,24 5 576 0 0,-24-5-448 0 0,70 8 1107 0 0,-49-6-1516 0 0,-1 0 0 0 0,1 1 0 0 0,-1 2 1 0 0,0 0-1 0 0,25 9 0 0 0,-39-8-3019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7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9586 0 0,'1'3'880'0'0,"0"1"0"0"0,0-1 0 0 0,0 0 0 0 0,1 0 0 0 0,-1 0 0 0 0,1 0 0 0 0,0 0 0 0 0,4 6 0 0 0,-3-6-272 0 0,0 0 0 0 0,0-1 0 0 0,0 1 0 0 0,1 0 0 0 0,-1-1-1 0 0,7 3 1 0 0,2 1-112 0 0,1-1 0 0 0,1-1-1 0 0,21 5 1 0 0,-22-7-352 0 0,-1 1 1 0 0,0 1-1 0 0,-1 0 1 0 0,13 6 0 0 0,-23-10-134 0 0,-1 1 0 0 0,0-1 1 0 0,0 0-1 0 0,1 0 0 0 0,-1 1 1 0 0,0-1-1 0 0,0 0 0 0 0,0 1 1 0 0,1-1-1 0 0,-1 1 0 0 0,0-1 1 0 0,0 0-1 0 0,0 1 0 0 0,0-1 1 0 0,0 0-1 0 0,0 1 0 0 0,0-1 1 0 0,0 1-1 0 0,0-1 1 0 0,0 0-1 0 0,0 1 0 0 0,0-1 1 0 0,0 1-1 0 0,0-1 0 0 0,0 0 1 0 0,0 1-1 0 0,0-1 0 0 0,-1 0 1 0 0,1 1-1 0 0,0-1 0 0 0,0 1 1 0 0,0-1-1 0 0,-1 0 0 0 0,1 0 1 0 0,0 1-1 0 0,0-1 0 0 0,-1 0 1 0 0,1 1-1 0 0,0-1 1 0 0,-1 0-1 0 0,1 0 0 0 0,0 1 1 0 0,-1-1-1 0 0,1 0 0 0 0,0 0 1 0 0,-1 0-1 0 0,-24 19-8 0 0,14-11 7 0 0,9-7-14 0 0,1 1-1 0 0,-1-1 1 0 0,1 1-1 0 0,-1-1 1 0 0,1 1-1 0 0,0 0 1 0 0,-1-1-1 0 0,1 1 1 0 0,0 0-1 0 0,0 0 1 0 0,0 0-1 0 0,1 0 1 0 0,-1 0-1 0 0,0 0 1 0 0,1 0-1 0 0,-1 0 1 0 0,1 0-1 0 0,0 0 1 0 0,-1 4-1 0 0,2-5-1 0 0,-1 1 0 0 0,1-1 0 0 0,0 1 1 0 0,-1-1-1 0 0,1 0 0 0 0,0 1 0 0 0,0-1 0 0 0,0 0 0 0 0,0 1 0 0 0,0-1 0 0 0,0 0 1 0 0,0 0-1 0 0,0 0 0 0 0,1 0 0 0 0,-1 0 0 0 0,0 0 0 0 0,0 0 0 0 0,1-1 0 0 0,-1 1 1 0 0,1 0-1 0 0,-1-1 0 0 0,1 1 0 0 0,-1-1 0 0 0,1 0 0 0 0,-1 1 0 0 0,1-1 0 0 0,2 0 1 0 0,26 5-720 0 0,1-1-1 0 0,35 0 1 0 0,-49-4-2194 0 0,1-1 0 0 0,30-6 0 0 0,-22-1-1529 0 0,-2-3-1497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7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0 18628 0 0,'-4'1'354'0'0,"0"0"0"0"0,0 1 0 0 0,0-1 0 0 0,1 1 0 0 0,-1 0 0 0 0,1 0-1 0 0,-1 0 1 0 0,1 0 0 0 0,0 0 0 0 0,-1 1 0 0 0,1 0 0 0 0,1-1 0 0 0,-1 1 0 0 0,0 1 0 0 0,1-1 0 0 0,-1 0 0 0 0,-2 6 0 0 0,2-3-231 0 0,0 1 0 0 0,1 0 0 0 0,0-1 0 0 0,0 1 1 0 0,0 0-1 0 0,1 0 0 0 0,0 0 0 0 0,0 0 0 0 0,1 12 0 0 0,0-9-139 0 0,1 0-1 0 0,0 0 0 0 0,1 0 1 0 0,0 0-1 0 0,0 0 0 0 0,1-1 1 0 0,0 1-1 0 0,1-1 0 0 0,0 0 1 0 0,0 0-1 0 0,1 0 0 0 0,0 0 1 0 0,1-1-1 0 0,9 12 0 0 0,-12-17 41 0 0,0-1-1 0 0,0 0 0 0 0,0 0 0 0 0,0 0 1 0 0,0 0-1 0 0,1 0 0 0 0,-1-1 1 0 0,1 1-1 0 0,-1-1 0 0 0,1 0 1 0 0,-1 0-1 0 0,1 0 0 0 0,0 0 0 0 0,-1-1 1 0 0,1 0-1 0 0,0 0 0 0 0,-1 0 1 0 0,1 0-1 0 0,0 0 0 0 0,-1-1 1 0 0,1 1-1 0 0,0-1 0 0 0,-1 0 0 0 0,1 0 1 0 0,-1 0-1 0 0,1-1 0 0 0,-1 0 1 0 0,0 1-1 0 0,1-1 0 0 0,-1 0 1 0 0,0 0-1 0 0,0-1 0 0 0,0 1 0 0 0,-1 0 1 0 0,1-1-1 0 0,2-3 0 0 0,-3 4-65 0 0,1-1 0 0 0,-1 0-1 0 0,0 0 1 0 0,0 1 0 0 0,0-1-1 0 0,0 0 1 0 0,0-1 0 0 0,-1 1-1 0 0,0 0 1 0 0,1 0-1 0 0,-1-1 1 0 0,0 1 0 0 0,-1-1-1 0 0,1 1 1 0 0,0-1 0 0 0,-1 1-1 0 0,0-1 1 0 0,0 1 0 0 0,0-1-1 0 0,0 1 1 0 0,-1-1 0 0 0,1 1-1 0 0,-1-1 1 0 0,0 1 0 0 0,0-1-1 0 0,0 1 1 0 0,-1 0 0 0 0,1 0-1 0 0,-1 0 1 0 0,0-1 0 0 0,1 1-1 0 0,-2 1 1 0 0,1-1-1 0 0,0 0 1 0 0,0 0 0 0 0,-1 1-1 0 0,1-1 1 0 0,-4-1 0 0 0,-1-1-224 0 0,0 1 1 0 0,0 0 0 0 0,0 1-1 0 0,0-1 1 0 0,0 1 0 0 0,-1 1 0 0 0,0 0-1 0 0,1 0 1 0 0,-1 0 0 0 0,0 1-1 0 0,0 0 1 0 0,0 0 0 0 0,0 1-1 0 0,0 0 1 0 0,1 1 0 0 0,-1-1-1 0 0,0 2 1 0 0,0-1 0 0 0,0 1-1 0 0,1 0 1 0 0,-1 1 0 0 0,1-1 0 0 0,-1 2-1 0 0,1-1 1 0 0,-9 6 0 0 0,8-4 441 0 0,-1 0 0 0 0,1 0 0 0 0,0 1 1 0 0,0 0-1 0 0,0 1 0 0 0,1 0 0 0 0,0 0 1 0 0,1 0-1 0 0,-1 1 0 0 0,1 0 0 0 0,1 0 1 0 0,0 1-1 0 0,0-1 0 0 0,0 1 0 0 0,1 0 1 0 0,1 1-1 0 0,-1-1 0 0 0,1 1 1 0 0,1-1-1 0 0,-2 12 0 0 0,4-17-50 0 0,0 1-1 0 0,0-1 1 0 0,1 1 0 0 0,-1-1 0 0 0,1 1-1 0 0,0-1 1 0 0,0 0 0 0 0,0 0-1 0 0,1 1 1 0 0,0-1 0 0 0,0 0-1 0 0,0 0 1 0 0,0 0 0 0 0,0-1 0 0 0,1 1-1 0 0,0 0 1 0 0,-1-1 0 0 0,1 0-1 0 0,1 0 1 0 0,-1 0 0 0 0,0 0 0 0 0,1 0-1 0 0,-1 0 1 0 0,1-1 0 0 0,5 3-1 0 0,10 4 73 0 0,0-1 0 0 0,0 0-1 0 0,1-1 1 0 0,23 4 0 0 0,-15-3-73 0 0,11 3-638 0 0,42 12-75 0 0,-54-17-3732 0 0,0-2-4004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7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12131 0 0,'-5'5'1326'0'0,"0"-1"0"0"0,0 1 1 0 0,1 0-1 0 0,-1 0 1 0 0,-4 8-1 0 0,8-12-1214 0 0,1 0 1 0 0,-1-1-1 0 0,1 1 0 0 0,-1 0 1 0 0,1 0-1 0 0,-1 0 0 0 0,1 0 1 0 0,0 0-1 0 0,0 0 0 0 0,-1 1 1 0 0,1-1-1 0 0,0 0 0 0 0,0 0 1 0 0,0 0-1 0 0,0 0 1 0 0,0 0-1 0 0,0 0 0 0 0,1 0 1 0 0,-1 0-1 0 0,0 0 0 0 0,0 0 1 0 0,1 0-1 0 0,-1 0 0 0 0,1 0 1 0 0,-1 0-1 0 0,1 0 0 0 0,-1 0 1 0 0,1 0-1 0 0,0 0 0 0 0,-1 0 1 0 0,1-1-1 0 0,0 1 0 0 0,0 0 1 0 0,-1-1-1 0 0,1 1 1 0 0,0 0-1 0 0,0-1 0 0 0,0 1 1 0 0,0-1-1 0 0,0 1 0 0 0,0-1 1 0 0,2 1-1 0 0,12 5 387 0 0,1 0 0 0 0,0-2 0 0 0,22 4 0 0 0,-26-6-432 0 0,1 1 0 0 0,-1 0 0 0 0,0 0 0 0 0,0 1 0 0 0,-1 1 0 0 0,1 0 0 0 0,16 9 1 0 0,-28-13-67 0 0,1 0 0 0 0,0 0 0 0 0,0 0 0 0 0,0-1 1 0 0,-1 1-1 0 0,1 0 0 0 0,0 0 0 0 0,-1 0 1 0 0,1 0-1 0 0,-1 0 0 0 0,1 0 0 0 0,-1 0 0 0 0,0 1 1 0 0,1-1-1 0 0,-1 0 0 0 0,0 0 0 0 0,0 0 1 0 0,0 0-1 0 0,1 0 0 0 0,-1 1 0 0 0,-1-1 1 0 0,1 0-1 0 0,0 0 0 0 0,0 0 0 0 0,0 0 0 0 0,0 0 1 0 0,-1 0-1 0 0,1 1 0 0 0,-1-1 0 0 0,0 2 1 0 0,-23 37 24 0 0,11-20-20 0 0,12-18-6 0 0,-3 4 4 0 0,2 0-1 0 0,-1-1 0 0 0,1 1 1 0 0,0 0-1 0 0,0 0 0 0 0,-2 10 1 0 0,4-14-3 0 0,0 0 0 0 0,0 0 0 0 0,0 0 0 0 0,1 0 0 0 0,-1 0 0 0 0,1-1 0 0 0,-1 1 0 0 0,1 0 0 0 0,-1 0 0 0 0,1-1 0 0 0,0 1 0 0 0,0 0 1 0 0,0-1-1 0 0,0 1 0 0 0,0 0 0 0 0,0-1 0 0 0,0 0 0 0 0,1 1 0 0 0,-1-1 0 0 0,1 0 0 0 0,-1 1 0 0 0,1-1 0 0 0,-1 0 0 0 0,1 0 0 0 0,-1 0 0 0 0,3 0 0 0 0,8 5-36 0 0,1-1 1 0 0,-1 0-1 0 0,0-1 0 0 0,1-1 0 0 0,0 0 0 0 0,0 0 1 0 0,0-1-1 0 0,14 0 0 0 0,-18-2-843 0 0,0 0 1 0 0,0 0-1 0 0,-1-1 1 0 0,1 0-1 0 0,0-1 1 0 0,-1 0-1 0 0,16-5 1 0 0,-21 5-175 0 0,0 1 0 0 0,-1-1 0 0 0,1 0 0 0 0,0 0 0 0 0,-1 0 0 0 0,1 0 0 0 0,-1 0 0 0 0,3-4 0 0 0,9-10-5881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9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42 8554 0 0,'-10'-6'3006'0'0,"-1"0"-1"0"0,-22-8 1 0 0,-3-1 2548 0 0,93 19-3202 0 0,-21 4-2306 0 0,53 17-1 0 0,26 6 14 0 0,-103-32-144 0 0,-17-8-187 0 0,-19-7-73 0 0,16 14 348 0 0,-1 1 0 0 0,0 0 0 0 0,0 0 1 0 0,0 1-1 0 0,1 0 0 0 0,-1 1 0 0 0,0 0 0 0 0,0 0 0 0 0,1 1 0 0 0,-1 0 0 0 0,1 1 0 0 0,0-1 0 0 0,-1 2 0 0 0,1-1 0 0 0,0 1 0 0 0,1 0 0 0 0,-1 1 0 0 0,1 0 0 0 0,0 0 0 0 0,0 1 0 0 0,-9 9 0 0 0,12-12 6 0 0,0 1 0 0 0,1 0-1 0 0,-1 0 1 0 0,1 0-1 0 0,0 0 1 0 0,0 0-1 0 0,1 1 1 0 0,-1-1-1 0 0,1 1 1 0 0,0-1-1 0 0,0 1 1 0 0,1 0-1 0 0,-1 0 1 0 0,1 0-1 0 0,0 0 1 0 0,0 0-1 0 0,1 0 1 0 0,-1 1-1 0 0,1-1 1 0 0,1 0-1 0 0,-1 0 1 0 0,0 0-1 0 0,1 0 1 0 0,0 0-1 0 0,1 0 1 0 0,-1 0-1 0 0,1 0 1 0 0,0 0-1 0 0,0 0 1 0 0,0-1-1 0 0,1 1 1 0 0,-1-1-1 0 0,1 0 1 0 0,0 1 0 0 0,1-1-1 0 0,-1-1 1 0 0,6 6-1 0 0,0-1-29 0 0,1 0-1 0 0,1 0 1 0 0,0-1-1 0 0,0-1 1 0 0,0 0-1 0 0,0 0 1 0 0,1-1-1 0 0,0 0 1 0 0,0-1-1 0 0,1-1 1 0 0,-1 0-1 0 0,1 0 1 0 0,-1-1-1 0 0,1-1 1 0 0,0 0-1 0 0,0-1 1 0 0,16-1-1 0 0,-27 0 7 0 0,1 1 0 0 0,-1-1 0 0 0,1 0 0 0 0,-1 1 0 0 0,0-1 0 0 0,1 0 0 0 0,-1-1 0 0 0,0 1 0 0 0,0 0 0 0 0,3-3 0 0 0,-5 4 16 0 0,0 0 1 0 0,0 1 0 0 0,0-1-1 0 0,0 0 1 0 0,0 0-1 0 0,0 0 1 0 0,0 0-1 0 0,0 0 1 0 0,0 0-1 0 0,0 0 1 0 0,0 0-1 0 0,-1 0 1 0 0,1 0 0 0 0,0 0-1 0 0,0 0 1 0 0,0 0-1 0 0,0 0 1 0 0,0 0-1 0 0,0 0 1 0 0,0 0-1 0 0,0 0 1 0 0,0 0 0 0 0,0 0-1 0 0,0 0 1 0 0,0 0-1 0 0,-1 0 1 0 0,1 0-1 0 0,0 0 1 0 0,0 0-1 0 0,0 0 1 0 0,0 0-1 0 0,0-1 1 0 0,0 1 0 0 0,0 0-1 0 0,0 0 1 0 0,0 0-1 0 0,0 0 1 0 0,0 0-1 0 0,0 0 1 0 0,0 0-1 0 0,0 0 1 0 0,0 0-1 0 0,0 0 1 0 0,0 0 0 0 0,0 0-1 0 0,0 0 1 0 0,0 0-1 0 0,0 0 1 0 0,-1-1-1 0 0,1 1 1 0 0,0 0-1 0 0,0 0 1 0 0,0 0-1 0 0,0 0 1 0 0,0 0 0 0 0,0 0-1 0 0,1 0 1 0 0,-20 8 103 0 0,-66 39 92 0 0,32-17-128 0 0,-1-1 0 0 0,-86 30 0 0 0,146-59-114 0 0,1-1 0 0 0,-1 1 0 0 0,0 0 0 0 0,1 0 0 0 0,-1 1 0 0 0,0 0 0 0 0,0 0 0 0 0,9 3 0 0 0,20 2 16 0 0,1-5-52 0 0,52-4-1 0 0,-4-1-5397 0 0,-132 31 4415 0 0,31-18 1686 0 0,1 1 0 0 0,0 1 0 0 0,0 0 0 0 0,1 1 0 0 0,1 1 0 0 0,-25 27 0 0 0,35-35-520 0 0,-1 0 0 0 0,1 1 1 0 0,1 0-1 0 0,-1-1 0 0 0,1 1 0 0 0,0 1 0 0 0,0-1 1 0 0,1 0-1 0 0,-1 1 0 0 0,2-1 0 0 0,-1 1 1 0 0,1 0-1 0 0,0-1 0 0 0,0 1 0 0 0,0 0 0 0 0,1 0 1 0 0,0 0-1 0 0,1 0 0 0 0,0-1 0 0 0,0 1 1 0 0,0 0-1 0 0,4 11 0 0 0,-4-15-70 0 0,1 0 0 0 0,-1 1 1 0 0,1-1-1 0 0,-1 0 0 0 0,1 0 0 0 0,0 0 1 0 0,0 0-1 0 0,0 0 0 0 0,1-1 0 0 0,-1 1 0 0 0,1-1 1 0 0,-1 1-1 0 0,1-1 0 0 0,0 0 0 0 0,0 0 0 0 0,0 0 1 0 0,0-1-1 0 0,4 3 0 0 0,-2-3 4 0 0,-1 0 1 0 0,1 0-1 0 0,0 0 0 0 0,0 0 1 0 0,0-1-1 0 0,0 0 0 0 0,0 0 1 0 0,0 0-1 0 0,0 0 0 0 0,0-1 1 0 0,8-2-1 0 0,-1 0 14 0 0,1-2 0 0 0,-1 1 0 0 0,0-2 0 0 0,0 0 1 0 0,-1 0-1 0 0,1-1 0 0 0,-1 0 0 0 0,18-17 0 0 0,-20 16-6 0 0,-1 0 0 0 0,0-1 0 0 0,-1 0 1 0 0,0-1-1 0 0,-1 0 0 0 0,1 0 0 0 0,4-12 0 0 0,-10 20-22 0 0,0 0-1 0 0,0 0 1 0 0,0 0 0 0 0,0-1-1 0 0,0 1 1 0 0,-1 0 0 0 0,1-1 0 0 0,-1 1-1 0 0,1-1 1 0 0,-1 1 0 0 0,0 0-1 0 0,0-1 1 0 0,0 1 0 0 0,0-1-1 0 0,-1 1 1 0 0,1-1 0 0 0,-1 1-1 0 0,1 0 1 0 0,-1-1 0 0 0,0 1-1 0 0,0 0 1 0 0,0 0 0 0 0,0 0-1 0 0,0-1 1 0 0,-1 1 0 0 0,1 0-1 0 0,-1 1 1 0 0,1-1 0 0 0,-1 0-1 0 0,0 0 1 0 0,1 1 0 0 0,-1-1-1 0 0,0 1 1 0 0,0-1 0 0 0,0 1-1 0 0,0 0 1 0 0,-1 0 0 0 0,1 0-1 0 0,0 0 1 0 0,-3-1 0 0 0,-7-2-29 0 0,0 0 0 0 0,0 1 0 0 0,0 0 0 0 0,0 1 0 0 0,-1 0 0 0 0,1 1 0 0 0,-25 1 0 0 0,28 1-368 0 0,0 0-1 0 0,1 1 1 0 0,-1-1-1 0 0,0 2 1 0 0,0-1-1 0 0,1 1 1 0 0,-9 4-1 0 0,37 0-13343 0 0,-7-13 10015 0 0,5-2-1025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9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94 8898 0 0,'0'-2'510'0'0,"0"0"0"0"0,0 0-1 0 0,0 0 1 0 0,-1 1 0 0 0,1-1 0 0 0,0 0 0 0 0,0 0 0 0 0,-1 0-1 0 0,0 1 1 0 0,1-1 0 0 0,-1 0 0 0 0,0 1 0 0 0,1-1 0 0 0,-1 1-1 0 0,0-1 1 0 0,0 1 0 0 0,-1-1 0 0 0,1 1 0 0 0,0-1 0 0 0,0 1-1 0 0,-3-2 1 0 0,2 3-257 0 0,0-1 1 0 0,-1 1-1 0 0,1 0 0 0 0,0 0 1 0 0,-1 0-1 0 0,1 0 0 0 0,0 0 0 0 0,-1 1 1 0 0,1-1-1 0 0,0 1 0 0 0,-1-1 1 0 0,1 1-1 0 0,0 0 0 0 0,0 0 0 0 0,0 0 1 0 0,-3 2-1 0 0,-3 0-82 0 0,1 1 0 0 0,-1 0 0 0 0,1 0 0 0 0,0 1 0 0 0,1 0 0 0 0,-1 0 0 0 0,1 1 0 0 0,0 0 0 0 0,0 0 0 0 0,0 0 0 0 0,1 1 0 0 0,0-1 0 0 0,-7 14 0 0 0,8-11-167 0 0,1 0 0 0 0,0-1 0 0 0,1 1 0 0 0,0 0-1 0 0,0 0 1 0 0,1 0 0 0 0,0 0 0 0 0,0 1 0 0 0,1-1 0 0 0,1 0 0 0 0,-1 0 0 0 0,4 13-1 0 0,-4-17-3 0 0,1 1-1 0 0,1-1 0 0 0,-1 0 0 0 0,1 1 1 0 0,0-1-1 0 0,0 0 0 0 0,0 0 0 0 0,1 0 1 0 0,0 0-1 0 0,0 0 0 0 0,0-1 1 0 0,0 1-1 0 0,1-1 0 0 0,7 7 0 0 0,-8-9 4 0 0,0 0-1 0 0,0-1 0 0 0,-1 1 1 0 0,1-1-1 0 0,0 1 0 0 0,1-1 1 0 0,-1 0-1 0 0,0-1 0 0 0,0 1 1 0 0,0 0-1 0 0,1-1 0 0 0,-1 0 1 0 0,0 0-1 0 0,0 0 0 0 0,1 0 1 0 0,-1 0-1 0 0,0 0 0 0 0,0-1 1 0 0,1 0-1 0 0,-1 0 0 0 0,0 0 1 0 0,0 0-1 0 0,0 0 0 0 0,0 0 1 0 0,0-1-1 0 0,4-2 0 0 0,-3 1 9 0 0,-1 1-1 0 0,1 0 1 0 0,0-1-1 0 0,-1 0 1 0 0,0 0-1 0 0,1 0 1 0 0,-1 0-1 0 0,0 0 1 0 0,-1-1-1 0 0,1 1 0 0 0,-1-1 1 0 0,1 0-1 0 0,-1 1 1 0 0,0-1-1 0 0,2-8 1 0 0,-2 6-20 0 0,-1-1 1 0 0,0 1-1 0 0,0-1 1 0 0,-1 0 0 0 0,1 0-1 0 0,-1 1 1 0 0,-1-1-1 0 0,1 0 1 0 0,-3-9-1 0 0,-1-1-623 0 0,-1 0-1 0 0,-13-29 1 0 0,-17-26-4640 0 0,25 51 2402 0 0,9 19 2495 0 0,-2-2-782 0 0,1 0 0 0 0,0 0 0 0 0,1-1 0 0 0,-1 1 0 0 0,1 0 1 0 0,-2-8-1 0 0,3 11 1002 0 0,0 0 0 0 0,0 1 1 0 0,0-1-1 0 0,0 1 0 0 0,0-1 1 0 0,0 1-1 0 0,0-1 1 0 0,1 1-1 0 0,-1-1 0 0 0,0 0 1 0 0,0 1-1 0 0,0-1 0 0 0,1 1 1 0 0,-1-1-1 0 0,0 1 0 0 0,1 0 1 0 0,-1-1-1 0 0,0 1 0 0 0,1-1 1 0 0,-1 1-1 0 0,1 0 0 0 0,-1-1 1 0 0,1 0-1 0 0,0 1 21 0 0,1-1 1 0 0,-1 1-1 0 0,1-1 1 0 0,-1 1-1 0 0,1 0 1 0 0,-1-1-1 0 0,1 1 1 0 0,0 0-1 0 0,-1 0 1 0 0,1 0-1 0 0,-1 0 1 0 0,3 1-1 0 0,10 2-1913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15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70 11114 0 0,'-1'-2'439'0'0,"0"0"0"0"0,0 0 0 0 0,0 0-1 0 0,0 0 1 0 0,0 0 0 0 0,1 0-1 0 0,-1-1 1 0 0,1 1 0 0 0,-1 0-1 0 0,1-1 1 0 0,0 1 0 0 0,0 0 0 0 0,0 0-1 0 0,0-1 1 0 0,1 1 0 0 0,-1 0-1 0 0,0-1 1 0 0,1 1 0 0 0,0 0 0 0 0,-1 0-1 0 0,1 0 1 0 0,0-1 0 0 0,2-3-1 0 0,-1 5-389 0 0,-1 0 0 0 0,1-1-1 0 0,0 1 1 0 0,-1 0-1 0 0,1 0 1 0 0,0 0-1 0 0,-1 0 1 0 0,1 1-1 0 0,0-1 1 0 0,0 0 0 0 0,0 1-1 0 0,0-1 1 0 0,0 1-1 0 0,0 0 1 0 0,0-1-1 0 0,0 1 1 0 0,0 0-1 0 0,0 0 1 0 0,-1 0 0 0 0,1 1-1 0 0,0-1 1 0 0,0 0-1 0 0,0 1 1 0 0,0-1-1 0 0,0 1 1 0 0,0 0-1 0 0,0-1 1 0 0,3 3 0 0 0,54 27 168 0 0,-53-27-191 0 0,-1 0-1 0 0,0 1 1 0 0,-1-1 0 0 0,1 1-1 0 0,0 0 1 0 0,-1 1-1 0 0,0-1 1 0 0,7 10 0 0 0,-10-11-8 0 0,1 1 0 0 0,-1-1 0 0 0,0 0 0 0 0,0 1 0 0 0,-1-1 0 0 0,1 1 0 0 0,-1-1 0 0 0,0 1 0 0 0,1-1 0 0 0,-2 1 0 0 0,1-1 0 0 0,-1 5 0 0 0,-10 46 174 0 0,4-27-154 0 0,-1 22-30 0 0,2 0 0 0 0,2 0 1 0 0,2 1-1 0 0,6 63 0 0 0,-1-83 18 0 0,-2 0 0 0 0,0 0 0 0 0,-8 55 0 0 0,7-82 41 0 0,0-1 0 0 0,-1 0-1 0 0,1 0 1 0 0,-1 0 0 0 0,0 1-1 0 0,0-1 1 0 0,0 0 0 0 0,0 0-1 0 0,0 0 1 0 0,0 0 0 0 0,0-1-1 0 0,-1 1 1 0 0,1 0 0 0 0,0 0 0 0 0,-1-1-1 0 0,0 1 1 0 0,1-1 0 0 0,-1 1-1 0 0,0-1 1 0 0,0 0 0 0 0,0 0-1 0 0,0 1 1 0 0,0-2 0 0 0,0 1-1 0 0,0 0 1 0 0,0 0 0 0 0,0-1 0 0 0,-4 2-1 0 0,-4-2 105 0 0,1 0 0 0 0,-1 0 0 0 0,1 0 0 0 0,-1-1 0 0 0,-15-4 0 0 0,-23-2 27 0 0,48 7-237 0 0,0 0 0 0 0,-1 0 0 0 0,1 0 0 0 0,0 0 0 0 0,-1 0 0 0 0,1 0 0 0 0,0 0 0 0 0,0 1 0 0 0,-1-1-1 0 0,1 0 1 0 0,0 0 0 0 0,-1 0 0 0 0,1 0 0 0 0,0 0 0 0 0,0 0 0 0 0,-1 0 0 0 0,1 1 0 0 0,0-1 0 0 0,0 0 0 0 0,-1 0 0 0 0,1 0 0 0 0,0 1 0 0 0,0-1-1 0 0,0 0 1 0 0,-1 0 0 0 0,1 1 0 0 0,0-1 0 0 0,0 0 0 0 0,0 0 0 0 0,0 1 0 0 0,-1-1 0 0 0,1 0 0 0 0,0 1 0 0 0,0-1 0 0 0,0 0 0 0 0,0 1 0 0 0,0-1-1 0 0,0 0 1 0 0,0 0 0 0 0,0 1 0 0 0,0-1 0 0 0,0 0 0 0 0,0 1 0 0 0,0 0 0 0 0,6 15-6852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0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2 4337 0 0,'4'-1'715'0'0,"-1"1"0"0"0,0 0 0 0 0,0-1-1 0 0,1 1 1 0 0,-1 0 0 0 0,0 1 0 0 0,1-1 0 0 0,-1 1 0 0 0,0-1 0 0 0,0 1 0 0 0,0 0-1 0 0,1 0 1 0 0,-1 0 0 0 0,0 1 0 0 0,0-1 0 0 0,5 4 0 0 0,-6-3-149 0 0,0 0 1 0 0,0 0-1 0 0,-1 0 0 0 0,1 1 1 0 0,-1-1-1 0 0,1 0 0 0 0,-1 1 1 0 0,0-1-1 0 0,0 1 1 0 0,2 3-1 0 0,3 23 703 0 0,-4-1-757 0 0,0 0 0 0 0,-2 0-1 0 0,-1 0 1 0 0,-5 32 0 0 0,-29 109-1885 0 0,35-167 1446 0 0,-1 4-995 0 0,-1-1 0 0 0,1 0 0 0 0,-1 0 0 0 0,0 1 0 0 0,-4 5 0 0 0,6-10 599 0 0,-1 0 0 0 0,1 0 1 0 0,-1-1-1 0 0,0 1 0 0 0,1 0 1 0 0,-1 0-1 0 0,0-1 1 0 0,0 1-1 0 0,1-1 0 0 0,-1 1 1 0 0,0 0-1 0 0,0-1 0 0 0,0 0 1 0 0,0 1-1 0 0,0-1 0 0 0,0 1 1 0 0,0-1-1 0 0,0 0 0 0 0,0 0 1 0 0,1 1-1 0 0,-1-1 0 0 0,0 0 1 0 0,0 0-1 0 0,0 0 1 0 0,0 0-1 0 0,0 0 0 0 0,0 0 1 0 0,0-1-1 0 0,0 1 0 0 0,0 0 1 0 0,0 0-1 0 0,0-1 0 0 0,0 1 1 0 0,0-1-1 0 0,-1 0 0 0 0,-31-11-469 0 0,-4 7 3293 0 0,33 4-1862 0 0,0 1 0 0 0,1 0 0 0 0,-1 1 1 0 0,0-1-1 0 0,0 1 0 0 0,1 0 0 0 0,-1-1 1 0 0,0 2-1 0 0,1-1 0 0 0,-1 0 0 0 0,1 1 1 0 0,-1-1-1 0 0,1 1 0 0 0,0 0 0 0 0,0 0 1 0 0,0 1-1 0 0,-3 2 0 0 0,8 0 1425 0 0,9-1-961 0 0,21 2-367 0 0,-24-5-469 0 0,15 4-47 0 0,39 14-1 0 0,-56-17-195 0 0,0 1-1 0 0,0-1 1 0 0,0 1-1 0 0,0 1 0 0 0,0-1 1 0 0,-1 1-1 0 0,0 0 1 0 0,0 0-1 0 0,0 0 1 0 0,0 1-1 0 0,5 6 1 0 0,-9-9 2 0 0,0 0 1 0 0,-1 0 0 0 0,1 0 0 0 0,-1 0-1 0 0,0-1 1 0 0,0 1 0 0 0,0 0-1 0 0,1 0 1 0 0,-2 0 0 0 0,1 0 0 0 0,0 0-1 0 0,0 0 1 0 0,-1 0 0 0 0,1 0 0 0 0,-1-1-1 0 0,1 1 1 0 0,-1 0 0 0 0,0 0 0 0 0,1-1-1 0 0,-1 1 1 0 0,-2 2 0 0 0,2-2-16 0 0,0 0 0 0 0,0 0 0 0 0,0 0 1 0 0,0 0-1 0 0,1 0 0 0 0,-1 0 0 0 0,0 1 1 0 0,1-1-1 0 0,0 0 0 0 0,-1 3 0 0 0,2-4-16 0 0,-1 0 0 0 0,1 0 0 0 0,-1 0 0 0 0,1 0 0 0 0,-1-1 0 0 0,1 1 0 0 0,0 0 0 0 0,-1 0 0 0 0,1-1 0 0 0,0 1 0 0 0,0 0 0 0 0,-1-1 0 0 0,1 1 0 0 0,0 0 0 0 0,0-1 0 0 0,0 1 0 0 0,0-1-1 0 0,0 0 1 0 0,0 1 0 0 0,0-1 0 0 0,0 0 0 0 0,0 1 0 0 0,0-1 0 0 0,0 0 0 0 0,0 0 0 0 0,0 0 0 0 0,0 0 0 0 0,1 0 0 0 0,7 0-234 0 0,0 0 0 0 0,0-1 0 0 0,-1 1 0 0 0,1-2 0 0 0,-1 1 0 0 0,1-1 1 0 0,-1-1-1 0 0,0 1 0 0 0,1-1 0 0 0,-1-1 0 0 0,-1 0 0 0 0,9-5 0 0 0,1-1-2002 0 0,-1 0 1 0 0,0-1-1 0 0,-1-1 0 0 0,20-20 0 0 0,-14 7-1868 0 0,-2-3-1330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0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35 6553 0 0,'0'-1'249'0'0,"0"0"0"0"0,-1 0 0 0 0,1 0-1 0 0,0 0 1 0 0,0 0 0 0 0,0 0-1 0 0,0 0 1 0 0,0-1 0 0 0,0 1 0 0 0,0 0-1 0 0,0 0 1 0 0,0 0 0 0 0,0 0-1 0 0,1 0 1 0 0,-1 0 0 0 0,0 0 0 0 0,1 0-1 0 0,-1 0 1 0 0,1 0 0 0 0,-1 0-1 0 0,1 0 1 0 0,-1 0 0 0 0,1 0-1 0 0,0 0 1 0 0,0 0 0 0 0,-1 1 0 0 0,1-1-1 0 0,0 0 1 0 0,0 0 0 0 0,0 1-1 0 0,0-1 1 0 0,0 1 0 0 0,0-1 0 0 0,0 1-1 0 0,0-1 1 0 0,1 0 0 0 0,4 1 399 0 0,-1 0 1 0 0,0 0-1 0 0,0 0 1 0 0,1 0-1 0 0,-1 1 1 0 0,9 2-1 0 0,2 0-424 0 0,24 6 457 0 0,1 1-1 0 0,42 19 1 0 0,-30-11-677 0 0,-48-16-140 0 0,31 13-299 0 0,-34-14 178 0 0,-1 0 1 0 0,0 0-1 0 0,0 0 0 0 0,0 0 0 0 0,0 0 0 0 0,1 0 1 0 0,-1 0-1 0 0,-1 0 0 0 0,1 0 0 0 0,0 1 1 0 0,0-1-1 0 0,0 0 0 0 0,-1 1 0 0 0,2 1 1 0 0,-2-3-52 0 0,0 1 1 0 0,0 0 0 0 0,-1 0 0 0 0,1-1 0 0 0,0 1-1 0 0,0 0 1 0 0,0-1 0 0 0,0 1 0 0 0,-1 0-1 0 0,1-1 1 0 0,0 1 0 0 0,-1 0 0 0 0,1-1 0 0 0,0 1-1 0 0,-1-1 1 0 0,1 1 0 0 0,-1-1 0 0 0,1 1 0 0 0,-1-1-1 0 0,1 1 1 0 0,-1-1 0 0 0,0 1 0 0 0,1-1 0 0 0,-1 0-1 0 0,1 1 1 0 0,-1-1 0 0 0,0 0 0 0 0,1 1 0 0 0,-1-1-1 0 0,0 0 1 0 0,-1 0 0 0 0,-25 8-2800 0 0,23-7 2479 0 0,-18 4-2285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0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41 209 4897 0 0,'-5'2'1272'0'0,"0"0"0"0"0,0 1-1 0 0,1-1 1 0 0,-1 1 0 0 0,-7 7 0 0 0,11-10-1086 0 0,1 0 0 0 0,0 1 0 0 0,-1-1 1 0 0,1 0-1 0 0,0 1 0 0 0,-1-1 0 0 0,1 0 1 0 0,0 1-1 0 0,0-1 0 0 0,-1 0 0 0 0,1 1 1 0 0,0-1-1 0 0,0 1 0 0 0,0-1 0 0 0,-1 1 1 0 0,1-1-1 0 0,0 0 0 0 0,0 1 0 0 0,0-1 1 0 0,0 1-1 0 0,0-1 0 0 0,0 1 0 0 0,0-1 0 0 0,0 1 1 0 0,0-1-1 0 0,0 0 0 0 0,0 1 0 0 0,1-1 1 0 0,-1 1-1 0 0,1 0-15 0 0,0 0-1 0 0,0 0 1 0 0,0 0 0 0 0,1 0-1 0 0,-1 0 1 0 0,0-1 0 0 0,0 1-1 0 0,1 0 1 0 0,-1-1 0 0 0,0 1-1 0 0,1-1 1 0 0,-1 0 0 0 0,1 1-1 0 0,-1-1 1 0 0,2 0 0 0 0,31 4 889 0 0,50 0 1 0 0,-49-3-781 0 0,45 6-1 0 0,-79-7-259 0 0,-1 0-1 0 0,1 0 0 0 0,-1 0 1 0 0,1 0-1 0 0,-1 0 0 0 0,1 0 0 0 0,-1 0 1 0 0,0 1-1 0 0,1-1 0 0 0,-1 0 1 0 0,1 0-1 0 0,-1 0 0 0 0,1 0 0 0 0,-1 1 1 0 0,1-1-1 0 0,-1 0 0 0 0,0 0 1 0 0,1 1-1 0 0,-1-1 0 0 0,0 0 1 0 0,1 1-1 0 0,-1-1 0 0 0,0 0 0 0 0,1 1 1 0 0,-1-1-1 0 0,0 0 0 0 0,0 1 1 0 0,1-1-1 0 0,-1 1 0 0 0,0-1 0 0 0,0 1 1 0 0,0-1-1 0 0,0 0 0 0 0,1 1 1 0 0,-1-1-1 0 0,0 1 0 0 0,0-1 1 0 0,0 1-1 0 0,0-1 0 0 0,0 1 0 0 0,0-1 1 0 0,0 1-1 0 0,0-1 0 0 0,0 1 1 0 0,-1-1-1 0 0,1 1 0 0 0,0-1 0 0 0,0 0 1 0 0,0 1-1 0 0,0-1 0 0 0,-1 1 1 0 0,1-1-1 0 0,0 0 0 0 0,-1 1 1 0 0,1-1-1 0 0,-1 1 0 0 0,-26 29 219 0 0,9-12-181 0 0,14-11-62 0 0,1-1 0 0 0,-1 1 0 0 0,1 1 0 0 0,0-1 0 0 0,1 0 0 0 0,0 1 0 0 0,0 0 0 0 0,1-1-1 0 0,-2 15 1 0 0,3-19 2 0 0,0 1-1 0 0,0-1 0 0 0,0 0 1 0 0,1 1-1 0 0,-1-1 0 0 0,1 0 1 0 0,0 1-1 0 0,0-1 0 0 0,0 0 0 0 0,0 0 1 0 0,3 4-1 0 0,-3-5 3 0 0,0-1 0 0 0,0 1 0 0 0,0-1 0 0 0,1 0 0 0 0,-1 1 0 0 0,1-1 0 0 0,-1 0 0 0 0,1 0 0 0 0,-1 0 0 0 0,1 0 0 0 0,0 0 0 0 0,-1 0 0 0 0,1 0 0 0 0,0 0 0 0 0,0-1 0 0 0,0 1 0 0 0,0-1 0 0 0,0 1 0 0 0,-1-1 0 0 0,5 0 0 0 0,-3 0 5 0 0,0 0 1 0 0,0-1-1 0 0,1 1 0 0 0,-1-1 0 0 0,0 0 0 0 0,0 0 0 0 0,0 0 0 0 0,0-1 1 0 0,0 1-1 0 0,-1-1 0 0 0,1 1 0 0 0,0-1 0 0 0,-1 0 0 0 0,1 0 0 0 0,-1 0 1 0 0,1 0-1 0 0,-1-1 0 0 0,0 1 0 0 0,0-1 0 0 0,0 1 0 0 0,0-1 1 0 0,-1 0-1 0 0,1 1 0 0 0,-1-1 0 0 0,3-6 0 0 0,3-8 8 0 0,-1-1 0 0 0,0 0 0 0 0,3-20 0 0 0,-8 32-24 0 0,18-95-2064 0 0,-14 66-674 0 0,1 1 0 0 0,1 0 0 0 0,3 1 0 0 0,13-34 0 0 0,-22 64 2814 0 0,1-1-1 0 0,0 1 1 0 0,0 0-1 0 0,0 0 0 0 0,0 0 1 0 0,0 0-1 0 0,0 1 1 0 0,5-5-1 0 0,-6 7 62 0 0,-1 0 0 0 0,0-1 0 0 0,1 1 0 0 0,-1 0 1 0 0,0 0-1 0 0,1-1 0 0 0,-1 1 0 0 0,1 0 0 0 0,-1 0 0 0 0,1 0 0 0 0,-1 0 0 0 0,1 0 0 0 0,-1 0 0 0 0,0-1 0 0 0,1 1 0 0 0,-1 0 0 0 0,1 0 1 0 0,-1 0-1 0 0,1 0 0 0 0,-1 1 0 0 0,1-1 0 0 0,-1 0 0 0 0,0 0 0 0 0,1 0 0 0 0,-1 0 0 0 0,1 1 0 0 0,0-1 149 0 0,0 1 0 0 0,0 0 0 0 0,-1 0 0 0 0,1 0 0 0 0,-1 0 0 0 0,1 0 0 0 0,0 0 0 0 0,-1 0 0 0 0,1 0 0 0 0,-1 0 0 0 0,0 0 0 0 0,1 0 0 0 0,-1 0 0 0 0,0 0-1 0 0,0 2 1 0 0,2 11 1060 0 0,0 0 1 0 0,-2-1-1 0 0,-1 25 0 0 0,-19 83 774 0 0,7-54-1828 0 0,8-37-247 0 0,-6 45-26 0 0,10-69-12 0 0,1 1 0 0 0,0-1 1 0 0,0 0-1 0 0,1 0 0 0 0,0 0 0 0 0,0 0 0 0 0,0 0 0 0 0,1 0 1 0 0,4 10-1 0 0,-5-15 5 0 0,0 1 0 0 0,1 0 0 0 0,-1 0 0 0 0,1-1 0 0 0,-1 1-1 0 0,1-1 1 0 0,-1 1 0 0 0,1-1 0 0 0,0 0 0 0 0,0 1 0 0 0,0-1 0 0 0,0 0 0 0 0,0 0 0 0 0,0 0 0 0 0,0-1 0 0 0,0 1 0 0 0,0 0 0 0 0,0-1 0 0 0,0 1 0 0 0,0-1 0 0 0,1 0 0 0 0,-1 0 0 0 0,0 0 0 0 0,0 0 0 0 0,0 0 0 0 0,1 0 0 0 0,-1-1 0 0 0,3 0 0 0 0,9-2-27 0 0,0 0 0 0 0,-1-2 0 0 0,18-7 0 0 0,-15 6-6 0 0,-3 1-698 0 0,18-7 470 0 0,-23 10-3806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1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2 5505 0 0,'-1'0'565'0'0,"0"-1"0"0"0,0 1-1 0 0,-1 0 1 0 0,1 0 0 0 0,0 0-1 0 0,0 0 1 0 0,0 0 0 0 0,0 0 0 0 0,0 0-1 0 0,-1 0 1 0 0,1 0 0 0 0,0 1-1 0 0,0-1 1 0 0,0 0 0 0 0,0 1-1 0 0,0-1 1 0 0,0 1 0 0 0,0-1 0 0 0,0 1-1 0 0,0-1 1 0 0,0 1 0 0 0,-1 1-1 0 0,-1 0 25 0 0,1 1 0 0 0,-1-1 0 0 0,1 1 0 0 0,0 0 0 0 0,0 0 0 0 0,0 0 0 0 0,-2 6 0 0 0,1-4-444 0 0,1 0 0 0 0,0 0 1 0 0,0 0-1 0 0,1 1 0 0 0,0-1 0 0 0,0 0 1 0 0,0 1-1 0 0,0-1 0 0 0,1 1 0 0 0,0 6 1 0 0,1-9-123 0 0,-1-1 1 0 0,1 1 0 0 0,0-1 0 0 0,-1 0-1 0 0,1 1 1 0 0,0-1 0 0 0,0 0 0 0 0,1 0-1 0 0,-1 0 1 0 0,0 0 0 0 0,1 0-1 0 0,0 0 1 0 0,-1 0 0 0 0,1 0 0 0 0,0 0-1 0 0,0-1 1 0 0,0 1 0 0 0,3 1 0 0 0,-2-1 4 0 0,2 0 0 0 0,-1-1 0 0 0,0 1 1 0 0,0-1-1 0 0,0 0 0 0 0,1 0 0 0 0,-1 0 0 0 0,0-1 1 0 0,8 1-1 0 0,7-2 21 0 0,0-1 1 0 0,0-1-1 0 0,34-9 1 0 0,-42 9-49 0 0,2 0-278 0 0,11-3 114 0 0,38-14 0 0 0,-55 17-1224 0 0,-1 0 0 0 0,1-1 0 0 0,-1 0 0 0 0,1 0 0 0 0,9-8 0 0 0,-8 6-3650 0 0,2 10-2087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2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74 11410 0 0,'-12'-14'5430'0'0,"9"11"-4631"0"0,0 0 0 0 0,0 0 0 0 0,0 0 1 0 0,1 0-1 0 0,-1-1 0 0 0,1 1 0 0 0,0 0 1 0 0,0-1-1 0 0,-2-7 0 0 0,4 10-747 0 0,0 0-1 0 0,1 0 1 0 0,-1 0 0 0 0,0 0-1 0 0,1 0 1 0 0,-1 0 0 0 0,1 0-1 0 0,0 0 1 0 0,-1 0 0 0 0,1 0-1 0 0,0 0 1 0 0,-1 1 0 0 0,1-1-1 0 0,0 0 1 0 0,0 1 0 0 0,0-1-1 0 0,0 0 1 0 0,0 1 0 0 0,0-1 0 0 0,0 1-1 0 0,0-1 1 0 0,0 1 0 0 0,0 0-1 0 0,0-1 1 0 0,0 1 0 0 0,0 0-1 0 0,0 0 1 0 0,0 0 0 0 0,0-1-1 0 0,0 1 1 0 0,0 1 0 0 0,0-1-1 0 0,0 0 1 0 0,1 0 0 0 0,0 1-1 0 0,40 4 229 0 0,-31-2-249 0 0,0 0-1 0 0,-1 1 0 0 0,1 0 0 0 0,-1 1 0 0 0,0 0 0 0 0,0 0 0 0 0,0 1 0 0 0,14 11 0 0 0,-21-14-27 0 0,-1-1 0 0 0,1 1 0 0 0,0-1 0 0 0,0 1 0 0 0,-1 0 0 0 0,0 0 0 0 0,1 0 0 0 0,-1 0 0 0 0,0 0 0 0 0,-1 1 1 0 0,1-1-1 0 0,0 1 0 0 0,-1-1 0 0 0,0 1 0 0 0,0 0 0 0 0,0-1 0 0 0,0 1 0 0 0,-1 0 0 0 0,1-1 0 0 0,-1 1 0 0 0,0 0 0 0 0,0 0 0 0 0,-1 0 0 0 0,1-1 0 0 0,-1 1 0 0 0,1 0 0 0 0,-1 0 0 0 0,-3 6 0 0 0,-8 13-375 0 0,-1-1-1 0 0,-1-1 1 0 0,-1 0-1 0 0,-1-1 1 0 0,0 0-1 0 0,-2-2 1 0 0,0 0-1 0 0,-1 0 1 0 0,-24 15-1 0 0,95-31-576 0 0,-31 1 991 0 0,-1 1 0 0 0,0 1 0 0 0,0 1 0 0 0,20 9 0 0 0,-26-9-252 0 0,0-1 0 0 0,1 0 0 0 0,0 0 1 0 0,-1-2-1 0 0,2 0 0 0 0,-1 0 1 0 0,0-2-1 0 0,26 0 0 0 0,-40-1-135 0 0,0 0 1 0 0,0 0-1 0 0,0 0 0 0 0,0 0 0 0 0,0-1 1 0 0,0 1-1 0 0,0 0 0 0 0,-1-1 0 0 0,1 1 1 0 0,0-1-1 0 0,0 1 0 0 0,0-1 0 0 0,0 0 1 0 0,-1 1-1 0 0,1-1 0 0 0,0 0 0 0 0,0 1 1 0 0,-1-1-1 0 0,1 0 0 0 0,-1 0 0 0 0,1 1 0 0 0,-1-1 1 0 0,1 0-1 0 0,-1 0 0 0 0,1 0 0 0 0,-1 0 1 0 0,0 0-1 0 0,1 0 0 0 0,-1 0 0 0 0,0 0 1 0 0,0 0-1 0 0,0 0 0 0 0,0 0 0 0 0,0 0 1 0 0,0 0-1 0 0,0 0 0 0 0,0 0 0 0 0,0-1 1 0 0,-2-12-4629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2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3 118 8690 0 0,'-2'5'7626'0'0,"9"0"-4631"0"0,14 2-2039 0 0,-19-6-293 0 0,12 4-513 0 0,0-2 1 0 0,1 1-1 0 0,-1-2 1 0 0,1 0 0 0 0,0 0-1 0 0,0-1 1 0 0,-1-1-1 0 0,31-4 1 0 0,-43 3-406 0 0,1 0 1 0 0,0-1 0 0 0,-1 1-1 0 0,1-1 1 0 0,-1 0 0 0 0,1 0-1 0 0,-1 0 1 0 0,0 0-1 0 0,0 0 1 0 0,0 0 0 0 0,0-1-1 0 0,0 1 1 0 0,-1 0 0 0 0,1-1-1 0 0,-1 0 1 0 0,1 1 0 0 0,-1-1-1 0 0,0 0 1 0 0,0 0-1 0 0,0 0 1 0 0,0 0 0 0 0,-1 0-1 0 0,1 0 1 0 0,-1 0 0 0 0,0-4-1 0 0,1-1 366 0 0,0-1 0 0 0,-1 1-1 0 0,-1-1 1 0 0,1 1 0 0 0,-1-1-1 0 0,-1 1 1 0 0,-4-17 0 0 0,6 25-48 0 0,0 0 0 0 0,0 0 0 0 0,0 0 1 0 0,0 0-1 0 0,0 0 0 0 0,0 0 0 0 0,0 0 0 0 0,0 0 0 0 0,0-1 1 0 0,0 1-1 0 0,-1 0 0 0 0,1 0 0 0 0,0 0 0 0 0,0 0 0 0 0,0 0 1 0 0,0 0-1 0 0,0 0 0 0 0,0 0 0 0 0,0 0 0 0 0,0 0 0 0 0,0 0 1 0 0,-1 0-1 0 0,1 0 0 0 0,0 0 0 0 0,0 0 0 0 0,0 0 0 0 0,0 0 1 0 0,0 0-1 0 0,0 0 0 0 0,0 0 0 0 0,0 0 0 0 0,-1 0 0 0 0,1 0 1 0 0,0 0-1 0 0,0 0 0 0 0,0 0 0 0 0,0 0 0 0 0,0 0 1 0 0,0 0-1 0 0,0 0 0 0 0,0 0 0 0 0,-1 0 0 0 0,1 0 0 0 0,0 0 1 0 0,0 0-1 0 0,0 0 0 0 0,0 0 0 0 0,0 0 0 0 0,0 1 0 0 0,0-1 1 0 0,0 0-1 0 0,0 0 0 0 0,0 0 0 0 0,0 0 0 0 0,0 0 0 0 0,0 0 1 0 0,0 0-1 0 0,0 0 0 0 0,-1 0 0 0 0,1 1 0 0 0,0-1 0 0 0,0 0 1 0 0,0 0-1 0 0,0 0 0 0 0,0 0 0 0 0,0 0 0 0 0,0 0 0 0 0,0 0 1 0 0,1 1-1 0 0,-8 14 1164 0 0,-2 19-715 0 0,-20 69 420 0 0,18-69-1085 0 0,1 2-1 0 0,2-1 0 0 0,-8 72 1 0 0,16-102-168 0 0,0-1 1 0 0,0 1 0 0 0,1-1 0 0 0,0 0 0 0 0,0 1 0 0 0,0-1 0 0 0,0 1 0 0 0,0-1 0 0 0,3 5-1 0 0,-3-8 81 0 0,-1 0-1 0 0,1 0 0 0 0,-1 0 0 0 0,1-1 0 0 0,-1 1 0 0 0,1 0 0 0 0,0 0 0 0 0,-1-1 1 0 0,1 1-1 0 0,0 0 0 0 0,0-1 0 0 0,0 1 0 0 0,-1-1 0 0 0,1 1 0 0 0,0-1 0 0 0,0 1 1 0 0,0-1-1 0 0,0 0 0 0 0,0 1 0 0 0,0-1 0 0 0,0 0 0 0 0,0 0 0 0 0,0 0 0 0 0,0 0 1 0 0,0 0-1 0 0,0 0 0 0 0,0 0 0 0 0,0 0 0 0 0,-1 0 0 0 0,1 0 0 0 0,0 0 0 0 0,0-1 1 0 0,0 1-1 0 0,0 0 0 0 0,0-1 0 0 0,0 1 0 0 0,0-1 0 0 0,0 1 0 0 0,-1-1 0 0 0,1 1 1 0 0,0-1-1 0 0,0 1 0 0 0,-1-1 0 0 0,1 0 0 0 0,0 1 0 0 0,-1-1 0 0 0,2-1 0 0 0,25-26-3565 0 0,-4 15 1100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2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29 128 3857 0 0,'13'-113'7856'0'0,"-13"113"-7587"0"0,0-1 1 0 0,0 1-1 0 0,0-1 0 0 0,1 1 1 0 0,-1-1-1 0 0,0 0 0 0 0,0 1 1 0 0,0-1-1 0 0,0 1 0 0 0,0-1 1 0 0,-1 1-1 0 0,1-1 0 0 0,0 0 0 0 0,0 1 1 0 0,0-1-1 0 0,0 1 0 0 0,0-1 1 0 0,-1 1-1 0 0,1-1 0 0 0,0 1 1 0 0,-1-1-1 0 0,1 1 0 0 0,0-1 1 0 0,-1 1-1 0 0,1 0 0 0 0,-1-1 0 0 0,-7 11 2888 0 0,-5 25-2290 0 0,7-7-1156 0 0,1 0 0 0 0,2 1 1 0 0,1 0-1 0 0,1-1 1 0 0,2 1-1 0 0,1 0 1 0 0,9 47-1 0 0,-3-48-2719 0 0,-1-14-486 0 0,1-9-3675 0 0,-1-8 2566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3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20 7490 0 0,'-1'-2'658'0'0,"-1"1"0"0"0,1-1 0 0 0,-1 1 0 0 0,1-1 1 0 0,-1 1-1 0 0,1 0 0 0 0,-1 0 0 0 0,0-1 0 0 0,0 1 0 0 0,0 0 1 0 0,1 1-1 0 0,-1-1 0 0 0,0 0 0 0 0,0 0 0 0 0,0 1 1 0 0,0 0-1 0 0,-4-1 0 0 0,4 1-368 0 0,0 0 0 0 0,0 0 0 0 0,0 1 0 0 0,0-1 1 0 0,0 1-1 0 0,0-1 0 0 0,0 1 0 0 0,0 0 0 0 0,0 0 0 0 0,1 0 0 0 0,-1 0 0 0 0,0 0 0 0 0,1 0 1 0 0,-1 0-1 0 0,-2 3 0 0 0,1 0-229 0 0,0-1 1 0 0,0 1 0 0 0,0 0-1 0 0,1 0 1 0 0,-1 0-1 0 0,1 0 1 0 0,0 0-1 0 0,0 1 1 0 0,0-1 0 0 0,1 1-1 0 0,0-1 1 0 0,0 1-1 0 0,0 0 1 0 0,0-1-1 0 0,0 6 1 0 0,2 7-45 0 0,0 1 0 0 0,1-1 0 0 0,1 0 0 0 0,0 0 0 0 0,1 0 0 0 0,1 0 0 0 0,1 0 0 0 0,0-1 0 0 0,1 0 0 0 0,1-1 0 0 0,11 17 0 0 0,-18-30-8 0 0,0 0 1 0 0,1 0-1 0 0,-1-1 1 0 0,1 1-1 0 0,-1 0 0 0 0,1-1 1 0 0,0 0-1 0 0,0 1 1 0 0,-1-1-1 0 0,1 0 1 0 0,0 0-1 0 0,0 0 0 0 0,0 0 1 0 0,0 0-1 0 0,0 0 1 0 0,1-1-1 0 0,-1 1 0 0 0,0-1 1 0 0,4 1-1 0 0,-4-1 4 0 0,0 0 1 0 0,0-1-1 0 0,0 0 0 0 0,0 1 0 0 0,0-1 0 0 0,0 0 0 0 0,0 0 1 0 0,0 0-1 0 0,-1 0 0 0 0,1 0 0 0 0,0 0 0 0 0,-1 0 0 0 0,1-1 1 0 0,-1 1-1 0 0,1 0 0 0 0,-1-1 0 0 0,2-2 0 0 0,1-2-28 0 0,0 0 0 0 0,-1 0 0 0 0,0-1 0 0 0,0 1 0 0 0,0-1 0 0 0,-1 1 0 0 0,0-1 0 0 0,0 0 0 0 0,-1 0 0 0 0,0 0 0 0 0,1-9 0 0 0,-2 11-15 0 0,-1 0 0 0 0,0 0 0 0 0,1 0 0 0 0,-2 0 0 0 0,1 0 0 0 0,-1 0 0 0 0,1 0 0 0 0,-1 0 0 0 0,0 0 0 0 0,-1 1 0 0 0,1-1 0 0 0,-1 1 0 0 0,0 0 0 0 0,0 0 0 0 0,-1 0 0 0 0,1 0 0 0 0,-1 0 0 0 0,0 1 0 0 0,0 0 0 0 0,-6-5-1 0 0,-16-16-44 0 0,30 25 147 0 0,0 0 0 0 0,0 0 0 0 0,1-1 0 0 0,-1 1 0 0 0,1-1 0 0 0,5-1 0 0 0,-5 1-26 0 0,26 1-28 0 0,-18-1-16 0 0,1 1 1 0 0,-1-2 0 0 0,0 0-1 0 0,19-3 1 0 0,-28 3-12 0 0,0-1-1 0 0,0 1 1 0 0,0-1-1 0 0,0 1 1 0 0,0-1 0 0 0,0 0-1 0 0,0-1 1 0 0,-1 1-1 0 0,0-1 1 0 0,1 1 0 0 0,-1-1-1 0 0,0 0 1 0 0,0 0-1 0 0,0-1 1 0 0,-1 1 0 0 0,1-1-1 0 0,-1 1 1 0 0,2-5-1 0 0,5-12 47 0 0,-9 17 108 0 0,-4 14 5 0 0,-14 34-78 0 0,-18 73-1 0 0,32-103-250 0 0,1 1 0 0 0,0-1 0 0 0,2 1-1 0 0,0 0 1 0 0,0-1 0 0 0,2 1 0 0 0,0 0 0 0 0,5 28 0 0 0,-4-40-333 0 0,-1-1 0 0 0,0 1 0 0 0,1-1 0 0 0,-1 1 0 0 0,1-1 0 0 0,4 6 0 0 0,7 1-4430 0 0,-12-10 4441 0 0,0 0 1 0 0,-1 1 0 0 0,1-1-1 0 0,0 0 1 0 0,0 0-1 0 0,-1 0 1 0 0,1 0 0 0 0,0 0-1 0 0,0 0 1 0 0,-1 0 0 0 0,1-1-1 0 0,0 1 1 0 0,0 0 0 0 0,-1 0-1 0 0,1 0 1 0 0,0-1 0 0 0,-1 1-1 0 0,1 0 1 0 0,1-2-1 0 0,8-5-3889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3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 7354 0 0,'0'-3'538'0'0,"0"0"0"0"0,0 0 1 0 0,1-1-1 0 0,-1 1 0 0 0,1 0 1 0 0,0 0-1 0 0,0 0 1 0 0,0 0-1 0 0,0 0 0 0 0,1 0 1 0 0,-1 0-1 0 0,1 1 0 0 0,0-1 1 0 0,0 0-1 0 0,0 1 0 0 0,0 0 1 0 0,0-1-1 0 0,0 1 1 0 0,1 0-1 0 0,-1 0 0 0 0,1 0 1 0 0,-1 0-1 0 0,5-2 0 0 0,31-6 2106 0 0,-26 9-2289 0 0,0 0-1 0 0,1 1 1 0 0,-1 1 0 0 0,0 0-1 0 0,19 3 1 0 0,-28-3-311 0 0,1-1 0 0 0,-1 1-1 0 0,1 0 1 0 0,-1 0 0 0 0,0 0 0 0 0,0 0 0 0 0,0 1 0 0 0,1-1 0 0 0,-1 1 0 0 0,0 0 0 0 0,-1-1-1 0 0,1 2 1 0 0,0-1 0 0 0,-1 0 0 0 0,1 0 0 0 0,-1 1 0 0 0,1-1 0 0 0,-1 1 0 0 0,0 0-1 0 0,0 0 1 0 0,-1 0 0 0 0,1 0 0 0 0,0 0 0 0 0,1 5 0 0 0,-3-6 4 0 0,0 1-1 0 0,0 0 1 0 0,0-1 0 0 0,-1 1-1 0 0,1-1 1 0 0,-1 1-1 0 0,0-1 1 0 0,1 1 0 0 0,-1-1-1 0 0,0 1 1 0 0,0-1 0 0 0,-1 0-1 0 0,1 1 1 0 0,0-1 0 0 0,-1 0-1 0 0,1 0 1 0 0,-1 0 0 0 0,0 0-1 0 0,-2 2 1 0 0,-42 35 260 0 0,37-32-273 0 0,-5 3-11 0 0,7-5-9 0 0,-1 0 1 0 0,1 1-1 0 0,0 0 0 0 0,1 1 0 0 0,-1-1 0 0 0,1 1 0 0 0,-6 9 1 0 0,12-15-17 0 0,0 0 0 0 0,-1-1 0 0 0,1 1 0 0 0,0-1 0 0 0,0 1 0 0 0,0 0 0 0 0,0-1 0 0 0,0 1 0 0 0,1-1 0 0 0,-1 1 0 0 0,0-1 0 0 0,0 1 0 0 0,0 0 1 0 0,0-1-1 0 0,1 1 0 0 0,-1-1 0 0 0,0 1 0 0 0,0-1 0 0 0,1 1 0 0 0,-1-1 0 0 0,0 1 0 0 0,1-1 0 0 0,-1 1 0 0 0,1-1 0 0 0,-1 0 0 0 0,1 1 0 0 0,-1-1 0 0 0,1 1 1 0 0,-1-1-1 0 0,1 0 0 0 0,-1 0 0 0 0,1 1 0 0 0,-1-1 0 0 0,1 0 0 0 0,-1 0 0 0 0,1 0 0 0 0,0 1 0 0 0,-1-1 0 0 0,1 0 0 0 0,-1 0 0 0 0,1 0 0 0 0,-1 0 1 0 0,2 0-1 0 0,31 5-58 0 0,-30-5 53 0 0,31 4-417 0 0,37 4 859 0 0,-39 2-2841 0 0,-4 7-3914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4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10970 0 0,'-16'17'6970'0'0,"11"-2"-3632"0"0,5-13-3267 0 0,1-1 0 0 0,-1 0 0 0 0,1 1-1 0 0,-1-1 1 0 0,1 0 0 0 0,0 1 0 0 0,-1-1 0 0 0,1 0 0 0 0,0 0 0 0 0,0 0 0 0 0,0 0 0 0 0,0 0 0 0 0,0 0 0 0 0,0 0 0 0 0,0 0 0 0 0,0 0 0 0 0,0 0 0 0 0,1 0-1 0 0,-1-1 1 0 0,0 1 0 0 0,0 0 0 0 0,1-1 0 0 0,-1 1 0 0 0,0-1 0 0 0,1 0 0 0 0,1 1 0 0 0,80 20 1178 0 0,-41-11-3485 0 0,-58-12-7151 0 0,-2 3 3870 0 0,-20 9 3625 0 0,11 6 6428 0 0,25-14-3852 0 0,0 0 1 0 0,0 0 0 0 0,1 0 0 0 0,-1 0-1 0 0,0 0 1 0 0,1 0 0 0 0,0 0 0 0 0,-1 0-1 0 0,1 1 1 0 0,0-1 0 0 0,0 1 0 0 0,0-1 0 0 0,1 1-1 0 0,-1-1 1 0 0,0 5 0 0 0,1-6-568 0 0,0 0 0 0 0,0 0-1 0 0,0 0 1 0 0,0 0 0 0 0,0 0 0 0 0,0 0 0 0 0,0-1 0 0 0,0 1 0 0 0,1 0 0 0 0,-1 0 0 0 0,0 0-1 0 0,1 0 1 0 0,-1 0 0 0 0,1 0 0 0 0,-1 0 0 0 0,1 0 0 0 0,-1-1 0 0 0,1 1 0 0 0,0 0 0 0 0,-1 0 0 0 0,1-1-1 0 0,0 1 1 0 0,-1 0 0 0 0,1-1 0 0 0,0 1 0 0 0,1 0 0 0 0,29 9 1133 0 0,-29-9-1222 0 0,0-1 0 0 0,1 0 0 0 0,-1 1-1 0 0,0-1 1 0 0,0 1 0 0 0,1 0 0 0 0,-1 0 0 0 0,0 0 0 0 0,0 0-1 0 0,0 0 1 0 0,0 0 0 0 0,0 1 0 0 0,-1-1 0 0 0,1 0 0 0 0,2 3 0 0 0,-4-1-23 0 0,-1-1 0 0 0,0 0 0 0 0,0 0 0 0 0,0 0 0 0 0,0 0 0 0 0,0-1 0 0 0,0 1 0 0 0,-1 0 0 0 0,1 0 0 0 0,-1-1 0 0 0,1 1 0 0 0,-1-1 0 0 0,1 1 0 0 0,-5 1 0 0 0,0 3 22 0 0,2-2-27 0 0,1 0 0 0 0,-1 1 0 0 0,1-1 0 0 0,0 1 1 0 0,0-1-1 0 0,1 1 0 0 0,-1 0 0 0 0,1 0 0 0 0,-3 10 0 0 0,5-14-1 0 0,0 0-1 0 0,-1 1 1 0 0,1-1 0 0 0,0 0 0 0 0,0 0 0 0 0,0 0-1 0 0,0 1 1 0 0,1-1 0 0 0,-1 0 0 0 0,0 0 0 0 0,0 0-1 0 0,1 1 1 0 0,-1-1 0 0 0,1 0 0 0 0,-1 0-1 0 0,1 0 1 0 0,-1 0 0 0 0,1 0 0 0 0,1 1 0 0 0,-1 0-2 0 0,1-1 0 0 0,-1 0 1 0 0,1 0-1 0 0,0 0 1 0 0,0 0-1 0 0,-1 0 0 0 0,1 0 1 0 0,0-1-1 0 0,0 1 0 0 0,0 0 1 0 0,0-1-1 0 0,0 0 1 0 0,0 1-1 0 0,0-1 0 0 0,3 0 1 0 0,5 0-374 0 0,1-1 0 0 0,-1 0-1 0 0,0 0 1 0 0,1-1 0 0 0,-1-1 0 0 0,0 1 0 0 0,0-2 0 0 0,17-7-1 0 0,-16 6-1984 0 0,-1-1 0 0 0,0 0 0 0 0,0 0 0 0 0,11-11 0 0 0,-4 2-4366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22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76 9466 0 0,'-18'33'6112'0'0,"13"-26"-5247"0"0,1 0-1 0 0,0 0 0 0 0,1 1 1 0 0,-1 0-1 0 0,-1 8 0 0 0,4-12-810 0 0,1 0-1 0 0,-1 0 1 0 0,1 0 0 0 0,0 0-1 0 0,0 0 1 0 0,0 0 0 0 0,1 0-1 0 0,0 0 1 0 0,-1 0-1 0 0,1 0 1 0 0,1-1 0 0 0,-1 1-1 0 0,0 0 1 0 0,3 4 0 0 0,-1-3-51 0 0,0 0 1 0 0,0 1-1 0 0,1-1 1 0 0,-1 0 0 0 0,1-1-1 0 0,0 1 1 0 0,1-1 0 0 0,-1 1-1 0 0,1-1 1 0 0,0 0-1 0 0,0-1 1 0 0,0 0 0 0 0,0 1-1 0 0,1-2 1 0 0,0 1 0 0 0,11 4-1 0 0,-14-6 3 0 0,1-1 0 0 0,-1 1 0 0 0,1 0 0 0 0,0-1 0 0 0,0 0 0 0 0,-1 0 0 0 0,1 0-1 0 0,0 0 1 0 0,-1 0 0 0 0,1-1 0 0 0,0 0 0 0 0,-1 0 0 0 0,1 0 0 0 0,-1 0 0 0 0,1 0 0 0 0,-1-1 0 0 0,0 1-1 0 0,1-1 1 0 0,-1 0 0 0 0,0 0 0 0 0,0 0 0 0 0,0-1 0 0 0,-1 1 0 0 0,1-1 0 0 0,0 1 0 0 0,-1-1 0 0 0,0 0-1 0 0,1 0 1 0 0,1-5 0 0 0,0 1 42 0 0,0 0 0 0 0,-1 0-1 0 0,0 0 1 0 0,-1-1 0 0 0,1 0-1 0 0,-2 1 1 0 0,1-1 0 0 0,-1 0 0 0 0,0 0-1 0 0,0 0 1 0 0,-1 0 0 0 0,0 0-1 0 0,-1 0 1 0 0,0 0 0 0 0,0 0-1 0 0,0 0 1 0 0,-6-13 0 0 0,5 15 3 0 0,0 0 0 0 0,0 0 0 0 0,-1 0 0 0 0,0 0 1 0 0,0 1-1 0 0,0-1 0 0 0,-1 1 0 0 0,0 0 0 0 0,0 0 0 0 0,0 1 1 0 0,-1-1-1 0 0,1 1 0 0 0,-1 0 0 0 0,0 0 0 0 0,0 0 0 0 0,-1 1 0 0 0,1 0 1 0 0,-1 0-1 0 0,0 0 0 0 0,0 1 0 0 0,0 0 0 0 0,-10-3 0 0 0,-32 2 86 0 0,46 2-211 0 0,0 1 0 0 0,1 0 0 0 0,-1 0 0 0 0,0 0 0 0 0,1 0 0 0 0,-1 1 0 0 0,0-1 0 0 0,0 0 0 0 0,1 1 0 0 0,-1-1 0 0 0,1 1 0 0 0,-1 0 0 0 0,1-1-1 0 0,-1 1 1 0 0,1 0 0 0 0,-1 0 0 0 0,1 0 0 0 0,-1 0 0 0 0,1 0 0 0 0,0 0 0 0 0,0 0 0 0 0,0 1 0 0 0,-1-1 0 0 0,1 0 0 0 0,-1 3 0 0 0,2-2-379 0 0,0 0 0 0 0,0 0 0 0 0,0 0 0 0 0,1-1 0 0 0,-1 1 0 0 0,1 0-1 0 0,-1 0 1 0 0,1 0 0 0 0,-1-1 0 0 0,1 1 0 0 0,0 0 0 0 0,0-1 0 0 0,0 1 0 0 0,0 0 0 0 0,0-1 0 0 0,0 1 0 0 0,1-1 0 0 0,2 3-1 0 0,22 19-7255 0 0,-14-17 3309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4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30 13875 0 0,'10'-19'9040'0'0,"-4"8"-4626"0"0,-18 23-2960 0 0,-67 88-890 0 0,53-65-892 0 0,-44 48 0 0 0,61-75 20 0 0,5-4 66 0 0,-1-1-1 0 0,1 1 0 0 0,1 0 1 0 0,-1 0-1 0 0,0 0 1 0 0,1 0-1 0 0,0 0 1 0 0,0 1-1 0 0,0 0 0 0 0,-2 6 1 0 0,6-10 185 0 0,0 0-1 0 0,1 0 1 0 0,-1 0 0 0 0,1 0 0 0 0,-1 0-1 0 0,1-1 1 0 0,-1 1 0 0 0,1 0-1 0 0,-1-1 1 0 0,1 0 0 0 0,0 1 0 0 0,-1-1-1 0 0,1 0 1 0 0,0 0 0 0 0,-1 0 0 0 0,1 0-1 0 0,3 0 1 0 0,-3 0 6 0 0,24 0 95 0 0,34-4 0 0 0,-42 2-63 0 0,1 0 0 0 0,-1 1 0 0 0,0 2 0 0 0,32 3 1 0 0,-43-1-2674 0 0,-14 0-2461 0 0,-14 1-2960 0 0,4-3 2341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4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7130 0 0,'-4'2'1107'0'0,"1"0"1"0"0,0-1-1 0 0,0 1 1 0 0,0 1-1 0 0,1-1 1 0 0,-1 0-1 0 0,0 1 1 0 0,-2 3-1 0 0,5-6-971 0 0,-1 0 0 0 0,1 0 0 0 0,0 1 0 0 0,0-1 0 0 0,0 0 0 0 0,0 1 0 0 0,0-1 0 0 0,0 0 0 0 0,0 0 0 0 0,0 1 0 0 0,0-1 0 0 0,0 0 0 0 0,0 1 0 0 0,0-1 0 0 0,0 0-1 0 0,0 0 1 0 0,0 1 0 0 0,0-1 0 0 0,0 0 0 0 0,0 1 0 0 0,0-1 0 0 0,0 0 0 0 0,0 0 0 0 0,0 1 0 0 0,0-1 0 0 0,1 0 0 0 0,-1 0 0 0 0,0 1 0 0 0,0-1 0 0 0,0 0 0 0 0,0 0 0 0 0,1 0-1 0 0,-1 1 1 0 0,0-1 0 0 0,21 6 1653 0 0,21-2-25 0 0,-20-3-1445 0 0,0 0-1 0 0,0 2 0 0 0,-1 1 1 0 0,1 1-1 0 0,-1 0 0 0 0,39 17 1 0 0,-58-21-305 0 0,1 0 0 0 0,-1 0 1 0 0,0 1-1 0 0,1-1 1 0 0,-1 1-1 0 0,0-1 1 0 0,0 1-1 0 0,0 0 1 0 0,0 0-1 0 0,0 0 1 0 0,-1 0-1 0 0,1 0 1 0 0,-1 0-1 0 0,1 1 0 0 0,-1-1 1 0 0,0 0-1 0 0,0 1 1 0 0,0-1-1 0 0,0 1 1 0 0,0 0-1 0 0,0 3 1 0 0,0 1 12 0 0,-2-1 1 0 0,1 1-1 0 0,-1 0 1 0 0,0-1-1 0 0,0 1 1 0 0,-3 10-1 0 0,1-9-639 0 0,1-1-1 0 0,1 1 1 0 0,0-1-1 0 0,0 1 0 0 0,0 13 1 0 0,1-20 413 0 0,0-1 1 0 0,0 1-1 0 0,0-1 1 0 0,0 1 0 0 0,0-1-1 0 0,0 1 1 0 0,0-1-1 0 0,0 1 1 0 0,0-1-1 0 0,0 1 1 0 0,0-1-1 0 0,1 0 1 0 0,-1 1-1 0 0,0-1 1 0 0,0 1-1 0 0,0-1 1 0 0,1 1-1 0 0,-1-1 1 0 0,0 0-1 0 0,0 1 1 0 0,1-1-1 0 0,-1 0 1 0 0,1 1 0 0 0,-1-1-1 0 0,0 0 1 0 0,1 1-1 0 0,-1-1 1 0 0,0 0-1 0 0,1 0 1 0 0,-1 1-1 0 0,1-1 1 0 0,0 0-1 0 0,-1 0-244 0 0,1 0-1 0 0,0-1 0 0 0,0 1 1 0 0,-1 0-1 0 0,1 0 1 0 0,0-1-1 0 0,-1 1 0 0 0,1-1 1 0 0,0 1-1 0 0,-1-1 0 0 0,1 1 1 0 0,-1-1-1 0 0,1 1 1 0 0,-1-1-1 0 0,1 1 0 0 0,-1-1 1 0 0,1 0-1 0 0,-1 1 1 0 0,1-2-1 0 0,6-10-5429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5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54 9482 0 0,'2'-4'668'0'0,"1"1"0"0"0,-1 0-1 0 0,1-1 1 0 0,0 1 0 0 0,-1 0 0 0 0,1 0 0 0 0,1 1 0 0 0,-1-1-1 0 0,0 1 1 0 0,1-1 0 0 0,6-3 0 0 0,-4 4-261 0 0,1-1 0 0 0,0 1-1 0 0,-1 0 1 0 0,1 0 0 0 0,0 1 0 0 0,11-1 0 0 0,-4 1-270 0 0,1 1-1 0 0,0 1 0 0 0,-1 1 1 0 0,1 0-1 0 0,-1 0 1 0 0,17 6-1 0 0,-29-8-118 0 0,-1 1 0 0 0,1-1 0 0 0,-1 0 0 0 0,1 1 0 0 0,-1-1 0 0 0,1 1 0 0 0,-1 0 0 0 0,0-1 0 0 0,1 1 0 0 0,-1 0 0 0 0,0 0 0 0 0,0 0 1 0 0,1 0-1 0 0,-1 0 0 0 0,0 0 0 0 0,0 0 0 0 0,1 2 0 0 0,-2-2-171 0 0,0-1 1 0 0,0 1-1 0 0,0 0 1 0 0,0-1-1 0 0,0 1 1 0 0,0 0-1 0 0,0-1 1 0 0,0 1-1 0 0,-1-1 1 0 0,1 1-1 0 0,0 0 1 0 0,0-1-1 0 0,0 1 1 0 0,-1-1-1 0 0,1 1 0 0 0,0-1 1 0 0,-1 1-1 0 0,1 0 1 0 0,-1-1-1 0 0,1 0 1 0 0,-1 1-1 0 0,1-1 1 0 0,0 1-1 0 0,-1-1 1 0 0,0 1-1 0 0,0-1 1 0 0,-6 5-1778 0 0,-1-1 0 0 0,0 0 0 0 0,1 0 0 0 0,-12 3 0 0 0,-32 10-567 0 0,-25 9 2019 0 0,2 4 5898 0 0,74-30-5242 0 0,-1 0 0 0 0,1 0 0 0 0,-1 0-1 0 0,1 0 1 0 0,-1 0 0 0 0,1 1 0 0 0,-1-1 0 0 0,1 0 0 0 0,-1 0 0 0 0,1 1 0 0 0,-1-1 0 0 0,1 0 0 0 0,-1 0 0 0 0,1 1-1 0 0,0-1 1 0 0,-1 1 0 0 0,1-1 0 0 0,0 0 0 0 0,-1 1 0 0 0,1-1 0 0 0,0 1 0 0 0,-1-1 0 0 0,1 1 0 0 0,0-1 0 0 0,0 0-1 0 0,0 1 1 0 0,-1-1 0 0 0,1 1 0 0 0,0 0 0 0 0,0-1 0 0 0,0 1 0 0 0,0-1 0 0 0,0 1 0 0 0,0-1 0 0 0,0 1 0 0 0,0-1-1 0 0,0 1 1 0 0,0-1 0 0 0,0 1 0 0 0,1-1 0 0 0,-1 1 0 0 0,0-1 0 0 0,0 1 0 0 0,2 1 119 0 0,0 0 0 0 0,0 0 0 0 0,0 0 0 0 0,0 0 0 0 0,1-1 0 0 0,-1 1 0 0 0,0-1 0 0 0,1 1 0 0 0,2 0 0 0 0,60 22 1406 0 0,-35-17-1224 0 0,28 11 253 0 0,-58-18-684 0 0,1 0 0 0 0,-1 1-1 0 0,1-1 1 0 0,-1 0 0 0 0,1 1-1 0 0,-1-1 1 0 0,0 1 0 0 0,1-1-1 0 0,-1 1 1 0 0,0-1 0 0 0,1 1 0 0 0,-1 0-1 0 0,0-1 1 0 0,1 1 0 0 0,-1-1-1 0 0,0 1 1 0 0,0 0 0 0 0,0-1-1 0 0,0 1 1 0 0,0-1 0 0 0,0 1 0 0 0,0 0-1 0 0,0-1 1 0 0,0 1 0 0 0,0 0-1 0 0,0-1 1 0 0,0 1 0 0 0,0-1-1 0 0,0 1 1 0 0,0 0 0 0 0,-1-1 0 0 0,1 1-1 0 0,0-1 1 0 0,-1 1 0 0 0,1-1-1 0 0,-1 2 1 0 0,-14 24 717 0 0,11-20-660 0 0,-6 10 3 0 0,0 1-1 0 0,-12 33 1 0 0,20-46-95 0 0,0 0 1 0 0,1-1-1 0 0,0 1 0 0 0,0 0 1 0 0,0 0-1 0 0,0 0 0 0 0,1 0 1 0 0,0 0-1 0 0,-1 1 0 0 0,1-1 1 0 0,1 0-1 0 0,-1 0 0 0 0,1 0 1 0 0,-1 0-1 0 0,1 0 0 0 0,0 0 1 0 0,1 0-1 0 0,-1 0 0 0 0,1-1 1 0 0,2 6-1 0 0,-3-8-2 0 0,-1-1 0 0 0,1 1 1 0 0,-1-1-1 0 0,1 1 0 0 0,-1 0 0 0 0,1-1 0 0 0,-1 1 0 0 0,1-1 0 0 0,0 1 0 0 0,-1-1 1 0 0,1 0-1 0 0,0 1 0 0 0,0-1 0 0 0,-1 0 0 0 0,1 1 0 0 0,0-1 0 0 0,0 0 0 0 0,-1 0 1 0 0,1 0-1 0 0,0 0 0 0 0,0 1 0 0 0,0-1 0 0 0,-1 0 0 0 0,1 0 0 0 0,0-1 0 0 0,1 1 0 0 0,0-1-6 0 0,0 1 0 0 0,0-1 0 0 0,0 0 0 0 0,0 0 0 0 0,0 0 0 0 0,0-1 0 0 0,-1 1 0 0 0,1 0 0 0 0,3-4 0 0 0,1-1-169 0 0,0-2 0 0 0,0 1-1 0 0,8-14 1 0 0,-6 6-1052 0 0,0-1 0 0 0,-1 0 0 0 0,7-24 0 0 0,-9 21-2786 0 0,0 0 0 0 0,2-36 0 0 0,-4 18-2503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5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8010 0 0,'1'15'1384'0'0,"1"0"0"0"0,0 0 0 0 0,1-1 0 0 0,1 1 0 0 0,0-1 0 0 0,8 16 0 0 0,-6-14 183 0 0,0 1 0 0 0,-1 1-1 0 0,5 31 1 0 0,-10-44-1570 0 0,0-1-16 0 0,1 0 1 0 0,-1-1-1 0 0,0 1 0 0 0,1-1 1 0 0,0 1-1 0 0,0-1 0 0 0,0 0 1 0 0,3 7-1 0 0,-4-10 14 0 0,0 0 1 0 0,1 1-1 0 0,-1-1 0 0 0,1 1 0 0 0,-1-1 1 0 0,1 0-1 0 0,-1 1 0 0 0,1-1 0 0 0,-1 0 1 0 0,1 1-1 0 0,-1-1 0 0 0,1 0 0 0 0,-1 0 1 0 0,1 0-1 0 0,-1 1 0 0 0,1-1 0 0 0,0 0 1 0 0,-1 0-1 0 0,1 0 0 0 0,-1 0 0 0 0,2 0 1 0 0,20-8-53 0 0,-13 2 35 0 0,0 0 0 0 0,0-1 0 0 0,-1 0 0 0 0,0 0 0 0 0,0-1 1 0 0,-1 0-1 0 0,10-13 0 0 0,-2 0 859 0 0,22-46 0 0 0,-66 90 1490 0 0,-5 22-2293 0 0,2 0 0 0 0,2 2 1 0 0,-26 58-1 0 0,39-69-4171 0 0,-11 41 1 0 0,27-74 2993 0 0,-1 1 1 0 0,1-1 0 0 0,0 0-1 0 0,-1 1 1 0 0,1-1-1 0 0,-1 0 1 0 0,0 0-1 0 0,0 0 1 0 0,-1 0 0 0 0,-3 3-1 0 0,-2 5-3533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6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63 7314 0 0,'-10'10'3115'0'0,"0"0"0"0"0,1 0 0 0 0,-12 17 1 0 0,17-22-2569 0 0,1 0 0 0 0,1-1 0 0 0,-1 1 1 0 0,1 0-1 0 0,-1 1 0 0 0,1-1 0 0 0,1 0 1 0 0,-1 1-1 0 0,1-1 0 0 0,0 1 0 0 0,-1 7 1 0 0,3-11-529 0 0,-1-1 1 0 0,0 1 0 0 0,1 0 0 0 0,-1-1 0 0 0,1 1 0 0 0,-1-1 0 0 0,1 1 0 0 0,0 0-1 0 0,0-1 1 0 0,0 0 0 0 0,0 1 0 0 0,0-1 0 0 0,0 1 0 0 0,0-1 0 0 0,0 0-1 0 0,0 0 1 0 0,1 0 0 0 0,-1 0 0 0 0,0 0 0 0 0,1 0 0 0 0,-1 0 0 0 0,1 0 0 0 0,-1 0-1 0 0,1-1 1 0 0,-1 1 0 0 0,1 0 0 0 0,0-1 0 0 0,-1 0 0 0 0,1 1 0 0 0,0-1-1 0 0,-1 0 1 0 0,1 0 0 0 0,0 0 0 0 0,2 0 0 0 0,3 0 68 0 0,-1 0-1 0 0,1 0 1 0 0,-1 0-1 0 0,1-1 1 0 0,-1 0 0 0 0,1-1-1 0 0,11-3 1 0 0,-14 3-21 0 0,1 0 0 0 0,-1 0 0 0 0,0 0 0 0 0,-1-1 0 0 0,1 1 0 0 0,0-1 0 0 0,-1 0 0 0 0,1 0 0 0 0,-1 0 0 0 0,0-1 0 0 0,0 1-1 0 0,0-1 1 0 0,-1 1 0 0 0,1-1 0 0 0,-1 0 0 0 0,0 0 0 0 0,0 0 0 0 0,0-1 0 0 0,-1 1 0 0 0,1 0 0 0 0,-1-1 0 0 0,1-5 0 0 0,-2 5-22 0 0,0 0 1 0 0,0-1-1 0 0,0 1 1 0 0,-1 0-1 0 0,0 0 1 0 0,0 0-1 0 0,0 0 0 0 0,0 0 1 0 0,-1 0-1 0 0,0 0 1 0 0,0 0-1 0 0,0 1 1 0 0,-1-1-1 0 0,0 1 0 0 0,1-1 1 0 0,-2 1-1 0 0,1 0 1 0 0,0 0-1 0 0,-6-5 0 0 0,5 5-23 0 0,-1 1 0 0 0,0-1 0 0 0,0 0 0 0 0,0 1 0 0 0,0 0 0 0 0,0 0 0 0 0,-9-3 0 0 0,13 6-166 0 0,-1-1 1 0 0,0 1-1 0 0,1-1 1 0 0,-1 1 0 0 0,0 0-1 0 0,0 0 1 0 0,0 0-1 0 0,1 0 1 0 0,-1 0-1 0 0,0 0 1 0 0,0 0 0 0 0,-2 1-1 0 0,3 0-227 0 0,-1-1-1 0 0,1 1 0 0 0,0 0 1 0 0,0-1-1 0 0,-1 1 0 0 0,1 0 1 0 0,0 0-1 0 0,0 0 0 0 0,0 0 1 0 0,0 0-1 0 0,0 0 0 0 0,0 0 1 0 0,1 0-1 0 0,-1 0 0 0 0,0 1 1 0 0,0-1-1 0 0,0 2 0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6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71 12387 0 0,'12'-3'5617'0'0,"-2"1"-2560"0"0,1 1-161 0 0,-3-1-1120 0 0,-6 2 113 0 0,-3 0-1769 0 0,-2-1-80 0 0,2 0-144 0 0,-1-2-176 0 0,-1 1-288 0 0,2-1-432 0 0,-2 1-777 0 0,-1-4-1376 0 0,-3-1-2288 0 0,-15-16 248 0 0,6 8-1848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7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65 206 6929 0 0,'-26'-7'7004'0'0,"21"6"-5717"0"0,0 1-1 0 0,0-2 1 0 0,1 1-1 0 0,-1-1 0 0 0,0 1 1 0 0,-4-4-1 0 0,44 8-288 0 0,28 11-897 0 0,135 22 24 0 0,-173-34-104 0 0,0 0-1 0 0,0-2 1 0 0,-1-1 0 0 0,1-1-1 0 0,0-1 1 0 0,26-7 0 0 0,-43 8 17 0 0,0 0 1 0 0,-1-1 0 0 0,1 0 0 0 0,-1 0-1 0 0,1-1 1 0 0,-1 0 0 0 0,0 0 0 0 0,7-6 0 0 0,-12 8-22 0 0,0 1 1 0 0,-1 0-1 0 0,1-1 1 0 0,-1 1-1 0 0,0-1 1 0 0,1 0 0 0 0,-1 1-1 0 0,0-1 1 0 0,0 0-1 0 0,0 0 1 0 0,0 0-1 0 0,0 0 1 0 0,0 0 0 0 0,-1 0-1 0 0,1 0 1 0 0,-1 0-1 0 0,0 0 1 0 0,1 0-1 0 0,-1 0 1 0 0,0 0 0 0 0,0 0-1 0 0,0-1 1 0 0,0 1-1 0 0,-1 0 1 0 0,1 0-1 0 0,0 0 1 0 0,-1 0 0 0 0,0 0-1 0 0,1 0 1 0 0,-1 0-1 0 0,0 0 1 0 0,0 0-1 0 0,0 1 1 0 0,0-1-1 0 0,-3-3 1 0 0,-3-4-17 0 0,-1 0 1 0 0,-1 0-1 0 0,0 1 1 0 0,0 0-1 0 0,0 0 0 0 0,-1 1 1 0 0,0 1-1 0 0,-1 0 1 0 0,1 0-1 0 0,-16-6 0 0 0,9 6-4 0 0,1 0 0 0 0,-1 0 1 0 0,-1 2-1 0 0,1 0 0 0 0,-1 1 0 0 0,-25-1 0 0 0,35 4 18 0 0,0 0 1 0 0,-1 0 0 0 0,1 1-1 0 0,0 1 1 0 0,0-1 0 0 0,0 1-1 0 0,0 1 1 0 0,0 0 0 0 0,0 0-1 0 0,0 0 1 0 0,1 1 0 0 0,0 0-1 0 0,-1 0 1 0 0,1 1 0 0 0,1 0-1 0 0,-1 0 1 0 0,1 1 0 0 0,0 0-1 0 0,0 0 1 0 0,1 0 0 0 0,0 1-1 0 0,0-1 1 0 0,-4 9 0 0 0,3-5 6 0 0,2 0 1 0 0,-1-1 0 0 0,2 1 0 0 0,-1 1-1 0 0,1-1 1 0 0,1 0 0 0 0,0 1-1 0 0,0-1 1 0 0,1 1 0 0 0,0 0-1 0 0,1 0 1 0 0,0-1 0 0 0,1 1-1 0 0,0 0 1 0 0,1-1 0 0 0,0 1-1 0 0,6 16 1 0 0,-4-14-23 0 0,1-1 0 0 0,1 1 0 0 0,0-1 1 0 0,0-1-1 0 0,1 1 0 0 0,1-1 0 0 0,-1 0 0 0 0,2-1 1 0 0,0 0-1 0 0,0 0 0 0 0,1-1 0 0 0,0 0 0 0 0,0-1 0 0 0,1 0 1 0 0,0 0-1 0 0,1-1 0 0 0,-1-1 0 0 0,1 0 0 0 0,1-1 1 0 0,-1 0-1 0 0,1 0 0 0 0,0-2 0 0 0,0 0 0 0 0,0 0 0 0 0,0-1 1 0 0,0-1-1 0 0,1 0 0 0 0,13-1 0 0 0,-6-1-417 0 0,1-1-1 0 0,0-1 0 0 0,0-1 1 0 0,-1 0-1 0 0,31-12 0 0 0,-39 10-711 0 0,0 1 0 0 0,-1-2 0 0 0,22-14 0 0 0,-25 15-345 0 0,-1-1 0 0 0,1-1-1 0 0,-1 1 1 0 0,-1-1 0 0 0,10-14 0 0 0,2-7-2036 0 0,2 0-929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7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339 58 7138 0 0,'-5'-8'7010'0'0,"5"8"-6740"0"0,0 0 0 0 0,-1 0-1 0 0,1 0 1 0 0,0 0-1 0 0,-1 0 1 0 0,1 0 0 0 0,0 0-1 0 0,-1 0 1 0 0,1 0 0 0 0,0 0-1 0 0,-1 0 1 0 0,1 0 0 0 0,0 0-1 0 0,-1 0 1 0 0,1 0-1 0 0,0 0 1 0 0,-1 0 0 0 0,-19 13 4155 0 0,-14 24-2468 0 0,34-37-1917 0 0,-34 47 235 0 0,1 1 0 0 0,3 1 0 0 0,-24 55 0 0 0,25-48-995 0 0,29-55 597 0 0,-1 0 1 0 0,1 0-1 0 0,-1 1 0 0 0,1-1 0 0 0,-1 0 0 0 0,0 0 0 0 0,1 0 1 0 0,-1 0-1 0 0,0 0 0 0 0,0 0 0 0 0,0 0 0 0 0,0-1 1 0 0,0 1-1 0 0,0 0 0 0 0,0 0 0 0 0,-2 0 0 0 0,3-1-74 0 0,-1 0 0 0 0,1 0 0 0 0,-1 0 1 0 0,1-1-1 0 0,-1 1 0 0 0,1 0 0 0 0,0 0 0 0 0,-1-1 0 0 0,1 1 0 0 0,0 0 0 0 0,-1-1 0 0 0,1 1 0 0 0,0 0 0 0 0,-1-1 0 0 0,1 1 1 0 0,0-1-1 0 0,0 1 0 0 0,-1 0 0 0 0,1-1 0 0 0,0 1 0 0 0,0-1 0 0 0,0 1 0 0 0,0-1 0 0 0,-1 1 0 0 0,1-1 0 0 0,0 1 0 0 0,0-2 0 0 0,-3-45-8223 0 0,3 46 8431 0 0,-5-120-4764 0 0,1 90 5080 0 0,-1 0-1 0 0,-1 0 0 0 0,-18-52 0 0 0,15 63 792 0 0,-2-7 1568 0 0,8 9 2255 0 0,6 26-452 0 0,10 10-2686 0 0,-3-3-1135 0 0,10 18-176 0 0,1-1 1 0 0,32 35-1 0 0,-40-52-864 0 0,1-1-1 0 0,0-1 1 0 0,0 0-1 0 0,2-1 1 0 0,-1 0 0 0 0,24 12-1 0 0,-36-22-402 0 0,0-1 0 0 0,0 0 0 0 0,-1 0-1 0 0,1 0 1 0 0,0 0 0 0 0,0 0-1 0 0,0 0 1 0 0,0-1 0 0 0,0 1-1 0 0,1-1 1 0 0,-1 0 0 0 0,0 0-1 0 0,5 0 1 0 0,6-5-5522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8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13131 0 0,'-1'0'9525'0'0,"4"10"-7299"0"0,7 15-1999 0 0,35 49 928 0 0,-25-43-953 0 0,23 49-1 0 0,-38-69-174 0 0,-1 1 0 0 0,0 0 1 0 0,0 0-1 0 0,-1 1 0 0 0,-1-1 0 0 0,0 1 0 0 0,-1-1 0 0 0,0 15 0 0 0,-3 2-18 0 0,-2-2 0 0 0,-1 1 0 0 0,-2 0 0 0 0,0-1 1 0 0,-2 0-1 0 0,-14 29 0 0 0,-17 58-2940 0 0,40-113 2765 0 0,-6 25-2778 0 0,7-9-6684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10178 0 0,'0'-5'864'0'0,"1"0"-1"0"0,0 0 1 0 0,-1 0-1 0 0,2 0 1 0 0,-1 1-1 0 0,0-1 1 0 0,1 0 0 0 0,0 0-1 0 0,0 1 1 0 0,1-1-1 0 0,2-3 1 0 0,-2 5-742 0 0,0 0-1 0 0,0 0 1 0 0,0 1 0 0 0,0-1 0 0 0,1 1 0 0 0,-1 0 0 0 0,1 0 0 0 0,-1 0 0 0 0,1 0-1 0 0,0 1 1 0 0,0-1 0 0 0,-1 1 0 0 0,1 0 0 0 0,5-1 0 0 0,5 0-16 0 0,1 0 0 0 0,-1 1 0 0 0,1 0 0 0 0,-1 1 0 0 0,27 3 0 0 0,-33-2-354 0 0,0 0 0 0 0,-1 1 0 0 0,1-1 0 0 0,-1 2 0 0 0,1-1 0 0 0,-1 1 0 0 0,0 0 0 0 0,0 1 0 0 0,0 0 0 0 0,-1 0 1 0 0,1 0-1 0 0,7 7 0 0 0,-13-10-228 0 0,0 0 0 0 0,0 0 1 0 0,0 0-1 0 0,0 1 1 0 0,0-1-1 0 0,0 0 1 0 0,0 0-1 0 0,-1 0 1 0 0,1 1-1 0 0,0-1 0 0 0,-1 0 1 0 0,1 1-1 0 0,-1-1 1 0 0,0 1-1 0 0,1-1 1 0 0,-1 3-1 0 0,-2 7-6636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22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9434 0 0,'1'1'407'0'0,"1"-1"-1"0"0,-1 1 1 0 0,0 0-1 0 0,1-1 1 0 0,-1 1-1 0 0,0 0 1 0 0,1 0-1 0 0,-1 0 1 0 0,0 0-1 0 0,0 0 0 0 0,0 0 1 0 0,0 0-1 0 0,0 0 1 0 0,2 2-1 0 0,9 25 2233 0 0,-3 35-1889 0 0,-7-48-326 0 0,3 53-410 0 0,7 51-917 0 0,-9-105-1122 0 0,1 0 1 0 0,0 0-1 0 0,8 18 1 0 0,-5-19-3956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9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9634 0 0,'-1'1'150'0'0,"1"-1"1"0"0,0 1-1 0 0,0-1 1 0 0,0 1-1 0 0,0-1 1 0 0,0 0-1 0 0,-1 1 0 0 0,1-1 1 0 0,0 1-1 0 0,0-1 1 0 0,0 1-1 0 0,0-1 1 0 0,1 1-1 0 0,-1-1 0 0 0,0 1 1 0 0,0-1-1 0 0,0 1 1 0 0,0-1-1 0 0,0 1 1 0 0,0-1-1 0 0,1 1 0 0 0,-1-1 1 0 0,0 0-1 0 0,0 1 1 0 0,1-1-1 0 0,-1 1 1 0 0,0-1-1 0 0,1 0 0 0 0,-1 1 1 0 0,0-1-1 0 0,1 0 1 0 0,-1 1-1 0 0,1-1 1 0 0,-1 0-1 0 0,0 0 0 0 0,1 1 1 0 0,-1-1-1 0 0,1 0 1 0 0,-1 0-1 0 0,1 0 0 0 0,-1 0 1 0 0,1 0-1 0 0,-1 1 1 0 0,1-1-1 0 0,-1 0 1 0 0,1 0-1 0 0,-1 0 0 0 0,1 0 1 0 0,-1 0-1 0 0,1-1 1 0 0,0 1-1 0 0,32-1 1030 0 0,-28 1-651 0 0,18-3 261 0 0,-17 1-625 0 0,1 1-1 0 0,-1 0 0 0 0,1 0 0 0 0,-1 1 1 0 0,1 0-1 0 0,-1 0 0 0 0,1 1 1 0 0,10 2-1 0 0,-16-3-122 0 0,-1 1 0 0 0,1 0 0 0 0,-1-1 0 0 0,0 1 0 0 0,0-1-1 0 0,1 1 1 0 0,-1 0 0 0 0,0-1 0 0 0,0 1 0 0 0,0 0 0 0 0,1-1 0 0 0,-1 1 0 0 0,0 0 0 0 0,0 0 0 0 0,0-1 0 0 0,0 1 0 0 0,-1 0-1 0 0,1-1 1 0 0,0 1 0 0 0,0 0 0 0 0,0-1 0 0 0,0 1 0 0 0,-1 0 0 0 0,1-1 0 0 0,0 1 0 0 0,-1 0 0 0 0,-10 27 91 0 0,7-20-15 0 0,2-2-116 0 0,0 0 1 0 0,1 0-1 0 0,0 0 0 0 0,-1 1 1 0 0,2-1-1 0 0,-1 0 1 0 0,1 0-1 0 0,0 0 0 0 0,0 1 1 0 0,1-1-1 0 0,0 0 1 0 0,0 0-1 0 0,4 11 0 0 0,-4-14 11 0 0,0 0-1 0 0,0-1 1 0 0,1 1-1 0 0,0 0 1 0 0,-1-1-1 0 0,1 1 1 0 0,0 0-1 0 0,0-1 0 0 0,1 0 1 0 0,-1 0-1 0 0,0 0 1 0 0,1 0-1 0 0,-1 0 1 0 0,1 0-1 0 0,0 0 1 0 0,0-1-1 0 0,-1 1 1 0 0,1-1-1 0 0,0 0 1 0 0,0 0-1 0 0,0 0 0 0 0,0 0 1 0 0,1-1-1 0 0,-1 1 1 0 0,0-1-1 0 0,0 0 1 0 0,0 0-1 0 0,5 0 1 0 0,-2-1 164 0 0,0 1 1 0 0,0-1-1 0 0,0-1 1 0 0,0 1-1 0 0,0-1 1 0 0,-1 0-1 0 0,1 0 1 0 0,0 0-1 0 0,-1-1 0 0 0,0 0 1 0 0,7-5-1 0 0,-11 7-104 0 0,0 1-1 0 0,0-1 0 0 0,0 0 0 0 0,0 0 0 0 0,0-1 0 0 0,0 1 0 0 0,0 0 0 0 0,0 0 0 0 0,0 0 0 0 0,-1-1 0 0 0,1 1 0 0 0,0 0 1 0 0,-1-1-1 0 0,1 1 0 0 0,-1 0 0 0 0,0-1 0 0 0,1 1 0 0 0,-1-1 0 0 0,0 1 0 0 0,0-2 0 0 0,0 1-37 0 0,-1 0-1 0 0,1 0 0 0 0,-1 0 0 0 0,0 0 1 0 0,0 0-1 0 0,0 0 0 0 0,0 0 1 0 0,0 0-1 0 0,0 0 0 0 0,-1 1 0 0 0,1-1 1 0 0,-1 0-1 0 0,1 1 0 0 0,-1-1 1 0 0,1 1-1 0 0,-1 0 0 0 0,-4-3 1 0 0,-1 0-30 0 0,0 0 0 0 0,0 0 0 0 0,-1 1 0 0 0,1 0 0 0 0,-1 0 0 0 0,0 1 1 0 0,0 0-1 0 0,-9-1 0 0 0,10 2-472 0 0,1 0 0 0 0,0 1 0 0 0,0-1 0 0 0,0 2 0 0 0,-1-1 0 0 0,-9 3 1 0 0,38-12-12055 0 0,11-12 6906 0 0,-22 12 4394 0 0,9-3-1489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9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2593 0 0,'13'-16'3076'0'0,"6"-8"44"0"0,-5 8 3866 0 0,-18 26-143 0 0,1 22-5664 0 0,4 153-810 0 0,-1-182-366 0 0,0 1-1 0 0,0-1 0 0 0,0 0 0 0 0,0 0 0 0 0,0 1 0 0 0,1-1 0 0 0,-1 0 0 0 0,1 0 0 0 0,0 0 0 0 0,0 0 0 0 0,1 4 0 0 0,-1-6-6 0 0,1 0-1 0 0,-1 0 1 0 0,0 0 0 0 0,0 0 0 0 0,0 0-1 0 0,1 0 1 0 0,-1 0 0 0 0,0 0-1 0 0,1-1 1 0 0,-1 1 0 0 0,1-1 0 0 0,-1 1-1 0 0,1-1 1 0 0,-1 1 0 0 0,1-1-1 0 0,-1 0 1 0 0,1 1 0 0 0,-1-1 0 0 0,1 0-1 0 0,-1 0 1 0 0,1 0 0 0 0,0-1-1 0 0,-1 1 1 0 0,3-1 0 0 0,75-12-201 0 0,-20 3-6617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20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 5873 0 0,'-5'4'989'0'0,"0"1"-1"0"0,0 0 0 0 0,0 0 1 0 0,0 0-1 0 0,1 1 0 0 0,0 0 1 0 0,0 0-1 0 0,0 0 0 0 0,1 0 1 0 0,0 0-1 0 0,-4 13 0 0 0,6-15-801 0 0,0 0-1 0 0,0 0 0 0 0,1-1 1 0 0,-1 1-1 0 0,1 0 1 0 0,0 0-1 0 0,0 0 1 0 0,1 0-1 0 0,-1 0 0 0 0,1 0 1 0 0,0 0-1 0 0,0 0 1 0 0,0-1-1 0 0,0 1 0 0 0,1 0 1 0 0,-1-1-1 0 0,1 1 1 0 0,0-1-1 0 0,0 0 0 0 0,1 1 1 0 0,-1-1-1 0 0,5 5 1 0 0,2 1-171 0 0,0-1 0 0 0,0 0 0 0 0,1 0 0 0 0,0-1 1 0 0,1 0-1 0 0,-1 0 0 0 0,1-1 0 0 0,1-1 0 0 0,-1 0 1 0 0,1 0-1 0 0,0-1 0 0 0,13 2 0 0 0,-16-4-395 0 0,1-1-1 0 0,-1 0 0 0 0,1-1 1 0 0,-1 0-1 0 0,1 0 1 0 0,17-4-1 0 0,-17 2-544 0 0,-1-1 0 0 0,0 1-1 0 0,0-2 1 0 0,-1 1 0 0 0,1-1-1 0 0,-1-1 1 0 0,13-8 0 0 0,36-36-4773 0 0,-26 25 1687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22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91 5825 0 0,'-2'-4'3920'0'0,"2"3"-3360"0"0,0 1 0 0 0,0-1 0 0 0,0 0-1 0 0,-1 1 1 0 0,1-1 0 0 0,0 0 0 0 0,0 1 0 0 0,0-1 0 0 0,0 0 0 0 0,1 1 0 0 0,-1-1 0 0 0,0 0 0 0 0,0 1 0 0 0,1-2 0 0 0,11-8 4833 0 0,-2 4-5429 0 0,-4 1 195 0 0,0 1-1 0 0,0 0 1 0 0,0 0 0 0 0,1 1-1 0 0,-1 0 1 0 0,1 0 0 0 0,0 1-1 0 0,0 0 1 0 0,0 0 0 0 0,0 0-1 0 0,1 1 1 0 0,-1 0 0 0 0,13 0 0 0 0,-14 2-144 0 0,-1-1 1 0 0,0 1-1 0 0,0 1 1 0 0,0-1-1 0 0,-1 1 1 0 0,1 0 0 0 0,0 0-1 0 0,0 0 1 0 0,-1 0-1 0 0,1 1 1 0 0,-1 0-1 0 0,0 0 1 0 0,0 0 0 0 0,0 1-1 0 0,0-1 1 0 0,-1 1-1 0 0,1 0 1 0 0,-1 0-1 0 0,0 0 1 0 0,4 7 0 0 0,-3-4 18 0 0,-1 0 1 0 0,0 0 0 0 0,0 1-1 0 0,-1-1 1 0 0,1 1-1 0 0,-2-1 1 0 0,1 1 0 0 0,-1 0-1 0 0,0 0 1 0 0,-1 0 0 0 0,0 0-1 0 0,0-1 1 0 0,0 1 0 0 0,-4 13-1 0 0,-2 10-180 0 0,-2 0 1 0 0,-17 41-1 0 0,2-6-1621 0 0,14-25-1784 0 0,36-81 1574 0 0,-19 30 1871 0 0,-2 2 251 0 0,0 1 0 0 0,1-1 0 0 0,0 1 0 0 0,1 0 0 0 0,-1 1 0 0 0,1 0 0 0 0,11-6 0 0 0,3-1 930 0 0,37-13 1 0 0,-33 15-588 0 0,-24 10-638 0 0,0 0 0 0 0,-1 0-1 0 0,1 0 1 0 0,0 0 0 0 0,-1 0 0 0 0,1 0 0 0 0,-1-1-1 0 0,0 1 1 0 0,1-1 0 0 0,-1 1 0 0 0,0-1-1 0 0,0 1 1 0 0,0-1 0 0 0,0 0 0 0 0,0 0 0 0 0,0 1-1 0 0,0-1 1 0 0,-1 0 0 0 0,1 0 0 0 0,-1 0-1 0 0,1 0 1 0 0,-1 0 0 0 0,0 0 0 0 0,0 0 0 0 0,0 0-1 0 0,0 0 1 0 0,0 0 0 0 0,0 0 0 0 0,0 0-1 0 0,-1 0 1 0 0,0-3 0 0 0,0 4 241 0 0,1-1 0 0 0,-1 1-1 0 0,0-1 1 0 0,0 1 0 0 0,0-1 0 0 0,0 1 0 0 0,0 0 0 0 0,0 0-1 0 0,0-1 1 0 0,0 1 0 0 0,0 0 0 0 0,-1 0 0 0 0,1 0-1 0 0,0 0 1 0 0,-3-1 0 0 0,3 4 281 0 0,0 0 0 0 0,0 0 0 0 0,0 1 0 0 0,0-1 0 0 0,1 0 0 0 0,-1 1 0 0 0,1-1 0 0 0,0 0 0 0 0,0 5 0 0 0,-3 59-174 0 0,3 0 0 0 0,13 111 0 0 0,-12-176-321 0 0,6 35-1514 0 0,-7-35 1357 0 0,1 1 0 0 0,-1 0 1 0 0,1-1-1 0 0,0 1 0 0 0,-1-1 0 0 0,1 1 1 0 0,0-1-1 0 0,0 1 0 0 0,0-1 0 0 0,0 1 1 0 0,0-1-1 0 0,0 0 0 0 0,1 1 0 0 0,-1-1 1 0 0,0 0-1 0 0,1 0 0 0 0,1 1 0 0 0,-2-2 25 0 0,0 0-1 0 0,0 0 1 0 0,-1 0 0 0 0,1 0-1 0 0,0 0 1 0 0,0 0-1 0 0,-1 0 1 0 0,1 0-1 0 0,0-1 1 0 0,0 1 0 0 0,-1 0-1 0 0,1 0 1 0 0,0-1-1 0 0,-1 1 1 0 0,1 0 0 0 0,-1-1-1 0 0,1 1 1 0 0,0-1-1 0 0,-1 1 1 0 0,1-1-1 0 0,-1 1 1 0 0,1-1 0 0 0,-1 0-1 0 0,1 1 1 0 0,0-2-1 0 0,12-19-2438 0 0,-12 18 2338 0 0,33-55-328 0 0,-4-2 0 0 0,32-89 0 0 0,-54 126 1549 0 0,-2-1-1 0 0,-1 0 1 0 0,5-47-1 0 0,-10 53 553 0 0,0 0 0 0 0,-1 1-1 0 0,0-1 1 0 0,-2 1 0 0 0,0-1 0 0 0,-7-22 0 0 0,9 38-1175 0 0,1 1 1 0 0,0-1 0 0 0,-1 1-1 0 0,0-1 1 0 0,1 1 0 0 0,-1-1-1 0 0,0 1 1 0 0,1 0-1 0 0,-1-1 1 0 0,0 1 0 0 0,0 0-1 0 0,0 0 1 0 0,0 0 0 0 0,0 0-1 0 0,-1 0 1 0 0,-1-2 0 0 0,2 3-140 0 0,0-1 1 0 0,1 1-1 0 0,-1 0 1 0 0,0 0-1 0 0,0 0 1 0 0,1 0-1 0 0,-1 0 1 0 0,0 0-1 0 0,1 0 1 0 0,-1 0-1 0 0,0 0 1 0 0,0 1 0 0 0,1-1-1 0 0,-1 0 1 0 0,0 0-1 0 0,1 1 1 0 0,-1-1-1 0 0,0 0 1 0 0,1 1-1 0 0,-1-1 1 0 0,1 0-1 0 0,-1 1 1 0 0,1-1-1 0 0,-2 2 1 0 0,-1 1-19 0 0,1 0-1 0 0,0 0 1 0 0,-1 0 0 0 0,1 1 0 0 0,0-1 0 0 0,1 0-1 0 0,-1 1 1 0 0,0 0 0 0 0,1-1 0 0 0,0 1 0 0 0,-1 6 0 0 0,0 9-51 0 0,1-1 1 0 0,1 1 0 0 0,1-1-1 0 0,5 30 1 0 0,19 72-7 0 0,-21-105-10 0 0,0-1 0 0 0,1 0 0 0 0,1 0 1 0 0,0 0-1 0 0,16 25 0 0 0,-21-35-9 0 0,1-1 1 0 0,0 0-1 0 0,1-1 0 0 0,-1 1 1 0 0,0 0-1 0 0,1 0 1 0 0,-1-1-1 0 0,1 0 0 0 0,0 1 1 0 0,0-1-1 0 0,0 0 1 0 0,0 0-1 0 0,0-1 0 0 0,1 1 1 0 0,-1-1-1 0 0,0 0 1 0 0,1 1-1 0 0,-1-1 0 0 0,1-1 1 0 0,-1 1-1 0 0,1 0 1 0 0,0-1-1 0 0,-1 0 0 0 0,1 0 1 0 0,-1 0-1 0 0,1 0 0 0 0,0-1 1 0 0,-1 1-1 0 0,1-1 1 0 0,3-1-1 0 0,3-2 0 0 0,-1 0-1 0 0,-1-1 1 0 0,1 0-1 0 0,-1 0 1 0 0,0-1-1 0 0,0 0 1 0 0,0-1-1 0 0,-1 1 1 0 0,0-1-1 0 0,0-1 1 0 0,-1 1-1 0 0,0-1 1 0 0,0 0-1 0 0,-1-1 1 0 0,0 1-1 0 0,-1-1 1 0 0,1 0-1 0 0,3-13 1 0 0,-6 16-154 0 0,0 0 1 0 0,-1 0-1 0 0,1 0 1 0 0,-1 0-1 0 0,0 0 1 0 0,-1 0-1 0 0,0 0 1 0 0,1 0-1 0 0,-2-1 1 0 0,1 1-1 0 0,-1 0 1 0 0,0 0-1 0 0,0 0 1 0 0,-1 0-1 0 0,0 0 1 0 0,0 0-1 0 0,0 0 0 0 0,-1 1 1 0 0,0-1-1 0 0,0 1 1 0 0,0 0-1 0 0,-1 0 1 0 0,1 0-1 0 0,-1 0 1 0 0,-1 0-1 0 0,1 1 1 0 0,-1 0-1 0 0,1 0 1 0 0,-1 0-1 0 0,-7-4 1 0 0,7 5 10 0 0,0 0 1 0 0,-1 0-1 0 0,1 1 1 0 0,-1 0 0 0 0,1 0-1 0 0,-1 0 1 0 0,0 1-1 0 0,0 0 1 0 0,0 0-1 0 0,0 0 1 0 0,0 1 0 0 0,0 0-1 0 0,0 0 1 0 0,0 0-1 0 0,0 1 1 0 0,0 0-1 0 0,0 0 1 0 0,-7 3 0 0 0,8-3 190 0 0,1 1 1 0 0,0 0 0 0 0,0 0-1 0 0,0 1 1 0 0,0-1 0 0 0,0 1-1 0 0,0 0 1 0 0,1 0 0 0 0,-1 0-1 0 0,1 0 1 0 0,0 1 0 0 0,0-1-1 0 0,0 1 1 0 0,1 0 0 0 0,-1 0-1 0 0,1 0 1 0 0,0 0 0 0 0,0 0-1 0 0,0 1 1 0 0,0-1 0 0 0,1 1-1 0 0,0-1 1 0 0,0 1 0 0 0,-1 4-1 0 0,2-6 89 0 0,0 0 1 0 0,-1 0-1 0 0,1 0 0 0 0,0 0 1 0 0,0 0-1 0 0,1 0 0 0 0,-1 0 0 0 0,1-1 1 0 0,-1 1-1 0 0,1 0 0 0 0,0 0 0 0 0,0 0 1 0 0,0-1-1 0 0,0 1 0 0 0,1-1 0 0 0,-1 1 1 0 0,1-1-1 0 0,2 4 0 0 0,-1-3-31 0 0,0 0-1 0 0,1 0 1 0 0,-1-1-1 0 0,1 1 1 0 0,-1-1-1 0 0,1 0 1 0 0,0 0-1 0 0,0 0 1 0 0,0-1-1 0 0,0 1 1 0 0,5 0-1 0 0,9 2 16 0 0,0-1-1 0 0,0-1 1 0 0,1-1-1 0 0,26-2 1 0 0,-43 1-123 0 0,11 0-10 0 0,-1-1 1 0 0,1 0-1 0 0,-1-1 1 0 0,0 0-1 0 0,1-1 1 0 0,22-8-1 0 0,-29 8-138 0 0,0 0-1 0 0,0-1 0 0 0,-1 1 1 0 0,1-1-1 0 0,-1 0 1 0 0,0-1-1 0 0,0 1 0 0 0,0-1 1 0 0,-1 0-1 0 0,1 0 1 0 0,-1-1-1 0 0,-1 1 0 0 0,1-1 1 0 0,4-10-1 0 0,1-4 38 0 0,-1 0 1 0 0,0 0-1 0 0,-2 0 0 0 0,-1-1 1 0 0,0 0-1 0 0,-2 0 0 0 0,2-29 1 0 0,-12 106 2539 0 0,0-15-2088 0 0,-5 46-78 0 0,-4 47 310 0 0,16-119-1050 0 0,0 0 0 0 0,1 0 0 0 0,0 0 1 0 0,1 0-1 0 0,1 0 0 0 0,7 25 0 0 0,-6-23-5246 0 0,-9-10 1785 0 0,-20-11 1189 0 0,23 3 3227 0 0,-1 0-1 0 0,0 1 1 0 0,1-1 0 0 0,-1 0-1 0 0,0 1 1 0 0,0 0 0 0 0,0-1 0 0 0,0 1-1 0 0,1 0 1 0 0,-1 0 0 0 0,0 1-1 0 0,-5 0 1 0 0,5 1-232 0 0,1 0-1 0 0,-1-1 1 0 0,1 1 0 0 0,-1 1 0 0 0,1-1-1 0 0,0 0 1 0 0,0 0 0 0 0,0 1-1 0 0,0-1 1 0 0,0 1 0 0 0,0 0 0 0 0,1 0-1 0 0,-1-1 1 0 0,1 1 0 0 0,0 0-1 0 0,0 0 1 0 0,0 0 0 0 0,0 0 0 0 0,0 1-1 0 0,1-1 1 0 0,-1 0 0 0 0,1 0-1 0 0,0 0 1 0 0,0 0 0 0 0,0 1 0 0 0,1-1-1 0 0,0 4 1 0 0,0 1-202 0 0,0 0 0 0 0,1 0 0 0 0,0-1 0 0 0,0 1 0 0 0,1-1 0 0 0,0 0 0 0 0,0 1 0 0 0,1-1-1 0 0,0-1 1 0 0,5 8 0 0 0,-6-9-102 0 0,1-1 0 0 0,-1 0 0 0 0,1 0 0 0 0,0-1 0 0 0,1 1 0 0 0,-1-1 0 0 0,0 0 0 0 0,1 0 0 0 0,0 0 0 0 0,0-1 0 0 0,0 1 0 0 0,0-1 0 0 0,0 0 0 0 0,0-1 0 0 0,0 1 0 0 0,1-1 0 0 0,-1 0 0 0 0,1-1 0 0 0,7 1 0 0 0,-7-1-535 0 0,0-1-1 0 0,1 0 0 0 0,-1 0 1 0 0,0-1-1 0 0,0 0 0 0 0,0 0 1 0 0,-1 0-1 0 0,1-1 1 0 0,0 0-1 0 0,-1 0 0 0 0,0 0 1 0 0,1-1-1 0 0,-1 1 0 0 0,-1-1 1 0 0,1 0-1 0 0,7-9 0 0 0,11-14-2921 0 0,32-46 0 0 0,-48 61 3742 0 0,1 0 1 0 0,-2 0-1 0 0,0-1 0 0 0,0 0 1 0 0,-1 0-1 0 0,-1 0 1 0 0,3-14-1 0 0,-7 23 290 0 0,1 0 0 0 0,-1 1 0 0 0,0-1 0 0 0,0 0 0 0 0,0 1 0 0 0,-1-1 0 0 0,1 0 0 0 0,-1 1 0 0 0,0-1 0 0 0,0 1 0 0 0,0-1 0 0 0,-1 1 0 0 0,1 0 0 0 0,-1-1 0 0 0,0 1 0 0 0,0 0 0 0 0,0 0 0 0 0,0 0 0 0 0,0 0 0 0 0,-1 1 0 0 0,1-1 0 0 0,-1 0 0 0 0,0 1 0 0 0,-5-4 0 0 0,4 3-97 0 0,-1 1 0 0 0,1-1 0 0 0,-1 1 0 0 0,1 0 0 0 0,-1 0 0 0 0,-7-1 0 0 0,12 3-417 0 0,-1 0-1 0 0,0 0 1 0 0,1 0-1 0 0,-1 1 1 0 0,0-1 0 0 0,1 0-1 0 0,-1 0 1 0 0,1 1-1 0 0,-1-1 1 0 0,1 0 0 0 0,-1 1-1 0 0,0-1 1 0 0,1 1 0 0 0,-1-1-1 0 0,1 1 1 0 0,0-1-1 0 0,-1 1 1 0 0,1-1 0 0 0,-1 1-1 0 0,1 0 1 0 0,0-1-1 0 0,-1 1 1 0 0,1-1 0 0 0,0 1-1 0 0,0 0 1 0 0,-1-1-1 0 0,1 1 1 0 0,0 0 0 0 0,0-1-1 0 0,0 1 1 0 0,0 0 0 0 0,0-1-1 0 0,0 1 1 0 0,0 0-1 0 0,0-1 1 0 0,0 1 0 0 0,0 0-1 0 0,1 1 1 0 0,1 32 44 0 0,-2-32-15 0 0,1 8-7 0 0,1-1 1 0 0,0 0-1 0 0,0 0 0 0 0,1 0 0 0 0,0 0 0 0 0,1 0 1 0 0,8 16-1 0 0,-11-23-26 0 0,1 0 0 0 0,-1 0 0 0 0,0 0 1 0 0,1 0-1 0 0,-1 0 0 0 0,1-1 0 0 0,-1 1 1 0 0,1 0-1 0 0,0-1 0 0 0,-1 0 0 0 0,1 1 1 0 0,0-1-1 0 0,0 0 0 0 0,0 0 0 0 0,0 0 1 0 0,1 0-1 0 0,-1 0 0 0 0,0 0 0 0 0,0-1 1 0 0,0 1-1 0 0,1-1 0 0 0,-1 0 0 0 0,0 1 1 0 0,1-1-1 0 0,-1 0 0 0 0,0 0 0 0 0,0-1 0 0 0,1 1 1 0 0,-1 0-1 0 0,0-1 0 0 0,0 1 0 0 0,1-1 1 0 0,-1 0-1 0 0,0 0 0 0 0,0 0 0 0 0,0 0 1 0 0,4-2-1 0 0,-1-1-30 0 0,0 1-1 0 0,1-1 1 0 0,-2 0 0 0 0,1 0-1 0 0,0-1 1 0 0,-1 1 0 0 0,0-1-1 0 0,0 0 1 0 0,0 0 0 0 0,-1-1 0 0 0,0 1-1 0 0,5-10 1 0 0,-5 5-378 0 0,1 0 0 0 0,-2 1 0 0 0,1-1 1 0 0,-1 0-1 0 0,-1 0 0 0 0,0 0 0 0 0,0-15 0 0 0,-2 7-155 0 0,0 0 0 0 0,-2 0 0 0 0,0 0 0 0 0,-1 1 0 0 0,0-1 1 0 0,-2 1-1 0 0,0 0 0 0 0,-12-25 0 0 0,17 41 564 0 0,0-2 109 0 0,-1 0 0 0 0,0-1 0 0 0,0 1 0 0 0,0 0 0 0 0,0 0 0 0 0,-1 0 0 0 0,1 0 0 0 0,-1 0 0 0 0,-3-2 0 0 0,6 5-73 0 0,-1 0 1 0 0,1-1 0 0 0,0 1 0 0 0,0 0-1 0 0,0 0 1 0 0,0 0 0 0 0,0 0 0 0 0,0 0-1 0 0,-1 0 1 0 0,1 0 0 0 0,0 0-1 0 0,0 0 1 0 0,0 0 0 0 0,0 0 0 0 0,0 0-1 0 0,-1 0 1 0 0,1 0 0 0 0,0 0 0 0 0,0 0-1 0 0,0 0 1 0 0,0 0 0 0 0,0 0 0 0 0,0 0-1 0 0,-1 0 1 0 0,1 0 0 0 0,0 0-1 0 0,0 0 1 0 0,0 0 0 0 0,0 0 0 0 0,0 1-1 0 0,0-1 1 0 0,-1 0 0 0 0,1 0 0 0 0,0 0-1 0 0,0 0 1 0 0,0 0 0 0 0,0 0 0 0 0,0 0-1 0 0,0 0 1 0 0,0 1 0 0 0,0-1-1 0 0,0 0 1 0 0,0 0 0 0 0,0 0 0 0 0,-1 0-1 0 0,1 0 1 0 0,0 0 0 0 0,0 1 0 0 0,0-1-1 0 0,-1 12 1364 0 0,3 10 290 0 0,0-20-1634 0 0,-1 0 0 0 0,1 0 0 0 0,0 0 0 0 0,0 0 0 0 0,-1 0 0 0 0,1 0 0 0 0,1 0 0 0 0,-1-1 0 0 0,0 1 0 0 0,0-1 0 0 0,1 0 0 0 0,-1 1 0 0 0,1-1 0 0 0,-1 0 0 0 0,1-1 0 0 0,-1 1 0 0 0,1 0 0 0 0,-1-1 0 0 0,1 1 0 0 0,0-1 0 0 0,-1 0 0 0 0,1 0 0 0 0,0 0 0 0 0,0 0 0 0 0,2-1 0 0 0,3 1-57 0 0,0-1 0 0 0,0 0 0 0 0,1 0 0 0 0,-1-1 0 0 0,0 0 0 0 0,-1 0 0 0 0,9-4 0 0 0,-11 2-25 0 0,0 0 0 0 0,0 0 0 0 0,-1 0 0 0 0,1 0 1 0 0,-1-1-1 0 0,0 1 0 0 0,0-1 0 0 0,-1 0 0 0 0,0 0 1 0 0,1-1-1 0 0,-2 1 0 0 0,1-1 0 0 0,-1 1 0 0 0,0-1 0 0 0,0 0 1 0 0,1-7-1 0 0,-8 35 283 0 0,1 0 0 0 0,0 1 0 0 0,0 28 0 0 0,-1 7-113 0 0,-3-9-194 0 0,-5 60 258 0 0,13-98-445 0 0,0-1 0 0 0,0 1-1 0 0,1-1 1 0 0,0 1 0 0 0,1-1 0 0 0,0 0-1 0 0,7 20 1 0 0,-9-29-35 0 0,1 0-1 0 0,-1 0 1 0 0,0 1 0 0 0,1-1 0 0 0,-1 0-1 0 0,1 0 1 0 0,0 0 0 0 0,-1 0 0 0 0,1 0-1 0 0,0 0 1 0 0,0 0 0 0 0,-1 0 0 0 0,1 0-1 0 0,0 0 1 0 0,0-1 0 0 0,0 1 0 0 0,0 0-1 0 0,0-1 1 0 0,0 1 0 0 0,0 0 0 0 0,1-1-1 0 0,-1 0 1 0 0,0 1 0 0 0,0-1 0 0 0,0 1-1 0 0,0-1 1 0 0,1 0 0 0 0,-1 0 0 0 0,0 0-1 0 0,0 0 1 0 0,1 0 0 0 0,-1 0 0 0 0,0 0-1 0 0,0 0 1 0 0,0 0 0 0 0,1-1 0 0 0,-1 1-1 0 0,0 0 1 0 0,0-1 0 0 0,0 1 0 0 0,2-2-1 0 0,0 0-337 0 0,-1 1 0 0 0,0-1 0 0 0,1 1 0 0 0,-1-1 0 0 0,0 0 0 0 0,0 0-1 0 0,0 0 1 0 0,-1-1 0 0 0,1 1 0 0 0,1-3 0 0 0,5-17-421 0 0,-7-11-1380 0 0,9 7-113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22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1 253 3161 0 0,'2'-6'52'0'0,"3"-7"68"0"0,-1 1 0 0 0,-1 0 0 0 0,0-1 1 0 0,0 0-1 0 0,-1 0 0 0 0,-1 0 0 0 0,1-18 0 0 0,-7-21 516 0 0,0 7 2612 0 0,4 15 4945 0 0,2 83-716 0 0,0 1-5611 0 0,1 55-1582 0 0,-3-51-322 0 0,3 73 649 0 0,-1-118-1254 0 0,0 0 1 0 0,2 1 0 0 0,-1-1 0 0 0,2-1-1 0 0,0 1 1 0 0,0-1 0 0 0,10 19 0 0 0,-13-29-16 0 0,-1 0 0 0 0,1 0 1 0 0,1 0-1 0 0,-1 0 1 0 0,0 0-1 0 0,0-1 1 0 0,1 1-1 0 0,-1 0 1 0 0,1-1-1 0 0,0 1 1 0 0,-1-1-1 0 0,1 1 1 0 0,0-1-1 0 0,0 0 0 0 0,0 0 1 0 0,0 0-1 0 0,0 0 1 0 0,0 0-1 0 0,3 1 1 0 0,9-2-4920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22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9442 0 0,'2'-7'1525'0'0,"-1"4"-709"0"0,0-1 1 0 0,0 1-1 0 0,0 0 0 0 0,0 0 0 0 0,1-1 0 0 0,-1 1 0 0 0,1 0 0 0 0,0 0 0 0 0,0 0 0 0 0,0 0 0 0 0,3-3 0 0 0,-4 9-485 0 0,1-1 0 0 0,-1 1-1 0 0,0-1 1 0 0,0 1 0 0 0,0-1-1 0 0,0 1 1 0 0,0 0 0 0 0,-1-1-1 0 0,1 6 1 0 0,0-5-61 0 0,85 467 546 0 0,-82-430-1451 0 0,11 67-751 0 0,-12-96 386 0 0,0 0 1 0 0,0 0-1 0 0,1 0 1 0 0,5 9 0 0 0,-8-19 739 0 0,-1 0 1 0 0,0-1-1 0 0,0 1 0 0 0,1 0 1 0 0,-1 0-1 0 0,0-1 1 0 0,1 1-1 0 0,-1 0 1 0 0,1-1-1 0 0,-1 1 1 0 0,1-1-1 0 0,-1 1 1 0 0,1-1-1 0 0,-1 1 1 0 0,1-1-1 0 0,-1 1 1 0 0,1-1-1 0 0,0 1 1 0 0,-1-1-1 0 0,1 0 1 0 0,0 1-1 0 0,-1-1 1 0 0,1 0-1 0 0,0 0 1 0 0,0 1-1 0 0,-1-1 1 0 0,1 0-1 0 0,0 0 1 0 0,0 0-1 0 0,0 0 1 0 0,1-1-192 0 0,0 0 1 0 0,-1 0 0 0 0,1 0-1 0 0,0 0 1 0 0,-1 0 0 0 0,1 0 0 0 0,-1-1-1 0 0,0 1 1 0 0,1-1 0 0 0,-1 1 0 0 0,1-2-1 0 0,9-10-2371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23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266 377 6321 0 0,'0'-11'6553'0'0,"0"9"-5725"0"0,1 1 0 0 0,-1 0 0 0 0,0-1-1 0 0,0 1 1 0 0,0 0 0 0 0,0-1 0 0 0,-1 1 0 0 0,1 0 0 0 0,0 0-1 0 0,0-1 1 0 0,-1 1 0 0 0,1 0 0 0 0,-2-2 0 0 0,1 2-663 0 0,0 0 0 0 0,0 0-1 0 0,0 1 1 0 0,-1-1 0 0 0,1 0 0 0 0,0 1 0 0 0,0-1 0 0 0,-1 1 0 0 0,1 0 0 0 0,-1-1 0 0 0,1 1 0 0 0,0 0 0 0 0,-1 0 0 0 0,1 0 0 0 0,0 0 0 0 0,-1 0 0 0 0,-1 0 0 0 0,-13 1-119 0 0,-1 0 1 0 0,1 2 0 0 0,0 0-1 0 0,0 0 1 0 0,0 1 0 0 0,1 1-1 0 0,-1 1 1 0 0,1 0 0 0 0,1 1-1 0 0,-1 1 1 0 0,1 0 0 0 0,-25 19-1 0 0,38-26-55 0 0,-1 1 0 0 0,1-1-1 0 0,0 0 1 0 0,0 1 0 0 0,0-1 0 0 0,0 1-1 0 0,0-1 1 0 0,1 1 0 0 0,-1 0-1 0 0,0-1 1 0 0,1 1 0 0 0,-1 0 0 0 0,1-1-1 0 0,0 1 1 0 0,-1 0 0 0 0,1 0-1 0 0,0-1 1 0 0,0 1 0 0 0,0 0 0 0 0,0 0-1 0 0,0-1 1 0 0,1 1 0 0 0,-1 0-1 0 0,0 0 1 0 0,1-1 0 0 0,0 1-1 0 0,-1 0 1 0 0,1-1 0 0 0,1 3 0 0 0,3 6-37 0 0,1-2 1 0 0,0 1-1 0 0,0-1 1 0 0,9 9 0 0 0,-3-2-2 0 0,-2-4 72 0 0,1 0-1 0 0,-1 0 1 0 0,2-1-1 0 0,-1-1 1 0 0,1 0-1 0 0,1 0 1 0 0,0-1-1 0 0,22 10 1 0 0,-27-14-285 0 0,0 0 0 0 0,0-1 0 0 0,0-1 0 0 0,0 0 0 0 0,1 0 0 0 0,-1 0 0 0 0,0-1 0 0 0,1 0 0 0 0,-1 0 0 0 0,1-1 1 0 0,-1-1-1 0 0,1 1 0 0 0,-1-1 0 0 0,1-1 0 0 0,-1 1 0 0 0,16-7 0 0 0,-22 8-321 0 0,-1-1 0 0 0,1 0 0 0 0,-1 1 0 0 0,0-1 0 0 0,1 0 1 0 0,-1 0-1 0 0,0 0 0 0 0,0 0 0 0 0,0 0 0 0 0,1-1 0 0 0,-1 1 0 0 0,0 0 0 0 0,0 0 0 0 0,-1-1 0 0 0,1 1 0 0 0,0 0 0 0 0,0-1 1 0 0,-1 1-1 0 0,1-1 0 0 0,-1 1 0 0 0,1-3 0 0 0,1-10-6231 0 0</inkml:trace>
  <inkml:trace contextRef="#ctx0" brushRef="#br0" timeOffset="1">430 290 14075 0 0,'13'-58'9614'0'0,"-1"1"-6284"0"0,-8 36-3323 0 0,0-1 1 0 0,-2 0 0 0 0,0 1 0 0 0,-3-29 0 0 0,1 41 779 0 0,-5-18-5752 0 0,-2 25-478 0 0,-7 14-720 0 0,-16 20-241 0 0,20-5 3070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23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4 284 7498 0 0,'-2'21'2372'0'0,"1"0"0"0"0,0-1 0 0 0,2 1 0 0 0,0-1 1 0 0,6 27-1 0 0,29 102 4087 0 0,-21-91-5979 0 0,-13-51-424 0 0,1 6-5 0 0,0 0 0 0 0,0 0 0 0 0,2-1 0 0 0,-1 1 0 0 0,2-1 1 0 0,-1-1-1 0 0,2 1 0 0 0,10 14 0 0 0,-17-25-123 0 0,1 0 0 0 0,0-1 0 0 0,-1 0 0 0 0,1 1 1 0 0,-1-1-1 0 0,1 1 0 0 0,0-1 0 0 0,0 0 0 0 0,-1 1 0 0 0,1-1 0 0 0,0 0 0 0 0,0 0 0 0 0,-1 0 0 0 0,1 0 0 0 0,0 1 0 0 0,0-1 0 0 0,-1 0 0 0 0,1 0 0 0 0,0 0 0 0 0,0-1 0 0 0,-1 1 0 0 0,1 0 0 0 0,0 0 1 0 0,0 0-1 0 0,-1 0 0 0 0,1-1 0 0 0,0 1 0 0 0,0 0 0 0 0,-1-1 0 0 0,1 1 0 0 0,0-1 0 0 0,-1 1 0 0 0,1-1 0 0 0,-1 1 0 0 0,1-1 0 0 0,-1 1 0 0 0,1-1 0 0 0,-1 1 0 0 0,1-1 0 0 0,-1 0 0 0 0,1 1 0 0 0,-1-1 1 0 0,0 0-1 0 0,1 1 0 0 0,-1-2 0 0 0,20-35-3619 0 0,-19 35 3376 0 0,6-14-2664 0 0,-1-1-1 0 0,-1 0 0 0 0,6-34 1 0 0,-2 0-3397 0 0</inkml:trace>
  <inkml:trace contextRef="#ctx0" brushRef="#br0" timeOffset="1">256 1 12059 0 0,'-1'73'10397'0'0,"-1"4"-5421"0"0,-2 22-5317 0 0,13 147 0 0 0,4-171-1994 0 0,4-28-3352 0 0,-17-47 5448 0 0,0 0 0 0 0,0 1-1 0 0,0-1 1 0 0,0 0 0 0 0,0 1 0 0 0,1-1 0 0 0,-1 0 0 0 0,0 1-1 0 0,0-1 1 0 0,0 0 0 0 0,0 1 0 0 0,1-1 0 0 0,1 2-1914 0 0,-2-2 1914 0 0,1 0 0 0 0,-1 0-1 0 0,0 0 1 0 0,1 1 0 0 0,-1-1 0 0 0,1 0 0 0 0,-1 0 0 0 0,0 0-1 0 0,1 0 1 0 0,-1 0 0 0 0,0 0 0 0 0,1 0 0 0 0,-1 0 0 0 0,1 0-1 0 0,10-12-3601 0 0,5-24 2555 0 0,-16 34 1039 0 0,15-53-1351 0 0,-5 24-372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23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8290 0 0,'2'-26'13751'0'0,"-1"46"-9797"0"0,9 347-357 0 0,-1-245-3404 0 0,-7-107-409 0 0,1-1-1 0 0,0 0 1 0 0,2 0-1 0 0,-1 0 1 0 0,1 0 0 0 0,10 16-1 0 0,-8-19-1716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53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301 45 8298 0 0,'-3'-3'791'0'0,"0"0"1"0"0,0-1-1 0 0,0 1 1 0 0,0 0 0 0 0,-1 1-1 0 0,1-1 1 0 0,-1 0-1 0 0,0 1 1 0 0,0 0-1 0 0,0 0 1 0 0,0 0 0 0 0,-5-1-1 0 0,1 0-316 0 0,0 1 0 0 0,0 1 0 0 0,0-1 0 0 0,0 1 0 0 0,-1 1-1 0 0,-11 0 1 0 0,11 0-402 0 0,0 1-1 0 0,1 0 1 0 0,-1 0-1 0 0,0 1 1 0 0,0 0-1 0 0,1 1 1 0 0,0 0-1 0 0,-1 0 1 0 0,1 1 0 0 0,0 0-1 0 0,1 0 1 0 0,-1 1-1 0 0,-8 6 1 0 0,9-4-50 0 0,0 1 1 0 0,1-1-1 0 0,0 1 1 0 0,0 0 0 0 0,-5 10-1 0 0,9-16-23 0 0,1 1-1 0 0,-1-1 0 0 0,1 1 0 0 0,0-1 0 0 0,0 1 0 0 0,0-1 1 0 0,0 1-1 0 0,1 0 0 0 0,-1-1 0 0 0,1 1 0 0 0,0 0 0 0 0,-1 0 1 0 0,1-1-1 0 0,0 1 0 0 0,1 0 0 0 0,-1 0 0 0 0,0-1 0 0 0,1 1 1 0 0,0 0-1 0 0,-1-1 0 0 0,1 1 0 0 0,2 4 0 0 0,-1-6-1 0 0,-1 0 0 0 0,0 0 0 0 0,0 0 0 0 0,0 0 0 0 0,1 0 0 0 0,-1 0 0 0 0,0-1 0 0 0,1 1 0 0 0,-1 0 0 0 0,0-1 0 0 0,1 1 0 0 0,-1-1 0 0 0,1 0 0 0 0,-1 1 0 0 0,1-1 0 0 0,-1 0 0 0 0,1 0 0 0 0,-1 0-1 0 0,1 0 1 0 0,-1 0 0 0 0,1-1 0 0 0,-1 1 0 0 0,1 0 0 0 0,-1-1 0 0 0,1 1 0 0 0,-1-1 0 0 0,0 1 0 0 0,3-2 0 0 0,43-22-41 0 0,-42 21 32 0 0,9-5-1 0 0,-6 2 1 0 0,1 1 0 0 0,-1 0 0 0 0,1 1 0 0 0,0 0 0 0 0,12-3 0 0 0,-18 6 5 0 0,1 1 0 0 0,-1-1-1 0 0,0 1 1 0 0,0 0 0 0 0,0 0 0 0 0,1 0 0 0 0,-1 0 0 0 0,0 1 0 0 0,0-1 0 0 0,0 1-1 0 0,0 0 1 0 0,0 0 0 0 0,0 0 0 0 0,0 0 0 0 0,0 1 0 0 0,0-1 0 0 0,0 1 0 0 0,0-1-1 0 0,-1 1 1 0 0,5 4 0 0 0,2 2-3 0 0,-1 0 0 0 0,1 1 0 0 0,-1 0 1 0 0,-1 0-1 0 0,0 1 0 0 0,0 0 0 0 0,-1 0 0 0 0,0 1 0 0 0,-1-1 0 0 0,0 1 0 0 0,-1 1 0 0 0,4 12 0 0 0,-6-16 16 0 0,0 1 0 0 0,-1-1-1 0 0,0 1 1 0 0,0 0-1 0 0,-1 0 1 0 0,0-1-1 0 0,-1 1 1 0 0,0 0 0 0 0,0-1-1 0 0,-1 1 1 0 0,0-1-1 0 0,0 1 1 0 0,-1-1 0 0 0,0 0-1 0 0,0 0 1 0 0,-1 0-1 0 0,-6 9 1 0 0,1-4-122 0 0,-1 0 0 0 0,0 0 1 0 0,-1-1-1 0 0,-1 0 0 0 0,0-1 0 0 0,0-1 0 0 0,-1 1 1 0 0,-27 14-1 0 0,34-21 94 0 0,0-1 1 0 0,-1 0 0 0 0,1 0-1 0 0,-1 0 1 0 0,1-1-1 0 0,-1 0 1 0 0,0 0 0 0 0,0-1-1 0 0,0 0 1 0 0,0 0-1 0 0,0-1 1 0 0,0 0-1 0 0,0 0 1 0 0,0 0 0 0 0,0-1-1 0 0,1 0 1 0 0,-1 0-1 0 0,0-1 1 0 0,0 0 0 0 0,0 0-1 0 0,1-1 1 0 0,0 0-1 0 0,-8-4 1 0 0,13 7 12 0 0,0-1 0 0 0,0 1 1 0 0,0-1-1 0 0,0 0 0 0 0,0 1 0 0 0,0-1 1 0 0,1 0-1 0 0,-1 0 0 0 0,0 0 0 0 0,0 1 1 0 0,0-1-1 0 0,1 0 0 0 0,-1 0 0 0 0,1 0 1 0 0,-1 0-1 0 0,0 0 0 0 0,1-1 0 0 0,0 1 0 0 0,-1 0 1 0 0,1 0-1 0 0,0 0 0 0 0,-1 0 0 0 0,1 0 1 0 0,0-1-1 0 0,0 1 0 0 0,0-1 0 0 0,1 0 9 0 0,-1 0 0 0 0,1 0-1 0 0,0 0 1 0 0,0 0 0 0 0,0 0 0 0 0,0 0-1 0 0,0 0 1 0 0,1 0 0 0 0,-1 1-1 0 0,0-1 1 0 0,1 0 0 0 0,-1 1-1 0 0,3-2 1 0 0,5-4 49 0 0,0 0 0 0 0,1 1 0 0 0,0 0-1 0 0,14-7 1 0 0,-3 5 73 0 0,0 0 0 0 0,0 2 0 0 0,1 0-1 0 0,0 1 1 0 0,0 1 0 0 0,36-1 0 0 0,-26 4-644 0 0,34 4 0 0 0,29 11-5973 0 0,-73-14-461 0 0,-13-1 2120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23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0 8482 0 0,'-4'1'639'0'0,"0"0"0"0"0,1 0 1 0 0,-1 0-1 0 0,0 0 0 0 0,1 0 0 0 0,-1 1 1 0 0,1 0-1 0 0,0 0 0 0 0,-1 0 1 0 0,1 0-1 0 0,0 0 0 0 0,0 1 0 0 0,-3 3 1 0 0,3-3-411 0 0,1 0 0 0 0,0 0 0 0 0,0 0 0 0 0,0 0 1 0 0,0 0-1 0 0,1 0 0 0 0,-1 1 0 0 0,1-1 0 0 0,0 0 0 0 0,0 1 1 0 0,0-1-1 0 0,-1 6 0 0 0,2-6-211 0 0,0 1 1 0 0,0-1-1 0 0,0 0 0 0 0,0 0 0 0 0,1 0 1 0 0,-1 0-1 0 0,1 0 0 0 0,0 1 1 0 0,-1-1-1 0 0,2 0 0 0 0,-1-1 1 0 0,0 1-1 0 0,0 0 0 0 0,1 0 1 0 0,0 0-1 0 0,0-1 0 0 0,-1 1 0 0 0,1-1 1 0 0,1 1-1 0 0,-1-1 0 0 0,0 0 1 0 0,0 0-1 0 0,1 0 0 0 0,0 0 1 0 0,-1 0-1 0 0,1-1 0 0 0,0 1 1 0 0,0-1-1 0 0,0 0 0 0 0,0 0 1 0 0,0 0-1 0 0,5 1 0 0 0,-3-1 31 0 0,1-1 0 0 0,-1 1 0 0 0,1-1 1 0 0,0-1-1 0 0,-1 1 0 0 0,1-1 0 0 0,-1 0 0 0 0,1-1 0 0 0,-1 1 0 0 0,1-1 0 0 0,-1 0 0 0 0,0 0 0 0 0,0-1 0 0 0,6-3 1 0 0,-7 4-39 0 0,0 0 0 0 0,-1 0 0 0 0,1 0 0 0 0,-1-1 1 0 0,1 0-1 0 0,-1 0 0 0 0,0 0 0 0 0,0 0 1 0 0,0 0-1 0 0,0 0 0 0 0,-1-1 0 0 0,1 1 0 0 0,-1-1 1 0 0,0 0-1 0 0,0 0 0 0 0,0 0 0 0 0,-1 0 0 0 0,3-8 1 0 0,-4 11-11 0 0,0-1 1 0 0,0 0-1 0 0,0 1 0 0 0,0-1 1 0 0,0 1-1 0 0,0-1 1 0 0,0 1-1 0 0,-1-1 1 0 0,1 1-1 0 0,-1-1 1 0 0,1 1-1 0 0,-1-1 0 0 0,1 1 1 0 0,-1-1-1 0 0,0 1 1 0 0,1 0-1 0 0,-1-1 1 0 0,0 1-1 0 0,0 0 1 0 0,0 0-1 0 0,0-1 0 0 0,-2 0 1 0 0,0 0-28 0 0,1 1 0 0 0,-1 0 0 0 0,1-1-1 0 0,-1 1 1 0 0,0 0 0 0 0,1 0 0 0 0,-1 1 0 0 0,0-1 0 0 0,0 0 0 0 0,0 1 0 0 0,-4 0 0 0 0,-3 0-142 0 0,0 0 0 0 0,0 1 1 0 0,0 0-1 0 0,0 1 1 0 0,-18 5-1 0 0,22-5-30 0 0,0 0 0 0 0,0 0-1 0 0,0 1 1 0 0,0 0 0 0 0,0 0-1 0 0,1 0 1 0 0,-1 1 0 0 0,1 0-1 0 0,0 0 1 0 0,0 0 0 0 0,-8 9 0 0 0,11-10 150 0 0,0 1 0 0 0,1-1 0 0 0,-1 0 1 0 0,1 0-1 0 0,-1 1 0 0 0,1-1 1 0 0,0 1-1 0 0,1-1 0 0 0,-1 1 1 0 0,0 0-1 0 0,1-1 0 0 0,0 1 0 0 0,0 0 1 0 0,0-1-1 0 0,0 1 0 0 0,1 0 1 0 0,-1-1-1 0 0,1 1 0 0 0,0-1 0 0 0,0 1 1 0 0,0-1-1 0 0,3 6 0 0 0,0-1 146 0 0,0 0 1 0 0,0-1-1 0 0,0 1 0 0 0,1-1 0 0 0,0-1 0 0 0,0 1 0 0 0,1-1 0 0 0,0 1 0 0 0,0-2 1 0 0,1 1-1 0 0,-1-1 0 0 0,1 0 0 0 0,0 0 0 0 0,1-1 0 0 0,-1 1 0 0 0,1-2 0 0 0,-1 1 0 0 0,1-1 1 0 0,1-1-1 0 0,15 4 0 0 0,-19-5-96 0 0,1 0 0 0 0,-1-1 1 0 0,0 1-1 0 0,1-1 0 0 0,-1-1 0 0 0,0 1 1 0 0,9-3-1 0 0,18 0-4573 0 0,-43 18-6354 0 0,6-11 7980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53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13555 0 0,'1'0'146'0'0,"-1"0"0"0"0,1 0 1 0 0,-1 0-1 0 0,1 0 0 0 0,-1 0 1 0 0,1 0-1 0 0,-1 0 0 0 0,1 0 0 0 0,-1 0 1 0 0,1 0-1 0 0,0 0 0 0 0,-1 0 0 0 0,1 0 1 0 0,-1 0-1 0 0,1 1 0 0 0,-1-1 1 0 0,1 0-1 0 0,-1 0 0 0 0,1 1 0 0 0,-1-1 1 0 0,0 0-1 0 0,1 1 0 0 0,-1-1 1 0 0,1 0-1 0 0,-1 1 0 0 0,0-1 0 0 0,1 1 1 0 0,-1-1-1 0 0,0 1 0 0 0,1-1 0 0 0,-1 1 1 0 0,0-1-1 0 0,0 1 0 0 0,0-1 1 0 0,1 1-1 0 0,-1-1 0 0 0,0 2 0 0 0,5 24 586 0 0,-4-19-259 0 0,10 127 2041 0 0,-9-84-2442 0 0,11 55 1 0 0,-1-63-2705 0 0,-11-40 1785 0 0,0 0 1 0 0,0-1-1 0 0,0 1 0 0 0,1 0 1 0 0,-1 0-1 0 0,0-1 0 0 0,1 1 1 0 0,-1-1-1 0 0,1 1 0 0 0,3 1 1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55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49 430 6217 0 0,'-3'1'758'0'0,"0"-1"0"0"0,0 1 0 0 0,1-1 0 0 0,-1 0 1 0 0,0 0-1 0 0,0 0 0 0 0,1 0 0 0 0,-1 0 0 0 0,0-1 0 0 0,0 1 0 0 0,1-1 0 0 0,-6-2 0 0 0,7 3-479 0 0,1-1 1 0 0,-1 0 0 0 0,0 1-1 0 0,1-1 1 0 0,-1 0-1 0 0,1 1 1 0 0,-1-1 0 0 0,1 0-1 0 0,-1 0 1 0 0,1 0-1 0 0,0 1 1 0 0,-1-1 0 0 0,1 0-1 0 0,0 0 1 0 0,0 0-1 0 0,-1 0 1 0 0,1 0 0 0 0,0 0-1 0 0,0 0 1 0 0,0 0-1 0 0,3-22 640 0 0,2 5-591 0 0,1 0-1 0 0,1-1 0 0 0,0 2 1 0 0,1-1-1 0 0,2 1 0 0 0,-1 1 1 0 0,22-27-1 0 0,-11 17-173 0 0,2 1 0 0 0,1 1-1 0 0,43-35 1 0 0,-51 48-152 0 0,0 1 0 0 0,1 0-1 0 0,1 1 1 0 0,-1 1 0 0 0,1 1-1 0 0,1 0 1 0 0,-1 1 0 0 0,1 1-1 0 0,0 1 1 0 0,0 0 0 0 0,1 2-1 0 0,-1 0 1 0 0,1 1 0 0 0,-1 0 0 0 0,1 2-1 0 0,18 2 1 0 0,-9 1-3 0 0,0 1 0 0 0,0 2 1 0 0,-1 0-1 0 0,0 2 0 0 0,-1 1 1 0 0,1 1-1 0 0,-2 1 0 0 0,0 1 0 0 0,41 29 1 0 0,-54-33-11 0 0,37 27-814 0 0,56 52 0 0 0,-93-76 554 0 0,0 0-1 0 0,0 1 1 0 0,-1 1 0 0 0,-1 0-1 0 0,0 0 1 0 0,-1 1-1 0 0,-1 0 1 0 0,0 0 0 0 0,7 22-1 0 0,-14-23-6070 0 0,-10-20 634 0 0,7 4 5182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56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60 5553 0 0,'-2'-7'1398'0'0,"0"2"-169"0"0,0 0 0 0 0,0 0 0 0 0,-1 0 0 0 0,1 1 0 0 0,-1-1 0 0 0,0 1 0 0 0,-5-6-1 0 0,6 9-1042 0 0,1 0-1 0 0,-1 0 0 0 0,0 0 1 0 0,1 0-1 0 0,-1 0 0 0 0,0 0 1 0 0,0 1-1 0 0,0-1 0 0 0,1 1 1 0 0,-1-1-1 0 0,0 1 0 0 0,0 0 1 0 0,0-1-1 0 0,0 1 0 0 0,0 0 0 0 0,0 0 1 0 0,0 1-1 0 0,0-1 0 0 0,0 0 1 0 0,0 1-1 0 0,1-1 0 0 0,-1 1 1 0 0,0-1-1 0 0,-2 2 0 0 0,-3 1-153 0 0,-1 0 1 0 0,1 1-1 0 0,0 0 0 0 0,0 0 0 0 0,0 0 0 0 0,1 1 1 0 0,-1 0-1 0 0,1 1 0 0 0,0-1 0 0 0,1 1 0 0 0,0 0 0 0 0,-1 1 1 0 0,2-1-1 0 0,-1 1 0 0 0,1 0 0 0 0,0 0 0 0 0,1 0 0 0 0,-1 1 1 0 0,1-1-1 0 0,1 1 0 0 0,0 0 0 0 0,0-1 0 0 0,0 1 1 0 0,1 0-1 0 0,0 0 0 0 0,1 1 0 0 0,-1-1 0 0 0,2 0 0 0 0,-1 0 1 0 0,2 8-1 0 0,-2-15-38 0 0,1 1-1 0 0,-1-1 1 0 0,0 0 0 0 0,1 0 0 0 0,-1 0 0 0 0,1 0 0 0 0,-1 1-1 0 0,1-1 1 0 0,0 0 0 0 0,-1 0 0 0 0,1 0 0 0 0,0 0-1 0 0,0 0 1 0 0,-1 0 0 0 0,1 0 0 0 0,0-1 0 0 0,0 1 0 0 0,0 0-1 0 0,0 0 1 0 0,0-1 0 0 0,0 1 0 0 0,1-1 0 0 0,1 2 0 0 0,-1-2 0 0 0,1 1 0 0 0,-1-1 0 0 0,1 0 0 0 0,-1 0 0 0 0,1 0 0 0 0,-1 0 0 0 0,1-1 0 0 0,-1 1 0 0 0,1-1 0 0 0,-1 1 0 0 0,4-2 0 0 0,5-3-9 0 0,1 0 0 0 0,-1-1 0 0 0,17-11 0 0 0,-26 16 12 0 0,103-78 106 0 0,-104 82-96 0 0,0 0 0 0 0,0 1-1 0 0,0-1 1 0 0,0 0 0 0 0,-1 0 0 0 0,1 0 0 0 0,-1 1 0 0 0,0-1 0 0 0,0 0 0 0 0,0 4 0 0 0,0-5-9 0 0,5 66-44 0 0,-2-40 66 0 0,-1-1-1 0 0,-1 1 0 0 0,-2 0 1 0 0,-4 34-1 0 0,3-54 1 0 0,1 0 0 0 0,-2-1 1 0 0,1 1-1 0 0,-1-1 0 0 0,0 1 1 0 0,0-1-1 0 0,-1 0 0 0 0,0 0 0 0 0,0 0 1 0 0,-1-1-1 0 0,1 0 0 0 0,-2 1 1 0 0,1-2-1 0 0,-1 1 0 0 0,1-1 0 0 0,-2 1 1 0 0,1-2-1 0 0,0 1 0 0 0,-11 5 1 0 0,14-8-35 0 0,-40 17-75 0 0,42-18 75 0 0,0 0 0 0 0,0-1 0 0 0,-1 1 0 0 0,1-1 1 0 0,0 0-1 0 0,0 1 0 0 0,0-1 0 0 0,0 0 0 0 0,-1 0 0 0 0,1 1 1 0 0,0-1-1 0 0,0 0 0 0 0,0 0 0 0 0,-1-1 0 0 0,1 1 1 0 0,0 0-1 0 0,0 0 0 0 0,0 0 0 0 0,-1-1 0 0 0,1 1 1 0 0,0-1-1 0 0,0 1 0 0 0,0-1 0 0 0,0 1 0 0 0,0-1 0 0 0,0 0 1 0 0,0 1-1 0 0,0-1 0 0 0,0 0 0 0 0,0 0 0 0 0,0 0 1 0 0,0-1-1 0 0,0 1-5 0 0,1-1 1 0 0,0 0-1 0 0,0 1 1 0 0,0-1-1 0 0,0 0 0 0 0,0 1 1 0 0,0-1-1 0 0,0 0 1 0 0,0 1-1 0 0,1-1 1 0 0,-1 0-1 0 0,0 1 1 0 0,1-1-1 0 0,0 1 1 0 0,-1-1-1 0 0,1 1 1 0 0,0-1-1 0 0,0 1 0 0 0,0-1 1 0 0,0 1-1 0 0,0 0 1 0 0,0 0-1 0 0,0-1 1 0 0,0 1-1 0 0,1 0 1 0 0,0-1-1 0 0,38-27-54 0 0,-3 8 131 0 0,1 1 0 0 0,42-16 0 0 0,-58 28-1277 0 0,41-9 0 0 0,-49 15-658 0 0,0 0 0 0 0,0 1 0 0 0,0 0 0 0 0,14 2 0 0 0,-9 1-4120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56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7810 0 0,'2'-4'818'0'0,"1"-1"1"0"0,-1 1 0 0 0,1 0-1 0 0,0 0 1 0 0,0 0-1 0 0,0 0 1 0 0,0 0 0 0 0,1 0-1 0 0,-1 1 1 0 0,1 0-1 0 0,0 0 1 0 0,0 0 0 0 0,6-3-1 0 0,-4 3-558 0 0,-1 0 0 0 0,0 1 0 0 0,1 0 0 0 0,0 1 0 0 0,-1-1-1 0 0,1 1 1 0 0,0 0 0 0 0,0 0 0 0 0,0 1 0 0 0,9-1 0 0 0,-10 2-246 0 0,-1-1 0 0 0,1 0 1 0 0,0 1-1 0 0,-1 0 1 0 0,1 0-1 0 0,-1 0 1 0 0,1 1-1 0 0,-1 0 0 0 0,0-1 1 0 0,1 2-1 0 0,-1-1 1 0 0,0 0-1 0 0,0 1 0 0 0,-1 0 1 0 0,1-1-1 0 0,-1 2 1 0 0,1-1-1 0 0,-1 0 0 0 0,0 1 1 0 0,0-1-1 0 0,0 1 1 0 0,-1 0-1 0 0,1 0 1 0 0,-1 0-1 0 0,0 0 0 0 0,0 1 1 0 0,0-1-1 0 0,-1 0 1 0 0,1 1-1 0 0,0 4 0 0 0,-2-2 67 0 0,1-1-1 0 0,-1 1 1 0 0,0-1-1 0 0,0 1 1 0 0,-1-1-1 0 0,0 1 1 0 0,0-1-1 0 0,0 1 1 0 0,-1-1-1 0 0,0 0 1 0 0,-1 0-1 0 0,-5 12 1 0 0,-4 10 394 0 0,12-27-462 0 0,-1 1 0 0 0,1-1 0 0 0,-1 0-1 0 0,1 1 1 0 0,0-1 0 0 0,-1 1 0 0 0,1-1 0 0 0,0 1 0 0 0,0-1-1 0 0,0 1 1 0 0,0-1 0 0 0,0 1 0 0 0,0-1 0 0 0,1 1 0 0 0,-1-1-1 0 0,0 0 1 0 0,1 1 0 0 0,-1-1 0 0 0,1 1 0 0 0,0-1 0 0 0,-1 0-1 0 0,1 1 1 0 0,0-1 0 0 0,0 0 0 0 0,0 0 0 0 0,0 0-1 0 0,0 0 1 0 0,0 0 0 0 0,0 0 0 0 0,0 0 0 0 0,0 0 0 0 0,0 0-1 0 0,1 0 1 0 0,-1 0 0 0 0,0-1 0 0 0,1 1 0 0 0,-1 0 0 0 0,0-1-1 0 0,1 0 1 0 0,-1 1 0 0 0,1-1 0 0 0,-1 0 0 0 0,3 1-1 0 0,9 1 11 0 0,0 0 0 0 0,1-1-1 0 0,26 0 1 0 0,-23-2-16 0 0,57 2-287 0 0,49 1-1337 0 0,-41 7-9941 0 0,-59-3 4383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58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26 576 13715 0 0,'-2'-2'628'0'0,"-1"-1"0"0"0,1 0 0 0 0,-1 0 0 0 0,1 0 0 0 0,0 0-1 0 0,1-1 1 0 0,-1 1 0 0 0,0 0 0 0 0,1-1 0 0 0,0 1 0 0 0,-1-1 0 0 0,2 1 0 0 0,-1-1 0 0 0,0 0 0 0 0,0-4 0 0 0,1 1-324 0 0,1 1 0 0 0,-1 0 1 0 0,1-1-1 0 0,0 1 0 0 0,0 0 0 0 0,1-1 1 0 0,0 1-1 0 0,3-7 0 0 0,5-7-223 0 0,0 1-1 0 0,2 0 1 0 0,0 1-1 0 0,17-20 1 0 0,-9 14-16 0 0,1 1-1 0 0,1 1 1 0 0,1 1-1 0 0,1 1 1 0 0,1 1-1 0 0,52-30 1 0 0,-32 26 22 0 0,1 1 1 0 0,1 3-1 0 0,75-20 1 0 0,-54 21-97 0 0,2 4 0 0 0,135-10 1 0 0,-137 21-2 0 0,0 3 1 0 0,1 3-1 0 0,-1 4 1 0 0,0 2-1 0 0,109 29 1 0 0,-145-27-6 0 0,0 0 0 0 0,-1 3 0 0 0,-1 0 0 0 0,0 2-1 0 0,-1 1 1 0 0,-1 1 0 0 0,42 35 0 0 0,-11 1 11 0 0,-3 1 1 0 0,53 69-1 0 0,-64-73-277 0 0,32 40-82 0 0,-55-59-3270 0 0,-2 1-3297 0 0,-15-21-2295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00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3 12387 0 0,'-1'-1'199'0'0,"0"1"1"0"0,0-1-1 0 0,0 1 1 0 0,0 0-1 0 0,-1 0 1 0 0,1 0-1 0 0,0 0 1 0 0,0 0 0 0 0,0 0-1 0 0,0 0 1 0 0,0 0-1 0 0,0 0 1 0 0,0 0-1 0 0,0 0 1 0 0,0 1-1 0 0,0-1 1 0 0,0 0-1 0 0,0 1 1 0 0,0-1-1 0 0,0 1 1 0 0,0-1 0 0 0,0 1-1 0 0,0 0 1 0 0,0-1-1 0 0,0 1 1 0 0,0 0-1 0 0,-1 1 1 0 0,-27 25-398 0 0,27-25 394 0 0,-66 70 434 0 0,-71 99 0 0 0,138-170-584 0 0,0 1 0 0 0,0-1 0 0 0,0 1 0 0 0,0 0-1 0 0,0-1 1 0 0,0 1 0 0 0,0 0 0 0 0,1-1 0 0 0,-1 1 0 0 0,1 0 0 0 0,-1 3 0 0 0,1-5-34 0 0,0 1 1 0 0,0-1 0 0 0,0 1-1 0 0,0-1 1 0 0,0 1-1 0 0,0-1 1 0 0,0 1 0 0 0,0-1-1 0 0,1 1 1 0 0,-1-1 0 0 0,0 0-1 0 0,0 1 1 0 0,1-1 0 0 0,-1 1-1 0 0,0-1 1 0 0,0 0-1 0 0,1 1 1 0 0,-1-1 0 0 0,0 0-1 0 0,1 1 1 0 0,-1-1 0 0 0,1 0-1 0 0,-1 0 1 0 0,0 1 0 0 0,1-1-1 0 0,-1 0 1 0 0,1 0-1 0 0,0 1 1 0 0,4 0 15 0 0,0-1-1 0 0,1 1 1 0 0,-1-1-1 0 0,0 0 1 0 0,1 0-1 0 0,8-2 1 0 0,-1 1 12 0 0,15-3-11 0 0,-1 2 0 0 0,0 1-1 0 0,35 4 1 0 0,-55-3-2 0 0,0 1-1 0 0,0 1 1 0 0,0-1 0 0 0,0 1-1 0 0,0 0 1 0 0,0 1 0 0 0,-1-1-1 0 0,1 1 1 0 0,-1 1-1 0 0,0-1 1 0 0,0 1 0 0 0,0 0-1 0 0,0 0 1 0 0,-1 1 0 0 0,0 0-1 0 0,0 0 1 0 0,9 11-1 0 0,-13-13 82 0 0,1 0 0 0 0,-1 0-1 0 0,0 0 1 0 0,0 0-1 0 0,0 0 1 0 0,0 0-1 0 0,-1 0 1 0 0,1 0 0 0 0,-1 1-1 0 0,0-1 1 0 0,0 0-1 0 0,0 0 1 0 0,0 1-1 0 0,0-1 1 0 0,-1 0 0 0 0,1 0-1 0 0,-1 0 1 0 0,0 0-1 0 0,0 1 1 0 0,0-1-1 0 0,-1-1 1 0 0,-2 7 0 0 0,-5 6 296 0 0,0-1 0 0 0,-1 1 0 0 0,-11 12 1 0 0,12-15-342 0 0,-1 1 38 0 0,6-7-89 0 0,-1 1 0 0 0,0-1-1 0 0,0 0 1 0 0,0 0 0 0 0,-1-1 0 0 0,0 0-1 0 0,0 1 1 0 0,0-2 0 0 0,-9 6-1 0 0,15-10-52 0 0,-1 0 0 0 0,1 0 0 0 0,-1 1-1 0 0,0-1 1 0 0,1 0 0 0 0,-1 0 0 0 0,1 0-1 0 0,-1 0 1 0 0,1 0 0 0 0,-1 0-1 0 0,1 0 1 0 0,-1 0 0 0 0,1 0 0 0 0,-1 0-1 0 0,1 0 1 0 0,-1-1 0 0 0,1 1 0 0 0,-1 0-1 0 0,1 0 1 0 0,-1 0 0 0 0,1-1 0 0 0,-1 1-1 0 0,1 0 1 0 0,-1-1 0 0 0,1 1-1 0 0,-1 0 1 0 0,1-1 0 0 0,0 1 0 0 0,-1-1-1 0 0,-8-19-2707 0 0,8 16 1524 0 0,0 0-1 0 0,0-1 1 0 0,1 1-1 0 0,0 0 1 0 0,-1 0-1 0 0,1-1 1 0 0,1-5-1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00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16796 0 0,'0'-1'348'0'0,"0"1"0"0"0,0-1 0 0 0,0 0 0 0 0,0 1 0 0 0,0-1 1 0 0,0 0-1 0 0,1 1 0 0 0,-1-1 0 0 0,0 0 0 0 0,1 1 1 0 0,-1-1-1 0 0,0 0 0 0 0,1 1 0 0 0,-1-1 0 0 0,1 1 0 0 0,-1-1 1 0 0,1 1-1 0 0,-1-1 0 0 0,1 1 0 0 0,-1-1 0 0 0,1 1 1 0 0,0-1-1 0 0,3 15 1947 0 0,-3 42-3407 0 0,-1-47 1868 0 0,-2 51-675 0 0,0 33-392 0 0,10-35-4725 0 0,-2-41-992 0 0,2-5-3020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03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67 7434 0 0,'-6'-5'2649'0'0,"0"-1"1"0"0,0 0-1 0 0,-10-12 1 0 0,16 17-2538 0 0,-1 1 1 0 0,1-1 0 0 0,-1 1-1 0 0,1-1 1 0 0,-1 0-1 0 0,1 1 1 0 0,-1-1 0 0 0,1 0-1 0 0,0 1 1 0 0,-1-1-1 0 0,1 0 1 0 0,0 1 0 0 0,0-1-1 0 0,-1 0 1 0 0,1 0-1 0 0,0 1 1 0 0,0-1 0 0 0,0 0-1 0 0,0 0 1 0 0,0 1-1 0 0,0-1 1 0 0,0 0 0 0 0,0 0-1 0 0,0 1 1 0 0,0-1-1 0 0,0 0 1 0 0,1 0-1 0 0,-1 1 1 0 0,0-1 0 0 0,0 0-1 0 0,1 1 1 0 0,-1-1-1 0 0,1 0 1 0 0,-1 1 0 0 0,0-1-1 0 0,1 1 1 0 0,-1-1-1 0 0,1 0 1 0 0,0 1 0 0 0,-1-1-1 0 0,1 1 1 0 0,-1-1-1 0 0,1 1 1 0 0,0 0 0 0 0,-1-1-1 0 0,1 1 1 0 0,0 0-1 0 0,-1-1 1 0 0,1 1 0 0 0,0 0-1 0 0,0 0 1 0 0,-1 0-1 0 0,1 0 1 0 0,0-1-1 0 0,0 1 1 0 0,-1 0 0 0 0,1 0-1 0 0,0 1 1 0 0,0-1-1 0 0,1 0 1 0 0,4 1-83 0 0,1-1 0 0 0,-1 2 0 0 0,1-1 0 0 0,-1 1 0 0 0,0 0 0 0 0,0 0-1 0 0,0 0 1 0 0,11 7 0 0 0,5 1-20 0 0,1-1-57 0 0,1-1 0 0 0,0-1 0 0 0,0-2 0 0 0,1 0 0 0 0,40 2 0 0 0,-46-6-1974 0 0,1-2 1 0 0,22-3-1 0 0,-42 4 1763 0 0,1 0 0 0 0,0 0 0 0 0,0 0 0 0 0,-1 0 0 0 0,1 0 0 0 0,0 0 0 0 0,0 0 0 0 0,0 0 0 0 0,-1-1 0 0 0,1 1 0 0 0,0 0 0 0 0,-1-1 0 0 0,1 1 0 0 0,0 0 0 0 0,-1-1 0 0 0,1 1 0 0 0,0-1 0 0 0,-1 1 0 0 0,1-1 0 0 0,-1 1 0 0 0,1-1 0 0 0,-1 0 0 0 0,1 1 0 0 0,-1-1 0 0 0,1 0 0 0 0,-1 1 0 0 0,1-2 0 0 0,2-5-2362 0 0,9-1-3458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04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11018 0 0,'-5'20'7639'0'0,"11"-5"-3580"0"0,-3-11-3798 0 0,1-1-1 0 0,0 1 1 0 0,-1-1 0 0 0,1 0 0 0 0,1 0 0 0 0,3 2 0 0 0,22 16 188 0 0,21 34 51 0 0,-46-49-332 0 0,-1 0-1 0 0,1 1 1 0 0,-1-1 0 0 0,0 1-1 0 0,-1 0 1 0 0,1 0 0 0 0,3 13-1 0 0,-7-18-86 0 0,0 1 1 0 0,0 0-1 0 0,0 0 0 0 0,0 0 0 0 0,0 0 0 0 0,-1 0 0 0 0,0 0 0 0 0,1 0 0 0 0,-1 0 0 0 0,0-1 0 0 0,-1 1 1 0 0,1 0-1 0 0,0-1 0 0 0,-1 1 0 0 0,-3 4 0 0 0,-32 38 255 0 0,29-36-257 0 0,-18 17 43 0 0,-54 43 0 0 0,37-34-334 0 0,31-19-658 0 0,11-15 671 0 0,1-1 0 0 0,0 1 0 0 0,0-1 0 0 0,0 1 0 0 0,0-1 0 0 0,0 1 0 0 0,0 0-1 0 0,0-1 1 0 0,0 1 0 0 0,0-1 0 0 0,0 1 0 0 0,0-1 0 0 0,0 1 0 0 0,0-1 0 0 0,1 1 0 0 0,-1-1 0 0 0,0 1-1 0 0,0-1 1 0 0,0 0 0 0 0,1 1 0 0 0,-1-1 0 0 0,1 1 0 0 0,0 0-408 0 0,0 0 0 0 0,1 0-1 0 0,-1 0 1 0 0,0-1 0 0 0,1 1 0 0 0,-1 0 0 0 0,1-1 0 0 0,-1 1 0 0 0,1-1 0 0 0,-1 0-1 0 0,1 0 1 0 0,-1 1 0 0 0,1-1 0 0 0,-1 0 0 0 0,1 0 0 0 0,-1 0 0 0 0,1-1 0 0 0,-1 1-1 0 0,1 0 1 0 0,2-1 0 0 0,13-3-5970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04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31 14603 0 0,'3'-21'6062'0'0,"-2"12"-321"0"0,-10 21-3521 0 0,-93 139-1201 0 0,11-18-4733 0 0,93-137 3592 0 0,1 0 0 0 0,0 1 0 0 0,0 0 0 0 0,1-1 0 0 0,-1 1 0 0 0,1 0 0 0 0,-1 0 0 0 0,1 1-1 0 0,0-1 1 0 0,0 1 0 0 0,0 0 0 0 0,1 0 0 0 0,-1 0 0 0 0,0 1 0 0 0,1-1 0 0 0,-1 1 0 0 0,1 0 0 0 0,-1 0 0 0 0,1 1 0 0 0,0-1 0 0 0,-1 1 0 0 0,1 0 0 0 0,0 1 0 0 0,7 0 0 0 0,-2 0 1 0 0,1 1 1 0 0,0 1-1 0 0,-1-1 1 0 0,1 2 0 0 0,-1-1-1 0 0,0 2 1 0 0,0-1-1 0 0,0 1 1 0 0,17 13-1 0 0,-20-14-2918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23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3 5185 0 0,'-5'-1'1153'0'0,"0"0"0"0"0,1 1 1 0 0,-1-1-1 0 0,0 1 0 0 0,0 0 0 0 0,1 0 0 0 0,-10 2 0 0 0,12-1-955 0 0,1 0 0 0 0,0-1 0 0 0,0 1 0 0 0,0 0-1 0 0,-1 0 1 0 0,1 0 0 0 0,0 0 0 0 0,0 0-1 0 0,0 0 1 0 0,0 0 0 0 0,1 1 0 0 0,-1-1-1 0 0,0 0 1 0 0,0 0 0 0 0,1 1 0 0 0,-1-1-1 0 0,1 1 1 0 0,-1-1 0 0 0,1 0 0 0 0,-1 1 0 0 0,1-1-1 0 0,0 1 1 0 0,0-1 0 0 0,0 1 0 0 0,0-1-1 0 0,0 1 1 0 0,0-1 0 0 0,1 3 0 0 0,-1 1 61 0 0,0 0 1 0 0,0-1-1 0 0,1 1 1 0 0,0 0-1 0 0,0 0 1 0 0,0-1 0 0 0,0 1-1 0 0,1 0 1 0 0,0-1-1 0 0,3 7 1 0 0,-4-11-385 0 0,-1 0-1 0 0,0 0 1 0 0,1-1-1 0 0,-1 1 1 0 0,0 0 0 0 0,1 0-1 0 0,-1 0 1 0 0,0 0 0 0 0,1 0-1 0 0,-1-1 1 0 0,0 1 0 0 0,1 0-1 0 0,-1 0 1 0 0,0-1 0 0 0,1 1-1 0 0,-1 0 1 0 0,0-1-1 0 0,0 1 1 0 0,1 0 0 0 0,-1 0-1 0 0,0-1 1 0 0,0 1 0 0 0,0 0-1 0 0,0-1 1 0 0,1 1 0 0 0,-1-1-1 0 0,0 1 1 0 0,0 0-1 0 0,0-1 1 0 0,0 1 0 0 0,0 0-1 0 0,0-1 1 0 0,0 1 0 0 0,0-1-1 0 0,0 0 1 0 0,3-16-3671 0 0,-12-2-3292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04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90 11426 0 0,'19'7'10403'0'0,"20"-6"-8877"0"0,-22-2-737 0 0,-5 2-1057 0 0,51-1 815 0 0,-33-6-3597 0 0,-28 6 2194 0 0,0-1 0 0 0,0 0 0 0 0,0 0 1 0 0,0 0-1 0 0,0 0 0 0 0,0-1 0 0 0,0 1 0 0 0,-1 0 1 0 0,4-4-1 0 0,5-12-5136 0 0,-4-4 3850 0 0,-4-2 3664 0 0,-7 6 11220 0 0,1 26-9140 0 0,-10 23-1270 0 0,3-3-1902 0 0,0-1 132 0 0,-10 39-1 0 0,20-61-832 0 0,-1 1 0 0 0,1-1 0 0 0,0 1-1 0 0,1 0 1 0 0,-1 0 0 0 0,1 0 0 0 0,1-1 0 0 0,-1 1 0 0 0,1 0 0 0 0,0 0-1 0 0,4 10 1 0 0,-5-16-71 0 0,0 0 0 0 0,0-1-1 0 0,1 1 1 0 0,-1 0-1 0 0,0 0 1 0 0,1-1 0 0 0,-1 1-1 0 0,0 0 1 0 0,1-1-1 0 0,-1 1 1 0 0,1-1 0 0 0,-1 1-1 0 0,1-1 1 0 0,-1 1-1 0 0,1-1 1 0 0,0 1 0 0 0,-1-1-1 0 0,1 1 1 0 0,-1-1 0 0 0,1 1-1 0 0,0-1 1 0 0,-1 0-1 0 0,1 0 1 0 0,0 1 0 0 0,0-1-1 0 0,-1 0 1 0 0,2 0-1 0 0,-1 0-28 0 0,1 0 0 0 0,-1-1 0 0 0,0 1 0 0 0,0 0-1 0 0,1-1 1 0 0,-1 0 0 0 0,0 1 0 0 0,0-1 0 0 0,0 0-1 0 0,0 1 1 0 0,0-1 0 0 0,0 0 0 0 0,0 0-1 0 0,1-1 1 0 0,6-7-383 0 0,-1 0 0 0 0,-1 0 0 0 0,6-10 0 0 0,-8 11 971 0 0,5-8 94 0 0,0 0 1 0 0,-2-1-1 0 0,10-32 1 0 0,-10 28 3441 0 0,18-39 0 0 0,-13 44 1593 0 0,-12 16-5201 0 0,0 0 0 0 0,1 1 0 0 0,-1-1 0 0 0,0 0 0 0 0,0 0 0 0 0,1 0 0 0 0,-1 0 0 0 0,0 1 0 0 0,0-1 0 0 0,1 0-1 0 0,-1 0 1 0 0,0 1 0 0 0,0-1 0 0 0,0 0 0 0 0,0 0 0 0 0,1 1 0 0 0,-1-1 0 0 0,0 0 0 0 0,0 0 0 0 0,0 1 0 0 0,0-1 0 0 0,0 0-1 0 0,0 1 1 0 0,0-1 0 0 0,0 0 0 0 0,0 0 0 0 0,0 1 0 0 0,0-1 0 0 0,0 0 0 0 0,0 1 0 0 0,0-1 0 0 0,0 0 0 0 0,0 1 0 0 0,-5 38 2876 0 0,-17 33-2313 0 0,16-55-953 0 0,0 1 1 0 0,0-1 0 0 0,2 1 0 0 0,0 1-1 0 0,1-1 1 0 0,1 1 0 0 0,1 19-1 0 0,6-15-4052 0 0,-5-22 4021 0 0,0-1 1 0 0,0 1 0 0 0,1-1 0 0 0,-1 1 0 0 0,0-1 0 0 0,0 0 0 0 0,1 1-1 0 0,-1-1 1 0 0,0 1 0 0 0,1-1 0 0 0,-1 1 0 0 0,1-1 0 0 0,-1 0 0 0 0,0 1-1 0 0,1-1 1 0 0,-1 0 0 0 0,1 0 0 0 0,-1 1 0 0 0,1-1 0 0 0,-1 0 0 0 0,1 0-1 0 0,-1 1 1 0 0,1-1 0 0 0,-1 0 0 0 0,1 0 0 0 0,-1 0 0 0 0,1 0 0 0 0,-1 0 0 0 0,1 0-1 0 0,0 0 1 0 0,-1 0 0 0 0,1 0 0 0 0,-1 0 0 0 0,1 0 0 0 0,-1 0 0 0 0,1-1-1 0 0,-1 1 1 0 0,1 0 0 0 0,0-1 0 0 0,0 1 96 0 0,-1 0 1 0 0,1-1-1 0 0,-1 1 1 0 0,1-1 0 0 0,-1 1-1 0 0,1-1 1 0 0,-1 1-1 0 0,1-1 1 0 0,-1 1-1 0 0,1-1 1 0 0,-1 1-1 0 0,0-1 1 0 0,1 0-1 0 0,-1 1 1 0 0,0-1-1 0 0,0 0 1 0 0,1 1-1 0 0,-1-1 1 0 0,0 0-1 0 0,0 1 1 0 0,0-1-1 0 0,0 0 1 0 0,0 1-1 0 0,0-1 1 0 0,0-1-1 0 0,1-5-1189 0 0,8-6-1856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05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77 2152 0 0,'6'-12'1863'0'0,"15"-29"1976"0"0,8 17 15889 0 0,-41 47-19067 0 0,2-5-660 0 0,-54 94 551 0 0,28-36-3437 0 0,47-99-3933 0 0,13-11 6731 0 0,-22 32 249 0 0,1-1 0 0 0,-1 1 0 0 0,0-1 0 0 0,1 1-1 0 0,-1 0 1 0 0,1 0 0 0 0,0 0 0 0 0,0 0-1 0 0,0 1 1 0 0,0-1 0 0 0,0 1 0 0 0,0 0 0 0 0,0 0-1 0 0,0 0 1 0 0,0 0 0 0 0,1 0 0 0 0,-1 1 0 0 0,0-1-1 0 0,1 1 1 0 0,-1 0 0 0 0,0 0 0 0 0,1 0 0 0 0,-1 1-1 0 0,0-1 1 0 0,7 2 0 0 0,50 26 338 0 0,-5-2-2371 0 0,-17-17-5017 0 0,-29-12-306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05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10 9594 0 0,'7'-8'7951'0'0,"-7"8"-7510"0"0,1 0 1 0 0,-1 0 0 0 0,1 0-1 0 0,-1-1 1 0 0,1 1 0 0 0,0 0-1 0 0,21 0 3156 0 0,23 10-3870 0 0,-40-8 1144 0 0,40 18-358 0 0,-15-6-1190 0 0,-79 1-16962 0 0,45-14 16946 0 0,-8 3 222 0 0,0 0 0 0 0,0 0 1 0 0,-16 9-1 0 0,-1 7 2730 0 0,27-18-1459 0 0,0 0 1 0 0,1 0-1 0 0,-1 0 1 0 0,0 0-1 0 0,1 1 1 0 0,-1-1-1 0 0,1 1 0 0 0,0-1 1 0 0,-2 5-1 0 0,3-7-490 0 0,0 1 1 0 0,0 0-1 0 0,-1-1 0 0 0,1 1 0 0 0,0 0 1 0 0,0-1-1 0 0,0 1 0 0 0,0 0 0 0 0,0-1 1 0 0,0 1-1 0 0,0 0 0 0 0,0-1 0 0 0,1 1 1 0 0,-1 0-1 0 0,0-1 0 0 0,0 1 0 0 0,1 0 1 0 0,-1-1-1 0 0,0 1 0 0 0,0-1 0 0 0,1 1 1 0 0,0 0-1 0 0,14 8 2521 0 0,27-4-2723 0 0,-32-5 317 0 0,10 2-513 0 0,44 1-2065 0 0,-34-9-2843 0 0,-28 5 3921 0 0,1 0 0 0 0,0-1 1 0 0,-1 1-1 0 0,1-1 0 0 0,-1 1 1 0 0,0-1-1 0 0,1 0 0 0 0,2-3 1 0 0,4-6-4423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06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0 7570 0 0,'-21'21'11278'0'0,"5"7"-5637"0"0,-7 39-3365 0 0,15-40-1725 0 0,0-4-494 0 0,3-12-248 0 0,1 0 1 0 0,1 1-1 0 0,-1-1 1 0 0,2 1-1 0 0,-1 0 0 0 0,2-1 1 0 0,0 1-1 0 0,0 0 0 0 0,1 13 1 0 0,4-17-5178 0 0,-12-27-9635 0 0,5 19 15530 0 0,1-1 0 0 0,-1 1-1 0 0,1 0 1 0 0,0 0 0 0 0,-1 0 0 0 0,1 0 0 0 0,-1 1 0 0 0,1-1 0 0 0,0 1 0 0 0,-1-1 0 0 0,1 1 0 0 0,0 0 0 0 0,-1 0 0 0 0,1 0-1 0 0,0 0 1 0 0,0 0 0 0 0,0 0 0 0 0,0 1 0 0 0,0-1 0 0 0,0 1 0 0 0,0 0 0 0 0,1-1 0 0 0,-1 1 0 0 0,0 0 0 0 0,1 0 0 0 0,0 0-1 0 0,-1 0 1 0 0,1 0 0 0 0,0 0 0 0 0,0 0 0 0 0,0 1 0 0 0,0-1 0 0 0,0 0 0 0 0,1 1 0 0 0,-1 4 0 0 0,-1-2-7 0 0,1 0 1 0 0,1 0 0 0 0,-1 0 0 0 0,1 0 0 0 0,0 0 0 0 0,0 0-1 0 0,2 9 1 0 0,-2-10-532 0 0,1-1-1 0 0,0 0 0 0 0,0 0 1 0 0,0 1-1 0 0,0-1 0 0 0,1 0 1 0 0,-1 0-1 0 0,1 0 0 0 0,0 0 1 0 0,-1-1-1 0 0,5 5 0 0 0,-1-2-59 0 0,-1-1-1 0 0,1 0 0 0 0,0-1 1 0 0,0 1-1 0 0,0-1 0 0 0,0 0 1 0 0,1 0-1 0 0,0-1 0 0 0,-1 1 1 0 0,1-1-1 0 0,0-1 0 0 0,0 1 1 0 0,0-1-1 0 0,0 0 0 0 0,0 0 1 0 0,0-1-1 0 0,8 0 1 0 0,-5 0-777 0 0,0-1 0 0 0,0-1 0 0 0,0 1 0 0 0,12-5 0 0 0,34-18-8438 0 0,-28 8 1203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06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16404 0 0,'2'0'4977'0'0,"3"0"-2633"0"0,-1 1-400 0 0,-1 0-695 0 0,0 1-601 0 0,-2-1-240 0 0,1 2-272 0 0,-1-3-112 0 0,1 0-80 0 0,0 0-328 0 0,1-1-680 0 0,3-1-1385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51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65 233 5297 0 0,'-4'0'1338'0'0,"1"0"0"0"0,0-1 0 0 0,-1 1 0 0 0,1-1 1 0 0,-1 1-1 0 0,1-1 0 0 0,0 0 0 0 0,-4-2 0 0 0,5 2-805 0 0,0 0 1 0 0,0 0 0 0 0,0 0-1 0 0,1-1 1 0 0,-1 1-1 0 0,0 0 1 0 0,1-1 0 0 0,-1 0-1 0 0,1 1 1 0 0,-1-1-1 0 0,0-2 1 0 0,0 1-382 0 0,1 0 0 0 0,-1 0 0 0 0,1 0 0 0 0,0 0 1 0 0,1 0-1 0 0,-1 0 0 0 0,0-1 0 0 0,1 1 0 0 0,0 0 0 0 0,0-1 1 0 0,0 1-1 0 0,0 0 0 0 0,0-1 0 0 0,1 1 0 0 0,-1 0 0 0 0,1 0 0 0 0,2-6 1 0 0,-1 3-146 0 0,0 1 1 0 0,1 1-1 0 0,0-1 1 0 0,0 0 0 0 0,0 1-1 0 0,0-1 1 0 0,1 1-1 0 0,0 0 1 0 0,0 0 0 0 0,0 0-1 0 0,0 1 1 0 0,1-1-1 0 0,-1 1 1 0 0,1 0 0 0 0,0 0-1 0 0,0 1 1 0 0,6-3-1 0 0,13-5-32 0 0,0 2 0 0 0,37-8 0 0 0,-40 11 42 0 0,14-4-18 0 0,-1 1 0 0 0,1 2 0 0 0,0 2 0 0 0,0 1 0 0 0,0 2-1 0 0,0 1 1 0 0,1 1 0 0 0,-1 3 0 0 0,0 0 0 0 0,-1 3 0 0 0,1 1-1 0 0,-1 1 1 0 0,0 2 0 0 0,52 24 0 0 0,-70-27 77 0 0,-1 0 1 0 0,0 1-1 0 0,0 1 0 0 0,-1 0 0 0 0,0 1 1 0 0,15 16-1 0 0,-22-20-221 0 0,-1 1 0 0 0,0 0-1 0 0,0 0 1 0 0,-1 0 0 0 0,5 11 0 0 0,-6-11-619 0 0,-1 0 0 0 0,0 0 0 0 0,-1 0 0 0 0,0 1 0 0 0,0-1 0 0 0,1 14 0 0 0,-3-21 492 0 0,0 7-2609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47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13739 0 0,'2'3'7856'0'0,"5"7"-6969"0"0,11 23-604 0 0,-2 1-1 0 0,-1 0 1 0 0,18 69-1 0 0,11 112-278 0 0,-40-178-240 0 0,2 16-705 0 0,4-20-2666 0 0,-8-61-9349 0 0,-4 8 9248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47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70 8018 0 0,'-1'-2'511'0'0,"1"0"1"0"0,-1 1-1 0 0,1-1 1 0 0,0 0 0 0 0,0 0-1 0 0,0 0 1 0 0,0 0-1 0 0,0 0 1 0 0,0 0-1 0 0,1 0 1 0 0,-1 0-1 0 0,1 0 1 0 0,-1 1 0 0 0,1-1-1 0 0,0 0 1 0 0,-1 0-1 0 0,1 1 1 0 0,0-1-1 0 0,0 0 1 0 0,2-2-1 0 0,-1 2-148 0 0,1 0 0 0 0,-1 0-1 0 0,1 0 1 0 0,0 0 0 0 0,0 0-1 0 0,0 1 1 0 0,0-1 0 0 0,0 1-1 0 0,0-1 1 0 0,0 1-1 0 0,3-1 1 0 0,9 0 23 0 0,-1-1 0 0 0,0 1 0 0 0,1 1 1 0 0,19 1-1 0 0,-15 1-255 0 0,0 1 1 0 0,0 0 0 0 0,0 2 0 0 0,0 0-1 0 0,-1 1 1 0 0,36 14 0 0 0,-46-15-94 0 0,1 0-1 0 0,-1 0 1 0 0,1 1 0 0 0,-1 0-1 0 0,-1 0 1 0 0,1 1 0 0 0,-1 0-1 0 0,0 1 1 0 0,0-1 0 0 0,-1 1 0 0 0,0 0-1 0 0,0 1 1 0 0,-1 0 0 0 0,0 0-1 0 0,0 0 1 0 0,4 9 0 0 0,-8-13-13 0 0,1 1 0 0 0,-1-1 1 0 0,0 1-1 0 0,-1 0 0 0 0,1-1 1 0 0,-1 1-1 0 0,0 0 1 0 0,0-1-1 0 0,0 1 0 0 0,-1-1 1 0 0,1 1-1 0 0,-1 0 0 0 0,-2 7 1 0 0,0-5-7 0 0,0 1 1 0 0,-1-1-1 0 0,0 1 0 0 0,0-1 1 0 0,-1 0-1 0 0,1 0 1 0 0,-9 8-1 0 0,5-6-238 0 0,-1 0 1 0 0,-1 0-1 0 0,0-1 1 0 0,0 0-1 0 0,-1-1 1 0 0,1 0-1 0 0,-2 0 1 0 0,1-1-1 0 0,-23 8 1 0 0,5-8-2837 0 0,20-5-1026 0 0,-1 0-3599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48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32 4577 0 0,'-22'-30'18390'0'0,"23"30"-18143"0"0,20-1 1770 0 0,-10 2-1931 0 0,-1 1-1 0 0,0 1 1 0 0,0 0 0 0 0,0 0 0 0 0,0 1 0 0 0,0 0 0 0 0,-1 1 0 0 0,18 11 0 0 0,-20-12-62 0 0,-1 1 0 0 0,0-1 0 0 0,0 2 0 0 0,0-1 0 0 0,0 1 0 0 0,-1-1 0 0 0,0 2 0 0 0,0-1 0 0 0,-1 0 0 0 0,0 1 0 0 0,0 0 0 0 0,5 12 0 0 0,-8-15-16 0 0,0 0 0 0 0,0-1-1 0 0,-1 1 1 0 0,1 0 0 0 0,-1 0-1 0 0,0 0 1 0 0,0 0 0 0 0,-1 0-1 0 0,1 0 1 0 0,-1 0 0 0 0,0 0 0 0 0,0 0-1 0 0,0 0 1 0 0,0 0 0 0 0,-1-1-1 0 0,0 1 1 0 0,0-1 0 0 0,0 1-1 0 0,0-1 1 0 0,0 1 0 0 0,0-1-1 0 0,-4 3 1 0 0,-7 8-298 0 0,0-1 1 0 0,-1 0-1 0 0,-24 16 0 0 0,9-6-508 0 0,28-23 783 0 0,1 1 0 0 0,-1-1-1 0 0,0 1 1 0 0,1-1 0 0 0,-1 1 0 0 0,1-1 0 0 0,-1 1 0 0 0,1-1 0 0 0,0 1-1 0 0,-1 0 1 0 0,1-1 0 0 0,-1 1 0 0 0,1 0 0 0 0,0-1 0 0 0,0 1 0 0 0,-1 0-1 0 0,1-1 1 0 0,0 1 0 0 0,0 0 0 0 0,0 0 0 0 0,0-1 0 0 0,0 1 0 0 0,0 0-1 0 0,0 0 1 0 0,0-1 0 0 0,0 1 0 0 0,0 1 0 0 0,1-1 15 0 0,0 1 0 0 0,0-1 0 0 0,0 0 0 0 0,0 1 0 0 0,0-1 0 0 0,0 0 0 0 0,0 1 1 0 0,0-1-1 0 0,0 0 0 0 0,1 0 0 0 0,1 2 0 0 0,7 3 152 0 0,0-1 1 0 0,21 9 0 0 0,-22-10-93 0 0,0 0 109 0 0,1 0 0 0 0,-1 1 1 0 0,-1 0-1 0 0,1 0 1 0 0,-1 1-1 0 0,8 7 0 0 0,-14-11-125 0 0,0-1-1 0 0,0 1 1 0 0,-1 0-1 0 0,1 0 1 0 0,-1 0-1 0 0,0 0 0 0 0,1 0 1 0 0,-1 1-1 0 0,0-1 1 0 0,0 0-1 0 0,0 1 1 0 0,-1-1-1 0 0,1 0 1 0 0,0 1-1 0 0,-1-1 0 0 0,0 1 1 0 0,0-1-1 0 0,1 1 1 0 0,-1-1-1 0 0,-1 1 1 0 0,1-1-1 0 0,0 1 1 0 0,-1-1-1 0 0,1 0 0 0 0,-1 1 1 0 0,0-1-1 0 0,1 0 1 0 0,-1 1-1 0 0,0-1 1 0 0,-2 3-1 0 0,-6 10-73 0 0,-1-1 0 0 0,0 1-1 0 0,-15 15 1 0 0,-1-2-7688 0 0,5-43-2312 0 0,13 9 3769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44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10802 0 0,'-3'3'1004'0'0,"0"0"0"0"0,1 0 0 0 0,0 0 0 0 0,0 1 0 0 0,-1-1-1 0 0,2 1 1 0 0,-1-1 0 0 0,-2 7 0 0 0,-3 32 1793 0 0,8-22-3085 0 0,0-1 0 0 0,7 30-1 0 0,-5-30 935 0 0,59 266-1290 0 0,-44-208-4781 0 0,-16-72 4398 0 0,-1 1-1 0 0,0-1 1 0 0,0 1-1 0 0,0-1 1 0 0,-1 1-1 0 0,0-1 1 0 0,0 1-1 0 0,0 0 1 0 0,-1-1-1 0 0,-1 6 1 0 0,1 0-2145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23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4 9906 0 0,'-1'-2'1443'0'0,"0"2"-1203"0"0,1 0 1 0 0,0-1-1 0 0,0 1 1 0 0,-1 0-1 0 0,1 0 1 0 0,0 0-1 0 0,-1 0 1 0 0,1-1-1 0 0,0 1 1 0 0,-1 0-1 0 0,1 0 1 0 0,0 0-1 0 0,-1 0 0 0 0,1 0 1 0 0,0 0-1 0 0,-1 0 1 0 0,1 0-1 0 0,-1 0 1 0 0,1 0-1 0 0,0 0 1 0 0,-1 0-1 0 0,1 0 1 0 0,0 1-1 0 0,-1-1 1 0 0,1 0-1 0 0,0 0 1 0 0,-1 0-1 0 0,1 0 0 0 0,0 1 1 0 0,-1-1-1 0 0,-8 15 2002 0 0,-1 21-2264 0 0,6-13 122 0 0,1 1 1 0 0,2-1-1 0 0,0 1 0 0 0,1 0 1 0 0,1-1-1 0 0,2 1 0 0 0,0-1 1 0 0,9 34-1 0 0,-11-55-308 0 0,0 0 1 0 0,0 1-1 0 0,0-1 1 0 0,1 0-1 0 0,-1 0 1 0 0,0 0-1 0 0,1 0 1 0 0,0 0-1 0 0,-1-1 0 0 0,1 1 1 0 0,0 0-1 0 0,0-1 1 0 0,2 2-1 0 0,-3-2-236 0 0,0 0-1 0 0,1-1 0 0 0,-1 1 0 0 0,0 0 1 0 0,1-1-1 0 0,-1 0 0 0 0,1 1 1 0 0,-1-1-1 0 0,0 0 0 0 0,1 1 1 0 0,-1-1-1 0 0,1 0 0 0 0,-1 0 1 0 0,1 0-1 0 0,-1 0 0 0 0,1 0 1 0 0,-1-1-1 0 0,1 1 0 0 0,-1 0 1 0 0,1-1-1 0 0,-1 1 0 0 0,2-2 1 0 0,3-1-4564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45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75 7146 0 0,'-1'-3'880'0'0,"1"0"1"0"0,-1 0 0 0 0,1 0 0 0 0,-1 0 0 0 0,1 0 0 0 0,0 0-1 0 0,0 0 1 0 0,0 0 0 0 0,1 0 0 0 0,-1 0 0 0 0,1 0 0 0 0,1-5-1 0 0,-1 6-608 0 0,0 0 0 0 0,0 1 0 0 0,0-1 0 0 0,0 0-1 0 0,0 1 1 0 0,1-1 0 0 0,-1 0 0 0 0,1 1 0 0 0,-1 0 0 0 0,1-1-1 0 0,-1 1 1 0 0,1 0 0 0 0,0 0 0 0 0,-1 0 0 0 0,3-1-1 0 0,1 0-203 0 0,-1 1-1 0 0,0 0 1 0 0,1 0-1 0 0,-1 0 0 0 0,0 1 1 0 0,1-1-1 0 0,-1 1 0 0 0,1 0 1 0 0,-1 0-1 0 0,1 1 0 0 0,-1-1 1 0 0,0 1-1 0 0,1 0 0 0 0,-1 0 1 0 0,0 1-1 0 0,5 1 0 0 0,15 7 18 0 0,36 22 0 0 0,-52-27-48 0 0,1 1-1 0 0,-1 0 1 0 0,0 0-1 0 0,-1 1 1 0 0,1 0-1 0 0,-1 0 0 0 0,7 10 1 0 0,-13-15-9 0 0,1 0 0 0 0,-1 0 0 0 0,0 0 0 0 0,0 0 0 0 0,0 0 0 0 0,0 0 0 0 0,0 1 0 0 0,-1-1 0 0 0,1 0 0 0 0,-1 0 0 0 0,1 0 0 0 0,-1 1 0 0 0,0-1 0 0 0,0 0 0 0 0,0 1 0 0 0,0-1 0 0 0,0 0 0 0 0,-1 0 0 0 0,1 1 0 0 0,-2 2 0 0 0,1-2 10 0 0,-1 1-1 0 0,0 0 1 0 0,0 0-1 0 0,0-1 0 0 0,-1 1 1 0 0,0-1-1 0 0,1 0 1 0 0,-1 1-1 0 0,0-2 1 0 0,-4 5-1 0 0,-7 3 74 0 0,-1 0 0 0 0,0-1 0 0 0,-32 15 0 0 0,-72 21 131 0 0,35-15-1041 0 0,83-30 699 0 0,0 0 1 0 0,0 1 0 0 0,0-1-1 0 0,0 0 1 0 0,0 1 0 0 0,0-1-1 0 0,0 1 1 0 0,0-1 0 0 0,1 1 0 0 0,-1 0-1 0 0,0-1 1 0 0,0 1 0 0 0,1 0-1 0 0,-1-1 1 0 0,1 1 0 0 0,-1 0-1 0 0,0 0 1 0 0,1 0 0 0 0,-1 1-1 0 0,1-1-115 0 0,0-1 0 0 0,0 1 0 0 0,0 0 0 0 0,0-1-1 0 0,0 1 1 0 0,0 0 0 0 0,0-1 0 0 0,0 1 0 0 0,1-1 0 0 0,-1 1-1 0 0,0 0 1 0 0,0-1 0 0 0,1 1 0 0 0,-1-1 0 0 0,1 1 0 0 0,-1-1-1 0 0,0 1 1 0 0,1-1 0 0 0,-1 1 0 0 0,1-1 0 0 0,-1 1-1 0 0,1 0 1 0 0,3 1-977 0 0,-1 0 0 0 0,1 0-1 0 0,-1 0 1 0 0,1 0 0 0 0,0 0-1 0 0,0-1 1 0 0,-1 1 0 0 0,7 0-1 0 0,10 1-3826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45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16420 0 0,'-2'23'7353'0'0,"-3"11"-4677"0"0,-2 14-2558 0 0,5-15 34 0 0,-3 150 620 0 0,6-155-1033 0 0,1 0 1 0 0,1 1-1 0 0,2-1 1 0 0,11 37-1 0 0,-16-64 141 0 0,12 30-1839 0 0,-2-17-2013 0 0,3-8-6444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46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9850 0 0,'16'67'8394'0'0,"2"0"-4352"0"0,2 11-3401 0 0,14 98 1 0 0,-29-125-873 0 0,7 50-2150 0 0,5-38-5388 0 0,-13-57 3868 0 0,-3-11 101 0 0,-1-3 401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46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 6241 0 0,'2'-5'1020'0'0,"1"0"0"0"0,0 0-1 0 0,-1 1 1 0 0,2-1-1 0 0,-1 1 1 0 0,0-1-1 0 0,1 1 1 0 0,0 0 0 0 0,0 1-1 0 0,0-1 1 0 0,8-4-1 0 0,-8 5-612 0 0,1 1-1 0 0,-1 0 0 0 0,1 0 0 0 0,0 0 0 0 0,0 0 0 0 0,-1 1 1 0 0,1 0-1 0 0,0 0 0 0 0,0 0 0 0 0,1 1 0 0 0,4 0 1 0 0,-2 0-350 0 0,-1 1 0 0 0,1 0 1 0 0,-1 0-1 0 0,1 1 1 0 0,-1 0-1 0 0,0 1 0 0 0,0 0 1 0 0,0 0-1 0 0,0 0 1 0 0,0 1-1 0 0,-1 0 0 0 0,1 0 1 0 0,-1 0-1 0 0,0 1 1 0 0,-1 0-1 0 0,10 10 1 0 0,-11-11-33 0 0,0 1 0 0 0,-1-1 1 0 0,1 1-1 0 0,-1 0 0 0 0,0 0 1 0 0,0 0-1 0 0,-1 0 1 0 0,0 1-1 0 0,0-1 0 0 0,0 1 1 0 0,0-1-1 0 0,-1 1 1 0 0,0 0-1 0 0,0-1 0 0 0,-1 1 1 0 0,1 0-1 0 0,-1 0 1 0 0,-1 0-1 0 0,0 7 0 0 0,-1-4 2 0 0,-1 0-1 0 0,0 0 0 0 0,0 0 0 0 0,-1 0 0 0 0,0 0 1 0 0,-1-1-1 0 0,0 0 0 0 0,0 0 0 0 0,0 0 0 0 0,-13 13 1 0 0,10-13-81 0 0,0 0 1 0 0,0-1-1 0 0,0 1 1 0 0,-1-2-1 0 0,0 1 1 0 0,0-2-1 0 0,-1 1 1 0 0,-18 7-1 0 0,10-6-1115 0 0,1-2 1 0 0,-25 5-1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46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9618 0 0,'14'7'10490'0'0,"16"-3"-7002"0"0,0 0-2922 0 0,-24-1-520 0 0,1-1 0 0 0,-1 1 0 0 0,0 0 0 0 0,0 1 0 0 0,-1-1 0 0 0,1 1 0 0 0,-1 1-1 0 0,0-1 1 0 0,0 1 0 0 0,0-1 0 0 0,0 1 0 0 0,-1 1 0 0 0,0-1 0 0 0,0 1 0 0 0,0-1-1 0 0,-1 1 1 0 0,0 0 0 0 0,0 0 0 0 0,2 9 0 0 0,-3-8-12 0 0,0 1 0 0 0,0 0 0 0 0,-1 0 0 0 0,-1 0 0 0 0,1 0 0 0 0,-1 0-1 0 0,-1 0 1 0 0,1 0 0 0 0,-1 0 0 0 0,-1 0 0 0 0,1 0 0 0 0,-2 0 0 0 0,1-1 0 0 0,-1 1 0 0 0,-6 13 0 0 0,-8 10-59 0 0,-21 29-1 0 0,15-29-285 0 0,-1 0 0 0 0,-32 30 0 0 0,56-61 317 0 0,-1 1 1 0 0,0 0 0 0 0,0-1 0 0 0,0 1 0 0 0,1 0-1 0 0,-1 0 1 0 0,0 0 0 0 0,1 0 0 0 0,-1-1 0 0 0,1 1 0 0 0,-1 0-1 0 0,1 0 1 0 0,-1 0 0 0 0,1 0 0 0 0,-1 0 0 0 0,1 0-1 0 0,0 0 1 0 0,0 1 0 0 0,0-1 0 0 0,0 0 0 0 0,-1 0-1 0 0,1 0 1 0 0,0 0 0 0 0,1 0 0 0 0,-1 0 0 0 0,0 0 0 0 0,0 0-1 0 0,1 2 1 0 0,0-2 20 0 0,0 1 0 0 0,1 0 0 0 0,-1-1 0 0 0,1 1 0 0 0,-1-1 0 0 0,1 1 0 0 0,0-1 0 0 0,-1 0 0 0 0,1 0 0 0 0,0 0 0 0 0,0 0-1 0 0,0 0 1 0 0,3 1 0 0 0,6 2 51 0 0,1-1 0 0 0,0 0-1 0 0,0-1 1 0 0,13 1-1 0 0,12 0-810 0 0,66-5 0 0 0,-56-4-2982 0 0,-2-4-3796 0 0,-15 1-477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19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550 7 6537 0 0,'-28'-5'8981'0'0,"-22"8"-2751"0"0,13-1-3515 0 0,14-1-2441 0 0,1 1 0 0 0,-1 1 1 0 0,0 1-1 0 0,1 1 0 0 0,0 1 1 0 0,0 0-1 0 0,1 2 0 0 0,0 1 1 0 0,0 0-1 0 0,1 2 0 0 0,0 0 1 0 0,-35 27-1 0 0,44-29-280 0 0,0 1 0 0 0,0 0 1 0 0,2 1-1 0 0,-1 0 0 0 0,1 0 0 0 0,1 1 1 0 0,0 0-1 0 0,0 1 0 0 0,-7 18 0 0 0,11-21 15 0 0,0 1-1 0 0,1 0 1 0 0,1 0-1 0 0,-1 1 0 0 0,2-1 1 0 0,-1 0-1 0 0,2 1 1 0 0,0-1-1 0 0,0 1 0 0 0,1-1 1 0 0,0 0-1 0 0,6 22 1 0 0,0-9-20 0 0,2 0 1 0 0,0-1 0 0 0,2-1 0 0 0,0 0 0 0 0,2 0-1 0 0,0-1 1 0 0,31 36 0 0 0,-1-8-22 0 0,88 77 0 0 0,-99-99 18 0 0,1-2 0 0 0,1-1 0 0 0,1-1 0 0 0,1-3 0 0 0,72 31 0 0 0,-83-41 7 0 0,0-1 0 0 0,1-2 0 0 0,0 0 0 0 0,1-2 0 0 0,-1-1 0 0 0,1-1 0 0 0,0-1 0 0 0,0-2 0 0 0,0-1 0 0 0,29-4 0 0 0,-39 2 41 0 0,-1-1-1 0 0,0 0 1 0 0,0-2 0 0 0,0 0 0 0 0,-1 0-1 0 0,0-2 1 0 0,0 0 0 0 0,0 0 0 0 0,-1-1 0 0 0,-1-1-1 0 0,0-1 1 0 0,0 0 0 0 0,-1 0 0 0 0,0-1-1 0 0,-1-1 1 0 0,0 0 0 0 0,-1 0 0 0 0,-1-1-1 0 0,0 0 1 0 0,-1-1 0 0 0,-1 0 0 0 0,0 0-1 0 0,-1-1 1 0 0,0 0 0 0 0,-1 0 0 0 0,-1 0-1 0 0,-1-1 1 0 0,0 1 0 0 0,-1-1 0 0 0,-1 0 0 0 0,0 1-1 0 0,-2-1 1 0 0,0 0 0 0 0,-4-21 0 0 0,0 16-1 0 0,-2 1 1 0 0,0-1 0 0 0,-1 2 0 0 0,-2-1 0 0 0,0 1-1 0 0,-1 1 1 0 0,-26-36 0 0 0,14 25 5 0 0,-2 2 0 0 0,-1 0 0 0 0,-55-46 0 0 0,37 42-106 0 0,-2 2 0 0 0,-1 1 1 0 0,-1 3-1 0 0,-1 2 0 0 0,-83-29 0 0 0,122 50-90 0 0,0 0-1 0 0,0 0 1 0 0,0 1 0 0 0,0 0 0 0 0,-1 1-1 0 0,1 0 1 0 0,-15 1 0 0 0,19 0-361 0 0,1 1 1 0 0,-1 0-1 0 0,0 1 1 0 0,1-1-1 0 0,-11 5 0 0 0,10-3-712 0 0,1 0 0 0 0,-1 0 0 0 0,1 1-1 0 0,0 0 1 0 0,-9 7 0 0 0,-1 4-3773 0 0,-2 2-2309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19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863 70 7554 0 0,'0'-2'194'0'0,"-1"-4"1345"0"0,-1 0 0 0 0,1 0 0 0 0,-1 1 1 0 0,-1-1-1 0 0,1 0 0 0 0,-6-8 0 0 0,7 13-1256 0 0,-1-1-1 0 0,1 0 0 0 0,-1 1 0 0 0,1-1 0 0 0,-1 1 1 0 0,0 0-1 0 0,0 0 0 0 0,0-1 0 0 0,0 1 0 0 0,0 0 1 0 0,0 1-1 0 0,0-1 0 0 0,0 0 0 0 0,0 1 0 0 0,0-1 0 0 0,-1 1 1 0 0,1-1-1 0 0,0 1 0 0 0,0 0 0 0 0,-1 0 0 0 0,-3 1 1 0 0,-15 1 135 0 0,1 0 0 0 0,-1 2 1 0 0,0 1-1 0 0,1 0 0 0 0,0 2 1 0 0,-35 15-1 0 0,16-2-323 0 0,0 2 0 0 0,-44 31 1 0 0,33-15-73 0 0,1 2 0 0 0,1 2-1 0 0,-57 67 1 0 0,74-73-33 0 0,2 2 0 0 0,1 1 1 0 0,3 1-1 0 0,1 1 0 0 0,-22 51 0 0 0,42-82 12 0 0,0 0 0 0 0,1 0-1 0 0,0 1 1 0 0,0-1 0 0 0,1 1 0 0 0,1 0 0 0 0,-1-1 0 0 0,2 1 0 0 0,0 0 0 0 0,0 0 0 0 0,1 0 0 0 0,4 18 0 0 0,-2-16 5 0 0,1 0 0 0 0,1-1 1 0 0,1 0-1 0 0,-1 0 1 0 0,2 0-1 0 0,0-1 0 0 0,0 1 1 0 0,1-2-1 0 0,17 20 0 0 0,-5-10-102 0 0,0-1 0 0 0,0-1 0 0 0,2 0-1 0 0,0-2 1 0 0,1 0 0 0 0,1-2 0 0 0,0 0-1 0 0,1-2 1 0 0,1-1 0 0 0,-1-1 0 0 0,55 14-1 0 0,-75-23-488 0 0,0 0 0 0 0,-1-1-1 0 0,1 0 1 0 0,0 1-1 0 0,0-2 1 0 0,-1 1-1 0 0,10-2 1 0 0,-12 1-48 0 0,1 1 0 0 0,-1-1 0 0 0,0 0 1 0 0,-1 0-1 0 0,1 0 0 0 0,0 0 0 0 0,0 0 0 0 0,0-1 1 0 0,-1 1-1 0 0,1-1 0 0 0,0 1 0 0 0,-1-1 1 0 0,0 1-1 0 0,1-1 0 0 0,-1 0 0 0 0,0 0 0 0 0,0 0 1 0 0,1-2-1 0 0,10-12-6012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0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0 15219 0 0,'-2'8'1232'0'0,"2"1"0"0"0,-1-1-1 0 0,1 0 1 0 0,1 11 0 0 0,10 27 1547 0 0,-3-27-2737 0 0,1 0 0 0 0,18 27 0 0 0,-15-28 257 0 0,-1 2-1 0 0,13 32 1 0 0,-21-42-165 0 0,-1 0 1 0 0,0 0-1 0 0,-1 0 1 0 0,0 0-1 0 0,-1 1 1 0 0,0-1-1 0 0,0 0 1 0 0,-1 0-1 0 0,-1 0 1 0 0,1 0-1 0 0,-2 0 1 0 0,1 0-1 0 0,-1 0 1 0 0,-1-1-1 0 0,0 1 1 0 0,0-1-1 0 0,-7 11 1 0 0,-4 6-17 0 0,-2-1 1 0 0,0 0-1 0 0,-2-1 1 0 0,-34 34 0 0 0,27-35-87 0 0,-1 0 1 0 0,-2-2-1 0 0,0-1 1 0 0,-34 17-1 0 0,35-21-46 0 0,10-1 2 0 0,18-15-115 0 0,0 1 0 0 0,0-1 0 0 0,-1 0 0 0 0,1 1-1 0 0,0-1 1 0 0,0 1 0 0 0,0-1 0 0 0,-1 0 0 0 0,1 1 0 0 0,0-1 0 0 0,0 1-1 0 0,0-1 1 0 0,0 0 0 0 0,0 1 0 0 0,0-1 0 0 0,0 1 0 0 0,0-1-1 0 0,0 0 1 0 0,0 1 0 0 0,0-1 0 0 0,0 1 0 0 0,0-1 0 0 0,0 1 0 0 0,1-1-1 0 0,-1 0 1 0 0,0 1 0 0 0,0 0 0 0 0,2-1-348 0 0,-1 1-1 0 0,0 0 1 0 0,1 0 0 0 0,-1-1-1 0 0,1 1 1 0 0,-1-1-1 0 0,1 1 1 0 0,-1-1 0 0 0,1 0-1 0 0,-1 1 1 0 0,1-1 0 0 0,0 0-1 0 0,-1 0 1 0 0,1 0 0 0 0,-1 0-1 0 0,1 0 1 0 0,0-1-1 0 0,-1 1 1 0 0,1 0 0 0 0,-1-1-1 0 0,3 0 1 0 0,17-6-4035 0 0,4-3-1602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0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1 11859 0 0,'-14'6'12542'0'0,"13"-5"-11804"0"0,-11 18 3617 0 0,-5 28-6047 0 0,13-33 2986 0 0,-80 188-935 0 0,4-12-4702 0 0,74-171 1752 0 0,6-19 2554 0 0,0 0-1 0 0,0 0 0 0 0,0 0 1 0 0,0 0-1 0 0,0 0 0 0 0,0 0 1 0 0,0 0-1 0 0,0 0 1 0 0,1 0-1 0 0,-1 0 0 0 0,0 0 1 0 0,0 0-1 0 0,0 0 0 0 0,0 0 1 0 0,0-1-1 0 0,0 1 0 0 0,0 0 1 0 0,0 0-1 0 0,0 0 1 0 0,0 0-1 0 0,0 0 0 0 0,0 0 1 0 0,0 0-1 0 0,1 0 0 0 0,-1 0 1 0 0,0 0-1 0 0,0 0 0 0 0,0 0 1 0 0,0 0-1 0 0,0 1 1 0 0,0-1-1 0 0,0 0 0 0 0,0 0 1 0 0,0 0-1 0 0,0 0 0 0 0,0 0 1 0 0,0 0-1 0 0,0 0 1 0 0,0 0-1 0 0,0 0 0 0 0,1 0 1 0 0,-1 0-1 0 0,0 0 0 0 0,0 0 1 0 0,0 0-1 0 0,0 0 0 0 0,0 0 1 0 0,0 0-1 0 0,0 0 1 0 0,19-29-1613 0 0,-3 5 2426 0 0,-14 21-705 0 0,0 0 0 0 0,0 0 0 0 0,1 0 1 0 0,0 1-1 0 0,-1-1 0 0 0,1 1 1 0 0,0 0-1 0 0,0-1 0 0 0,1 1 0 0 0,-1 1 1 0 0,0-1-1 0 0,0 0 0 0 0,1 1 1 0 0,-1 0-1 0 0,1 0 0 0 0,0 0 1 0 0,-1 0-1 0 0,1 0 0 0 0,0 1 0 0 0,-1 0 1 0 0,1-1-1 0 0,0 1 0 0 0,0 1 1 0 0,-1-1-1 0 0,1 1 0 0 0,0-1 0 0 0,-1 1 1 0 0,1 0-1 0 0,4 2 0 0 0,6 3-6 0 0,0 2 1 0 0,0-1-1 0 0,-1 2 0 0 0,0 0 0 0 0,18 15 0 0 0,-31-24-66 0 0,2 2-178 0 0,-1-1 0 0 0,0 0 0 0 0,0 0 0 0 0,1 0 0 0 0,-1 0 0 0 0,1-1 0 0 0,-1 1 0 0 0,1 0 0 0 0,-1 0 0 0 0,1-1 0 0 0,-1 1 0 0 0,1-1 0 0 0,0 0 0 0 0,2 1 0 0 0,-3-1-56 0 0,-1 0 1 0 0,1 0 0 0 0,-1-1 0 0 0,1 1 0 0 0,-1 0 0 0 0,0 0-1 0 0,1-1 1 0 0,-1 1 0 0 0,1 0 0 0 0,-1 0 0 0 0,1-1 0 0 0,-1 1-1 0 0,0-1 1 0 0,1 1 0 0 0,-1 0 0 0 0,0-1 0 0 0,1 1 0 0 0,-1-1-1 0 0,0 1 1 0 0,1-1 0 0 0,-1 1 0 0 0,0-1 0 0 0,0 1 0 0 0,0-1-1 0 0,0 1 1 0 0,1-1 0 0 0,-1 1 0 0 0,0-1 0 0 0,-1-26-6803 0 0,-3 11 6732 0 0,-1 0-3059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1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62 243 6737 0 0,'-6'-4'969'0'0,"-23"-15"3173"0"0,28 18-3680 0 0,0 1 1 0 0,0-1 0 0 0,-1 0 0 0 0,1 1-1 0 0,0-1 1 0 0,-1 1 0 0 0,1-1-1 0 0,-1 1 1 0 0,1-1 0 0 0,-1 1-1 0 0,1 0 1 0 0,0 0 0 0 0,-1 0 0 0 0,1 0-1 0 0,-1 0 1 0 0,1 0 0 0 0,-3 0-1 0 0,14 4 3860 0 0,7-3-3861 0 0,46-7 2874 0 0,-48 4-5020 0 0,-1 0 0 0 0,0-1 0 0 0,0-1 0 0 0,22-9 0 0 0,-31 11 902 0 0,0 0-1 0 0,-1 0 0 0 0,1-1 1 0 0,-1 0-1 0 0,1 0 0 0 0,-1 0 1 0 0,0-1-1 0 0,0 1 1 0 0,-1-1-1 0 0,1 0 0 0 0,-1 0 1 0 0,1 0-1 0 0,-1-1 0 0 0,3-6 1 0 0,-4 6 548 0 0,0 0 0 0 0,0-1 0 0 0,-1 1-1 0 0,0 0 1 0 0,0-1 0 0 0,0 1 0 0 0,0-1 0 0 0,-1 1 0 0 0,0-1 0 0 0,-1-6 0 0 0,0-2 504 0 0,-2-22 1206 0 0,-9 20 11596 0 0,7 24-10593 0 0,-1 6-733 0 0,-5 19-567 0 0,1 2 0 0 0,-8 65 0 0 0,16-87-1384 0 0,1 0 0 0 0,0 0 0 0 0,1 0 0 0 0,1 0 0 0 0,0 0 0 0 0,1 0 0 0 0,0-1 0 0 0,1 1 0 0 0,0 0 0 0 0,1-1 0 0 0,7 15 0 0 0,-10-26-318 0 0,0 1-1 0 0,-1 0 1 0 0,1 0-1 0 0,1 0 1 0 0,-1-1-1 0 0,0 1 0 0 0,0 0 1 0 0,1-1-1 0 0,-1 1 1 0 0,0-1-1 0 0,1 0 0 0 0,0 1 1 0 0,-1-1-1 0 0,1 0 1 0 0,0 0-1 0 0,-1 0 0 0 0,1 0 1 0 0,2 1-1 0 0,-2-2 168 0 0,-1 0-1 0 0,1 0 0 0 0,-1 0 1 0 0,0 0-1 0 0,1-1 0 0 0,-1 1 1 0 0,0 0-1 0 0,1 0 0 0 0,-1-1 1 0 0,0 1-1 0 0,1-1 0 0 0,-1 1 1 0 0,0-1-1 0 0,0 0 0 0 0,1 0 1 0 0,-1 1-1 0 0,0-1 0 0 0,0 0 1 0 0,0 0-1 0 0,1-1 0 0 0,21-29-3470 0 0,-7-4 4910 0 0,-6 5-453 0 0,-2-1-1 0 0,5-36 0 0 0,5-18 8640 0 0,-10 66-4908 0 0,-8 19-4279 0 0,0 0-1 0 0,0 0 1 0 0,0 0 0 0 0,0 0-1 0 0,1-1 1 0 0,-1 1 0 0 0,0 0-1 0 0,0 0 1 0 0,0 0 0 0 0,0 0-1 0 0,0 0 1 0 0,1 0-1 0 0,-1 0 1 0 0,0 0 0 0 0,0 1-1 0 0,0-1 1 0 0,0 0 0 0 0,1 0-1 0 0,-1 0 1 0 0,0 0-1 0 0,0 0 1 0 0,0 0 0 0 0,0 0-1 0 0,0 0 1 0 0,1 0 0 0 0,-1 0-1 0 0,0 0 1 0 0,0 1 0 0 0,0-1-1 0 0,0 0 1 0 0,0 0-1 0 0,0 0 1 0 0,0 0 0 0 0,0 0-1 0 0,1 0 1 0 0,-1 1 0 0 0,0-1-1 0 0,0 0 1 0 0,0 0 0 0 0,0 0-1 0 0,0 0 1 0 0,0 0-1 0 0,0 1 1 0 0,0-1 0 0 0,0 0-1 0 0,0 0 1 0 0,0 0 0 0 0,0 0-1 0 0,0 1 1 0 0,0-1-1 0 0,2 37 2299 0 0,-23 94-1574 0 0,12-87-1612 0 0,2 1 0 0 0,-1 56 1 0 0,10-59-4760 0 0,1-29 630 0 0,1-3-3294 0 0,2-9 2848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24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20 10546 0 0,'-33'-16'5920'0'0,"30"15"-5713"0"0,1 0 0 0 0,-1 1 0 0 0,1-1 0 0 0,-1 1 0 0 0,1 0 0 0 0,-1 0 0 0 0,1 0 1 0 0,-1 0-1 0 0,1 0 0 0 0,-1 0 0 0 0,1 1 0 0 0,-1-1 0 0 0,1 1 0 0 0,-1 0 0 0 0,1-1 0 0 0,0 1 0 0 0,-1 0 0 0 0,1 1 0 0 0,-4 1 0 0 0,6-2-187 0 0,0-1-1 0 0,0 0 1 0 0,-1 0 0 0 0,1 0-1 0 0,0 0 1 0 0,0 0 0 0 0,0 0-1 0 0,0 0 1 0 0,0 0-1 0 0,0 0 1 0 0,-1 0 0 0 0,1 1-1 0 0,0-1 1 0 0,0 0 0 0 0,0 0-1 0 0,0 0 1 0 0,0 0 0 0 0,0 0-1 0 0,0 1 1 0 0,0-1-1 0 0,0 0 1 0 0,0 0 0 0 0,0 0-1 0 0,-1 0 1 0 0,1 0 0 0 0,0 1-1 0 0,0-1 1 0 0,0 0 0 0 0,0 0-1 0 0,0 0 1 0 0,0 0-1 0 0,0 1 1 0 0,1-1 0 0 0,-1 0-1 0 0,0 0 1 0 0,0 0 0 0 0,0 0-1 0 0,0 0 1 0 0,0 1 0 0 0,0-1-1 0 0,0 0 1 0 0,0 0 0 0 0,0 0-1 0 0,0 0 1 0 0,0 0-1 0 0,0 0 1 0 0,1 1 0 0 0,-1-1-1 0 0,0 0 1 0 0,0 0 0 0 0,0 0-1 0 0,0 0 1 0 0,13 5 384 0 0,13-2-115 0 0,-4-3-343 0 0,46 1 264 0 0,-64 0-594 0 0,1-1 0 0 0,0 1 0 0 0,0 0-1 0 0,-1 0 1 0 0,1 1 0 0 0,0-1 0 0 0,-1 1-1 0 0,0 0 1 0 0,1 0 0 0 0,7 6 0 0 0,-12-8 248 0 0,-1 0 0 0 0,1 0 0 0 0,0 0 1 0 0,0 0-1 0 0,0 0 0 0 0,-1 0 1 0 0,1 0-1 0 0,0 0 0 0 0,0 0 1 0 0,0 0-1 0 0,-1 0 0 0 0,1 0 0 0 0,0 0 1 0 0,0 0-1 0 0,-1 0 0 0 0,1 0 1 0 0,0 0-1 0 0,0 0 0 0 0,0 0 0 0 0,-1 0 1 0 0,1 0-1 0 0,0 0 0 0 0,0 1 1 0 0,0-1-1 0 0,-1 0 0 0 0,1 0 1 0 0,0 0-1 0 0,0 0 0 0 0,0 1 0 0 0,0-1 1 0 0,0 0-1 0 0,-1 0 0 0 0,1 0 1 0 0,0 0-1 0 0,0 1 0 0 0,0-1 0 0 0,0 0 1 0 0,0 0-1 0 0,0 1 0 0 0,0-1 1 0 0,0 0-1 0 0,0 0 0 0 0,0 0 1 0 0,0 1-1 0 0,0-1 0 0 0,0 0 0 0 0,0 0 1 0 0,0 1-1 0 0,0-1 0 0 0,0 0 1 0 0,0 0-1 0 0,0 0 0 0 0,0 1 1 0 0,0-1-1 0 0,0 0 0 0 0,0 0 0 0 0,0 0 1 0 0,1 1-1 0 0,-1-1 0 0 0,0 0 1 0 0,0 0-1 0 0,0 0 0 0 0,0 0 0 0 0,0 1 1 0 0,1-1-1 0 0,-1 0 0 0 0,0 0 1 0 0,0 0-1 0 0,1 0 0 0 0,-8 2-5082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1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1 12883 0 0,'-9'-1'14715'0'0,"-5"16"-11559"0"0,-9 20-3806 0 0,12-16 637 0 0,-53 98-528 0 0,56-100-581 0 0,1 1 0 0 0,0 0 0 0 0,1 1 0 0 0,-6 34 0 0 0,12-52 820 0 0,-1 1 0 0 0,1 0 1 0 0,0-1-1 0 0,-1 1 1 0 0,1-1-1 0 0,0 1 0 0 0,0 0 1 0 0,0-1-1 0 0,0 1 0 0 0,1 0 1 0 0,-1-1-1 0 0,0 1 0 0 0,1 0 1 0 0,-1-1-1 0 0,1 1 0 0 0,-1-1 1 0 0,1 1-1 0 0,1 1 0 0 0,-1-3 136 0 0,-1 0-1 0 0,1 1 0 0 0,0-1 0 0 0,-1 0 1 0 0,1 0-1 0 0,0 1 0 0 0,0-1 0 0 0,-1 0 0 0 0,1 0 1 0 0,0 0-1 0 0,0 0 0 0 0,-1 0 0 0 0,1 0 1 0 0,0 0-1 0 0,0 0 0 0 0,-1-1 0 0 0,1 1 0 0 0,0 0 1 0 0,-1 0-1 0 0,1-1 0 0 0,0 1 0 0 0,-1 0 1 0 0,1-1-1 0 0,0 1 0 0 0,-1-1 0 0 0,2 0 1 0 0,4-3-157 0 0,1-2 1 0 0,-1 1-1 0 0,0-1 1 0 0,0 0-1 0 0,8-10 1 0 0,-5 0 1314 0 0,0 0 0 0 0,0-1 0 0 0,-1 0 0 0 0,-1 0 0 0 0,7-30 0 0 0,3-5 3488 0 0,-17 52-4378 0 0,1-1 0 0 0,-1 0-1 0 0,0 1 1 0 0,0-1-1 0 0,1 0 1 0 0,-1 1-1 0 0,0-1 1 0 0,1 0 0 0 0,-1 1-1 0 0,1-1 1 0 0,-1 1-1 0 0,0-1 1 0 0,1 1-1 0 0,0-1 1 0 0,-1 1-1 0 0,1-1 1 0 0,-1 1 0 0 0,1 0-1 0 0,-1-1 1 0 0,1 1-1 0 0,0 0 1 0 0,-1 0-1 0 0,1-1 1 0 0,0 1 0 0 0,-1 0-1 0 0,1 0 1 0 0,0 0-1 0 0,-1 0 1 0 0,3 0-1 0 0,-1 0-37 0 0,0 0-1 0 0,0 1 0 0 0,0 0 0 0 0,0-1 1 0 0,0 1-1 0 0,0 0 0 0 0,0 0 0 0 0,0 0 1 0 0,0 0-1 0 0,2 2 0 0 0,38 36-520 0 0,-39-36 629 0 0,34 40-486 0 0,-9-10-3694 0 0,-22-27-995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1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13515 0 0,'17'12'6516'0'0,"7"18"-5332"0"0,-6-7-930 0 0,-15-20-227 0 0,2 2-88 0 0,0 0-1 0 0,0 0 0 0 0,-1 1 1 0 0,1 0-1 0 0,3 6 0 0 0,-8-11-182 0 0,1 1 1 0 0,0-1-1 0 0,-1 0 0 0 0,1 1 0 0 0,-1-1 0 0 0,0 0 0 0 0,1 1 0 0 0,-1-1 1 0 0,0 1-1 0 0,0-1 0 0 0,0 0 0 0 0,0 1 0 0 0,0 2 0 0 0,-1-3-194 0 0,1 0 0 0 0,-1 0-1 0 0,1 0 1 0 0,-1 0 0 0 0,0 1 0 0 0,1-1-1 0 0,-1 0 1 0 0,0 0 0 0 0,0 0 0 0 0,1 0-1 0 0,-1 0 1 0 0,0 0 0 0 0,0-1-1 0 0,0 1 1 0 0,0 0 0 0 0,0 0 0 0 0,-2 0-1 0 0,2 0 223 0 0,0-1 0 0 0,0 1 0 0 0,1-1 0 0 0,-1 1 0 0 0,0-1 0 0 0,1 1 0 0 0,-1 0 0 0 0,1-1 0 0 0,-1 1 0 0 0,0 0 0 0 0,1-1 0 0 0,0 1 0 0 0,-1 0 0 0 0,1 0 0 0 0,-1-1 0 0 0,1 1 0 0 0,0 0-1 0 0,0 0 1 0 0,-1 0 0 0 0,1 1 0 0 0,-3 6-1657 0 0,-7 0-860 0 0</inkml:trace>
  <inkml:trace contextRef="#ctx0" brushRef="#br0" timeOffset="1">54 180 3193 0 0,'-33'-2'4110'0'0,"32"2"-3890"0"0,1 0 0 0 0,-1 0 0 0 0,0 0 1 0 0,1 0-1 0 0,-1 0 0 0 0,0 0 0 0 0,1 0 0 0 0,-1 0 0 0 0,0 0 0 0 0,1 0 1 0 0,-1 0-1 0 0,0 0 0 0 0,1 0 0 0 0,-1 0 0 0 0,1 1 0 0 0,-1-1 1 0 0,0 0-1 0 0,1 1 0 0 0,-1-1 0 0 0,1 0 0 0 0,-1 1 0 0 0,1-1 0 0 0,-1 0 1 0 0,1 1-1 0 0,-1-1 0 0 0,1 1 0 0 0,-1-1 0 0 0,1 1 0 0 0,-1-1 1 0 0,1 1-1 0 0,0 0 0 0 0,-1-1 0 0 0,1 1 0 0 0,0-1 0 0 0,0 1 0 0 0,-1 0 1 0 0,1-1-1 0 0,0 1 0 0 0,0 0 0 0 0,0-1 0 0 0,0 1 0 0 0,0 0 1 0 0,0-1-1 0 0,0 1 0 0 0,0 0 0 0 0,0-1 0 0 0,0 1 0 0 0,0 0 1 0 0,1-1-1 0 0,-1 1 0 0 0,0 0 0 0 0,10 15 3805 0 0,5-6-3869 0 0,-7-8-290 0 0,-1 0 0 0 0,1-1 1 0 0,0 0-1 0 0,0 0 0 0 0,0-1 1 0 0,-1 0-1 0 0,1 0 0 0 0,8-1 1 0 0,10-4-3513 0 0,0-1-3312 0 0,-11 5 242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2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0 8234 0 0,'0'0'442'0'0,"-1"0"1"0"0,0 0-1 0 0,1 0 1 0 0,-1 0 0 0 0,0 0-1 0 0,1 0 1 0 0,-1 0-1 0 0,0 0 1 0 0,1 1-1 0 0,-1-1 1 0 0,1 0 0 0 0,-1 0-1 0 0,0 0 1 0 0,1 1-1 0 0,-1-1 1 0 0,1 0-1 0 0,-1 1 1 0 0,1-1 0 0 0,-1 0-1 0 0,0 1 1 0 0,-9 14 4053 0 0,-1 22-2359 0 0,9-28-1371 0 0,-10 39-167 0 0,2 0 0 0 0,-3 53 0 0 0,9-34-3334 0 0,6-2-4946 0 0</inkml:trace>
  <inkml:trace contextRef="#ctx0" brushRef="#br0" timeOffset="1">37 415 10250 0 0,'-25'34'8693'0'0,"23"-31"-8144"0"0,0 1 0 0 0,1-1 0 0 0,-1 1 0 0 0,1 0 0 0 0,0-1-1 0 0,0 1 1 0 0,-1 4 0 0 0,2-5-487 0 0,0 0-1 0 0,0 0 1 0 0,1 0-1 0 0,-1 0 1 0 0,1 0-1 0 0,-1 0 1 0 0,1 0 0 0 0,0-1-1 0 0,0 1 1 0 0,0 0-1 0 0,0 0 1 0 0,1-1-1 0 0,-1 1 1 0 0,1-1 0 0 0,-1 1-1 0 0,1-1 1 0 0,0 0-1 0 0,0 0 1 0 0,0 0-1 0 0,0 0 1 0 0,0 0 0 0 0,1 0-1 0 0,-1 0 1 0 0,4 1-1 0 0,0 1-219 0 0,0 0 0 0 0,0-1 0 0 0,1 0 0 0 0,-1 0 0 0 0,1-1 0 0 0,0 0 0 0 0,0 0 0 0 0,-1 0 0 0 0,1-1 0 0 0,1 0 0 0 0,-1 0 0 0 0,0-1 0 0 0,11 0 0 0 0,5-3-3199 0 0,0 0 0 0 0,40-12 0 0 0,-48 11 1296 0 0,27-3-4251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2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0 16764 0 0,'-8'3'392'0'0,"0"-1"0"0"0,0 2 0 0 0,0-1 0 0 0,0 1 0 0 0,0 0 1 0 0,1 0-1 0 0,0 1 0 0 0,0 0 0 0 0,0 1 0 0 0,1-1 0 0 0,-1 1 0 0 0,1 0 1 0 0,1 1-1 0 0,-1 0 0 0 0,1 0 0 0 0,0 0 0 0 0,-7 14 0 0 0,9-14-43 0 0,0-1-1 0 0,0 1 0 0 0,0 0 0 0 0,1 0 1 0 0,0 0-1 0 0,1 0 0 0 0,-1 0 0 0 0,1 1 1 0 0,0 12-1 0 0,2-16-261 0 0,-1 1 1 0 0,0-1-1 0 0,1 0 1 0 0,0 0-1 0 0,0 1 1 0 0,1-1 0 0 0,-1 0-1 0 0,1 0 1 0 0,0 0-1 0 0,0 0 1 0 0,0-1-1 0 0,0 1 1 0 0,1 0-1 0 0,-1-1 1 0 0,1 1-1 0 0,6 5 1 0 0,-7-7-85 0 0,1 0-1 0 0,-1-1 1 0 0,0 1 0 0 0,1 0 0 0 0,-1-1 0 0 0,1 1 0 0 0,0-1-1 0 0,-1 0 1 0 0,1 0 0 0 0,0 0 0 0 0,0 0 0 0 0,0-1 0 0 0,0 1-1 0 0,0-1 1 0 0,0 1 0 0 0,0-1 0 0 0,0 0 0 0 0,0 0-1 0 0,3-1 1 0 0,-1 0 8 0 0,-1 0-1 0 0,1-1 0 0 0,-1 1 1 0 0,1-1-1 0 0,-1 0 1 0 0,0-1-1 0 0,1 1 1 0 0,-1-1-1 0 0,0 1 0 0 0,-1-1 1 0 0,5-4-1 0 0,-2 2 2 0 0,-1-1 0 0 0,0 1 0 0 0,0-1 0 0 0,-1 0-1 0 0,1 0 1 0 0,-1 0 0 0 0,0-1 0 0 0,-1 0 0 0 0,0 1 0 0 0,0-1-1 0 0,0 0 1 0 0,-1-1 0 0 0,0 1 0 0 0,-1 0 0 0 0,2-9 0 0 0,-3 11-133 0 0,0 1 0 0 0,-1-1 0 0 0,0 1 0 0 0,1-1 0 0 0,-1 1 0 0 0,-1-1 1 0 0,1 1-1 0 0,-1 0 0 0 0,1 0 0 0 0,-1-1 0 0 0,-1 1 0 0 0,1 0 1 0 0,0 1-1 0 0,-1-1 0 0 0,0 0 0 0 0,0 1 0 0 0,0 0 0 0 0,0-1 0 0 0,0 1 1 0 0,-1 0-1 0 0,0 1 0 0 0,1-1 0 0 0,-1 1 0 0 0,0-1 0 0 0,0 1 1 0 0,0 0-1 0 0,-9-2 0 0 0,8 2-132 0 0,0 1-1 0 0,-1 0 1 0 0,1 0 0 0 0,0 0 0 0 0,-1 1-1 0 0,1 0 1 0 0,0 0 0 0 0,-1 0-1 0 0,1 1 1 0 0,-1-1 0 0 0,1 1 0 0 0,0 0-1 0 0,0 1 1 0 0,-1 0 0 0 0,1-1 0 0 0,0 2-1 0 0,1-1 1 0 0,-1 0 0 0 0,0 1 0 0 0,1 0-1 0 0,-1 0 1 0 0,1 0 0 0 0,-6 6 0 0 0,4-1 104 0 0,-1 1 1 0 0,1-1 0 0 0,0 1 0 0 0,1 0 0 0 0,0 1-1 0 0,0 0 1 0 0,1-1 0 0 0,1 1 0 0 0,-1 1 0 0 0,2-1 0 0 0,-1 0-1 0 0,0 13 1 0 0,0-1 831 0 0,2 0 0 0 0,0 0-1 0 0,2 1 1 0 0,5 39 0 0 0,-5-57-414 0 0,-1 0 0 0 0,1-1 0 0 0,0 1 1 0 0,1 0-1 0 0,-1-1 0 0 0,1 0 0 0 0,0 1 1 0 0,0-1-1 0 0,0 0 0 0 0,1 0 0 0 0,-1 0 1 0 0,1 0-1 0 0,0 0 0 0 0,0-1 0 0 0,1 1 1 0 0,3 3-1 0 0,-2-5-248 0 0,-1 1 1 0 0,1-1-1 0 0,0 1 0 0 0,0-1 1 0 0,0-1-1 0 0,0 1 1 0 0,0-1-1 0 0,0 0 0 0 0,0 0 1 0 0,1 0-1 0 0,-1-1 1 0 0,0 1-1 0 0,1-2 1 0 0,5 1-1 0 0,6-2-1149 0 0,-1 0 0 0 0,1-1 0 0 0,30-9 0 0 0,-32 7-1455 0 0,-1-1 1 0 0,1 0 0 0 0,-1-1-1 0 0,18-12 1 0 0,-11 3-2880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3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8 7714 0 0,'-9'-8'13117'0'0,"8"8"-12772"0"0,-8 14 5047 0 0,-6 34-4911 0 0,13-36 467 0 0,-7 15-698 0 0,3 1 0 0 0,-5 29 0 0 0,10-47-533 0 0,1 1 1 0 0,0-1 0 0 0,2 17 0 0 0,-2-21-357 0 0,1-1-1 0 0,1 0 1 0 0,-1 1-1 0 0,1-1 1 0 0,0 0-1 0 0,0 0 1 0 0,5 9-1 0 0,6 0-5037 0 0,7-1-3778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3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15 12387 0 0,'-6'0'2634'0'0,"3"-1"-1833"0"0,0 1 1 0 0,0 0 0 0 0,-1 0-1 0 0,1 0 1 0 0,0 0 0 0 0,-1 0-1 0 0,1 1 1 0 0,0-1 0 0 0,0 1-1 0 0,-1 0 1 0 0,1 0 0 0 0,0 0 0 0 0,-3 2-1 0 0,40-1 346 0 0,10 0-1065 0 0,-1 1 6 0 0,0-3 1 0 0,63-6-1 0 0,-104 6-75 0 0,0 0-1 0 0,0-1 1 0 0,0 1-1 0 0,0-1 1 0 0,0 1 0 0 0,0-1-1 0 0,-1 0 1 0 0,1 0-1 0 0,0 0 1 0 0,0 0 0 0 0,-1 0-1 0 0,4-2 1 0 0,-5 2-9 0 0,0 1 0 0 0,0 0 0 0 0,0 0 1 0 0,0 0-1 0 0,0 0 0 0 0,1-1 0 0 0,-1 1 0 0 0,0 0 0 0 0,0 0 1 0 0,0 0-1 0 0,0 0 0 0 0,0-1 0 0 0,0 1 0 0 0,0 0 0 0 0,0 0 0 0 0,0 0 1 0 0,0-1-1 0 0,0 1 0 0 0,0 0 0 0 0,0 0 0 0 0,0 0 0 0 0,0 0 1 0 0,0-1-1 0 0,0 1 0 0 0,0 0 0 0 0,0 0 0 0 0,0 0 0 0 0,0 0 1 0 0,-1-1-1 0 0,1 1 0 0 0,0 0 0 0 0,0 0 0 0 0,0 0 0 0 0,0 0 1 0 0,0-1-1 0 0,0 1 0 0 0,0 0 0 0 0,-1 0 0 0 0,1 0 0 0 0,0 0 0 0 0,-17-4 85 0 0,6 4-96 0 0,1 0 1 0 0,0 1-1 0 0,0 0 0 0 0,0 1 1 0 0,0 0-1 0 0,0 1 1 0 0,0 0-1 0 0,1 0 1 0 0,-1 1-1 0 0,1 0 0 0 0,0 1 1 0 0,0 0-1 0 0,0 1 1 0 0,1-1-1 0 0,0 2 1 0 0,0-1-1 0 0,-13 15 1 0 0,15-15 2 0 0,1 0 1 0 0,1 0 0 0 0,-1 0-1 0 0,1 0 1 0 0,0 1 0 0 0,0 0-1 0 0,1 0 1 0 0,0 0 0 0 0,0 0-1 0 0,1 0 1 0 0,0 1 0 0 0,0-1-1 0 0,0 1 1 0 0,1 0 0 0 0,1-1-1 0 0,-1 1 1 0 0,1 0 0 0 0,0-1-1 0 0,1 1 1 0 0,0 0 0 0 0,0-1-1 0 0,1 1 1 0 0,0-1 0 0 0,3 11-1 0 0,0-10-45 0 0,0 1 0 0 0,0-1-1 0 0,0 0 1 0 0,1-1 0 0 0,0 0 0 0 0,1 0-1 0 0,-1 0 1 0 0,1 0 0 0 0,1-1-1 0 0,-1 0 1 0 0,1-1 0 0 0,0 0-1 0 0,0 0 1 0 0,1-1 0 0 0,0 1 0 0 0,15 3-1 0 0,-7-2-941 0 0,0 0-1 0 0,1-2 0 0 0,-1 0 1 0 0,1-1-1 0 0,0-1 0 0 0,1-1 1 0 0,33-1-1 0 0,-41-2 154 0 0,0 0 1 0 0,0 0-1 0 0,-1-1 0 0 0,1 0 1 0 0,-1-1-1 0 0,0 0 1 0 0,0-1-1 0 0,0 0 0 0 0,0 0 1 0 0,-1-1-1 0 0,0-1 0 0 0,0 1 1 0 0,13-15-1 0 0,-18 17 734 0 0,0-1 1 0 0,0 1 0 0 0,-1-1-1 0 0,1 0 1 0 0,-1-1-1 0 0,-1 1 1 0 0,1 0-1 0 0,-1-1 1 0 0,0 1 0 0 0,0-1-1 0 0,2-9 1 0 0,-3 9 513 0 0,-1 1 0 0 0,0 0 1 0 0,0 0-1 0 0,0-1 0 0 0,-1 1 1 0 0,0 0-1 0 0,0 0 0 0 0,0 0 1 0 0,0 0-1 0 0,-1 0 0 0 0,0 0 1 0 0,0 0-1 0 0,0 0 0 0 0,-6-8 1 0 0,5 9 234 0 0,0 0 0 0 0,0 0 1 0 0,0 1-1 0 0,0-1 0 0 0,0 1 0 0 0,-1 0 1 0 0,1 0-1 0 0,-1 0 0 0 0,0 0 1 0 0,0 1-1 0 0,0 0 0 0 0,-1-1 1 0 0,-4-1-1 0 0,7 4-485 0 0,0-1 0 0 0,1 1 0 0 0,-1 0 0 0 0,0-1 1 0 0,0 1-1 0 0,0 0 0 0 0,1 0 0 0 0,-1 0 0 0 0,0 0 0 0 0,0 1 0 0 0,0-1 0 0 0,0 0 1 0 0,1 1-1 0 0,-1 0 0 0 0,0-1 0 0 0,1 1 0 0 0,-1 0 0 0 0,0-1 0 0 0,1 1 1 0 0,-1 0-1 0 0,1 0 0 0 0,-1 1 0 0 0,1-1 0 0 0,0 0 0 0 0,-1 0 0 0 0,1 1 1 0 0,0-1-1 0 0,0 1 0 0 0,0-1 0 0 0,0 1 0 0 0,0-1 0 0 0,0 1 0 0 0,0-1 0 0 0,1 1 1 0 0,-1 0-1 0 0,0 2 0 0 0,-6 14-123 0 0,1 1-1 0 0,1 0 1 0 0,1 1 0 0 0,1-1 0 0 0,0 1-1 0 0,2-1 1 0 0,0 1 0 0 0,2 24 0 0 0,-1-43-44 0 0,1 1 1 0 0,-1 0 0 0 0,0 0-1 0 0,0-1 1 0 0,1 1 0 0 0,-1 0-1 0 0,1-1 1 0 0,-1 1 0 0 0,1-1-1 0 0,0 1 1 0 0,0 0 0 0 0,0-1-1 0 0,0 0 1 0 0,0 1-1 0 0,0-1 1 0 0,0 1 0 0 0,0-1-1 0 0,0 0 1 0 0,1 0 0 0 0,-1 0-1 0 0,0 0 1 0 0,3 1 0 0 0,-2-1-38 0 0,1 0 1 0 0,0 0 0 0 0,-1 0-1 0 0,1-1 1 0 0,0 1-1 0 0,0-1 1 0 0,0 0 0 0 0,0 0-1 0 0,-1 0 1 0 0,1 0 0 0 0,0 0-1 0 0,4-2 1 0 0,8-2-477 0 0,0 0 0 0 0,0-2 0 0 0,28-13 0 0 0,-35 15 138 0 0,-1 1-160 0 0,-1-1 0 0 0,0 0-1 0 0,0 0 1 0 0,0-1 0 0 0,0 0-1 0 0,-1 0 1 0 0,0 0 0 0 0,0-1 0 0 0,0 1-1 0 0,-1-1 1 0 0,0 0 0 0 0,0-1-1 0 0,0 1 1 0 0,5-14 0 0 0,-4 8-478 0 0,-1 0 1 0 0,-1-1-1 0 0,5-24 1 0 0,-8-4 12580 0 0,-16 106-8054 0 0,12-35-3462 0 0,-9 84 455 0 0,12-104-717 0 0,1 0 1 0 0,0 0 0 0 0,1 0 0 0 0,1 0 0 0 0,-1 0 0 0 0,2 0 0 0 0,-1 0-1 0 0,8 17 1 0 0,-9-24-236 0 0,1 0 1 0 0,0 1-1 0 0,0-2 0 0 0,0 1 0 0 0,0 0 0 0 0,1 0 0 0 0,4 4 0 0 0,-5-5-199 0 0,1-1-1 0 0,-1 1 1 0 0,0-1 0 0 0,1 1-1 0 0,-1-1 1 0 0,1 0-1 0 0,-1 0 1 0 0,1 0-1 0 0,-1-1 1 0 0,6 2-1 0 0,-8-2 529 0 0,0 0-1 0 0,1 1 0 0 0,-1-1 1 0 0,0 0-1 0 0,1 0 1 0 0,-1 0-1 0 0,0 0 0 0 0,1 0 1 0 0,-1 0-1 0 0,0 0 0 0 0,1 0 1 0 0,-1 0-1 0 0,1 0 1 0 0,-1 0-1 0 0,0 0 0 0 0,1 0 1 0 0,-1 0-1 0 0,0 0 1 0 0,1 0-1 0 0,-1 0 0 0 0,0 0 1 0 0,1 0-1 0 0,-1-1 0 0 0,1 1 1 0 0,-1 0-1 0 0,0 0 1 0 0,0 0-1 0 0,1-1 0 0 0,-1 1 1 0 0,0 0-1 0 0,1 0 1 0 0,-1-1-1 0 0,0 1 0 0 0,0 0 1 0 0,0-1-1 0 0,1 1 0 0 0,-1 0 1 0 0,0-1-1 0 0,0 1 1 0 0,0 0-1 0 0,0-1 0 0 0,1 1 1 0 0,-1 0-1 0 0,0-1 1 0 0,0 1-1 0 0,0-1 0 0 0,0 1 1 0 0,0 0-1 0 0,0-1 1 0 0,0 0-1 0 0,1-7-2111 0 0,10-3-2393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4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17572 0 0,'44'-2'6603'0'0,"7"-1"-4161"0"0,114-1-4340 0 0,-161 4 1387 0 0,0 0-1 0 0,0 0 1 0 0,0 0 0 0 0,0-1 0 0 0,0 1 0 0 0,0-1 0 0 0,6-2 0 0 0,-9 3 391 0 0,-1 0-1 0 0,1-1 1 0 0,-1 1 0 0 0,1 0 0 0 0,-1 0-1 0 0,1-1 1 0 0,-1 1 0 0 0,1-1-1 0 0,-1 1 1 0 0,1 0 0 0 0,-1-1 0 0 0,1 1-1 0 0,-1-1 1 0 0,0 1 0 0 0,1-1-1 0 0,-1 1 1 0 0,0-1 0 0 0,0 1-1 0 0,1-1 1 0 0,-1 0 0 0 0,0 1 0 0 0,0-1-1 0 0,0-1 69 0 0,0 1-1 0 0,0 0 0 0 0,0 0 0 0 0,0 0 1 0 0,-1 0-1 0 0,1-1 0 0 0,0 1 1 0 0,-1 0-1 0 0,1 0 0 0 0,-1 0 0 0 0,0 0 1 0 0,1 0-1 0 0,-1 0 0 0 0,0 0 0 0 0,-1-2 1 0 0,1 2 178 0 0,0-1 1 0 0,0 1 0 0 0,0 0 0 0 0,0-1 0 0 0,-1 1-1 0 0,1 0 1 0 0,-1 0 0 0 0,1-1 0 0 0,-1 1 0 0 0,1 0-1 0 0,-1 0 1 0 0,1 1 0 0 0,-1-1 0 0 0,0 0 0 0 0,1 1 0 0 0,-1-1-1 0 0,0 1 1 0 0,0-1 0 0 0,0 1 0 0 0,1 0 0 0 0,-1-1-1 0 0,0 1 1 0 0,-3 1 0 0 0,2-1 110 0 0,0 1 0 0 0,0 1-1 0 0,0-1 1 0 0,1 0 0 0 0,-1 1 0 0 0,1-1 0 0 0,-1 1-1 0 0,1 0 1 0 0,-1-1 0 0 0,1 1 0 0 0,0 1 0 0 0,0-1-1 0 0,-2 3 1 0 0,-5 5 225 0 0,2 1-1 0 0,-1 1 1 0 0,2-1-1 0 0,0 1 0 0 0,-7 17 1 0 0,4-1-255 0 0,0 0 0 0 0,-7 44 1 0 0,14-58-465 0 0,0 0 0 0 0,1 0 0 0 0,1 1 1 0 0,0-1-1 0 0,1 0 0 0 0,0 1 0 0 0,4 14 1 0 0,-5-27 76 0 0,1-1 1 0 0,-1 1 0 0 0,0-1 0 0 0,1 1-1 0 0,-1-1 1 0 0,1 1 0 0 0,-1-1-1 0 0,1 1 1 0 0,0-1 0 0 0,0 0 0 0 0,0 1-1 0 0,0-1 1 0 0,-1 0 0 0 0,2 0 0 0 0,-1 0-1 0 0,0 0 1 0 0,0 0 0 0 0,0 0 0 0 0,0 0-1 0 0,1 0 1 0 0,1 1 0 0 0,-1-2-70 0 0,-1 0-1 0 0,0 1 1 0 0,1-1 0 0 0,-1-1 0 0 0,1 1 0 0 0,-1 0 0 0 0,0 0 0 0 0,1 0 0 0 0,-1-1-1 0 0,0 1 1 0 0,1-1 0 0 0,-1 1 0 0 0,0-1 0 0 0,0 1 0 0 0,1-1 0 0 0,-1 0 0 0 0,0 0-1 0 0,2-1 1 0 0,5-5-553 0 0,-1 0-1 0 0,0-1 1 0 0,0 0-1 0 0,-1 0 1 0 0,6-9-1 0 0,-2-2 1105 0 0,0 0-1 0 0,-2 0 0 0 0,10-30 0 0 0,-11 28 2329 0 0,1 1 0 0 0,0 0 0 0 0,13-21 1 0 0,-21 48 601 0 0,-12 41-2730 0 0,6-34-513 0 0,-1 0 0 0 0,0-1 0 0 0,-1 0 0 0 0,-1 0 0 0 0,0 0 0 0 0,-21 21 0 0 0,23-26-110 0 0,-1-1-1 0 0,-1 0 1 0 0,1 0 0 0 0,-1-1 0 0 0,0 0 0 0 0,-1-1 0 0 0,1 0-1 0 0,-1 0 1 0 0,0-1 0 0 0,-18 5 0 0 0,18-7 43 0 0,-7 3 508 0 0,18-1-180 0 0,11 3-160 0 0,2-2-40 0 0,0 0 1 0 0,0-1-1 0 0,0-1 0 0 0,1 0 1 0 0,-1-1-1 0 0,1 0 0 0 0,0-1 0 0 0,20-2 1 0 0,-19 0-1767 0 0,1-1 0 0 0,0 0 0 0 0,31-9 1 0 0,-29 0-6717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4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 8450 0 0,'-28'42'9465'0'0,"4"6"-4146"0"0,17-33-4941 0 0,0 0-1 0 0,2 1 0 0 0,0 0 0 0 0,1 0 1 0 0,0 1-1 0 0,2-1 0 0 0,-2 26 0 0 0,4-41-466 0 0,0 1-1 0 0,0 0 1 0 0,0-1-1 0 0,0 1 1 0 0,0-1-1 0 0,0 1 1 0 0,1-1-1 0 0,-1 0 1 0 0,0 1-1 0 0,1-1 1 0 0,0 1-1 0 0,-1-1 1 0 0,1 0-1 0 0,0 1 1 0 0,1 1-1 0 0,-1-2-114 0 0,-1-1-1 0 0,1 1 0 0 0,0-1 0 0 0,-1 0 1 0 0,1 1-1 0 0,0-1 0 0 0,-1 0 0 0 0,1 1 0 0 0,0-1 1 0 0,0 0-1 0 0,-1 0 0 0 0,1 1 0 0 0,0-1 1 0 0,0 0-1 0 0,-1 0 0 0 0,1 0 0 0 0,0 0 0 0 0,0 0 1 0 0,-1 0-1 0 0,1-1 0 0 0,1 1 0 0 0,1-1-355 0 0,1 0-1 0 0,-1-1 1 0 0,-1 1-1 0 0,1-1 0 0 0,0 1 1 0 0,0-1-1 0 0,-1 0 1 0 0,1 0-1 0 0,0 0 1 0 0,-1-1-1 0 0,0 1 1 0 0,4-5-1 0 0,21-33-1531 0 0,14-18 3044 0 0,-34 50 231 0 0,-1 1-1 0 0,1 0 1 0 0,0 0 0 0 0,16-11-1 0 0,-22 16-917 0 0,1 1-1 0 0,-1 0 1 0 0,1 0-1 0 0,0 0 1 0 0,-1 1-1 0 0,1-1 1 0 0,0 0 0 0 0,0 1-1 0 0,0-1 1 0 0,0 1-1 0 0,-1-1 1 0 0,1 1-1 0 0,0 0 1 0 0,4 0-1 0 0,-5 0-126 0 0,0 1 0 0 0,0-1 0 0 0,-1 0 0 0 0,1 0 0 0 0,0 1-1 0 0,0-1 1 0 0,0 1 0 0 0,0-1 0 0 0,0 1 0 0 0,0 0-1 0 0,0-1 1 0 0,-1 1 0 0 0,1 0 0 0 0,0-1 0 0 0,-1 1 0 0 0,1 0-1 0 0,0 0 1 0 0,-1 0 0 0 0,1-1 0 0 0,0 2 0 0 0,0 1 4 0 0,0 0 0 0 0,0 0 1 0 0,0 0-1 0 0,-1 0 0 0 0,1 0 1 0 0,-1 0-1 0 0,0 0 0 0 0,0 1 1 0 0,0-1-1 0 0,0 0 0 0 0,0 0 1 0 0,-1 0-1 0 0,1 0 0 0 0,-1 0 0 0 0,0 0 1 0 0,-2 4-1 0 0,1-1-121 0 0,-1 0 0 0 0,-1 0 0 0 0,1 0 0 0 0,-1 0 0 0 0,0-1-1 0 0,0 0 1 0 0,-1 1 0 0 0,1-2 0 0 0,-1 1 0 0 0,0 0 0 0 0,0-1 0 0 0,-1 0 0 0 0,1 0 0 0 0,-1-1 0 0 0,0 0-1 0 0,0 0 1 0 0,0 0 0 0 0,-1 0 0 0 0,-11 2 0 0 0,-6 0-159 0 0,0-1 1 0 0,0-2-1 0 0,0 0 0 0 0,-28-2 1 0 0,42 0 160 0 0,-3 2 1116 0 0,26 1-628 0 0,23 3-310 0 0,17-2-470 0 0,31 2-3828 0 0,-28-4-5920 0 0,-26-2 1186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5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23093 0 0,'6'2'1920'0'0,"-2"-2"-815"0"0,3 0-377 0 0,-1 1-432 0 0,-2-2-168 0 0,2-2-288 0 0,0 0-304 0 0,1-1-649 0 0,0-1-1263 0 0,2 1-2161 0 0,-5-9-1392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7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46 6633 0 0,'-1'0'286'0'0,"0"0"-1"0"0,0 0 1 0 0,1-1-1 0 0,-1 1 0 0 0,0-1 1 0 0,0 1-1 0 0,1-1 1 0 0,-1 1-1 0 0,0-1 0 0 0,1 1 1 0 0,-1-1-1 0 0,1 0 1 0 0,-1 1-1 0 0,1-1 0 0 0,-1 0 1 0 0,1 1-1 0 0,-1-1 1 0 0,1 0-1 0 0,0 0 0 0 0,-1 1 1 0 0,1-1-1 0 0,0 0 1 0 0,0 0-1 0 0,0 0 0 0 0,-1 1 1 0 0,1-2-1 0 0,1 1-54 0 0,-1 0-1 0 0,1 0 0 0 0,-1 0 1 0 0,1 0-1 0 0,-1 0 1 0 0,1 1-1 0 0,0-1 1 0 0,-1 0-1 0 0,1 0 0 0 0,0 1 1 0 0,0-1-1 0 0,0 0 1 0 0,-1 1-1 0 0,1-1 1 0 0,0 1-1 0 0,0-1 0 0 0,2 0 1 0 0,3-1 246 0 0,1-1-1 0 0,0 1 1 0 0,0 0 0 0 0,0 0 0 0 0,8 0-1 0 0,2 1-289 0 0,0 1 0 0 0,1 0 0 0 0,-1 2-1 0 0,0 0 1 0 0,0 0 0 0 0,0 2 0 0 0,0 0 0 0 0,0 1-1 0 0,-1 1 1 0 0,0 0 0 0 0,0 1 0 0 0,-1 1 0 0 0,1 0-1 0 0,16 14 1 0 0,-27-18-126 0 0,-1 0-1 0 0,1 0 1 0 0,-1 1 0 0 0,0 0-1 0 0,-1-1 1 0 0,1 2 0 0 0,-1-1-1 0 0,0 0 1 0 0,0 0 0 0 0,-1 1-1 0 0,0 0 1 0 0,0-1-1 0 0,0 1 1 0 0,0 0 0 0 0,-1 0-1 0 0,0 0 1 0 0,0 0 0 0 0,-1 0-1 0 0,0 0 1 0 0,0 0-1 0 0,0 0 1 0 0,-1 0 0 0 0,-1 10-1 0 0,0-7-547 0 0,-1 0 1 0 0,0 0-1 0 0,0 0 0 0 0,0 0 0 0 0,-1 0 0 0 0,-7 10 0 0 0,6-11-1177 0 0,-1 0 0 0 0,0-1 0 0 0,0 1 1 0 0,0-1-1 0 0,-1-1 0 0 0,-9 9 0 0 0,-11-1-3463 0 0,12-7 1681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24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6529 0 0,'-4'1'847'0'0,"0"0"-1"0"0,0 0 0 0 0,0 1 1 0 0,1-1-1 0 0,-1 1 0 0 0,0 0 1 0 0,1 1-1 0 0,0-1 0 0 0,-5 4 1 0 0,13 0 3354 0 0,22 11-2094 0 0,15-1-523 0 0,-27-11-1275 0 0,0 1 1 0 0,18 9 0 0 0,-29-13-276 0 0,-1 1 0 0 0,1-1 1 0 0,-1 0-1 0 0,1 1 1 0 0,-1 0-1 0 0,0 0 1 0 0,0 0-1 0 0,0 0 1 0 0,0 1-1 0 0,-1-1 0 0 0,1 1 1 0 0,-1-1-1 0 0,2 6 1 0 0,-3-7-42 0 0,-1 1 0 0 0,0-1 0 0 0,0 0 0 0 0,0 0 0 0 0,0 1 0 0 0,0-1 0 0 0,0 0 0 0 0,0 1 0 0 0,-1-1 0 0 0,1 0 0 0 0,-1 0 0 0 0,0 0 0 0 0,0 0 1 0 0,0 1-1 0 0,0-1 0 0 0,0 0 0 0 0,0 0 0 0 0,0-1 0 0 0,-1 1 0 0 0,1 0 0 0 0,-2 1 0 0 0,-38 40-1351 0 0,36-38 1098 0 0,-2 0 42 0 0,1 1 0 0 0,-1-2 1 0 0,0 1-1 0 0,-1-1 0 0 0,1 0 1 0 0,-1 0-1 0 0,0-1 0 0 0,-12 4 1 0 0,27-8 541 0 0,0 0-1 0 0,0 0 1 0 0,0 1 0 0 0,0 0 0 0 0,0 1 0 0 0,0-1 0 0 0,0 1 0 0 0,11 3 0 0 0,-7-1-337 0 0,-1-2 0 0 0,1 1 0 0 0,14-1 0 0 0,-18-1-586 0 0,0-1 0 0 0,0 0 1 0 0,0 0-1 0 0,0-1 0 0 0,9-2 0 0 0,-12 2-434 0 0,-1 1-1 0 0,0-1 1 0 0,0 0 0 0 0,0 0-1 0 0,0 0 1 0 0,0 0 0 0 0,4-4-1 0 0,2-4-5878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7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4689 0 0,'-1'1'495'0'0,"0"0"1"0"0,0 0-1 0 0,0 0 0 0 0,0 0 1 0 0,0 0-1 0 0,0 0 0 0 0,0 0 1 0 0,1 1-1 0 0,-1-1 0 0 0,0 0 1 0 0,1 0-1 0 0,-1 1 0 0 0,1-1 0 0 0,-1 0 1 0 0,1 1-1 0 0,-1-1 0 0 0,1 0 1 0 0,0 1-1 0 0,0 2 0 0 0,0-3-188 0 0,1 0 0 0 0,-1 0 0 0 0,1 0 0 0 0,-1 0-1 0 0,1 0 1 0 0,-1 0 0 0 0,1 0 0 0 0,0 0 0 0 0,-1-1 0 0 0,1 1-1 0 0,0 0 1 0 0,0 0 0 0 0,0-1 0 0 0,0 1 0 0 0,-1 0-1 0 0,1-1 1 0 0,0 1 0 0 0,0-1 0 0 0,2 1 0 0 0,7 3 395 0 0,-1-1 0 0 0,1-1 0 0 0,0 0 0 0 0,14 2 0 0 0,-12-3-1138 0 0,43 13 735 0 0,-43-10-886 0 0,1-1-1 0 0,-1 0 1 0 0,1 0-1 0 0,17 0 0 0 0,-29-3 89 0 0,1 0 0 0 0,-1 0 0 0 0,1 0 0 0 0,-1-1 0 0 0,0 1 0 0 0,1 0 0 0 0,-1-1 0 0 0,0 1 0 0 0,1-1 0 0 0,-1 0 0 0 0,0 1 0 0 0,0-1 0 0 0,0 0 0 0 0,1 0 0 0 0,-1 1 0 0 0,0-1 0 0 0,0 0 0 0 0,0 0 0 0 0,0 0 0 0 0,-1 0 0 0 0,1-1 0 0 0,0 1 0 0 0,0-1 0 0 0,11-12-5499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8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93 8850 0 0,'-2'-7'1808'0'0,"-1"1"-1"0"0,1-1 1 0 0,1 0 0 0 0,-1 0-1 0 0,1 0 1 0 0,-1-10 0 0 0,2 16-1719 0 0,0-1 0 0 0,0 1 0 0 0,0 0 0 0 0,0 0 0 0 0,0 0 0 0 0,0-1 1 0 0,0 1-1 0 0,0 0 0 0 0,0 0 0 0 0,0 0 0 0 0,1 0 0 0 0,-1-1 0 0 0,0 1 0 0 0,1 0 0 0 0,-1 0 0 0 0,1 0 1 0 0,0 0-1 0 0,-1 0 0 0 0,1 0 0 0 0,0 0 0 0 0,-1 0 0 0 0,1 0 0 0 0,0 0 0 0 0,0 1 0 0 0,0-1 0 0 0,0 0 0 0 0,0 1 1 0 0,0-1-1 0 0,0 0 0 0 0,0 1 0 0 0,0-1 0 0 0,0 1 0 0 0,0-1 0 0 0,0 1 0 0 0,0 0 0 0 0,0-1 0 0 0,1 1 0 0 0,-1 0 1 0 0,0 0-1 0 0,0 0 0 0 0,0 0 0 0 0,0 0 0 0 0,1 0 0 0 0,-1 0 0 0 0,0 0 0 0 0,0 1 0 0 0,0-1 0 0 0,2 1 1 0 0,1 0-62 0 0,1 0 0 0 0,0 1 0 0 0,-1 0 0 0 0,1 0 0 0 0,-1 0 0 0 0,0 1 0 0 0,1-1 0 0 0,-1 1 0 0 0,0 0 0 0 0,-1 0 0 0 0,1 1 0 0 0,-1-1 0 0 0,1 1 1 0 0,4 7-1 0 0,-6-9-17 0 0,0 1 0 0 0,-1-1 1 0 0,0 1-1 0 0,1-1 0 0 0,-1 1 0 0 0,0 0 1 0 0,0 0-1 0 0,-1-1 0 0 0,1 1 1 0 0,-1 0-1 0 0,1 0 0 0 0,-1 0 0 0 0,0 0 1 0 0,0 0-1 0 0,0 0 0 0 0,0 0 1 0 0,-1 0-1 0 0,1-1 0 0 0,-1 1 1 0 0,1 0-1 0 0,-1 0 0 0 0,0 0 0 0 0,0-1 1 0 0,-1 1-1 0 0,-2 4 0 0 0,-38 42-216 0 0,35-43 165 0 0,0 0 0 0 0,1 1 0 0 0,0 0 1 0 0,0 0-1 0 0,1 0 0 0 0,0 1 0 0 0,0-1 0 0 0,1 1 0 0 0,-5 13 0 0 0,8-20 37 0 0,1 0 0 0 0,0 0 0 0 0,0 0 0 0 0,0 0 0 0 0,0 0-1 0 0,0 0 1 0 0,0 0 0 0 0,0 0 0 0 0,0 0 0 0 0,1 0 0 0 0,-1 0 0 0 0,0 0-1 0 0,1 0 1 0 0,-1 0 0 0 0,0 0 0 0 0,1 0 0 0 0,-1-1 0 0 0,1 1 0 0 0,-1 0-1 0 0,1 0 1 0 0,0 0 0 0 0,-1-1 0 0 0,1 1 0 0 0,0 0 0 0 0,0-1 0 0 0,-1 1-1 0 0,1 0 1 0 0,0-1 0 0 0,0 1 0 0 0,0-1 0 0 0,0 0 0 0 0,0 1 0 0 0,-1-1-1 0 0,1 0 1 0 0,0 1 0 0 0,0-1 0 0 0,0 0 0 0 0,0 0 0 0 0,0 0 0 0 0,0 0-1 0 0,2 0 1 0 0,46 1-132 0 0,-42-2 129 0 0,168-2-4477 0 0,-128 3 3063 0 0,-46 0 965 0 0,5 0-2163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8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11306 0 0,'-1'3'652'0'0,"0"1"0"0"0,0 0 0 0 0,1-1-1 0 0,-1 1 1 0 0,1 0 0 0 0,0-1-1 0 0,0 1 1 0 0,0 0 0 0 0,1 0 0 0 0,0 4-1 0 0,0-6-354 0 0,0 1-1 0 0,0-1 1 0 0,0 1-1 0 0,0-1 1 0 0,0 0-1 0 0,1 1 1 0 0,-1-1-1 0 0,1 0 1 0 0,0 0-1 0 0,-1 0 1 0 0,5 3-1 0 0,-1-1-56 0 0,1 0-1 0 0,0 0 1 0 0,1-1-1 0 0,-1 0 1 0 0,0 0-1 0 0,1-1 1 0 0,0 1-1 0 0,-1-2 1 0 0,1 1-1 0 0,7 0 1 0 0,13 2-160 0 0,1-1 1 0 0,-1-1-1 0 0,0-2 1 0 0,0 0-1 0 0,1-2 0 0 0,-1-1 1 0 0,0-2-1 0 0,0 0 1 0 0,27-10-1 0 0,-58 17-74 0 0,0 0 1 0 0,0 0-1 0 0,0 1 0 0 0,0 0 1 0 0,1-1-1 0 0,-1 1 1 0 0,1 1-1 0 0,-1-1 0 0 0,1 0 1 0 0,0 1-1 0 0,1-1 0 0 0,-1 1 1 0 0,0 0-1 0 0,1 0 0 0 0,0 0 1 0 0,0 1-1 0 0,0-1 0 0 0,1 0 1 0 0,-1 1-1 0 0,0 4 0 0 0,-3 15 67 0 0,0-1 0 0 0,-2 40 0 0 0,6-52-151 0 0,1-4-605 0 0,-1 29-304 0 0,4-26-3345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51 13355 0 0,'-3'3'624'0'0,"0"0"1"0"0,0 0-1 0 0,1 1 1 0 0,-1 0 0 0 0,1-1-1 0 0,0 1 1 0 0,0 0-1 0 0,0 0 1 0 0,0 0-1 0 0,1 0 1 0 0,0 0-1 0 0,0 1 1 0 0,0-1-1 0 0,0 0 1 0 0,1 1-1 0 0,-1 7 1 0 0,2-5-416 0 0,-1 0 0 0 0,1 0 0 0 0,1 1 0 0 0,0-1 0 0 0,0 0 0 0 0,0 0 0 0 0,0-1 0 0 0,1 1 1 0 0,7 11-1 0 0,-6-11-203 0 0,0 0 0 0 0,1-1 1 0 0,-1 1-1 0 0,2-1 0 0 0,-1 0 1 0 0,0 0-1 0 0,1-1 0 0 0,0 0 1 0 0,1 0-1 0 0,-1 0 0 0 0,1-1 1 0 0,0 0-1 0 0,0 0 1 0 0,0-1-1 0 0,0 0 0 0 0,0 0 1 0 0,1 0-1 0 0,0-1 0 0 0,12 2 1 0 0,-10-5 65 0 0,-1 0 1 0 0,0 0 0 0 0,0-1 0 0 0,0 0 0 0 0,0-1 0 0 0,0 0 0 0 0,0 0 0 0 0,0-1-1 0 0,-1 0 1 0 0,0-1 0 0 0,0 1 0 0 0,0-2 0 0 0,0 1 0 0 0,-1-1 0 0 0,0 0-1 0 0,10-12 1 0 0,-13 13-207 0 0,0 1 0 0 0,0-2-1 0 0,0 1 1 0 0,-1 0 0 0 0,0-1-1 0 0,0 1 1 0 0,0-1 0 0 0,-1 0-1 0 0,0 0 1 0 0,0 0-1 0 0,1-9 1 0 0,-2 11-295 0 0,-1-1 0 0 0,0 1 1 0 0,0-1-1 0 0,0 0 0 0 0,-1 1 0 0 0,1-1 0 0 0,-1 1 0 0 0,0-1 1 0 0,-1 1-1 0 0,1 0 0 0 0,-1 0 0 0 0,0-1 0 0 0,0 1 1 0 0,0 0-1 0 0,0 0 0 0 0,-1 1 0 0 0,-3-5 0 0 0,1 2-692 0 0,-1-1 0 0 0,0 2 0 0 0,0-1 0 0 0,0 1 0 0 0,-1 0 0 0 0,-9-6 0 0 0,6 5-266 0 0,-24-14-4563 0 0</inkml:trace>
  <inkml:trace contextRef="#ctx0" brushRef="#br0" timeOffset="1">0 120 8066 0 0,'0'2'594'0'0,"0"0"1"0"0,1 0 0 0 0,-1 0-1 0 0,0 0 1 0 0,1 0-1 0 0,-1 0 1 0 0,1 0 0 0 0,0 0-1 0 0,-1-1 1 0 0,1 1-1 0 0,0 0 1 0 0,0 0 0 0 0,0 0-1 0 0,1-1 1 0 0,-1 1 0 0 0,0-1-1 0 0,1 1 1 0 0,1 1-1 0 0,1 0-184 0 0,0 0 0 0 0,-1-1 0 0 0,1 0 0 0 0,0 0 0 0 0,1 0 0 0 0,-1 0 0 0 0,9 2 0 0 0,1-1-265 0 0,0 0 0 0 0,0-1 0 0 0,0-1 1 0 0,19 0-1 0 0,-4-3-623 0 0,0 0 1 0 0,0-2-1 0 0,-1-2 1 0 0,37-10-1 0 0,-45 9-2345 0 0,-1 0 0 0 0,0-1 0 0 0,32-19 0 0 0,-25 9-3233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9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76 12363 0 0,'-3'2'988'0'0,"-43"27"7214"0"0,35-22-7068 0 0,0 1 0 0 0,1 0 0 0 0,-1 1 0 0 0,-8 10 0 0 0,17-16-1087 0 0,1 0-1 0 0,-1 0 1 0 0,1 0-1 0 0,0 0 1 0 0,0 0-1 0 0,0 0 1 0 0,0 0-1 0 0,0 0 1 0 0,1 0-1 0 0,-1 0 1 0 0,1 1-1 0 0,0-1 1 0 0,0 0-1 0 0,0 0 1 0 0,0 0-1 0 0,1 1 1 0 0,-1-1-1 0 0,1 0 0 0 0,0 0 1 0 0,0 0-1 0 0,0 0 1 0 0,0 0-1 0 0,1 0 1 0 0,-1 0-1 0 0,4 4 1 0 0,-2 0-49 0 0,1-1 0 0 0,1 1 0 0 0,-1-1 0 0 0,1 0 0 0 0,0 0 0 0 0,0-1 0 0 0,1 0 0 0 0,0 0-1 0 0,12 9 1 0 0,-16-13 8 0 0,0 0 0 0 0,1 0 0 0 0,-1 0 0 0 0,1 0 0 0 0,0 0-1 0 0,-1 0 1 0 0,1-1 0 0 0,0 1 0 0 0,-1-1 0 0 0,1 0 0 0 0,0 0 0 0 0,0 0-1 0 0,-1 0 1 0 0,1 0 0 0 0,0 0 0 0 0,0-1 0 0 0,-1 0 0 0 0,1 1 0 0 0,3-2-1 0 0,-1-1 8 0 0,-1 1 0 0 0,0-1 0 0 0,1 0 0 0 0,-1 0 0 0 0,0 0-1 0 0,-1 0 1 0 0,1-1 0 0 0,0 1 0 0 0,-1-1 0 0 0,3-4-1 0 0,0 0 19 0 0,-1 0 0 0 0,0 0-1 0 0,-1 0 1 0 0,0-1 0 0 0,0 1-1 0 0,0-1 1 0 0,-1 0-1 0 0,-1 0 1 0 0,0 0 0 0 0,0-1-1 0 0,0-9 1 0 0,-2 11-20 0 0,-1 1 0 0 0,0-1 0 0 0,-1 1 0 0 0,0 0 0 0 0,0 0 1 0 0,-1 0-1 0 0,1 0 0 0 0,-2 0 0 0 0,1 0 0 0 0,-1 1 0 0 0,0-1 0 0 0,0 1 0 0 0,0 0 1 0 0,-1 1-1 0 0,-6-6 0 0 0,7 6-109 0 0,0 1-1 0 0,0 0 1 0 0,-1 0 0 0 0,1 1 0 0 0,-1-1 0 0 0,0 1 0 0 0,0 0-1 0 0,0 0 1 0 0,-1 1 0 0 0,1 0 0 0 0,-1 0 0 0 0,1 0-1 0 0,-1 0 1 0 0,0 1 0 0 0,0 0 0 0 0,0 0 0 0 0,1 1 0 0 0,-1-1-1 0 0,-9 2 1 0 0,11 0-249 0 0,0 0 0 0 0,0 0-1 0 0,1 1 1 0 0,-1 0 0 0 0,0 0 0 0 0,1 0 0 0 0,0 0-1 0 0,-1 0 1 0 0,1 0 0 0 0,0 1 0 0 0,0 0 0 0 0,0 0-1 0 0,0 0 1 0 0,1 0 0 0 0,-1 0 0 0 0,1 0-1 0 0,0 1 1 0 0,0-1 0 0 0,0 1 0 0 0,0-1 0 0 0,1 1-1 0 0,-2 6 1 0 0,-4 10-2273 0 0,2 0 0 0 0,0 1 0 0 0,-2 20 1 0 0,5-29 1553 0 0,-3 23-170 0 0,2 0 0 0 0,0 38 0 0 0,4-55 3078 0 0,0-1 0 0 0,2 0 0 0 0,5 25 0 0 0,-7-39-1178 0 0,0 0 0 0 0,0 0 1 0 0,0 0-1 0 0,1 0 0 0 0,-1 0 1 0 0,1 0-1 0 0,0-1 0 0 0,0 1 0 0 0,0 0 1 0 0,0-1-1 0 0,0 0 0 0 0,0 1 1 0 0,1-1-1 0 0,-1 0 0 0 0,3 1 1 0 0,0 0-127 0 0,0 0 1 0 0,1 0 0 0 0,-1-1 0 0 0,1 0 0 0 0,-1 0-1 0 0,1-1 1 0 0,9 2 0 0 0,7-1-373 0 0,0-1 1 0 0,0-1-1 0 0,31-4 0 0 0,-38 3 74 0 0,-9 0-65 0 0,8 0-814 0 0,-1 0 1 0 0,0-1 0 0 0,0 0 0 0 0,19-7 0 0 0,-28 7-82 0 0,0 1 1 0 0,0-1 0 0 0,0-1 0 0 0,0 1 0 0 0,-1-1 0 0 0,1 1-1 0 0,-1-1 1 0 0,0 0 0 0 0,1 0 0 0 0,-1 0 0 0 0,-1-1-1 0 0,1 1 1 0 0,0-1 0 0 0,-1 0 0 0 0,0 1 0 0 0,0-1 0 0 0,3-6-1 0 0,4-14-1500 0 0,-1 0 0 0 0,7-36 0 0 0,-11 35 2285 0 0,0 0 0 0 0,-2-1 0 0 0,0 1 1 0 0,-4-42-1 0 0,1 64 290 0 0,-3-28 1384 0 0,-4 17 4739 0 0,8 15-6176 0 0,-1-1 0 0 0,1 0 0 0 0,-1 0 0 0 0,1 0 0 0 0,-1 1 0 0 0,1-1 0 0 0,-1 0 0 0 0,1 0 0 0 0,0 1 0 0 0,-1-1 1 0 0,1 0-1 0 0,0 1 0 0 0,-1-1 0 0 0,1 1 0 0 0,0-1 0 0 0,-1 0 0 0 0,1 1 0 0 0,0-1 0 0 0,0 1 0 0 0,-1-1 0 0 0,1 1 0 0 0,0-1 0 0 0,0 1 0 0 0,0-1 0 0 0,0 1 0 0 0,0-1 0 0 0,0 1 0 0 0,-5 16 2190 0 0,-2 17-669 0 0,-5 61 0 0 0,10-68-1823 0 0,2 0 1 0 0,0 1-1 0 0,2-1 0 0 0,2 0 0 0 0,7 33 1 0 0,-9-54-343 0 0,-1 0 0 0 0,1-1 0 0 0,1 1 0 0 0,-1-1 0 0 0,1 0 0 0 0,0 0 1 0 0,0 0-1 0 0,7 8 0 0 0,-6-8-1208 0 0,0-1-1 0 0,0 0 1 0 0,1-1 0 0 0,0 1-1 0 0,7 3 1 0 0,8 5-7495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0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6169 0 0,'-3'7'15871'0'0,"7"10"-10939"0"0,10 24-6169 0 0,-12-35 2454 0 0,21 72-898 0 0,-3 1-1 0 0,15 137 0 0 0,-19-112-736 0 0,2-6-1694 0 0,1-35-2915 0 0,-17-58 3745 0 0,1 5-870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0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15531 0 0,'2'24'8202'0'0,"1"-1"-3840"0"0,17 47-4004 0 0,-6-21-20 0 0,57 269-2931 0 0,-61-289-1302 0 0,-10-29 3783 0 0,0 0 0 0 0,0 0 0 0 0,0 0 0 0 0,0 1 0 0 0,0-1 1 0 0,0 0-1 0 0,0 0 0 0 0,0 0 0 0 0,1 0 0 0 0,-1 1 0 0 0,0-1 0 0 0,0 0 1 0 0,0 0-1 0 0,0 0 0 0 0,0 0 0 0 0,1 0 0 0 0,-1 0 0 0 0,0 0 0 0 0,0 1 0 0 0,0-1 1 0 0,0 0-1 0 0,1 0 0 0 0,-1 0 0 0 0,0 0 0 0 0,0 0 0 0 0,0 0 0 0 0,1 0 1 0 0,-1 0-1 0 0,0 0 0 0 0,0 0 0 0 0,0 0 0 0 0,1 0 0 0 0,-1 0 0 0 0,0 0 1 0 0,0 0-1 0 0,0 0 0 0 0,0 0 0 0 0,1 0 0 0 0,-1-1 0 0 0,7-14-3702 0 0,-4 0 2869 0 0,-1-1 0 0 0,0 1 0 0 0,0-23 0 0 0,-2 16 758 0 0,-8-40 0 0 0,-4 8 3014 0 0,-19-55 1 0 0,7 32 1106 0 0,23 73-3615 0 0,-7-35 3424 0 0,8 38-3652 0 0,0 1-1 0 0,0-1 1 0 0,0 0-1 0 0,0 0 1 0 0,0 1-1 0 0,0-1 0 0 0,0 0 1 0 0,0 1-1 0 0,0-1 1 0 0,0 0-1 0 0,1 0 1 0 0,-1 1-1 0 0,0-1 1 0 0,0 0-1 0 0,1 1 1 0 0,-1-1-1 0 0,0 0 1 0 0,1 1-1 0 0,-1-1 0 0 0,1 1 1 0 0,-1-1-1 0 0,1 1 1 0 0,-1-1-1 0 0,1 1 1 0 0,-1-1-1 0 0,1 1 1 0 0,-1-1-1 0 0,1 1 1 0 0,-1 0-1 0 0,1-1 1 0 0,0 1-1 0 0,-1 0 1 0 0,1-1-1 0 0,0 1 0 0 0,-1 0 1 0 0,1 0-1 0 0,0 0 1 0 0,0 0-1 0 0,-1 0 1 0 0,1 0-1 0 0,0 0 1 0 0,-1 0-1 0 0,1 0 1 0 0,0 0-1 0 0,1 0 1 0 0,18 3 12 0 0,0 2 1 0 0,0-1-1 0 0,-1 2 1 0 0,0 1 0 0 0,0 1-1 0 0,0 0 1 0 0,-1 1-1 0 0,28 19 1 0 0,-40-24-95 0 0,0 0 1 0 0,-1 1-1 0 0,1-1 1 0 0,-1 1-1 0 0,0 1 1 0 0,0-1-1 0 0,-1 1 1 0 0,1 0-1 0 0,-1 0 1 0 0,0 0-1 0 0,-1 0 1 0 0,0 1-1 0 0,0-1 1 0 0,0 1-1 0 0,-1 0 1 0 0,0 0-1 0 0,0 0 0 0 0,-1 0 1 0 0,0 0-1 0 0,0 1 1 0 0,0-1-1 0 0,-1 0 1 0 0,0 0-1 0 0,-1 1 1 0 0,0-1-1 0 0,0 0 1 0 0,-2 10-1 0 0,-4 3-2 0 0,-1-1-1 0 0,-1 0 1 0 0,0 0-1 0 0,-2-1 1 0 0,0 0-1 0 0,-24 29 1 0 0,5-5-4719 0 0,2 1-6312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0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10690 0 0,'3'-1'845'0'0,"-1"0"-1"0"0,1 0 1 0 0,-1 0-1 0 0,1 1 0 0 0,-1-1 1 0 0,1 1-1 0 0,-1 0 1 0 0,1-1-1 0 0,-1 1 0 0 0,1 0 1 0 0,-1 1-1 0 0,1-1 1 0 0,0 0-1 0 0,-1 1 0 0 0,4 0 1 0 0,-5 1-683 0 0,1-1 0 0 0,-1 0 0 0 0,0 1 0 0 0,0-1-1 0 0,0 1 1 0 0,-1 0 0 0 0,1-1 0 0 0,0 1 0 0 0,0 0 0 0 0,-1-1 0 0 0,1 1 0 0 0,-1 0 0 0 0,0 0 0 0 0,1 0 0 0 0,-1-1 0 0 0,0 1 0 0 0,0 0 0 0 0,0 0 0 0 0,0 0 0 0 0,-1-1 0 0 0,1 1-1 0 0,0 0 1 0 0,-2 2 0 0 0,-12 66 759 0 0,-2 7-569 0 0,15-39-4649 0 0,7-3-5277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1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 13267 0 0,'-10'6'6793'0'0,"2"9"-4587"0"0,-2 18-2029 0 0,9-30 289 0 0,-32 149 538 0 0,23-97-737 0 0,-30 92 0 0 0,30-115-233 0 0,6-18-256 0 0,-1 0-1 0 0,0-1 0 0 0,0 1 0 0 0,-2-1 1 0 0,-12 21-1 0 0,16-35-332 0 0,2-6 248 0 0,3-9-49 0 0,0 11 312 0 0,0 0 0 0 0,0 0 0 0 0,0 0 1 0 0,0 0-1 0 0,1 1 0 0 0,0-1 0 0 0,0 1 0 0 0,0 0 0 0 0,0 0 0 0 0,1 0 0 0 0,-1 0 0 0 0,1 1 0 0 0,7-6 0 0 0,-8 7 46 0 0,0 1 1 0 0,0-1-1 0 0,0 1 1 0 0,1 0-1 0 0,-1 0 0 0 0,0 0 1 0 0,1 0-1 0 0,-1 1 1 0 0,0-1-1 0 0,1 1 0 0 0,-1 0 1 0 0,0 0-1 0 0,1 0 1 0 0,-1 0-1 0 0,1 1 0 0 0,-1 0 1 0 0,0-1-1 0 0,1 1 1 0 0,-1 0-1 0 0,0 0 0 0 0,0 1 1 0 0,4 1-1 0 0,3 3 37 0 0,1 1-1 0 0,-1 0 1 0 0,-1 0-1 0 0,17 16 1 0 0,-15-13-575 0 0,0 0-1 0 0,21 14 1 0 0,-31-24 367 0 0,0 1 0 0 0,-1-1 1 0 0,1 1-1 0 0,0-1 0 0 0,0 1 0 0 0,0-1 1 0 0,0 0-1 0 0,-1 1 0 0 0,1-1 0 0 0,0 0 1 0 0,0 0-1 0 0,0 0 0 0 0,0 1 0 0 0,0-1 0 0 0,0 0 1 0 0,0 0-1 0 0,0 0 0 0 0,1-1 0 0 0,-1 1-12 0 0,-1 0-1 0 0,1-1 0 0 0,-1 1 0 0 0,0 0 0 0 0,1-1 0 0 0,-1 1 0 0 0,1-1 0 0 0,-1 1 0 0 0,0 0 1 0 0,1-1-1 0 0,-1 1 0 0 0,0-1 0 0 0,0 1 0 0 0,1-1 0 0 0,-1 1 0 0 0,0-1 0 0 0,0 1 1 0 0,0-1-1 0 0,0 1 0 0 0,0-1 0 0 0,0 1 0 0 0,0-1 0 0 0,0 0 0 0 0,0-2-376 0 0,0 0 0 0 0,0 0-1 0 0,0 0 1 0 0,-1 0-1 0 0,0 0 1 0 0,1 0 0 0 0,-1 0-1 0 0,0 0 1 0 0,-1 1 0 0 0,0-4-1 0 0,-8-9-3157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2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0 140 7850 0 0,'1'-1'595'0'0,"0"1"0"0"0,-1-1 0 0 0,1 0 0 0 0,0 0 0 0 0,0 0 0 0 0,0 0 0 0 0,0 1 0 0 0,0-1 1 0 0,0 1-1 0 0,0-1 0 0 0,0 0 0 0 0,0 1 0 0 0,2-1 0 0 0,19-1 3343 0 0,24 9-2461 0 0,-32-4-924 0 0,34 8-268 0 0,23 4-1106 0 0,-25-15-2776 0 0,-44 0 3073 0 0,1-1 1 0 0,-1 1-1 0 0,0-1 0 0 0,1 0 1 0 0,-1 0-1 0 0,0 0 1 0 0,0 0-1 0 0,1-1 0 0 0,-1 1 1 0 0,0 0-1 0 0,0-1 1 0 0,0 1-1 0 0,-1-1 0 0 0,1 0 1 0 0,0 0-1 0 0,2-4 1 0 0,-1 3 130 0 0,-1-1 1 0 0,0-1-1 0 0,0 1 1 0 0,0 0-1 0 0,0 0 1 0 0,-1-1-1 0 0,0 1 1 0 0,0-1-1 0 0,1-5 1 0 0,-1 5 513 0 0,-1 1 1 0 0,0-1 0 0 0,0 0-1 0 0,0 0 1 0 0,-1 0-1 0 0,0 0 1 0 0,1 0-1 0 0,-4-7 1 0 0,3 9 263 0 0,0 1 0 0 0,0-1-1 0 0,0 1 1 0 0,0-1 0 0 0,-1 1 0 0 0,1 0-1 0 0,-1 0 1 0 0,1 0 0 0 0,-1 0 0 0 0,0 0-1 0 0,0 0 1 0 0,0 0 0 0 0,0 0 0 0 0,0 1-1 0 0,-4-3 1 0 0,5 4-144 0 0,0-1 0 0 0,0 1-1 0 0,0-1 1 0 0,0 1 0 0 0,1-1 0 0 0,-1 1-1 0 0,0 0 1 0 0,0 0 0 0 0,0 0 0 0 0,0-1 0 0 0,0 1-1 0 0,0 0 1 0 0,0 0 0 0 0,0 0 0 0 0,0 0 0 0 0,0 1-1 0 0,0-1 1 0 0,0 0 0 0 0,0 0 0 0 0,0 0 0 0 0,0 1-1 0 0,0-1 1 0 0,0 1 0 0 0,0-1 0 0 0,1 0-1 0 0,-2 2 1 0 0,1-1 1 0 0,-1 0 0 0 0,1 1-1 0 0,0 0 1 0 0,0-1 0 0 0,0 1 0 0 0,0 0-1 0 0,0-1 1 0 0,0 1 0 0 0,0 0 0 0 0,0 0-1 0 0,1 0 1 0 0,-1 2 0 0 0,-1 4 101 0 0,1 1 1 0 0,0-1-1 0 0,0 1 1 0 0,2 16-1 0 0,5 68 598 0 0,-4-47-1439 0 0,2 0 1 0 0,18 83-1 0 0,-14-109-923 0 0,4-1-3343 0 0,-12-19 4500 0 0,1 1 1 0 0,-1 0-1 0 0,1-1 1 0 0,-1 1-1 0 0,1 0 1 0 0,0-1-1 0 0,-1 1 0 0 0,1-1 1 0 0,0 1-1 0 0,0-1 1 0 0,-1 1-1 0 0,1-1 1 0 0,0 0-1 0 0,0 1 1 0 0,0-1-1 0 0,0 0 0 0 0,-1 0 1 0 0,1 0-1 0 0,0 1 1 0 0,0-1-1 0 0,0 0 1 0 0,0 0-1 0 0,0 0 1 0 0,-1 0-1 0 0,1-1 0 0 0,0 1 1 0 0,0 0-1 0 0,0 0 1 0 0,0 0-1 0 0,0-1 1 0 0,-1 1-1 0 0,1 0 0 0 0,0-1 1 0 0,0 1-1 0 0,-1-1 1 0 0,1 1-1 0 0,0-1 1 0 0,0 1-1 0 0,-1-1 1 0 0,1 0-1 0 0,-1 1 0 0 0,1-1 1 0 0,0 0-1 0 0,0-1 1 0 0,8-9-2965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47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 7986 0 0,'0'-1'139'0'0,"0"1"-1"0"0,0 0 1 0 0,0 0 0 0 0,0-1 0 0 0,0 1 0 0 0,0 0-1 0 0,-1 0 1 0 0,1 0 0 0 0,0-1 0 0 0,0 1 0 0 0,0 0-1 0 0,0 0 1 0 0,0 0 0 0 0,-1 0 0 0 0,1 0 0 0 0,0-1-1 0 0,0 1 1 0 0,0 0 0 0 0,-1 0 0 0 0,1 0 0 0 0,0 0 0 0 0,0 0-1 0 0,-1 0 1 0 0,1 0 0 0 0,0 0 0 0 0,0 0 0 0 0,0 0-1 0 0,-1-1 1 0 0,1 1 0 0 0,0 0 0 0 0,0 0 0 0 0,-1 1-1 0 0,1-1 1 0 0,0 0 0 0 0,0 0 0 0 0,-1 0 0 0 0,1 0-1 0 0,0 0 1 0 0,0 0 0 0 0,0 0 0 0 0,-1 0 0 0 0,1 0 0 0 0,0 0-1 0 0,0 1 1 0 0,0-1 0 0 0,-1 0 0 0 0,1 0 0 0 0,0 0-1 0 0,0 0 1 0 0,0 1 0 0 0,0-1 0 0 0,-1 0 0 0 0,1 0-1 0 0,0 0 1 0 0,0 1 0 0 0,0-1 0 0 0,0 0 0 0 0,0 0 0 0 0,0 0-1 0 0,0 1 1 0 0,0-1 0 0 0,6 22 1568 0 0,21 31-2641 0 0,-26-52 1213 0 0,75 138-154 0 0,-76-138-117 0 0,1 1-1 0 0,0-1 1 0 0,0 0-1 0 0,0 1 1 0 0,0-1-1 0 0,0 0 1 0 0,0 0-1 0 0,0 0 0 0 0,1 0 1 0 0,-1 0-1 0 0,0 0 1 0 0,1 0-1 0 0,-1 0 1 0 0,0-1-1 0 0,1 1 1 0 0,-1 0-1 0 0,1-1 1 0 0,-1 1-1 0 0,1-1 1 0 0,-1 0-1 0 0,1 1 1 0 0,-1-1-1 0 0,1 0 1 0 0,0 0-1 0 0,-1 0 1 0 0,1 0-1 0 0,-1 0 1 0 0,1 0-1 0 0,0-1 1 0 0,-1 1-1 0 0,1-1 1 0 0,-1 1-1 0 0,1-1 1 0 0,-1 1-1 0 0,0-1 1 0 0,1 0-1 0 0,-1 1 1 0 0,1-1-1 0 0,1-2 1 0 0,8-4 157 0 0,-1-1 0 0 0,1-1 0 0 0,17-18 1 0 0,-14 13-87 0 0,-6 7-387 0 0,33-29 1171 0 0,-12 16-5533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25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 8810 0 0,'-1'-3'8979'0'0,"0"10"-3722"0"0,-4 21-2420 0 0,-5 40-3464 0 0,5-20 753 0 0,1-27-273 0 0,2 1 0 0 0,0-1 1 0 0,1 0-1 0 0,4 35 0 0 0,4-34-1811 0 0,1-14-1519 0 0,4-9-4078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47 177 3649 0 0,'-26'-124'5139'0'0,"11"71"6468"0"0,16 58-11184 0 0,-1 0 0 0 0,0 0-1 0 0,0 0 1 0 0,0 0 0 0 0,0 0 0 0 0,-1 0 0 0 0,-1 5-1 0 0,0 14-125 0 0,1 9-379 0 0,2 1-1 0 0,1-1 0 0 0,2 0 0 0 0,13 54 0 0 0,-12-68-3082 0 0,2 1-1 0 0,13 28 0 0 0,-11-32-1548 0 0,1-4-1366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2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54 9234 0 0,'-1'-27'5872'0'0,"-4"1"6846"0"0,5 25-12660 0 0,-4 20 198 0 0,-49 244 163 0 0,3-91-3660 0 0,49-170 3116 0 0,1-1 0 0 0,0 1-1 0 0,-1-1 1 0 0,1 0 0 0 0,-1 1-1 0 0,0-1 1 0 0,1 0 0 0 0,-1 0 0 0 0,0 0-1 0 0,0 1 1 0 0,0-1 0 0 0,0 0 0 0 0,-2 2-1 0 0,3-3 72 0 0,0 0 1 0 0,-1 0-1 0 0,1 0 0 0 0,0 0 0 0 0,0-1 0 0 0,-1 1 0 0 0,1 0 1 0 0,0 0-1 0 0,-1 0 0 0 0,1 0 0 0 0,0 0 0 0 0,0 0 0 0 0,-1 0 0 0 0,1 0 1 0 0,0-1-1 0 0,0 1 0 0 0,-1 0 0 0 0,1 0 0 0 0,0 0 0 0 0,0 0 0 0 0,0-1 1 0 0,-1 1-1 0 0,1 0 0 0 0,0 0 0 0 0,0-1 0 0 0,0 1 0 0 0,0 0 1 0 0,-1 0-1 0 0,1-1 0 0 0,0 1 0 0 0,0 0 0 0 0,0 0 0 0 0,0-1 0 0 0,0 1 1 0 0,0 0-1 0 0,0-1 0 0 0,0 1 0 0 0,-1-3-75 0 0,1 0-1 0 0,-1 0 1 0 0,1 0-1 0 0,0 0 1 0 0,0 0-1 0 0,0 0 0 0 0,0 0 1 0 0,0 1-1 0 0,1-1 1 0 0,-1 0-1 0 0,1 0 1 0 0,0 0-1 0 0,1-2 1 0 0,-1 2 222 0 0,1 1 1 0 0,-1 0 0 0 0,0-1-1 0 0,1 1 1 0 0,0 0-1 0 0,-1 0 1 0 0,1 0-1 0 0,0 0 1 0 0,0 1 0 0 0,0-1-1 0 0,0 0 1 0 0,0 1-1 0 0,1-1 1 0 0,-1 1-1 0 0,0 0 1 0 0,1 0 0 0 0,-1 0-1 0 0,1 0 1 0 0,-1 0-1 0 0,1 1 1 0 0,0-1-1 0 0,-1 1 1 0 0,1-1 0 0 0,-1 1-1 0 0,1 0 1 0 0,0 0-1 0 0,-1 0 1 0 0,1 1-1 0 0,0-1 1 0 0,2 1 0 0 0,9 3 247 0 0,0 0 0 0 0,0 0 0 0 0,-1 2 0 0 0,20 9 1 0 0,-5-1-339 0 0,26 6 134 0 0,-32-13-659 0 0,-1 1-1 0 0,33 18 0 0 0</inkml:trace>
  <inkml:trace contextRef="#ctx0" brushRef="#br0" timeOffset="1">197 258 8194 0 0,'-6'-6'1563'0'0,"-1"-15"13586"0"0,23 18-14023 0 0,-1 0-1002 0 0,1 2-1 0 0,-1 0 1 0 0,1 1 0 0 0,0 0-1 0 0,0 1 1 0 0,-1 1 0 0 0,1 1-1 0 0,-1 0 1 0 0,0 1-1 0 0,0 0 1 0 0,0 1 0 0 0,15 8-1 0 0,-29-12-167 0 0,1-1-1 0 0,-1 1 0 0 0,0 0 1 0 0,0-1-1 0 0,0 1 1 0 0,0 0-1 0 0,0 0 1 0 0,0 0-1 0 0,0 0 0 0 0,0 0 1 0 0,0 0-1 0 0,0 0 1 0 0,0 0-1 0 0,0 0 1 0 0,-1 1-1 0 0,2 1 0 0 0,-2-3-154 0 0,0 1-1 0 0,0 0 0 0 0,0 0 0 0 0,0-1 0 0 0,0 1 1 0 0,0 0-1 0 0,0-1 0 0 0,-1 1 0 0 0,1 0 1 0 0,0-1-1 0 0,0 1 0 0 0,0 0 0 0 0,-1-1 0 0 0,1 1 1 0 0,0-1-1 0 0,-1 1 0 0 0,1 0 0 0 0,-1-1 0 0 0,1 1 1 0 0,-1-1-1 0 0,1 1 0 0 0,-2 0 0 0 0,-1 2-1173 0 0,-1-1-1 0 0,0 0 0 0 0,0 1 1 0 0,0-1-1 0 0,0-1 0 0 0,0 1 1 0 0,0-1-1 0 0,-6 2 0 0 0,-14 3-4988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3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0 216 10522 0 0,'5'3'1166'0'0,"0"-1"1"0"0,0 1-1 0 0,1-1 0 0 0,-1 0 0 0 0,0 0 0 0 0,1-1 0 0 0,6 2 1 0 0,-1-1-499 0 0,-1-1 1 0 0,1-1 0 0 0,15 0 0 0 0,-12-1-1457 0 0,1-1 0 0 0,-1 0 0 0 0,1-1 0 0 0,-1-1 1 0 0,22-9-1 0 0,-32 11 157 0 0,0 0 0 0 0,0 0 0 0 0,0 0 1 0 0,-1-1-1 0 0,1 0 0 0 0,-1 0 0 0 0,1 0 1 0 0,-1 0-1 0 0,0 0 0 0 0,0-1 0 0 0,2-3 0 0 0,-1 2 306 0 0,-1-1 0 0 0,-1 1 0 0 0,1 0-1 0 0,-1-1 1 0 0,0 1 0 0 0,0-1 0 0 0,2-11-1 0 0,-3 10 564 0 0,-1 0-1 0 0,1 0 1 0 0,-1 0-1 0 0,-1 0 1 0 0,1 0-1 0 0,-3-12 1 0 0,1 13 342 0 0,1 1 1 0 0,-1-1-1 0 0,0 1 1 0 0,0 0-1 0 0,-1 0 1 0 0,0 0-1 0 0,0 0 1 0 0,-4-6-1 0 0,7 11-400 0 0,-1-1-1 0 0,1 1 1 0 0,0 0-1 0 0,0-1 1 0 0,0 1 0 0 0,-1 0-1 0 0,1-1 1 0 0,0 1-1 0 0,-1 0 1 0 0,1 0-1 0 0,0-1 1 0 0,0 1 0 0 0,-1 0-1 0 0,1 0 1 0 0,0 0-1 0 0,-1 0 1 0 0,1-1 0 0 0,-1 1-1 0 0,1 0 1 0 0,0 0-1 0 0,-1 0 1 0 0,1 0-1 0 0,0 0 1 0 0,-1 0 0 0 0,1 0-1 0 0,-1 0 1 0 0,1 0-1 0 0,0 0 1 0 0,-1 0 0 0 0,1 0-1 0 0,0 0 1 0 0,-1 1-1 0 0,-8 10 2900 0 0,-2 26-1458 0 0,10-32-1466 0 0,-27 134 536 0 0,2-13-2618 0 0,5-44-5804 0 0,21-81 7505 0 0,0-1 0 0 0,0 1-1 0 0,0 0 1 0 0,0-1 0 0 0,0 1 0 0 0,0-1 0 0 0,0 1 0 0 0,0 0 0 0 0,0-1-1 0 0,-1 1 1 0 0,1-1 0 0 0,0 1 0 0 0,0-1 0 0 0,-1 1 0 0 0,1-1 0 0 0,0 1 0 0 0,-1-1-1 0 0,1 1 1 0 0,0-1 0 0 0,-1 0 0 0 0,1 1 0 0 0,-1-1 0 0 0,1 1 0 0 0,-1-1-1 0 0,1 0 1 0 0,-1 0 0 0 0,1 1 0 0 0,-1-1 0 0 0,1 0 0 0 0,-1 0 0 0 0,1 1 0 0 0,-1-1-1 0 0,0 0 1 0 0,1 0 0 0 0,-1 0 0 0 0,1 0 0 0 0,-1 0 0 0 0,1 0 0 0 0,-1 0-1 0 0,0 0 1 0 0,1 0 0 0 0,-1 0 0 0 0,1 0 0 0 0,-1 0 0 0 0,1-1 0 0 0,-1 1 0 0 0,0 0-1 0 0,-4-1-27 0 0,-2 2-3230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3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7170 0 0,'-8'12'2225'0'0,"7"-10"-1667"0"0,0-1 0 0 0,1 1 0 0 0,-1-1 0 0 0,0 0 0 0 0,0 1 0 0 0,0-1 0 0 0,0 0 0 0 0,-1 1-1 0 0,1-1 1 0 0,0 0 0 0 0,-3 1 0 0 0,4-2-430 0 0,0 1 0 0 0,-1-1 0 0 0,1 0 0 0 0,0 0 0 0 0,0 0 0 0 0,-1 0 0 0 0,1 0 0 0 0,0 1 0 0 0,0-1 0 0 0,-1 0 0 0 0,1 0-1 0 0,0 1 1 0 0,0-1 0 0 0,0 0 0 0 0,-1 0 0 0 0,1 1 0 0 0,0-1 0 0 0,0 0 0 0 0,0 0 0 0 0,0 1 0 0 0,0-1 0 0 0,0 0 0 0 0,-1 1 0 0 0,1-1 0 0 0,0 0 0 0 0,0 0 0 0 0,0 1 0 0 0,0-1 0 0 0,0 0-1 0 0,0 1 1 0 0,0-1 0 0 0,0 0 0 0 0,0 1 0 0 0,1-1 0 0 0,-1 0 0 0 0,0 1 0 0 0,8 14 1961 0 0,15 8-888 0 0,-13-18-1297 0 0,0 1 0 0 0,-1-1-1 0 0,2-1 1 0 0,-1 0-1 0 0,0 0 1 0 0,1-1-1 0 0,0 0 1 0 0,-1-1 0 0 0,1-1-1 0 0,0 1 1 0 0,0-2-1 0 0,14 0 1 0 0,-15 0-1070 0 0,0-1 1 0 0,0 0-1 0 0,0-1 1 0 0,0 0-1 0 0,0 0 0 0 0,0-1 1 0 0,0-1-1 0 0,9-4 1 0 0,8-6-2867 0 0,10 4-1218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3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 43 9658 0 0,'-6'-4'1097'0'0,"1"-1"0"0"0,0 1-1 0 0,-1 0 1 0 0,0 0 0 0 0,0 1 0 0 0,0 0-1 0 0,0 0 1 0 0,-1 0 0 0 0,1 0-1 0 0,-1 1 1 0 0,0 1 0 0 0,-9-3 0 0 0,12 4-946 0 0,0 0 0 0 0,1 0 1 0 0,-1 0-1 0 0,1 1 1 0 0,-1-1-1 0 0,0 1 0 0 0,1 0 1 0 0,-1 0-1 0 0,1 0 0 0 0,0 0 1 0 0,-1 1-1 0 0,1-1 1 0 0,0 1-1 0 0,0 0 0 0 0,0 0 1 0 0,0 0-1 0 0,0 0 0 0 0,0 1 1 0 0,1-1-1 0 0,-1 1 0 0 0,1 0 1 0 0,-1-1-1 0 0,1 1 1 0 0,0 0-1 0 0,-2 5 0 0 0,1-2-144 0 0,1 0 0 0 0,-1 1 0 0 0,1-1 0 0 0,1 0 0 0 0,-1 1-1 0 0,1-1 1 0 0,1 1 0 0 0,-1-1 0 0 0,1 1 0 0 0,0-1 0 0 0,0 1 0 0 0,1 0 0 0 0,0-1-1 0 0,0 1 1 0 0,0-1 0 0 0,1 0 0 0 0,0 1 0 0 0,1-1 0 0 0,3 8 0 0 0,-5-11 7 0 0,1 0 0 0 0,0 1 0 0 0,-1-1 0 0 0,1 0 0 0 0,0 0 1 0 0,0-1-1 0 0,0 1 0 0 0,1 0 0 0 0,-1-1 0 0 0,1 1 0 0 0,0-1 1 0 0,-1 0-1 0 0,1 0 0 0 0,0 0 0 0 0,0 0 0 0 0,0-1 0 0 0,0 1 1 0 0,1-1-1 0 0,-1 0 0 0 0,0 1 0 0 0,1-1 0 0 0,-1-1 0 0 0,1 1 1 0 0,-1-1-1 0 0,1 1 0 0 0,-1-1 0 0 0,1 0 0 0 0,-1 0 0 0 0,1 0 1 0 0,-1-1-1 0 0,1 1 0 0 0,-1-1 0 0 0,1 0 0 0 0,-1 0 0 0 0,0 0 1 0 0,7-4-1 0 0,-8 4-7 0 0,1 0 0 0 0,0 0 1 0 0,-1-1-1 0 0,1 1 0 0 0,0-1 0 0 0,-1 0 1 0 0,0 0-1 0 0,1 0 0 0 0,-1 0 0 0 0,0 0 1 0 0,0 0-1 0 0,0 0 0 0 0,-1-1 1 0 0,1 1-1 0 0,0-1 0 0 0,-1 1 0 0 0,0-1 1 0 0,1 0-1 0 0,-1 0 0 0 0,0 0 0 0 0,-1 1 1 0 0,1-1-1 0 0,0 0 0 0 0,-1 0 1 0 0,1 0-1 0 0,-1 0 0 0 0,0 0 0 0 0,-1-5 1 0 0,0 3-100 0 0,0 0 1 0 0,0 1-1 0 0,-1-1 0 0 0,1 1 1 0 0,-1 0-1 0 0,0-1 1 0 0,-1 1-1 0 0,1 0 0 0 0,-1 0 1 0 0,0 0-1 0 0,0 1 1 0 0,0-1-1 0 0,0 1 0 0 0,0 0 1 0 0,-1-1-1 0 0,0 1 1 0 0,-5-3-1 0 0,4 3-173 0 0,0 0 1 0 0,0 0-1 0 0,0 0 0 0 0,0 1 1 0 0,0 0-1 0 0,-1 0 0 0 0,1 0 1 0 0,-1 1-1 0 0,1 0 0 0 0,-1 0 1 0 0,0 0-1 0 0,0 1 0 0 0,1 0 0 0 0,-1 0 1 0 0,0 0-1 0 0,-8 2 0 0 0,8 0 104 0 0,0 0-1 0 0,0 0 0 0 0,0 1 0 0 0,0 0 0 0 0,0 0 1 0 0,1 0-1 0 0,-1 1 0 0 0,1 0 0 0 0,0 0 0 0 0,0 0 1 0 0,0 0-1 0 0,1 1 0 0 0,0 0 0 0 0,-5 7 0 0 0,2-3 345 0 0,0 0-1 0 0,1 1 0 0 0,0-1 0 0 0,1 1 0 0 0,0 1 1 0 0,1-1-1 0 0,0 1 0 0 0,1 0 0 0 0,-4 20 0 0 0,6-25 3 0 0,1 0-1 0 0,-1 0 1 0 0,1 0-1 0 0,1-1 1 0 0,-1 1-1 0 0,1 0 1 0 0,0 0-1 0 0,1 0 1 0 0,-1-1-1 0 0,1 1 1 0 0,0-1-1 0 0,0 1 0 0 0,1-1 1 0 0,0 0-1 0 0,0 0 1 0 0,0 0-1 0 0,0 0 1 0 0,1 0-1 0 0,0-1 1 0 0,7 7-1 0 0,0-2 0 0 0,0 0 1 0 0,1-1-1 0 0,0-1 0 0 0,0 0 0 0 0,0 0 0 0 0,1-2 1 0 0,0 1-1 0 0,0-2 0 0 0,1 1 0 0 0,-1-2 0 0 0,1 0 1 0 0,18 2-1 0 0,-21-5-429 0 0,1 1 0 0 0,-1-1 0 0 0,1-1 0 0 0,-1 0 0 0 0,0 0 0 0 0,21-6 0 0 0,-24 4-507 0 0,0 1 1 0 0,-1-2 0 0 0,0 1 0 0 0,0-1-1 0 0,0 0 1 0 0,0 0 0 0 0,0-1 0 0 0,-1 1-1 0 0,0-2 1 0 0,8-7 0 0 0,-7 5-855 0 0,-1-1 0 0 0,1 0-1 0 0,-2 0 1 0 0,1-1 0 0 0,-1 0 0 0 0,5-14 0 0 0,-5 8 1447 0 0,0 1 1 0 0,-1-1-1 0 0,0 0 0 0 0,-1 0 1 0 0,-1 0-1 0 0,0-28 1 0 0,-5 13 2185 0 0,-10 9 13823 0 0,7 45-13078 0 0,-2 27-2407 0 0,1 0 1 0 0,2 0-1 0 0,3 0 0 0 0,8 97 0 0 0,-4-133-1273 0 0,0 0-1 0 0,1-1 0 0 0,5 16 1 0 0,2-7-3446 0 0,3-4-3404 0 0,-3-10-237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4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10826 0 0,'-1'-29'9370'0'0,"6"50"-3410"0"0,67 363-3312 0 0,-12-80-7247 0 0,-56-282 2679 0 0,2 17-3024 0 0,1-15-2643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4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12451 0 0,'0'-12'8788'0'0,"6"13"-4199"0"0,11 14-2396 0 0,-10-2-2000 0 0,-1 0 1 0 0,0 1 0 0 0,-1 0 0 0 0,0-1 0 0 0,3 21 0 0 0,9 77-123 0 0,-8-46-34 0 0,38 203-1323 0 0,-47-268 1203 0 0,0 1-1 0 0,0-1 1 0 0,0 0 0 0 0,0 1 0 0 0,0-1-1 0 0,0 1 1 0 0,0-1 0 0 0,0 1-1 0 0,0-1 1 0 0,0 0 0 0 0,0 1-1 0 0,0-1 1 0 0,1 1 0 0 0,-1-1 0 0 0,0 1-1 0 0,0-1 1 0 0,0 0 0 0 0,1 1-1 0 0,-1-1 1 0 0,0 0 0 0 0,0 1 0 0 0,1-1-1 0 0,-1 0 1 0 0,0 1 0 0 0,0-1-1 0 0,1 0 1 0 0,-1 1 0 0 0,1-1 0 0 0,-1 0-1 0 0,0 0 1 0 0,1 1 0 0 0,-1-1-1 0 0,1 0 1 0 0,5-15-2232 0 0,0-26-893 0 0,-5 21 2518 0 0,-1 0-1 0 0,0 0 1 0 0,-2 0 0 0 0,0 0 0 0 0,-2 1 0 0 0,-6-25 0 0 0,-46-110 2023 0 0,21 62 1873 0 0,33 89-2958 0 0,1 0 1 0 0,0 0-1 0 0,0 1 1 0 0,1-1-1 0 0,-1 0 1 0 0,1 0 0 0 0,-1 0-1 0 0,1 0 1 0 0,0 0-1 0 0,0 0 1 0 0,0 0-1 0 0,0 0 1 0 0,1 0-1 0 0,-1 0 1 0 0,1 0-1 0 0,0 0 1 0 0,1-5 0 0 0,0 7-111 0 0,-1-1 0 0 0,1 0 1 0 0,0 0-1 0 0,0 1 1 0 0,-1-1-1 0 0,1 1 1 0 0,0 0-1 0 0,0-1 1 0 0,0 1-1 0 0,0 0 1 0 0,1 0-1 0 0,-1 0 1 0 0,0 0-1 0 0,0 1 1 0 0,1-1-1 0 0,-1 1 1 0 0,0-1-1 0 0,1 1 1 0 0,-1 0-1 0 0,0 0 1 0 0,1 0-1 0 0,2 0 1 0 0,8 1-34 0 0,-1 0 0 0 0,0 0 0 0 0,0 1 0 0 0,-1 1 0 0 0,1 0 0 0 0,0 1-1 0 0,-1 0 1 0 0,0 0 0 0 0,0 1 0 0 0,0 1 0 0 0,0 0 0 0 0,-1 0 0 0 0,0 1 0 0 0,0 1 0 0 0,-1-1 0 0 0,0 2 0 0 0,-1-1 0 0 0,1 1 0 0 0,-1 0 0 0 0,6 11 0 0 0,-6-8-110 0 0,0 0-1 0 0,-1 0 1 0 0,-1 1 0 0 0,0 0-1 0 0,0 0 1 0 0,-2 0 0 0 0,1 1-1 0 0,-2 0 1 0 0,0 0 0 0 0,0 0-1 0 0,-2 0 1 0 0,0 0 0 0 0,0 0-1 0 0,-1 0 1 0 0,-1 0 0 0 0,-4 26 0 0 0,0-21-109 0 0,0 0 0 0 0,-1-1 0 0 0,-1 0 0 0 0,-14 25 1 0 0,16-34-483 0 0,0 0 1 0 0,-1 1 0 0 0,-1-2-1 0 0,1 1 1 0 0,-1-1-1 0 0,-1 0 1 0 0,0 0 0 0 0,0-1-1 0 0,-12 9 1 0 0,6-10-3087 0 0,0-7-3796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5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38 9746 0 0,'0'-1'460'0'0,"-1"0"0"0"0,1-1 0 0 0,0 1 0 0 0,0 0 0 0 0,0-1 0 0 0,0 1 0 0 0,0 0-1 0 0,0-1 1 0 0,0 1 0 0 0,0 0 0 0 0,0-1 0 0 0,1 1 0 0 0,-1 0 0 0 0,0 0 0 0 0,1-1 0 0 0,-1 1 0 0 0,1 0 0 0 0,0 0 0 0 0,-1 0 0 0 0,1 0-1 0 0,0 0 1 0 0,0-1 0 0 0,0 1 0 0 0,-1 1 0 0 0,3-3 0 0 0,-1 2-165 0 0,0 1 1 0 0,0-1-1 0 0,0 0 1 0 0,0 1-1 0 0,0-1 1 0 0,0 1-1 0 0,0 0 1 0 0,0 0-1 0 0,0-1 0 0 0,0 1 1 0 0,0 1-1 0 0,0-1 1 0 0,0 0-1 0 0,4 1 1 0 0,1 1-121 0 0,1 0 1 0 0,0 1 0 0 0,-1 0 0 0 0,1 0 0 0 0,-1 1-1 0 0,0 0 1 0 0,10 7 0 0 0,-6-1-134 0 0,-1 0 1 0 0,-1 0 0 0 0,0 1-1 0 0,0 1 1 0 0,-1-1 0 0 0,-1 1-1 0 0,0 1 1 0 0,0-1-1 0 0,-1 1 1 0 0,-1 1 0 0 0,0-1-1 0 0,-1 1 1 0 0,3 18-1 0 0,0 2-378 0 0,2 43 0 0 0,-4 30-3615 0 0,-4-93 2993 0 0,-1-13 838 0 0,0 27-5260 0 0,-3-10-1668 0 0,2-11 536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5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34 7874 0 0,'2'-3'615'0'0,"20"-24"9060"0"0,-21 26-9490 0 0,-1 1-1 0 0,0 0 1 0 0,1 0 0 0 0,-1-1 0 0 0,0 1-1 0 0,1 0 1 0 0,-1 0 0 0 0,1-1-1 0 0,-1 1 1 0 0,0 0 0 0 0,1 0 0 0 0,-1 0-1 0 0,1 0 1 0 0,-1 0 0 0 0,1 0 0 0 0,-1 0-1 0 0,0 0 1 0 0,1 0 0 0 0,-1 0-1 0 0,1 0 1 0 0,-1 0 0 0 0,1 0 0 0 0,-1 0-1 0 0,0 0 1 0 0,1 0 0 0 0,0 1-52 0 0,0 0 0 0 0,0-1 0 0 0,-1 1 0 0 0,1 0 0 0 0,-1 0 0 0 0,1 0 0 0 0,-1 0 1 0 0,1-1-1 0 0,-1 1 0 0 0,1 0 0 0 0,-1 0 0 0 0,0 0 0 0 0,1 0 0 0 0,-1 0 0 0 0,0 0 0 0 0,0 2 0 0 0,1 8 29 0 0,0 0 0 0 0,0 0 1 0 0,-2 0-1 0 0,1 0 0 0 0,-1 0 0 0 0,-4 13 0 0 0,-19 68-154 0 0,15-61 31 0 0,6-20-52 0 0,1-7-46 0 0,0 0-1 0 0,1 0 0 0 0,-1 0 0 0 0,1 0 1 0 0,0 0-1 0 0,0 0 0 0 0,1 0 0 0 0,-1 1 0 0 0,1-1 1 0 0,0 0-1 0 0,0 0 0 0 0,1 6 0 0 0,2-9 46 0 0,0-1-1 0 0,-1 1 0 0 0,1 0 0 0 0,0-1 0 0 0,0 0 0 0 0,0 0 0 0 0,0 0 0 0 0,-1 0 0 0 0,1 0 0 0 0,0 0 1 0 0,0-1-1 0 0,0 1 0 0 0,3-2 0 0 0,5 0 55 0 0,75 2 289 0 0,-7-1-880 0 0,-28-5-2631 0 0,-49 6 2590 0 0,-1-1 0 0 0,1 1 1 0 0,-1-1-1 0 0,1 1 1 0 0,-1-1-1 0 0,0 1 0 0 0,1-1 1 0 0,-1 0-1 0 0,1 1 0 0 0,-1-1 1 0 0,0 0-1 0 0,0 0 1 0 0,1 0-1 0 0,-1 0 0 0 0,1-2 1 0 0,4-7-7287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6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9874 0 0,'15'-6'8409'0'0,"4"6"-4805"0"0,23 9-2557 0 0,-31-7-109 0 0,28 10-405 0 0,0 1 0 0 0,-2 2 1 0 0,54 29-1 0 0,-83-40-467 0 0,-23-11 47 0 0,0 1 0 0 0,-1 0 0 0 0,1 1 0 0 0,-1 1-1 0 0,-31-4 1 0 0,42 7-134 0 0,0 1-1 0 0,0 0 1 0 0,0 0 0 0 0,0 0-1 0 0,0 1 1 0 0,0 0-1 0 0,0 0 1 0 0,0 0-1 0 0,0 0 1 0 0,0 1-1 0 0,1 0 1 0 0,-8 4-1 0 0,9-4 18 0 0,0 0 0 0 0,0 1 0 0 0,0 0 0 0 0,1-1 0 0 0,-1 1 0 0 0,1 0 0 0 0,0 0 0 0 0,0 0-1 0 0,0 1 1 0 0,0-1 0 0 0,0 0 0 0 0,1 1 0 0 0,0-1 0 0 0,0 1 0 0 0,0-1 0 0 0,0 1-1 0 0,0 0 1 0 0,0-1 0 0 0,1 1 0 0 0,0 4 0 0 0,0-2 40 0 0,0-1 0 0 0,1 1 1 0 0,0 0-1 0 0,0-1 0 0 0,0 1 0 0 0,1-1 1 0 0,0 1-1 0 0,0-1 0 0 0,0 0 0 0 0,0 1 1 0 0,1-1-1 0 0,0 0 0 0 0,0-1 0 0 0,1 1 0 0 0,-1 0 1 0 0,1-1-1 0 0,0 0 0 0 0,8 7 0 0 0,0-1 27 0 0,0-1-1 0 0,1 0 1 0 0,0 0-1 0 0,0-1 0 0 0,27 11 1 0 0,-20-14-5 0 0,-9-3-76 0 0,-11-2 10 0 0,0 0 0 0 0,0 0 0 0 0,0 0 0 0 0,0 0 0 0 0,0 0 0 0 0,0 0 0 0 0,0 0 0 0 0,0 0 0 0 0,0 0-1 0 0,0 0 1 0 0,0 0 0 0 0,0 0 0 0 0,0 0 0 0 0,0 1 0 0 0,0-1 0 0 0,0 0 0 0 0,-1 0 0 0 0,1 0 0 0 0,0 0 0 0 0,0 0-1 0 0,0 0 1 0 0,0 0 0 0 0,0 0 0 0 0,0 0 0 0 0,0 0 0 0 0,0 0 0 0 0,0 0 0 0 0,0 0 0 0 0,0 0 0 0 0,0 0 0 0 0,0 0 0 0 0,0 1-1 0 0,0-1 1 0 0,0 0 0 0 0,0 0 0 0 0,0 0 0 0 0,-8 2-156 0 0,-1 1 1 0 0,0 0-1 0 0,1 1 0 0 0,-1 0 0 0 0,-11 7 1 0 0,-8 3 102 0 0,-4 0 37 0 0,16-7-206 0 0,0 0-1 0 0,0 1 1 0 0,-27 19 0 0 0,42-27 206 0 0,0 0 1 0 0,0 1-1 0 0,0-1 1 0 0,1 1-1 0 0,-1-1 1 0 0,0 1-1 0 0,0-1 1 0 0,1 1-1 0 0,-1 0 1 0 0,0-1-1 0 0,1 1 1 0 0,-1 0-1 0 0,1-1 1 0 0,-1 1-1 0 0,1 0 1 0 0,-1 0-1 0 0,1 0 1 0 0,0-1-1 0 0,-1 1 1 0 0,1 0-1 0 0,0 0 1 0 0,0 0-1 0 0,-1 0 1 0 0,1 0-1 0 0,0 0 1 0 0,0 0-1 0 0,0 0 1 0 0,0 0-1 0 0,0-1 1 0 0,0 1-1 0 0,0 0 1 0 0,1 0-1 0 0,-1 0 1 0 0,0 0-1 0 0,0 0 1 0 0,1 0-1 0 0,-1-1 1 0 0,1 1-1 0 0,-1 0 1 0 0,1 0-1 0 0,-1 0 1 0 0,1-1 0 0 0,-1 1-1 0 0,1 0 1 0 0,0-1-1 0 0,-1 1 1 0 0,1 0-1 0 0,0-1 1 0 0,-1 1-1 0 0,1-1 1 0 0,0 1-1 0 0,0-1 1 0 0,0 1-1 0 0,-1-1 1 0 0,3 1-1 0 0,4 2-6 0 0,0 0 0 0 0,1 0 0 0 0,-1-1 1 0 0,1 1-1 0 0,7 0 0 0 0,98 11-2609 0 0,-94-14-508 0 0,-1 0 1 0 0,21-3-1 0 0,-8-2-4165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25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50 11843 0 0,'0'-1'291'0'0,"-1"0"1"0"0,1 0-1 0 0,0-1 1 0 0,-1 1-1 0 0,1 0 1 0 0,0 0-1 0 0,0 0 1 0 0,0-1-1 0 0,0 1 1 0 0,0 0-1 0 0,0 0 1 0 0,0-1-1 0 0,1 1 1 0 0,-1 0 0 0 0,0 0-1 0 0,1 0 1 0 0,-1-1-1 0 0,1 1 1 0 0,-1 0-1 0 0,1 0 1 0 0,-1 0-1 0 0,1 0 1 0 0,0 0-1 0 0,0 0 1 0 0,-1 0-1 0 0,1 0 1 0 0,0 0-1 0 0,1-1 1 0 0,2 0-50 0 0,0 1 1 0 0,0-1-1 0 0,0 0 1 0 0,0 1-1 0 0,0 0 1 0 0,0 0-1 0 0,7-1 1 0 0,-3 1-43 0 0,0 0 1 0 0,0 0-1 0 0,0 1 1 0 0,0 0-1 0 0,0 0 0 0 0,0 1 1 0 0,0 0-1 0 0,-1 0 1 0 0,9 3-1 0 0,-14-3-178 0 0,0 0-1 0 0,0-1 1 0 0,0 1-1 0 0,0 0 1 0 0,0 0 0 0 0,0 0-1 0 0,-1 1 1 0 0,1-1-1 0 0,0 0 1 0 0,-1 1-1 0 0,1-1 1 0 0,-1 1-1 0 0,1-1 1 0 0,-1 1-1 0 0,0 0 1 0 0,0 0-1 0 0,0-1 1 0 0,0 1 0 0 0,0 0-1 0 0,0 0 1 0 0,0 0-1 0 0,0 0 1 0 0,-1 0-1 0 0,1 0 1 0 0,-1 0-1 0 0,0 0 1 0 0,1 1-1 0 0,-1-1 1 0 0,0 0 0 0 0,0 0-1 0 0,0 0 1 0 0,-1 0-1 0 0,1 0 1 0 0,0 0-1 0 0,-1 0 1 0 0,0 0-1 0 0,1 1 1 0 0,-2 1-1 0 0,-2 5 7 0 0,0 0 0 0 0,0-1 0 0 0,-1 0-1 0 0,0 0 1 0 0,0 0 0 0 0,-13 14 0 0 0,10-12-18 0 0,1-1 1 0 0,0 1 0 0 0,-7 13 0 0 0,13-22-17 0 0,1 0 0 0 0,-1 0 0 0 0,1 0 1 0 0,-1 0-1 0 0,1 0 0 0 0,0 0 0 0 0,-1 1 1 0 0,1-1-1 0 0,0 0 0 0 0,0 0 0 0 0,0 0 0 0 0,0 0 1 0 0,0 1-1 0 0,0-1 0 0 0,0 0 0 0 0,0 0 1 0 0,0 0-1 0 0,1 0 0 0 0,-1 0 0 0 0,0 1 0 0 0,1-1 1 0 0,-1 0-1 0 0,1 0 0 0 0,-1 0 0 0 0,2 1 0 0 0,-1 0 3 0 0,1 0-1 0 0,0-1 1 0 0,0 1-1 0 0,0-1 0 0 0,0 1 1 0 0,0-1-1 0 0,0 0 0 0 0,1 1 1 0 0,-1-1-1 0 0,0 0 1 0 0,4 0-1 0 0,2 2-16 0 0,0-1 1 0 0,0-1-1 0 0,0 0 1 0 0,1 0-1 0 0,-1 0 1 0 0,10-2-1 0 0,-11 1-152 0 0,29-5-954 0 0,-34 5 886 0 0,0 0 0 0 0,0-1 0 0 0,0 1 1 0 0,0-1-1 0 0,-1 0 0 0 0,1 1 0 0 0,0-1 0 0 0,0 0 0 0 0,-1 0 1 0 0,1 0-1 0 0,0 0 0 0 0,-1-1 0 0 0,1 1 0 0 0,1-2 0 0 0,-12 6-1135 0 0,-6 7 1883 0 0,-54 59 4291 0 0,37-42-4352 0 0,-54 34 1 0 0,86-60-449 0 0,-1-1 1 0 0,1 0-1 0 0,0 0 1 0 0,0 0-1 0 0,0 0 0 0 0,0 0 1 0 0,0 0-1 0 0,-1 0 1 0 0,1 0-1 0 0,0 0 1 0 0,0 0-1 0 0,0 0 1 0 0,0 0-1 0 0,0 1 1 0 0,0-1-1 0 0,-1 0 0 0 0,1 0 1 0 0,0 0-1 0 0,0 0 1 0 0,0 0-1 0 0,0 0 1 0 0,0 1-1 0 0,0-1 1 0 0,0 0-1 0 0,0 0 1 0 0,0 0-1 0 0,0 0 0 0 0,0 1 1 0 0,0-1-1 0 0,0 0 1 0 0,0 0-1 0 0,0 0 1 0 0,0 0-1 0 0,0 1 1 0 0,0-1-1 0 0,0 0 1 0 0,0 0-1 0 0,0 0 0 0 0,0 0 1 0 0,0 0-1 0 0,0 1 1 0 0,0-1-1 0 0,0 0 1 0 0,0 0-1 0 0,0 0 1 0 0,0 0-1 0 0,0 0 1 0 0,0 1-1 0 0,0-1 1 0 0,1 0-1 0 0,-1 0 0 0 0,0 0 1 0 0,14 5 74 0 0,28 2 180 0 0,-31-6-185 0 0,37 8-232 0 0,37 4-256 0 0,-31-13-9792 0 0,-43-3 2014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6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13627 0 0,'-11'62'7576'0'0,"0"0"-4218"0"0,-27 122-2068 0 0,34-171-1436 0 0,-6 35 579 0 0,10-46-596 0 0,-1 1 0 0 0,1-1 1 0 0,0 1-1 0 0,0-1 0 0 0,0 1 0 0 0,0-1 1 0 0,1 1-1 0 0,-1-1 0 0 0,1 1 1 0 0,-1-1-1 0 0,1 0 0 0 0,0 1 0 0 0,0-1 1 0 0,0 0-1 0 0,2 3 0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7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8778 0 0,'-7'6'1764'0'0,"0"1"1"0"0,1 0-1 0 0,-1 1 0 0 0,2-1 0 0 0,-1 1 1 0 0,-6 13-1 0 0,8-13-1169 0 0,0 0 0 0 0,1 0 0 0 0,0 0 0 0 0,1 0 0 0 0,0 1 0 0 0,-2 15 0 0 0,4-13-569 0 0,0-1 0 0 0,0 0 1 0 0,1 1-1 0 0,0-1 0 0 0,1 0 0 0 0,0 0 0 0 0,1 0 0 0 0,0 0 0 0 0,1 0 0 0 0,0-1 0 0 0,0 1 1 0 0,1-1-1 0 0,9 13 0 0 0,-9-14-123 0 0,1 0 1 0 0,0 0-1 0 0,1-1 1 0 0,0 0-1 0 0,0 0 1 0 0,1 0-1 0 0,-1-1 1 0 0,1-1-1 0 0,1 1 1 0 0,-1-1-1 0 0,1-1 1 0 0,0 1-1 0 0,13 4 1 0 0,-16-8-330 0 0,-1 0 1 0 0,1 1-1 0 0,-1-2 1 0 0,1 1 0 0 0,0-1-1 0 0,-1 0 1 0 0,1 0-1 0 0,0 0 1 0 0,-1-1-1 0 0,9-2 1 0 0,-8 2-373 0 0,-1-1 1 0 0,0 0 0 0 0,1-1-1 0 0,-1 1 1 0 0,0-1 0 0 0,-1 0-1 0 0,1 0 1 0 0,-1-1-1 0 0,1 1 1 0 0,-1-1 0 0 0,0 0-1 0 0,4-4 1 0 0,12-20-5200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7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14 9394 0 0,'0'0'205'0'0,"-1"1"0"0"0,1-1 0 0 0,-1 1 0 0 0,1-1 0 0 0,-1 0 1 0 0,1 1-1 0 0,0-1 0 0 0,-1 1 0 0 0,1 0 0 0 0,0-1 0 0 0,0 1 0 0 0,-1-1 0 0 0,1 1 0 0 0,0-1 0 0 0,0 1 0 0 0,0 0 0 0 0,0-1 1 0 0,0 1-1 0 0,0-1 0 0 0,0 1 0 0 0,0 0 0 0 0,0-1 0 0 0,0 1 0 0 0,0-1 0 0 0,0 1 0 0 0,0 0 0 0 0,0-1 0 0 0,1 1 1 0 0,-1-1-1 0 0,0 1 0 0 0,0-1 0 0 0,1 1 0 0 0,-1-1 0 0 0,0 1 0 0 0,1-1 0 0 0,-1 1 0 0 0,1-1 0 0 0,-1 1 0 0 0,0-1 1 0 0,1 0-1 0 0,-1 1 0 0 0,1-1 0 0 0,-1 1 0 0 0,1-1 0 0 0,-1 0 0 0 0,1 0 0 0 0,-1 1 0 0 0,1-1 0 0 0,0 0 0 0 0,0 0 0 0 0,2 2 242 0 0,0-1 0 0 0,0 0-1 0 0,1 1 1 0 0,-1-1 0 0 0,1-1-1 0 0,-1 1 1 0 0,6 0-1 0 0,29-3 1555 0 0,45-7 0 0 0,-42 3-1680 0 0,-41 6-329 0 0,0 0 0 0 0,1 0 0 0 0,-1 0 0 0 0,0 0 0 0 0,1 0 0 0 0,-1 0 0 0 0,0 1 1 0 0,1-1-1 0 0,-1-1 0 0 0,0 1 0 0 0,1 0 0 0 0,-1 0 0 0 0,0 0 0 0 0,1 0 0 0 0,-1 0 0 0 0,0 0 1 0 0,1 0-1 0 0,-1 0 0 0 0,0 0 0 0 0,1-1 0 0 0,-1 1 0 0 0,0 0 0 0 0,1 0 0 0 0,-1-1 1 0 0,0 1-1 0 0,0 0 0 0 0,1 0 0 0 0,-1-1 0 0 0,0 1 0 0 0,0 0 0 0 0,0 0 0 0 0,1-1 0 0 0,-1 1 1 0 0,0 0-1 0 0,0-1 0 0 0,0 1 0 0 0,0 0 0 0 0,0-1 0 0 0,0 1 0 0 0,0 0 0 0 0,1-1 1 0 0,-1 1-1 0 0,0 0 0 0 0,0-1 0 0 0,0 1 0 0 0,0 0 0 0 0,-1-1 0 0 0,1 1 0 0 0,0-1 0 0 0,0 1 1 0 0,0 0-1 0 0,0-1 0 0 0,0 1 0 0 0,0 0 0 0 0,0 0 0 0 0,-1-1 0 0 0,1 1 0 0 0,0 0 1 0 0,0-1-1 0 0,0 1 0 0 0,-1 0 0 0 0,1 0 0 0 0,0-1 0 0 0,0 1 0 0 0,-1 0 0 0 0,1 0 0 0 0,0 0 1 0 0,-1-1-1 0 0,1 1 0 0 0,-24-14-990 0 0,19 14 975 0 0,0-1 0 0 0,-1 1 0 0 0,1 0 1 0 0,0 1-1 0 0,-1-1 0 0 0,1 1 0 0 0,0 0 0 0 0,0 1 1 0 0,0-1-1 0 0,-1 1 0 0 0,2 0 0 0 0,-1 0 0 0 0,0 1 0 0 0,0-1 1 0 0,1 1-1 0 0,-1 0 0 0 0,1 0 0 0 0,0 1 0 0 0,0-1 0 0 0,0 1 1 0 0,0 0-1 0 0,1 0 0 0 0,-5 7 0 0 0,-2 2-33 0 0,1 0 1 0 0,1 1-1 0 0,1 0 0 0 0,0 0 1 0 0,0 0-1 0 0,-7 27 0 0 0,12-31 67 0 0,0 0 1 0 0,0 0-1 0 0,1 0 0 0 0,0 0 0 0 0,1 0 0 0 0,0 0 0 0 0,1 0 0 0 0,0 0 0 0 0,0 0 0 0 0,4 14 0 0 0,-4-20-8 0 0,0-1 0 0 0,1 1 1 0 0,-1-1-1 0 0,1 1 0 0 0,-1-1 0 0 0,1 1 0 0 0,0-1 0 0 0,0 0 0 0 0,1 0 0 0 0,-1 0 0 0 0,1 0 0 0 0,-1 0 0 0 0,1-1 0 0 0,0 1 0 0 0,0-1 0 0 0,0 0 0 0 0,0 0 0 0 0,0 0 0 0 0,1 0 0 0 0,-1 0 0 0 0,1-1 0 0 0,-1 1 0 0 0,1-1 0 0 0,0 0 0 0 0,-1 0 0 0 0,1-1 0 0 0,0 1 0 0 0,0-1 0 0 0,-1 0 0 0 0,7 0 0 0 0,-3 0-99 0 0,-1-1 0 0 0,1 0 1 0 0,-1-1-1 0 0,1 0 0 0 0,-1 0 0 0 0,0 0 0 0 0,0 0 0 0 0,0-1 0 0 0,0 0 0 0 0,0-1 0 0 0,0 1 0 0 0,-1-1 0 0 0,0 0 0 0 0,0 0 0 0 0,0-1 0 0 0,0 1 0 0 0,7-10 0 0 0,2-6-383 0 0,0-1 0 0 0,-1 0 1 0 0,13-30-1 0 0,-21 41 459 0 0,-5 10 19 0 0,0 0 0 0 0,0 0 0 0 0,0-1 0 0 0,0 1-1 0 0,0 0 1 0 0,0 0 0 0 0,0 0 0 0 0,0-1 0 0 0,0 1 0 0 0,0 0-1 0 0,1 0 1 0 0,-1 0 0 0 0,0-1 0 0 0,0 1 0 0 0,0 0-1 0 0,0 0 1 0 0,0 0 0 0 0,0-1 0 0 0,0 1 0 0 0,0 0 0 0 0,1 0-1 0 0,-1 0 1 0 0,0 0 0 0 0,0 0 0 0 0,0-1 0 0 0,0 1-1 0 0,1 0 1 0 0,-1 0 0 0 0,0 0 0 0 0,0 0 0 0 0,0 0 0 0 0,1 0-1 0 0,-1 0 1 0 0,0 0 0 0 0,0 0 0 0 0,0 0 0 0 0,1 0 0 0 0,-1 0-1 0 0,0 0 1 0 0,0 0 0 0 0,0 0 0 0 0,1 0 0 0 0,-1 0-1 0 0,0 0 1 0 0,2 11-114 0 0,-3 16-42 0 0,-2-9 671 0 0,0-1-1 0 0,-2 0 1 0 0,-9 23 0 0 0,9-27-146 0 0,0 0 1 0 0,1 1-1 0 0,0 0 1 0 0,1 0 0 0 0,-2 27-1 0 0,5-40-373 0 0,0 0 1 0 0,0 1-1 0 0,0-1 0 0 0,0 0 0 0 0,0 0 1 0 0,0 0-1 0 0,0 1 0 0 0,0-1 0 0 0,1 0 1 0 0,-1 0-1 0 0,0 0 0 0 0,1 1 0 0 0,-1-1 1 0 0,1 0-1 0 0,0 0 0 0 0,-1 0 0 0 0,1 0 1 0 0,0 0-1 0 0,-1 0 0 0 0,1 0 0 0 0,0 0 0 0 0,0 0 1 0 0,0-1-1 0 0,0 1 0 0 0,0 0 0 0 0,2 1 1 0 0,-1-2-38 0 0,0 1 1 0 0,0-1 0 0 0,1 0 0 0 0,-1 0-1 0 0,0 0 1 0 0,0 0 0 0 0,1 0-1 0 0,-1 0 1 0 0,0 0 0 0 0,0-1 0 0 0,1 1-1 0 0,-1-1 1 0 0,3-1 0 0 0,9-4-548 0 0,0 0 1 0 0,-1-1-1 0 0,17-12 1 0 0,-25 16 237 0 0,27-20-3533 0 0,-13 9-2752 0 0,-10 9-396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7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12811 0 0,'9'13'3825'0'0,"-2"0"-529"0"0,2 4-495 0 0,0-3-705 0 0,-2 1-767 0 0,3-4-425 0 0,0-2-224 0 0,0-2-376 0 0,0-4-256 0 0,0-2-328 0 0,2-1-336 0 0,-2-4-440 0 0,0-2-537 0 0,-3-2-743 0 0,-1-4-1369 0 0,-3-4-1648 0 0,-6-1-2993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41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 2753 0 0,'-1'0'268'0'0,"-1"0"0"0"0,0 0 0 0 0,0 0 1 0 0,1 0-1 0 0,-1 1 0 0 0,0-1 0 0 0,0 0 1 0 0,1 1-1 0 0,-1 0 0 0 0,0-1 0 0 0,1 1 1 0 0,-1 0-1 0 0,0 0 0 0 0,1 0 0 0 0,-1 0 1 0 0,1 0-1 0 0,0 0 0 0 0,-1 0 0 0 0,1 0 0 0 0,0 1 1 0 0,0-1-1 0 0,-1 1 0 0 0,0 2 0 0 0,-24 35 11009 0 0,27-39-11044 0 0,0-1 0 0 0,0 1 0 0 0,1 0 1 0 0,-1-1-1 0 0,0 1 0 0 0,0 0 0 0 0,0 0 0 0 0,1 0 0 0 0,-1 0 0 0 0,0 0 1 0 0,0 0-1 0 0,1 0 0 0 0,-1 0 0 0 0,0 0 0 0 0,0 0 0 0 0,0 1 0 0 0,3 0 1 0 0,24 7-154 0 0,-28-8-59 0 0,161 45 129 0 0,-139-41-135 0 0,1-1 1 0 0,-1-1-1 0 0,1 0 1 0 0,0-2-1 0 0,31-3 1 0 0,-30 0-1624 0 0,37-9 0 0 0,-54 10 1152 0 0,-1 0 1 0 0,1-1-1 0 0,-1 1 1 0 0,0-1-1 0 0,1 0 1 0 0,-1-1-1 0 0,-1 1 0 0 0,1-1 1 0 0,0 0-1 0 0,6-8 1 0 0,-10 11-207 0 0,-1-1 0 0 0,0 0 0 0 0,0 1 0 0 0,0-1 0 0 0,0 0 0 0 0,0 0 0 0 0,0 0 1 0 0,-1 0-1 0 0,1 0 0 0 0,-1 0 0 0 0,1-2 0 0 0,3-7-4959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42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 6977 0 0,'-18'-1'14537'0'0,"18"1"-14450"0"0,24 23 3639 0 0,-7-6-3710 0 0,-4-2 191 0 0,-1-3-89 0 0,-2 2-1 0 0,1-1 0 0 0,-2 1 0 0 0,10 18 1 0 0,-17-28-57 0 0,0 1 1 0 0,0-1 0 0 0,-1 1-1 0 0,1-1 1 0 0,-1 1 0 0 0,0-1-1 0 0,0 1 1 0 0,-1 0-1 0 0,0-1 1 0 0,0 1 0 0 0,0 0-1 0 0,0-1 1 0 0,-1 1 0 0 0,1 0-1 0 0,-1-1 1 0 0,0 1 0 0 0,-1-1-1 0 0,1 1 1 0 0,-1-1 0 0 0,-2 5-1 0 0,-5 8 77 0 0,-1 0 0 0 0,-1-1 0 0 0,-19 23 0 0 0,26-34-411 0 0,-1 0 0 0 0,0 0 0 0 0,0 0 1 0 0,0-1-1 0 0,-1 1 0 0 0,1-1 0 0 0,-1-1 0 0 0,0 1 1 0 0,0-1-1 0 0,-1 0 0 0 0,1 0 0 0 0,-1-1 1 0 0,-7 3-1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42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15443 0 0,'-13'5'3975'0'0,"10"-3"-3297"0"0,0-1 1 0 0,0 0 0 0 0,0 0-1 0 0,0 0 1 0 0,0 0 0 0 0,0-1-1 0 0,-1 1 1 0 0,-3-1-1 0 0,54 14 2163 0 0,-24-4-2699 0 0,-1 1 0 0 0,0 2 0 0 0,33 24 0 0 0,-43-28-124 0 0,-1 0 1 0 0,-1 0 0 0 0,0 1 0 0 0,0 0-1 0 0,-1 1 1 0 0,0 0 0 0 0,-1 1-1 0 0,7 12 1 0 0,-13-20-151 0 0,-1 0 1 0 0,1-1-1 0 0,-1 1 0 0 0,0 0 1 0 0,0-1-1 0 0,-1 1 0 0 0,1 0 0 0 0,-1 0 1 0 0,1 0-1 0 0,-1 0 0 0 0,0 0 1 0 0,-1-1-1 0 0,1 1 0 0 0,-1 0 0 0 0,0 0 1 0 0,0 0-1 0 0,0-1 0 0 0,0 1 1 0 0,0 0-1 0 0,-1-1 0 0 0,0 1 0 0 0,0-1 1 0 0,0 0-1 0 0,-3 4 0 0 0,2-2-762 0 0,-1-1 0 0 0,0 1-1 0 0,0-1 1 0 0,-1 0 0 0 0,1-1-1 0 0,-9 6 1 0 0,8-6-577 0 0,-1 0 0 0 0,1 0 0 0 0,0-1 0 0 0,-1 0 0 0 0,1 0 1 0 0,-11 2-1 0 0,-5-1-4341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42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6 6129 0 0,'-12'2'1693'0'0,"-35"10"4434"0"0,45-11-5406 0 0,0-1 0 0 0,0 1 0 0 0,0 0 1 0 0,0 0-1 0 0,0 1 0 0 0,1-1 0 0 0,-1 0 0 0 0,0 0 0 0 0,1 1 0 0 0,-1-1 0 0 0,-1 3 0 0 0,4-5-405 0 0,1 0 0 0 0,0 0 0 0 0,-1 0 1 0 0,1 1-1 0 0,0-1 0 0 0,-1 0 0 0 0,1 1 0 0 0,0-1 0 0 0,-1 1 0 0 0,1 0 0 0 0,0 0 0 0 0,0-1 1 0 0,0 1-1 0 0,2 1 0 0 0,32-1 312 0 0,-32 0-406 0 0,78 6-35 0 0,-41-2-948 0 0,42-2-1 0 0,-22-10-5783 0 0,-48 6 2053 0 0,-1-2 0 0 0,24-9 0 0 0,-12-1-913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43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10546 0 0,'-1'1'606'0'0,"1"0"0"0"0,0 0 0 0 0,0 1 0 0 0,0-1 0 0 0,-1 0 0 0 0,1 0 0 0 0,0 0 0 0 0,0 0 0 0 0,0 0 0 0 0,0 0 0 0 0,1 0 0 0 0,-1 0 0 0 0,0 0 0 0 0,0 0 0 0 0,1 0 0 0 0,0 2 1 0 0,12 11 3983 0 0,32 7-4108 0 0,-18-9 392 0 0,-22-9-824 0 0,1 0 0 0 0,-1 1-1 0 0,-1-1 1 0 0,1 1 0 0 0,-1 0 0 0 0,1 0 0 0 0,-1 1-1 0 0,0 0 1 0 0,5 8 0 0 0,-7-11-49 0 0,-2 0 0 0 0,1 0 1 0 0,0 1-1 0 0,0-1 0 0 0,-1 0 1 0 0,1 0-1 0 0,-1 1 0 0 0,0-1 0 0 0,1 0 1 0 0,-1 1-1 0 0,0-1 0 0 0,-1 0 0 0 0,1 0 1 0 0,0 1-1 0 0,-1-1 0 0 0,1 0 1 0 0,-1 1-1 0 0,1-1 0 0 0,-1 0 0 0 0,0 0 1 0 0,0 0-1 0 0,0 0 0 0 0,0 0 0 0 0,-1 0 1 0 0,1 0-1 0 0,-1 0 0 0 0,1 0 1 0 0,-3 1-1 0 0,-4 5-150 0 0,0 0 1 0 0,-1-1 0 0 0,0-1-1 0 0,0 1 1 0 0,-13 5-1 0 0,12-7 14 0 0,1 1 0 0 0,1-1 0 0 0,-1 2 0 0 0,1-1 0 0 0,-14 15 0 0 0,21-20 123 0 0,0 0-1 0 0,0 0 1 0 0,1 0-1 0 0,-1 0 1 0 0,0 0-1 0 0,1 0 1 0 0,-1 0-1 0 0,1 0 1 0 0,-1 1-1 0 0,1-1 1 0 0,0 0-1 0 0,0 0 1 0 0,-1 0-1 0 0,1 1 1 0 0,0-1-1 0 0,0 0 1 0 0,0 0-1 0 0,0 1 1 0 0,0-1-1 0 0,1 0 1 0 0,-1 0-1 0 0,0 0 1 0 0,1 2-1 0 0,1 0 22 0 0,-1 0-1 0 0,1 0 1 0 0,-1 0-1 0 0,1 0 1 0 0,0-1-1 0 0,0 1 1 0 0,1-1-1 0 0,4 5 1 0 0,0-1 53 0 0,1-1-1 0 0,0 1 1 0 0,0-1 0 0 0,0-1-1 0 0,14 7 1 0 0,-7-8-33 0 0,-1 1-1 0 0,1-2 1 0 0,0 0 0 0 0,0-1-1 0 0,0 0 1 0 0,23-3 0 0 0,2 1-1230 0 0,-56-6-8805 0 0,0 0 6260 0 0,6 5 2890 0 0,0 0 1 0 0,0 1 0 0 0,-1 1 0 0 0,-12 0-1 0 0,-44 7 2435 0 0,28-2 1400 0 0,36-5-2530 0 0,1 0 0 0 0,0 0 0 0 0,0 1-1 0 0,0-1 1 0 0,1 1 0 0 0,-1 0 0 0 0,0-1 0 0 0,0 1 0 0 0,0 0 0 0 0,0 0-1 0 0,1 0 1 0 0,-1 0 0 0 0,0 1 0 0 0,1-1 0 0 0,-1 0 0 0 0,1 1 0 0 0,-1-1-1 0 0,1 1 1 0 0,0-1 0 0 0,0 1 0 0 0,-1 0 0 0 0,0 3 0 0 0,1-3-300 0 0,1-1 1 0 0,-1 1-1 0 0,1-1 0 0 0,0 1 1 0 0,-1-1-1 0 0,1 1 1 0 0,0 0-1 0 0,0-1 1 0 0,0 1-1 0 0,1 0 1 0 0,-1-1-1 0 0,0 1 1 0 0,0-1-1 0 0,1 1 0 0 0,-1 0 1 0 0,1-1-1 0 0,0 1 1 0 0,-1-1-1 0 0,1 0 1 0 0,0 1-1 0 0,0-1 1 0 0,0 1-1 0 0,0-1 1 0 0,0 0-1 0 0,0 0 0 0 0,0 0 1 0 0,0 0-1 0 0,1 0 1 0 0,1 1-1 0 0,5 3 10 0 0,0-1-1 0 0,1 0 1 0 0,0 0 0 0 0,0-1-1 0 0,0 0 1 0 0,0-1 0 0 0,0 0-1 0 0,11 1 1 0 0,20 5-25 0 0,-30-5-123 0 0,-2-1 11 0 0,1 0-1 0 0,-1 1 0 0 0,0 0 0 0 0,0 1 0 0 0,12 6 1 0 0,-17-8-13 0 0,-1-1 1 0 0,0 1-1 0 0,-1 0 0 0 0,1 0 1 0 0,0-1-1 0 0,0 1 1 0 0,-1 1-1 0 0,1-1 1 0 0,-1 0-1 0 0,0 0 1 0 0,0 1-1 0 0,0-1 0 0 0,0 0 1 0 0,0 1-1 0 0,0-1 1 0 0,0 1-1 0 0,-1-1 1 0 0,1 1-1 0 0,-1-1 1 0 0,0 1-1 0 0,0 0 0 0 0,0-1 1 0 0,0 4-1 0 0,-2 12-196 0 0,-1 0 0 0 0,-1 0-1 0 0,0-1 1 0 0,-11 27 0 0 0,9-30-1775 0 0,0 1 1 0 0,-16 24-1 0 0,22-38 1810 0 0,-1-1-1 0 0,1 1 1 0 0,0-1 0 0 0,-1 1 0 0 0,1-1 0 0 0,0 1-1 0 0,-1-1 1 0 0,1 0 0 0 0,-1 1 0 0 0,1-1 0 0 0,-1 0-1 0 0,1 1 1 0 0,-1-1 0 0 0,1 0 0 0 0,-1 0 0 0 0,1 0-1 0 0,-1 1 1 0 0,1-1 0 0 0,-1 0 0 0 0,1 0 0 0 0,-1 0-1 0 0,1 0 1 0 0,-1 0 0 0 0,1 0 0 0 0,-1 0 0 0 0,1 0-1 0 0,-1 0 1 0 0,0 0 0 0 0,1 0 0 0 0,-1 0-1 0 0,1 0 1 0 0,-1-1 0 0 0,1 1 0 0 0,-1 0 0 0 0,1 0-1 0 0,-1-1 1 0 0,1 1 0 0 0,-1 0 0 0 0,1 0 0 0 0,0-1-1 0 0,-1 1 1 0 0,1-1 0 0 0,-1 1 0 0 0,1 0 0 0 0,0-1-1 0 0,-1 1 1 0 0,1-1 0 0 0,0 1 0 0 0,-1-1 0 0 0,1 1-1 0 0,0-1 1 0 0,0 0 0 0 0,-20-34-1681 0 0,15 24 1628 0 0,0 3 267 0 0,-21-35 395 0 0,24 40-134 0 0,0 1-1 0 0,0-1 1 0 0,0 1 0 0 0,-1-1 0 0 0,1 1-1 0 0,-1 0 1 0 0,1 0 0 0 0,-1 0-1 0 0,0 0 1 0 0,1 1 0 0 0,-1-1 0 0 0,-4-1-1 0 0,6 3-150 0 0,0 0-1 0 0,0 0 0 0 0,0 0 1 0 0,0 1-1 0 0,1-1 0 0 0,-1 0 1 0 0,0 0-1 0 0,0 1 0 0 0,0-1 1 0 0,0 0-1 0 0,0 1 1 0 0,1-1-1 0 0,-1 1 0 0 0,0-1 1 0 0,0 1-1 0 0,1-1 0 0 0,-1 1 1 0 0,0 0-1 0 0,1-1 0 0 0,-1 1 1 0 0,1 0-1 0 0,-1 0 0 0 0,1-1 1 0 0,-1 1-1 0 0,1 0 0 0 0,0 0 1 0 0,-1 0-1 0 0,1 0 0 0 0,0-1 1 0 0,-1 1-1 0 0,1 0 0 0 0,0 0 1 0 0,0 2-1 0 0,-6 32 1497 0 0,6-28-1555 0 0,0 1 0 0 0,0-1 0 0 0,1 0 0 0 0,0 0 1 0 0,0 1-1 0 0,1-1 0 0 0,0 0 0 0 0,0 0 0 0 0,1 0 0 0 0,0-1 0 0 0,0 1 0 0 0,0-1 0 0 0,1 1 1 0 0,0-1-1 0 0,0 0 0 0 0,1-1 0 0 0,-1 1 0 0 0,1-1 0 0 0,1 0 0 0 0,-1 0 0 0 0,1 0 1 0 0,0-1-1 0 0,0 1 0 0 0,0-2 0 0 0,0 1 0 0 0,1-1 0 0 0,-1 0 0 0 0,1 0 0 0 0,0-1 0 0 0,0 1 1 0 0,0-2-1 0 0,12 3 0 0 0,-14-4-90 0 0,0 0 0 0 0,0-1 1 0 0,0 1-1 0 0,0-1 0 0 0,0 0 1 0 0,0-1-1 0 0,0 1 1 0 0,0-1-1 0 0,-1 0 0 0 0,1 0 1 0 0,-1 0-1 0 0,1 0 0 0 0,-1-1 1 0 0,0 0-1 0 0,0 0 0 0 0,0 0 1 0 0,0-1-1 0 0,0 1 0 0 0,-1-1 1 0 0,0 0-1 0 0,0 0 0 0 0,0 0 1 0 0,0 0-1 0 0,0 0 0 0 0,-1-1 1 0 0,0 1-1 0 0,2-6 0 0 0,-2 5-241 0 0,1-1 0 0 0,-2 1-1 0 0,1 0 1 0 0,-1 0 0 0 0,0-1-1 0 0,0 1 1 0 0,0-1 0 0 0,-1 1-1 0 0,1-1 1 0 0,-1 1 0 0 0,-1-1-1 0 0,1 1 1 0 0,-1-1 0 0 0,0 1-1 0 0,0 0 1 0 0,-1-1-1 0 0,0 1 1 0 0,0 0 0 0 0,0 0-1 0 0,0 0 1 0 0,-1 0 0 0 0,0 0-1 0 0,0 1 1 0 0,-6-9 0 0 0,2 8-657 0 0,1-1 1 0 0,-1 1-1 0 0,-1 1 1 0 0,1-1-1 0 0,-1 1 0 0 0,0 0 1 0 0,0 1-1 0 0,0 0 1 0 0,0 0-1 0 0,0 1 1 0 0,-1 0-1 0 0,1 0 0 0 0,-11 0 1 0 0,13 2 530 0 0,0 0 0 0 0,0 0 0 0 0,0 0 0 0 0,0 1 1 0 0,0 0-1 0 0,0 0 0 0 0,0 0 0 0 0,-10 4 0 0 0,12-3 435 0 0,1-1 0 0 0,0 1 0 0 0,-1 0 0 0 0,1 0 0 0 0,0 1 0 0 0,0-1 0 0 0,0 0 0 0 0,0 1 0 0 0,1 0 0 0 0,-1 0 0 0 0,1 0 0 0 0,-1 0 0 0 0,1 0 0 0 0,-3 6 0 0 0,4-8 129 0 0,1 1 1 0 0,-1-1-1 0 0,0 1 0 0 0,1-1 1 0 0,-1 1-1 0 0,1-1 0 0 0,-1 1 0 0 0,1 0 1 0 0,0-1-1 0 0,0 1 0 0 0,0 0 1 0 0,0-1-1 0 0,0 1 0 0 0,0 0 0 0 0,0-1 1 0 0,0 1-1 0 0,1 0 0 0 0,-1-1 0 0 0,1 1 1 0 0,-1-1-1 0 0,1 1 0 0 0,0-1 1 0 0,-1 1-1 0 0,1-1 0 0 0,0 1 0 0 0,0-1 1 0 0,0 0-1 0 0,0 1 0 0 0,0-1 1 0 0,0 0-1 0 0,1 0 0 0 0,-1 0 0 0 0,0 0 1 0 0,1 0-1 0 0,-1 0 0 0 0,0 0 1 0 0,1 0-1 0 0,-1-1 0 0 0,1 1 0 0 0,2 0 1 0 0,7 4 892 0 0,1-1 0 0 0,1 0 0 0 0,-1-1 1 0 0,17 1-1 0 0,-14-1-1121 0 0,10 2 165 0 0,87 13-1034 0 0,-98-17-1487 0 0,0-1 0 0 0,0 0-1 0 0,18-3 1 0 0,-4-2-5347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49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8490 0 0,'-1'4'8585'0'0,"-2"18"-5577"0"0,1-3-2621 0 0,1 1 0 0 0,0-1 0 0 0,2 1 0 0 0,0-1 0 0 0,8 35 1 0 0,-2-6-153 0 0,29 192-539 0 0,-19-160-3002 0 0,2-2-4407 0 0,-16-68 4395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27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16 10010 0 0,'0'0'155'0'0,"0"0"0"0"0,0-1 0 0 0,0 1-1 0 0,0 0 1 0 0,0 0 0 0 0,0 0 0 0 0,0-1 0 0 0,-1 1 0 0 0,1 0-1 0 0,0 0 1 0 0,0 0 0 0 0,0-1 0 0 0,0 1 0 0 0,-1 0-1 0 0,1 0 1 0 0,0 0 0 0 0,0 0 0 0 0,0 0 0 0 0,-1-1 0 0 0,1 1-1 0 0,0 0 1 0 0,0 0 0 0 0,-1 0 0 0 0,1 0 0 0 0,0 0-1 0 0,0 0 1 0 0,-1 0 0 0 0,1 0 0 0 0,0 0 0 0 0,0 0 0 0 0,-1 0-1 0 0,1 0 1 0 0,0 0 0 0 0,0 0 0 0 0,-1 0 0 0 0,1 0 0 0 0,0 0-1 0 0,0 0 1 0 0,-1 0 0 0 0,1 1 0 0 0,0-1 0 0 0,0 0-1 0 0,0 0 1 0 0,-1 0 0 0 0,1 0 0 0 0,0 0 0 0 0,0 1 0 0 0,0-1-1 0 0,0 0 1 0 0,-1 0 0 0 0,1 0 0 0 0,0 1 0 0 0,-2 18 1886 0 0,9 26-1936 0 0,-1-16-19 0 0,2 0 1 0 0,17 43 0 0 0,-19-58-86 0 0,0 0 1 0 0,2 0 0 0 0,-1 0 0 0 0,2-1-1 0 0,0-1 1 0 0,18 21 0 0 0,-26-32 16 0 0,0 0 1 0 0,0 1-1 0 0,1-1 1 0 0,-1 0-1 0 0,0 0 1 0 0,1 0-1 0 0,-1 0 1 0 0,1 0-1 0 0,0 0 1 0 0,-1 0-1 0 0,1-1 1 0 0,0 1-1 0 0,-1 0 1 0 0,1-1-1 0 0,0 0 0 0 0,-1 1 1 0 0,1-1-1 0 0,0 0 1 0 0,0 0-1 0 0,0 0 1 0 0,-1 0-1 0 0,1 0 1 0 0,0 0-1 0 0,0-1 1 0 0,0 1-1 0 0,-1 0 1 0 0,1-1-1 0 0,0 0 1 0 0,-1 1-1 0 0,1-1 1 0 0,0 0-1 0 0,-1 0 1 0 0,1 0-1 0 0,-1 0 1 0 0,0 0-1 0 0,1 0 1 0 0,-1 0-1 0 0,0 0 1 0 0,1-1-1 0 0,-1 1 1 0 0,1-2-1 0 0,6-7 140 0 0,-1-1-1 0 0,0 1 1 0 0,0-1-1 0 0,7-18 1 0 0,-14 28-162 0 0,12-23 21 0 0,-1 0 0 0 0,-1-1 0 0 0,-1 0 0 0 0,-2 0 0 0 0,6-33-1 0 0,-13 56-104 0 0,0-1-1 0 0,0 1 0 0 0,0 0 0 0 0,0-1 1 0 0,-1 1-1 0 0,1-1 0 0 0,-1 1 1 0 0,0 0-1 0 0,1-1 0 0 0,-1 1 0 0 0,0 0 1 0 0,-1 0-1 0 0,1 0 0 0 0,0-1 0 0 0,0 1 1 0 0,-1 1-1 0 0,1-1 0 0 0,-1 0 0 0 0,0 0 1 0 0,0 0-1 0 0,0 1 0 0 0,1-1 0 0 0,-5-1 1 0 0,4 1-365 0 0,-1 0-1 0 0,0 1 1 0 0,0-1 0 0 0,0 1 0 0 0,0 0 0 0 0,-1-1 0 0 0,1 2 0 0 0,0-1 0 0 0,0 0-1 0 0,-1 1 1 0 0,1-1 0 0 0,0 1 0 0 0,-1 0 0 0 0,1 0 0 0 0,0 0 0 0 0,-6 1 0 0 0,-6 9-6065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49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6281 0 0,'1'-3'412'0'0,"0"1"-1"0"0,0-1 0 0 0,0 1 0 0 0,0 0 0 0 0,0-1 1 0 0,0 1-1 0 0,1 0 0 0 0,-1 0 0 0 0,1-1 0 0 0,-1 1 1 0 0,1 1-1 0 0,0-1 0 0 0,0 0 0 0 0,0 0 0 0 0,0 1 0 0 0,0-1 1 0 0,0 1-1 0 0,0-1 0 0 0,5-1 0 0 0,-3 2-137 0 0,-1 1-1 0 0,1-1 1 0 0,-1 1-1 0 0,1-1 1 0 0,-1 1-1 0 0,1 0 1 0 0,-1 1-1 0 0,1-1 1 0 0,-1 0-1 0 0,1 1 1 0 0,-1 0-1 0 0,7 2 1 0 0,7 4 78 0 0,-1 1 0 0 0,0 1 0 0 0,0 1 1 0 0,21 16-1 0 0,-34-24-243 0 0,9 6 40 0 0,-1 1 1 0 0,-1 0-1 0 0,0 1 0 0 0,0 0 1 0 0,-1 1-1 0 0,0-1 0 0 0,0 2 1 0 0,7 13-1 0 0,-14-21-97 0 0,0-1-1 0 0,-1 1 1 0 0,1-1-1 0 0,-1 1 1 0 0,1-1-1 0 0,-1 1 1 0 0,-1 0-1 0 0,1 0 0 0 0,0-1 1 0 0,-1 1-1 0 0,0 0 1 0 0,0 0-1 0 0,0 0 1 0 0,0 0-1 0 0,0 0 1 0 0,-1-1-1 0 0,0 1 1 0 0,0 0-1 0 0,0 0 1 0 0,0-1-1 0 0,0 1 1 0 0,-1-1-1 0 0,0 1 1 0 0,0-1-1 0 0,0 1 1 0 0,0-1-1 0 0,0 0 1 0 0,-1 0-1 0 0,1 0 1 0 0,-1 0-1 0 0,0-1 1 0 0,0 1-1 0 0,0-1 0 0 0,-3 3 1 0 0,-1-1-2 0 0,0 1 1 0 0,0-2-1 0 0,0 1 0 0 0,-1-1 0 0 0,1 0 1 0 0,-1 0-1 0 0,0-1 0 0 0,0 0 1 0 0,-9 1-1 0 0,14-2-194 0 0,-1-1 0 0 0,0 1 0 0 0,1-1 0 0 0,-1 0 0 0 0,0 0 0 0 0,1-1 1 0 0,-1 1-1 0 0,0-1 0 0 0,1 1 0 0 0,-1-1 0 0 0,1 0 0 0 0,-1-1 0 0 0,1 1 0 0 0,0-1 0 0 0,-1 1 0 0 0,1-1 0 0 0,0 0 0 0 0,0 0 0 0 0,0 0 0 0 0,0-1 0 0 0,0 1 1 0 0,-3-4-1 0 0,7 4-565 0 0,0 1 0 0 0,-1 0 0 0 0,1 0 0 0 0,0 0 1 0 0,0 0-1 0 0,0 0 0 0 0,0 0 0 0 0,0 1 0 0 0,0-1 0 0 0,0 0 1 0 0,0 0-1 0 0,1 1 0 0 0,-1-1 0 0 0,0 1 0 0 0,0-1 1 0 0,0 1-1 0 0,3-1 0 0 0,10-5-4185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49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12 14259 0 0,'0'-11'8131'0'0,"-4"16"-4510"0"0,-12 32-3601 0 0,2-5 369 0 0,-23 34-278 0 0,20-38-196 0 0,1 1 1 0 0,-15 38 0 0 0,30-64 72 0 0,0-1 0 0 0,1 1 0 0 0,-1-1 0 0 0,0 1 0 0 0,1 0-1 0 0,-1-1 1 0 0,1 1 0 0 0,0 0 0 0 0,0-1 0 0 0,0 1 0 0 0,0 0 0 0 0,1-1 0 0 0,-1 1 0 0 0,1 0 0 0 0,-1-1 0 0 0,1 1 0 0 0,0-1 0 0 0,0 1 0 0 0,0-1 0 0 0,0 1 0 0 0,3 3 0 0 0,-1-3 4 0 0,0 1 1 0 0,1-1-1 0 0,0 0 0 0 0,-1 0 0 0 0,1 0 0 0 0,0 0 1 0 0,0-1-1 0 0,1 1 0 0 0,-1-1 0 0 0,0 0 1 0 0,7 2-1 0 0,6 1-67 0 0,1-1 0 0 0,0 0 0 0 0,0-1 0 0 0,1-1 1 0 0,23-1-1 0 0,18-2-1829 0 0,-21-5-2644 0 0,-39 6 4363 0 0,1 0 0 0 0,0 0 0 0 0,-1 0 1 0 0,1 0-1 0 0,-1 0 0 0 0,1-1 0 0 0,-1 1 1 0 0,1 0-1 0 0,0 0 0 0 0,-1 0 0 0 0,1-1 1 0 0,-1 1-1 0 0,1 0 0 0 0,-1 0 0 0 0,1-1 1 0 0,-1 1-1 0 0,1-1 0 0 0,-1 1 0 0 0,1 0 0 0 0,-1-1 1 0 0,0 1-1 0 0,1-1 0 0 0,-1 1 0 0 0,0-1 1 0 0,1 1-1 0 0,-1-1 0 0 0,0 1 0 0 0,1-1 1 0 0,-1 0-1 0 0,0 1 0 0 0,0-1 0 0 0,0 1 1 0 0,0-1-1 0 0,0 1 0 0 0,0-1 0 0 0,0 0 1 0 0,0 1-1 0 0,0-1 0 0 0,0 0 0 0 0,0 0 1 0 0,0-6-1807 0 0,7-5-4293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50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0 14675 0 0,'-5'15'3425'0'0,"1"1"-1241"0"0,-2 7-623 0 0,2 0-505 0 0,0 4-256 0 0,-2 2-240 0 0,0 4-200 0 0,0 3-136 0 0,1 1-96 0 0,-1 1-72 0 0,0-2-32 0 0,2-2-40 0 0,1-2-248 0 0,0 0-536 0 0,3-2-1168 0 0,-1-3-1913 0 0,-2-7-1312 0 0,1 1-3001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44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7146 0 0,'-60'0'17857'0'0,"75"0"-16650"0"0,35 6-925 0 0,68 16 1 0 0,-81-13-860 0 0,0-2 0 0 0,0-1-1 0 0,0-2 1 0 0,43-1 0 0 0,-46-7-3221 0 0,-31 3 2814 0 0,1 0 0 0 0,-1-1 1 0 0,1 1-1 0 0,-1 0 0 0 0,0-1 1 0 0,0 0-1 0 0,4-2 0 0 0,7-9-6452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44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9594 0 0,'0'1'474'0'0,"-1"0"-1"0"0,1-1 1 0 0,0 1 0 0 0,-1 0 0 0 0,1 0-1 0 0,0-1 1 0 0,0 1 0 0 0,0 0-1 0 0,0 0 1 0 0,0-1 0 0 0,0 1-1 0 0,0 0 1 0 0,0 0 0 0 0,0-1-1 0 0,0 1 1 0 0,0 0 0 0 0,0 0 0 0 0,0-1-1 0 0,1 2 1 0 0,10 10 3920 0 0,28 4-3185 0 0,-20-9-205 0 0,-5 0-788 0 0,0 1 1 0 0,0 0-1 0 0,-1 1 0 0 0,0 0 1 0 0,-1 1-1 0 0,0 1 0 0 0,-1-1 1 0 0,0 2-1 0 0,16 21 1 0 0,-24-28-179 0 0,1 0 0 0 0,-2 0 1 0 0,1-1-1 0 0,0 1 1 0 0,-1 1-1 0 0,0-1 0 0 0,0 0 1 0 0,-1 1-1 0 0,1-1 1 0 0,-1 1-1 0 0,0-1 0 0 0,-1 1 1 0 0,1-1-1 0 0,-1 1 1 0 0,0 0-1 0 0,-1-1 0 0 0,1 1 1 0 0,-1-1-1 0 0,0 1 0 0 0,-1-1 1 0 0,1 1-1 0 0,-1-1 1 0 0,0 0-1 0 0,-1 0 0 0 0,1 1 1 0 0,-1-2-1 0 0,0 1 1 0 0,0 0-1 0 0,0-1 0 0 0,-5 5 1 0 0,-41 41-576 0 0,44-46 32 0 0,0 0-1 0 0,-1 0 1 0 0,1-1-1 0 0,-1 0 1 0 0,1 1 0 0 0,-1-2-1 0 0,0 1 1 0 0,-11 2 0 0 0,22-28-18782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45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8770 0 0,'-4'5'4887'0'0,"4"-5"-4511"0"0,-1 0 0 0 0,1 1 0 0 0,0-1 0 0 0,0 1 0 0 0,0-1 0 0 0,0 1 0 0 0,0-1 0 0 0,0 1 0 0 0,0-1 0 0 0,0 1 0 0 0,0-1 0 0 0,0 1 0 0 0,0-1 0 0 0,0 1 0 0 0,0-1 0 0 0,0 1 0 0 0,14 6 4004 0 0,33-5-4379 0 0,-33-2 1089 0 0,14 3-544 0 0,48 12 1 0 0,-2 0-1559 0 0,-74-15 966 0 0,0 0 0 0 0,0 0-1 0 0,0 0 1 0 0,0 0-1 0 0,0 0 1 0 0,0 0-1 0 0,0 0 1 0 0,0 0-1 0 0,1 0 1 0 0,-1 0-1 0 0,0 0 1 0 0,0 0 0 0 0,0 0-1 0 0,0 0 1 0 0,0 1-1 0 0,0-1 1 0 0,1 0-1 0 0,-1 0 1 0 0,0 0-1 0 0,0 0 1 0 0,0 0-1 0 0,0 0 1 0 0,0 0 0 0 0,0-1-1 0 0,0 1 1 0 0,1 0-1 0 0,-1 0 1 0 0,0 0-1 0 0,0 0 1 0 0,0 0-1 0 0,0 0 1 0 0,0 0-1 0 0,0 0 1 0 0,0 0 0 0 0,1 0-1 0 0,-1 0 1 0 0,0 0-1 0 0,0 0 1 0 0,0 0-1 0 0,0-1 1 0 0,0 1-1 0 0,0 0 1 0 0,0 0-1 0 0,0 0 1 0 0,0 0 0 0 0,0 0-1 0 0,0 0 1 0 0,0 0-1 0 0,0-1 1 0 0,1 1-1 0 0,-1 0 1 0 0,0 0-1 0 0,0 0 1 0 0,0 0-1 0 0,0 0 1 0 0,0 0-1 0 0,0-1 1 0 0,0 1 0 0 0,0 0-1 0 0,0 0 1 0 0,-1 0-1 0 0,1 0 1 0 0,0 0-1 0 0,0 0 1 0 0,0-1-1 0 0,-9-8-1612 0 0,-14-8 470 0 0,22 15 1254 0 0,-1 1 0 0 0,0 0 1 0 0,0 0-1 0 0,0 0 0 0 0,0 0 0 0 0,-1 0 1 0 0,1 1-1 0 0,0-1 0 0 0,0 1 1 0 0,0-1-1 0 0,-1 1 0 0 0,1 0 0 0 0,0-1 1 0 0,0 1-1 0 0,-1 1 0 0 0,1-1 0 0 0,0 0 1 0 0,0 0-1 0 0,-1 1 0 0 0,1-1 0 0 0,0 1 1 0 0,0 0-1 0 0,0 0 0 0 0,0 0 0 0 0,0 0 1 0 0,0 0-1 0 0,0 0 0 0 0,0 0 1 0 0,0 1-1 0 0,0-1 0 0 0,1 1 0 0 0,-1-1 1 0 0,0 1-1 0 0,1 0 0 0 0,-1-1 0 0 0,1 1 1 0 0,0 0-1 0 0,0 0 0 0 0,0 0 0 0 0,0 0 1 0 0,-1 3-1 0 0,-3 9 315 0 0,0 1-1 0 0,2-1 1 0 0,0 1 0 0 0,0 0-1 0 0,0 17 1 0 0,2-20-615 0 0,-1 1 160 0 0,0 0 0 0 0,2 0 0 0 0,-1 0-1 0 0,2 0 1 0 0,-1 0 0 0 0,2 0 0 0 0,3 15 0 0 0,-5-27-59 0 0,0-1 0 0 0,0 1-1 0 0,0 0 1 0 0,1 0 0 0 0,-1 0-1 0 0,0-1 1 0 0,0 1 0 0 0,1 0-1 0 0,-1 0 1 0 0,0-1 0 0 0,1 1-1 0 0,-1 0 1 0 0,1-1 0 0 0,-1 1-1 0 0,1-1 1 0 0,-1 1 0 0 0,1 0-1 0 0,0-1 1 0 0,-1 1 0 0 0,1-1 0 0 0,0 0-1 0 0,-1 1 1 0 0,1-1 0 0 0,0 1-1 0 0,-1-1 1 0 0,1 0 0 0 0,1 1-1 0 0,-1-2-132 0 0,0 1 0 0 0,0 0 0 0 0,0-1 0 0 0,0 1 0 0 0,0-1 0 0 0,0 0 0 0 0,0 1-1 0 0,0-1 1 0 0,0 0 0 0 0,0 1 0 0 0,-1-1 0 0 0,1 0 0 0 0,0 0 0 0 0,-1 0 0 0 0,1 0 0 0 0,0 1 0 0 0,0-2 0 0 0,23-50-5647 0 0,-22 47 6255 0 0,12-33-759 0 0,12-27 1806 0 0,-2 28 4167 0 0,-23 36-5433 0 0,-1 1-1 0 0,0 0 0 0 0,0 0 1 0 0,0-1-1 0 0,0 1 0 0 0,1 0 1 0 0,-1 0-1 0 0,0 0 1 0 0,0-1-1 0 0,0 1 0 0 0,1 0 1 0 0,-1 0-1 0 0,0 0 0 0 0,0 0 1 0 0,1 0-1 0 0,-1-1 1 0 0,0 1-1 0 0,0 0 0 0 0,1 0 1 0 0,-1 0-1 0 0,0 0 0 0 0,0 0 1 0 0,1 0-1 0 0,-1 0 1 0 0,0 0-1 0 0,1 0 0 0 0,-1 0 1 0 0,0 0-1 0 0,0 0 0 0 0,1 0 1 0 0,-1 0-1 0 0,0 0 1 0 0,1 0-1 0 0,-1 0 0 0 0,0 1 1 0 0,0-1-1 0 0,1 0 0 0 0,-1 0 1 0 0,0 0-1 0 0,0 0 1 0 0,0 0-1 0 0,1 1 0 0 0,6 14 2174 0 0,-2 19-1022 0 0,-4-19-1254 0 0,-2-1 0 0 0,0 1 0 0 0,-1-1 0 0 0,0 1 0 0 0,-1-1-1 0 0,-1 0 1 0 0,0 0 0 0 0,-1 0 0 0 0,0 0 0 0 0,-1-1 0 0 0,-14 22 0 0 0,14-24-501 0 0,-1-2 1 0 0,-1 1-1 0 0,0-1 1 0 0,0 0 0 0 0,-1 0-1 0 0,0-1 1 0 0,-1-1-1 0 0,1 1 1 0 0,-12 5 0 0 0,33-16 1072 0 0,0 1 0 0 0,1 0 0 0 0,-1 1 0 0 0,1 0 0 0 0,20 2 0 0 0,27-3-542 0 0,-13-5-504 0 0,-7 1-1930 0 0,-14 4-2911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45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17300 0 0,'0'1'405'0'0,"0"0"1"0"0,0 1-1 0 0,1-1 1 0 0,-1 0 0 0 0,1 1-1 0 0,-1-1 1 0 0,1 0-1 0 0,0 0 1 0 0,-1 0-1 0 0,1 1 1 0 0,0-1 0 0 0,0 0-1 0 0,0 0 1 0 0,0 0-1 0 0,0 0 1 0 0,0 0-1 0 0,0-1 1 0 0,2 2-1 0 0,-1 0-88 0 0,1-1 0 0 0,0 0 0 0 0,-1 0-1 0 0,1 0 1 0 0,0 0 0 0 0,0-1 0 0 0,0 1-1 0 0,4-1 1 0 0,6 0-238 0 0,0 0 0 0 0,0-1 0 0 0,15-4 0 0 0,-17 4 432 0 0,7-2-784 0 0,104-19 695 0 0,-103 17-2893 0 0,-1-1 0 0 0,22-9 0 0 0,-26 6-3634 0 0,-2-2-2944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46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14123 0 0,'7'-1'10948'0'0,"19"-2"-8125"0"0,-20 3-2731 0 0,-1 0 1 0 0,0 0-1 0 0,1 1 1 0 0,-1 0-1 0 0,0 0 1 0 0,0 0-1 0 0,0 1 1 0 0,1-1-1 0 0,-2 1 1 0 0,1 1-1 0 0,0-1 1 0 0,0 1-1 0 0,-1-1 1 0 0,1 1-1 0 0,4 4 0 0 0,-7-5-103 0 0,0 0-1 0 0,0 0 0 0 0,0 0 1 0 0,0 0-1 0 0,0 0 0 0 0,-1 0 1 0 0,1 0-1 0 0,-1 1 0 0 0,1-1 1 0 0,-1 0-1 0 0,0 1 0 0 0,0-1 1 0 0,0 1-1 0 0,0 0 0 0 0,0-1 1 0 0,-1 1-1 0 0,1 0 0 0 0,-1 0 1 0 0,0-1-1 0 0,0 1 0 0 0,0 0 1 0 0,0 0-1 0 0,0-1 0 0 0,0 1 1 0 0,-1 0-1 0 0,1-1 0 0 0,-1 1 1 0 0,0 0-1 0 0,0-1 0 0 0,-1 4 1 0 0,-6 7-307 0 0,0 0 1 0 0,-1-1 0 0 0,0 0 0 0 0,-15 15-1 0 0,12-15 74 0 0,1 1-1 0 0,-17 26 0 0 0,27-38 248 0 0,0 0-1 0 0,0 1 1 0 0,1-1 0 0 0,-1 1-1 0 0,0-1 1 0 0,1 1 0 0 0,-1-1-1 0 0,1 1 1 0 0,-1-1 0 0 0,1 1-1 0 0,0-1 1 0 0,0 1 0 0 0,0-1-1 0 0,0 1 1 0 0,0 0 0 0 0,0-1-1 0 0,0 1 1 0 0,0-1 0 0 0,1 1-1 0 0,-1-1 1 0 0,0 1 0 0 0,1 0-1 0 0,1 1 1 0 0,-1 0 11 0 0,1-1 1 0 0,0 0-1 0 0,0 0 1 0 0,0 0-1 0 0,0 0 0 0 0,0-1 1 0 0,0 1-1 0 0,0 0 1 0 0,1-1-1 0 0,-1 0 1 0 0,1 1-1 0 0,3 0 0 0 0,6 2 44 0 0,0 0-1 0 0,0-1 1 0 0,0-1-1 0 0,23 2 1 0 0,72 3-5302 0 0,-117 3 1444 0 0,-10 12 6020 0 0,12-11-801 0 0,-38 50 3027 0 0,37-50-4338 0 0,-1 0-1 0 0,-1-1 1 0 0,0 0 0 0 0,0 0 0 0 0,-21 13 0 0 0,30-22-107 0 0,1 0 0 0 0,-1 0 1 0 0,0 0-1 0 0,1 0 0 0 0,-1 1 1 0 0,1-1-1 0 0,-1 1 0 0 0,1-1 1 0 0,0 1-1 0 0,0-1 0 0 0,-1 1 1 0 0,1 0-1 0 0,-1 2 0 0 0,5 6 21 0 0,14-5-17 0 0,19-1-23 0 0,67-2 0 0 0,-87-3-1137 0 0,0-1 0 0 0,22-5-1 0 0,-29 4-750 0 0,-1 1 0 0 0,0-1 0 0 0,0-1-1 0 0,0 1 1 0 0,12-8 0 0 0,2-5-5717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46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1 13595 0 0,'-15'40'10608'0'0,"-1"-1"-5103"0"0,-66 139-4192 0 0,77-169-1385 0 0,-47 85-368 0 0,15-34-4179 0 0,92-68 5128 0 0,-28 6-280 0 0,0 1 0 0 0,31 4 0 0 0,-30-1-392 0 0,49-3-1 0 0,-54-7-945 0 0,-22 7 730 0 0,0 0-1 0 0,0 0 0 0 0,0 0 1 0 0,0 0-1 0 0,0 0 0 0 0,0 0 1 0 0,0 0-1 0 0,0 0 0 0 0,0 0 1 0 0,0-1-1 0 0,-1 1 0 0 0,1 0 1 0 0,-1-1-1 0 0,1 1 0 0 0,-1-1 1 0 0,1 1-1 0 0,-1-2 0 0 0,1-1-605 0 0,-1 0 0 0 0,0 0-1 0 0,0 0 1 0 0,-1 0 0 0 0,1 1-1 0 0,-1-1 1 0 0,0 0 0 0 0,0 0-1 0 0,0 1 1 0 0,-4-8 0 0 0,-3-8-4288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47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12659 0 0,'32'9'9000'0'0,"0"1"-5841"0"0,50 14-2798 0 0,-76-23-531 0 0,0 0 1 0 0,0 0 0 0 0,1-1-1 0 0,-1 1 1 0 0,0-1 0 0 0,0-1-1 0 0,0 1 1 0 0,0-1-1 0 0,0 0 1 0 0,11-4 0 0 0,-15 4 58 0 0,0 0 1 0 0,0 0-1 0 0,0 0 1 0 0,-1 0 0 0 0,1 0-1 0 0,0-1 1 0 0,-1 1-1 0 0,1 0 1 0 0,-1-1-1 0 0,0 1 1 0 0,1-1 0 0 0,-1 0-1 0 0,0 1 1 0 0,0-1-1 0 0,0 0 1 0 0,0 0-1 0 0,0 0 1 0 0,-1 0 0 0 0,1 0-1 0 0,-1 0 1 0 0,1 0-1 0 0,-1 0 1 0 0,1 0-1 0 0,-1 0 1 0 0,0 0-1 0 0,0 0 1 0 0,0 0 0 0 0,0 0-1 0 0,-1 0 1 0 0,1 0-1 0 0,0 0 1 0 0,-1 0-1 0 0,0 0 1 0 0,1 0 0 0 0,-3-3-1 0 0,3 4 181 0 0,0 0-1 0 0,0 0 1 0 0,0 0 0 0 0,0 0-1 0 0,0 0 1 0 0,-1 0-1 0 0,1 0 1 0 0,0 0 0 0 0,-1 0-1 0 0,1 1 1 0 0,-1-1 0 0 0,1 0-1 0 0,-1 0 1 0 0,1 0-1 0 0,-1 0 1 0 0,0 1 0 0 0,1-1-1 0 0,-1 0 1 0 0,0 1-1 0 0,0-1 1 0 0,1 0 0 0 0,-1 1-1 0 0,0-1 1 0 0,0 1 0 0 0,0-1-1 0 0,0 1 1 0 0,-1-1-1 0 0,1 2 81 0 0,0-1-1 0 0,0 1 0 0 0,0 0 1 0 0,0-1-1 0 0,0 1 0 0 0,0 0 0 0 0,0 0 1 0 0,0-1-1 0 0,0 1 0 0 0,0 0 1 0 0,0 0-1 0 0,0 0 0 0 0,1 0 1 0 0,-1 0-1 0 0,0 0 0 0 0,1 1 0 0 0,-1 0 1 0 0,-22 58 2532 0 0,18-41-2639 0 0,-20 85 936 0 0,23-95-1453 0 0,1 1 0 0 0,0-1 0 0 0,1 1 0 0 0,0-1 1 0 0,0 1-1 0 0,1 0 0 0 0,0-1 0 0 0,4 17 0 0 0,-5-25 39 0 0,1-1 1 0 0,-1 1 0 0 0,0 0-1 0 0,0 0 1 0 0,1 0-1 0 0,-1 0 1 0 0,0 0 0 0 0,1 0-1 0 0,-1 0 1 0 0,1-1 0 0 0,-1 1-1 0 0,1 0 1 0 0,0 0 0 0 0,-1-1-1 0 0,1 1 1 0 0,0 0 0 0 0,-1-1-1 0 0,1 1 1 0 0,0-1-1 0 0,0 1 1 0 0,0-1 0 0 0,-1 1-1 0 0,1-1 1 0 0,0 1 0 0 0,0-1-1 0 0,0 0 1 0 0,0 1 0 0 0,2-1-1 0 0,-2 0 68 0 0,1-1 0 0 0,0 1 0 0 0,0-1-1 0 0,-1 1 1 0 0,1-1 0 0 0,0 0 0 0 0,-1 0 0 0 0,1 0-1 0 0,-1 0 1 0 0,1 0 0 0 0,-1 0 0 0 0,1 0 0 0 0,1-3-1 0 0,6-5 254 0 0,-1-1-1 0 0,0 0 0 0 0,7-13 1 0 0,-5 4 1504 0 0,16-36 0 0 0,2-22 4799 0 0,-9 20 129 0 0,-19 56-6054 0 0,0 0 0 0 0,1 0 0 0 0,-1-1 0 0 0,0 1 0 0 0,1 0 0 0 0,-1 0 0 0 0,1 0 0 0 0,-1 0 0 0 0,1 0 0 0 0,-1 0 0 0 0,1 0 0 0 0,0 0 0 0 0,0 0 0 0 0,-1 0 0 0 0,1 1 0 0 0,0-1 0 0 0,2-1 0 0 0,2 17 2800 0 0,-6 36-1850 0 0,-4 5-1100 0 0,1-13-1027 0 0,1 0-1 0 0,6 82 1 0 0,2-97-2066 0 0,1-15-801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28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7001 0 0,'31'19'6251'0'0,"-25"-16"-5753"0"0,0-1 1 0 0,0 0-1 0 0,1 0 0 0 0,-1 0 1 0 0,1 0-1 0 0,7 0 1 0 0,23 0 353 0 0,19 3-487 0 0,-23 7-3652 0 0,-28-10 518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47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0 15163 0 0,'-3'40'8722'0'0,"-3"-3"-4896"0"0,-3-8-3279 0 0,-21 50 0 0 0,20-54-496 0 0,-2 0-119 0 0,1 1 0 0 0,2 0 0 0 0,1 1-1 0 0,-8 40 1 0 0,16-67 50 0 0,0 1-1 0 0,0-1 0 0 0,0 0 0 0 0,1 0 0 0 0,-1 1 0 0 0,0-1 0 0 0,0 0 1 0 0,0 0-1 0 0,0 1 0 0 0,0-1 0 0 0,1 0 0 0 0,-1 0 0 0 0,0 1 0 0 0,0-1 1 0 0,1 0-1 0 0,-1 0 0 0 0,0 0 0 0 0,0 0 0 0 0,0 0 0 0 0,1 1 0 0 0,-1-1 1 0 0,0 0-1 0 0,0 0 0 0 0,1 0 0 0 0,-1 0 0 0 0,0 0 0 0 0,1 0 0 0 0,-1 0 1 0 0,0 0-1 0 0,0 0 0 0 0,1 0 0 0 0,-1 0 0 0 0,0 0 0 0 0,1 0 0 0 0,-1 0 1 0 0,0 0-1 0 0,0 0 0 0 0,1 0 0 0 0,-1 0 0 0 0,0 0 0 0 0,0-1 0 0 0,1 1 1 0 0,-1 0-1 0 0,0 0 0 0 0,0 0 0 0 0,1 0 0 0 0,-1 0 0 0 0,0-1 0 0 0,0 1 0 0 0,0 0 1 0 0,1 0-1 0 0,-1-1 0 0 0,0 1 0 0 0,0 0 0 0 0,24-14 90 0 0,-15 8-102 0 0,0 2 82 0 0,0 0 0 0 0,0 1 1 0 0,0 0-1 0 0,1 0 0 0 0,-1 1 1 0 0,1 1-1 0 0,0 0 0 0 0,0 0 1 0 0,11 0-1 0 0,-18 1-25 0 0,1 0 1 0 0,-1 0 0 0 0,1 0 0 0 0,-1 1-1 0 0,1-1 1 0 0,-1 1 0 0 0,1 0-1 0 0,-1 0 1 0 0,0 0 0 0 0,1 0-1 0 0,-1 1 1 0 0,0-1 0 0 0,0 1-1 0 0,0 0 1 0 0,0 0 0 0 0,0 0 0 0 0,0 0-1 0 0,0 1 1 0 0,-1-1 0 0 0,1 1-1 0 0,-1-1 1 0 0,0 1 0 0 0,0 0-1 0 0,0 0 1 0 0,0 0 0 0 0,0 0-1 0 0,-1 0 1 0 0,2 5 0 0 0,-2-8-99 0 0,-1 1 0 0 0,0 0-1 0 0,0 0 1 0 0,0-1 0 0 0,0 1 0 0 0,0 0 0 0 0,0 0 0 0 0,0-1 0 0 0,0 1 0 0 0,0 0 0 0 0,0 0-1 0 0,0-1 1 0 0,0 1 0 0 0,-1 0 0 0 0,1-1 0 0 0,0 1 0 0 0,-1 0 0 0 0,1 0 0 0 0,0-1-1 0 0,-1 1 1 0 0,1-1 0 0 0,-1 1 0 0 0,1 0 0 0 0,-1-1 0 0 0,1 1 0 0 0,-1-1 0 0 0,1 1-1 0 0,-1-1 1 0 0,1 1 0 0 0,-1-1 0 0 0,0 0 0 0 0,1 1 0 0 0,-1-1 0 0 0,0 0 0 0 0,0 1 0 0 0,1-1-1 0 0,-1 0 1 0 0,0 0 0 0 0,1 0 0 0 0,-1 0 0 0 0,0 1 0 0 0,0-1 0 0 0,1 0 0 0 0,-1 0-1 0 0,-1-1 1 0 0,-45-2-6060 0 0,31 1 3474 0 0,5 2 1107 0 0,-1 0 0 0 0,0 1 0 0 0,0 0 1 0 0,1 1-1 0 0,-1 0 0 0 0,-16 6 0 0 0,21-6 1433 0 0,1 1 0 0 0,-1 0 0 0 0,1 1-1 0 0,-12 7 1 0 0,14-8 570 0 0,0 0-1 0 0,0 1 1 0 0,0 0 0 0 0,1 0-1 0 0,0 0 1 0 0,-1 0 0 0 0,-3 7-1 0 0,6-10 158 0 0,0 1 1 0 0,0 0-1 0 0,0 0 0 0 0,0 0 0 0 0,0 0 1 0 0,1 0-1 0 0,-1 0 0 0 0,0 0 0 0 0,1 0 1 0 0,0 0-1 0 0,-1 0 0 0 0,1 0 0 0 0,0 0 1 0 0,0 0-1 0 0,0 0 0 0 0,0 0 0 0 0,1 0 1 0 0,-1 1-1 0 0,2 3 0 0 0,-1-4-260 0 0,0 0 0 0 0,0-1 0 0 0,0 1 0 0 0,1 0 0 0 0,-1 0 0 0 0,1-1 0 0 0,0 1 0 0 0,-1-1 0 0 0,1 1 0 0 0,0-1 0 0 0,0 0 0 0 0,0 0 0 0 0,0 0 0 0 0,0 0 0 0 0,3 1 0 0 0,5 2-28 0 0,1-1 0 0 0,0-1 1 0 0,0 0-1 0 0,-1-1 0 0 0,1 0 1 0 0,12 0-1 0 0,155 5-2240 0 0,-150-8-2601 0 0,-10-6-2915 0 0,-5 0-1571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47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17236 0 0,'9'5'3897'0'0,"0"0"-1041"0"0,-1 1-1216 0 0,0 1-583 0 0,-7 2-433 0 0,-2-2-312 0 0,-2 0-168 0 0,0 1-96 0 0,0-4-64 0 0,0-1-144 0 0,3 0-208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2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0 9706 0 0,'5'3'746'0'0,"0"0"1"0"0,0 1-1 0 0,0-1 1 0 0,-1 1-1 0 0,1 0 1 0 0,5 7-1 0 0,4 6 115 0 0,19 32 0 0 0,-17-26-9 0 0,23 32 790 0 0,-14-22-322 0 0,-3 0-1 0 0,22 41 0 0 0,-39-63-1119 0 0,0-1 1 0 0,-1 1-1 0 0,0 0 1 0 0,0 0 0 0 0,-2 1-1 0 0,1-1 1 0 0,-1 0-1 0 0,-1 1 1 0 0,0 0-1 0 0,-1-1 1 0 0,0 1 0 0 0,-2 11-1 0 0,-2 0-30 0 0,-2-1-1 0 0,0 1 1 0 0,-2-2 0 0 0,0 1-1 0 0,-2-1 1 0 0,-22 38 0 0 0,13-29-89 0 0,-2 0 1 0 0,-1-2-1 0 0,-44 45 1 0 0,57-65-59 0 0,-1 0-1 0 0,1-1 1 0 0,-2 0 0 0 0,1 0-1 0 0,-1-1 1 0 0,0 0 0 0 0,-11 4 0 0 0,-11 1-700 0 0,-39 9 1 0 0,68-19 516 0 0,31-24-21862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3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25 236 9226 0 0,'-16'-1'4879'0'0,"7"-1"1365"0"0,21-9-3268 0 0,0 3-2752 0 0,1 0 0 0 0,0 1 0 0 0,0 1 0 0 0,0 0 0 0 0,1 0 0 0 0,0 2 0 0 0,0 0 0 0 0,18-3-1 0 0,121-10-306 0 0,-105 13 189 0 0,243-29-108 0 0,73-5 234 0 0,-359 38 58 0 0,22-5-3889 0 0,-26 5 3330 0 0,-1 0 1 0 0,1-1-1 0 0,0 1 0 0 0,-1-1 1 0 0,1 1-1 0 0,-1-1 0 0 0,1 1 1 0 0,-1-1-1 0 0,1 1 0 0 0,-1-1 1 0 0,1 0-1 0 0,-1 1 1 0 0,1-1-1 0 0,-1 0 0 0 0,0 1 1 0 0,0-1-1 0 0,1 0 0 0 0,-1 0 1 0 0,0 1-1 0 0,0-1 0 0 0,0 0 1 0 0,0 0-1 0 0,0 1 0 0 0,0-1 1 0 0,0 0-1 0 0,0 0 0 0 0,0 1 1 0 0,0-1-1 0 0,0 0 1 0 0,0 0-1 0 0,0 1 0 0 0,-1-1 1 0 0,1 0-1 0 0,0 1 0 0 0,-1-1 1 0 0,0-1-1 0 0,-10-23-4151 0 0,6 6-895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3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12099 0 0,'39'35'7564'0'0,"3"-6"-3283"0"0,0-5-3595 0 0,51 20 1 0 0,26 15-213 0 0,-113-56-387 0 0,0 0 0 0 0,0 1 0 0 0,-1 0 0 0 0,0 0 0 0 0,0 1 0 0 0,0-1 0 0 0,0 1 0 0 0,0 0 0 0 0,-1 1 0 0 0,0-1 0 0 0,4 8 1 0 0,-6-9-16 0 0,0 1 1 0 0,-1-1-1 0 0,1 1 1 0 0,-1 0 0 0 0,0 0-1 0 0,0 0 1 0 0,0 0-1 0 0,-1 0 1 0 0,0 0 0 0 0,0 0-1 0 0,0 0 1 0 0,-1 0 0 0 0,1 0-1 0 0,-1-1 1 0 0,0 1-1 0 0,-3 5 1 0 0,-3 11 8 0 0,-1-1 1 0 0,-1-1-1 0 0,-1 0 0 0 0,-1 0 1 0 0,-24 32-1 0 0,2-10-180 0 0,-46 46 1 0 0,-15-5-2440 0 0,94-76-269 0 0,9-4 357 0 0,11-3-1871 0 0,2-3-574 0 0,4-4-2054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4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14283 0 0,'2'-2'1197'0'0,"0"0"0"0"0,1 0 0 0 0,0 0 0 0 0,-1 1 0 0 0,1-1 0 0 0,0 0 0 0 0,6-1 0 0 0,26-5 869 0 0,34 5-2355 0 0,16 9 429 0 0,-49-2-1723 0 0,66-3-1 0 0,-91-4 65 0 0,-12-2 808 0 0,-17-1 794 0 0,10 6 84 0 0,0 1-1 0 0,0-1 1 0 0,1 1 0 0 0,-1 1 0 0 0,0 0 0 0 0,1 0-1 0 0,-1 0 1 0 0,1 1 0 0 0,-1 0 0 0 0,1 1 0 0 0,0-1 0 0 0,1 1-1 0 0,-1 1 1 0 0,1-1 0 0 0,-1 1 0 0 0,1 0 0 0 0,1 1-1 0 0,-1-1 1 0 0,1 1 0 0 0,0 0 0 0 0,0 0 0 0 0,1 1 0 0 0,-1 0-1 0 0,2 0 1 0 0,-1 0 0 0 0,1 0 0 0 0,-4 10 0 0 0,1 1-103 0 0,1 0 1 0 0,1 0 0 0 0,0 0 0 0 0,2 1 0 0 0,0-1-1 0 0,1 1 1 0 0,0 0 0 0 0,2-1 0 0 0,0 1 0 0 0,6 28 0 0 0,-6-42-160 0 0,4 19 8 0 0,13 37 1 0 0,-17-56-323 0 0,1 0-1 0 0,0 0 1 0 0,0-1 0 0 0,1 1 0 0 0,-1-1 0 0 0,1 1 0 0 0,0-1-1 0 0,0 0 1 0 0,0 0 0 0 0,1 0 0 0 0,0 0 0 0 0,-1-1-1 0 0,1 1 1 0 0,5 2 0 0 0,-8-6 113 0 0,0 1 0 0 0,0-1 0 0 0,0 0-1 0 0,1 1 1 0 0,-1-1 0 0 0,0 0 0 0 0,0 0-1 0 0,1 0 1 0 0,-1 0 0 0 0,0 0 0 0 0,0 0 0 0 0,0 0-1 0 0,1 0 1 0 0,-1-1 0 0 0,0 1 0 0 0,0 0 0 0 0,0-1-1 0 0,0 1 1 0 0,0-1 0 0 0,1 1 0 0 0,-1-1 0 0 0,0 0-1 0 0,0 0 1 0 0,0 1 0 0 0,-1-1 0 0 0,1 0-1 0 0,0 0 1 0 0,0 0 0 0 0,1-1 0 0 0,1-1-256 0 0,0-1 0 0 0,-1 0 1 0 0,1 0-1 0 0,0 0 0 0 0,-1 0 1 0 0,3-7-1 0 0,6-27-1518 0 0,2-2-800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4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84 6441 0 0,'1'-20'1468'0'0,"0"12"-96"0"0,-1 0 1 0 0,1 0-1 0 0,0 0 1 0 0,1 0 0 0 0,-1 0-1 0 0,4-8 1 0 0,-4 23 3438 0 0,5 13-3473 0 0,-2-7-837 0 0,8 38 93 0 0,-4 1 0 0 0,4 54 0 0 0,-11-89-635 0 0,-1-1 0 0 0,-1 1 1 0 0,0 0-1 0 0,-1-1 0 0 0,-1 1 0 0 0,0-1 0 0 0,-1 0 1 0 0,-1 1-1 0 0,-1-2 0 0 0,-11 25 0 0 0,15-37-21 0 0,0 0 0 0 0,0 0 0 0 0,0 0 0 0 0,-1 0 0 0 0,1-1 0 0 0,-1 1 0 0 0,0-1 0 0 0,0 0 0 0 0,1 1 0 0 0,-1-1 0 0 0,-1-1 0 0 0,1 1 1 0 0,0 0-1 0 0,0-1 0 0 0,-1 1 0 0 0,1-1 0 0 0,-1 0 0 0 0,1 0 0 0 0,-1-1 0 0 0,1 1 0 0 0,-1-1 0 0 0,0 1 0 0 0,1-1 0 0 0,-1 0 0 0 0,0-1 0 0 0,1 1 0 0 0,-1-1 0 0 0,1 1 0 0 0,-1-1 0 0 0,0 0 0 0 0,1 0 0 0 0,0-1 0 0 0,-1 1 0 0 0,1-1 0 0 0,0 1 0 0 0,0-1 0 0 0,0 0 0 0 0,0-1 0 0 0,0 1 0 0 0,0 0 0 0 0,1-1 0 0 0,-1 1 0 0 0,1-1 0 0 0,-3-4 1 0 0,4 7 93 0 0,1 0 0 0 0,0 0 0 0 0,0-1 0 0 0,-1 1 1 0 0,1 0-1 0 0,0 0 0 0 0,0-1 0 0 0,0 1 0 0 0,-1 0 1 0 0,1-1-1 0 0,0 1 0 0 0,0 0 0 0 0,0-1 0 0 0,0 1 1 0 0,0 0-1 0 0,0-1 0 0 0,0 1 0 0 0,0 0 0 0 0,0-1 1 0 0,0 1-1 0 0,0 0 0 0 0,0-1 0 0 0,0 1 0 0 0,0 0 1 0 0,0-1-1 0 0,0 1 0 0 0,0 0 0 0 0,0-1 0 0 0,0 1 1 0 0,0 0-1 0 0,1-1 0 0 0,-1 1 0 0 0,0 0 0 0 0,0-1 1 0 0,0 1-1 0 0,1 0 0 0 0,-1 0 0 0 0,0-1 0 0 0,0 1 1 0 0,1 0-1 0 0,17-6 659 0 0,24 4-261 0 0,-41 2-418 0 0,43 2 28 0 0,0 1 0 0 0,75 16-1 0 0,-119-18-61 0 0,25 8-764 0 0,-24-9 514 0 0,0 1-1 0 0,0-1 1 0 0,-1 1 0 0 0,1-1-1 0 0,0 1 1 0 0,-1-1-1 0 0,1 1 1 0 0,0 0 0 0 0,-1-1-1 0 0,1 1 1 0 0,-1 0-1 0 0,1 0 1 0 0,-1-1 0 0 0,0 1-1 0 0,1 0 1 0 0,0 1 0 0 0,-19-5-7180 0 0,14 1 5638 0 0,-8 4-4957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4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0 145 13451 0 0,'0'2'507'0'0,"0"0"0"0"0,0 0-1 0 0,1 0 1 0 0,-1 0 0 0 0,0 0 0 0 0,1 0 0 0 0,0 0 0 0 0,-1 1 0 0 0,1-1-1 0 0,0-1 1 0 0,0 1 0 0 0,0 0 0 0 0,0 0 0 0 0,0 0 0 0 0,0 0 0 0 0,1-1-1 0 0,-1 1 1 0 0,1-1 0 0 0,1 3 0 0 0,1-2-238 0 0,-1 0 1 0 0,1 0-1 0 0,-1 0 1 0 0,1 0 0 0 0,0-1-1 0 0,-1 1 1 0 0,1-1-1 0 0,0 0 1 0 0,7 1-1 0 0,5 0-256 0 0,-1-2 1 0 0,1 1-1 0 0,0-2 0 0 0,19-3 1 0 0,-10 0-345 0 0,0-1 1 0 0,-1-1 0 0 0,0-1 0 0 0,0-1 0 0 0,-1-1 0 0 0,0-2 0 0 0,22-13-1 0 0,18-18-4245 0 0,-8-7-3367 0 0,-24 15 923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5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16460 0 0,'9'8'7419'0'0,"6"-3"-4105"0"0,23-3-3201 0 0,-9-1 320 0 0,-14 1-389 0 0,0 1 0 0 0,0 0 0 0 0,-1 1 0 0 0,1 1 0 0 0,25 13 0 0 0,-36-17-33 0 0,0 1 0 0 0,0 1 0 0 0,-1-1 0 0 0,1 1 0 0 0,-1-1 1 0 0,1 1-1 0 0,-1 0 0 0 0,0 0 0 0 0,0 0 0 0 0,0 1 0 0 0,-1-1 0 0 0,1 1 0 0 0,-1 0 0 0 0,0-1 1 0 0,0 1-1 0 0,0 0 0 0 0,0 0 0 0 0,-1 0 0 0 0,1 1 0 0 0,-1-1 0 0 0,0 0 0 0 0,-1 1 0 0 0,1-1 1 0 0,-1 8-1 0 0,-1 0-88 0 0,-1 0 0 0 0,-1 0 0 0 0,0 0 0 0 0,-1 0 0 0 0,0-1 0 0 0,-1 1 0 0 0,0-1 0 0 0,-9 15 0 0 0,7-14-49 0 0,1 0 0 0 0,0 0 0 0 0,1 1 0 0 0,0-1 1 0 0,1 1-1 0 0,-3 18 0 0 0,6-29 108 0 0,1 1 0 0 0,0-1 0 0 0,0 1 1 0 0,0-1-1 0 0,0 1 0 0 0,0-1 0 0 0,0 1 0 0 0,0-1 0 0 0,1 1 0 0 0,0-1 0 0 0,-1 0 0 0 0,1 1 1 0 0,0-1-1 0 0,0 0 0 0 0,0 0 0 0 0,0 1 0 0 0,1-1 0 0 0,-1 0 0 0 0,1 0 0 0 0,2 2 0 0 0,-1-1 7 0 0,0-1-1 0 0,0 0 1 0 0,0 0-1 0 0,0 0 1 0 0,1-1-1 0 0,-1 1 1 0 0,1-1-1 0 0,-1 0 1 0 0,1 0-1 0 0,0 0 1 0 0,-1 0-1 0 0,5 0 1 0 0,12 0 0 0 0,-1-1 0 0 0,0-1 1 0 0,1-1-1 0 0,22-4 1 0 0,-30 4-9 0 0,13-4-79 0 0,-19 4-63 0 0,0 1 1 0 0,0-1-1 0 0,0 1 0 0 0,0 0 0 0 0,0 1 0 0 0,0-1 0 0 0,1 1 0 0 0,9 1 0 0 0,-16 2 159 0 0,-1-1 0 0 0,0 1 0 0 0,0-1 0 0 0,0 1 1 0 0,0-1-1 0 0,0 0 0 0 0,-1 1 0 0 0,1-1 0 0 0,-3 2 0 0 0,-21 26 309 0 0,-30 26 0 0 0,37-40-197 0 0,1 2 0 0 0,0 0 0 0 0,2 1 0 0 0,0 0 0 0 0,-19 32 0 0 0,34-50-110 0 0,-4 6-6 0 0,1 0 0 0 0,-1 0 0 0 0,1 1 1 0 0,0 0-1 0 0,-1 10 0 0 0,3-17 7 0 0,1 1 1 0 0,0-1-1 0 0,0 0 0 0 0,0 1 1 0 0,0-1-1 0 0,0 0 1 0 0,0 1-1 0 0,0-1 0 0 0,0 0 1 0 0,1 1-1 0 0,-1-1 0 0 0,0 0 1 0 0,1 0-1 0 0,-1 1 1 0 0,1-1-1 0 0,-1 0 0 0 0,1 0 1 0 0,0 0-1 0 0,0 0 0 0 0,-1 0 1 0 0,1 0-1 0 0,0 0 0 0 0,0 0 1 0 0,0 0-1 0 0,0 0 1 0 0,0 0-1 0 0,0 0 0 0 0,0-1 1 0 0,1 1-1 0 0,-1 0 0 0 0,0-1 1 0 0,0 1-1 0 0,0-1 1 0 0,1 1-1 0 0,-1-1 0 0 0,0 0 1 0 0,1 0-1 0 0,-1 1 0 0 0,0-1 1 0 0,2 0-1 0 0,14 1-1 0 0,-1 0 0 0 0,0-1 0 0 0,0-1 0 0 0,0-1 0 0 0,0 0 0 0 0,0-1 0 0 0,0-1 0 0 0,16-5 0 0 0,-10 1-1191 0 0,0-1 0 0 0,0 0 0 0 0,-1-2 0 0 0,38-26 1 0 0,-50 31-321 0 0,0-1 0 0 0,-1-1 0 0 0,1 1 0 0 0,-2-2 0 0 0,11-13 0 0 0,6-15-5276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5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1 16780 0 0,'-30'63'7401'0'0,"4"2"-3405"0"0,-43 133-3292 0 0,24-61-380 0 0,-27 58-4206 0 0,75-198 3680 0 0,0 0-1 0 0,0 0 1 0 0,0 0 0 0 0,0 1 0 0 0,1-1-1 0 0,-1 1 1 0 0,1 0 0 0 0,-1 0 0 0 0,1 0-1 0 0,0 0 1 0 0,0 1 0 0 0,6-2 0 0 0,65-19 822 0 0,-42 17-431 0 0,1 2-1 0 0,0 2 1 0 0,34 2 0 0 0,-5 1-522 0 0,-60-2 279 0 0,13-2-2968 0 0,-16 2 2693 0 0,1 0 1 0 0,-1 0-1 0 0,1-1 0 0 0,-1 1 0 0 0,1 0 0 0 0,-1 0 0 0 0,1-1 0 0 0,-1 1 0 0 0,1 0 0 0 0,-1-1 0 0 0,1 1 0 0 0,-1 0 1 0 0,0-1-1 0 0,1 1 0 0 0,-1-1 0 0 0,0 1 0 0 0,1-1 0 0 0,-1 1 0 0 0,0-1 0 0 0,1 1 0 0 0,-1-1 0 0 0,0 1 0 0 0,0-1 1 0 0,0 1-1 0 0,0-1 0 0 0,1 0 0 0 0,-1-11-6946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28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11258 0 0,'-1'2'538'0'0,"-1"0"-1"0"0,1 0 1 0 0,0 0-1 0 0,-1 0 1 0 0,1 0-1 0 0,0 0 1 0 0,0 0-1 0 0,0 0 1 0 0,1 0 0 0 0,-1 0-1 0 0,0 3 1 0 0,-3 29 1500 0 0,5-30-2046 0 0,-1-1 0 0 0,0 1 0 0 0,0 0 0 0 0,-1-1 0 0 0,1 1 0 0 0,-1-1 0 0 0,0 1 1 0 0,0 0-1 0 0,0-1 0 0 0,0 1 0 0 0,-1-1 0 0 0,1 0 0 0 0,-1 0 0 0 0,0 1 0 0 0,0-1 0 0 0,-4 5 0 0 0,4-7-149 0 0,-1 0-1 0 0,0 1 1 0 0,1-1-1 0 0,-1 0 1 0 0,0 0-1 0 0,0-1 1 0 0,-5 2-1 0 0,0 0 795 0 0,26 2 534 0 0,5-1-692 0 0,1-1-1 0 0,31-1 0 0 0,-45-2-1369 0 0,0 0 0 0 0,0 0 0 0 0,0-1 0 0 0,16-5 0 0 0,-25 7 743 0 0,-1 0 0 0 0,1-1 1 0 0,-1 1-1 0 0,0 0 0 0 0,1 0 1 0 0,-1 0-1 0 0,1 0 1 0 0,-1 0-1 0 0,0 0 0 0 0,1-1 1 0 0,-1 1-1 0 0,1 0 0 0 0,-1 0 1 0 0,0-1-1 0 0,1 1 0 0 0,-1 0 1 0 0,0 0-1 0 0,1-1 1 0 0,-1 1-1 0 0,0 0 0 0 0,0-1 1 0 0,1 1-1 0 0,-1-1 0 0 0,0 1 1 0 0,0 0-1 0 0,0-1 0 0 0,0 1 1 0 0,1-1-1 0 0,-1 1 1 0 0,0 0-1 0 0,0-1 0 0 0,0 1 1 0 0,0-1-1 0 0,0 1 0 0 0,0-1 1 0 0,0 1-1 0 0,0 0 0 0 0,0-1 1 0 0,0 1-1 0 0,0-1 1 0 0,-1-6-2670 0 0,7-6-2916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5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14515 0 0,'36'34'6674'0'0,"3"-12"-3681"0"0,-31-19-2941 0 0,1 0 0 0 0,0 0 0 0 0,0-1 0 0 0,0-1-1 0 0,0 0 1 0 0,0 0 0 0 0,0 0 0 0 0,0-1 0 0 0,0-1 0 0 0,0 1-1 0 0,0-1 1 0 0,0-1 0 0 0,10-3 0 0 0,-14 4-13 0 0,71-22-2068 0 0,-71 21 1521 0 0,0 0 0 0 0,0 0 0 0 0,0-1-1 0 0,0 1 1 0 0,-1-1 0 0 0,1 0 0 0 0,-1 0 0 0 0,0-1-1 0 0,1 0 1 0 0,-2 1 0 0 0,1-1 0 0 0,3-5-1 0 0,-2-2 233 0 0,-8 8 2073 0 0,2 4-1618 0 0,0-1 1 0 0,1 1 0 0 0,-1 0 0 0 0,0-1 0 0 0,0 1 0 0 0,1 0 0 0 0,-1-1 0 0 0,0 1 0 0 0,1 0 0 0 0,-1 0 0 0 0,1 0-1 0 0,-1-1 1 0 0,1 1 0 0 0,-1 0 0 0 0,1 0 0 0 0,-1 0 0 0 0,1 0 0 0 0,0 2 0 0 0,-11 37 1099 0 0,3 0-1 0 0,-7 67 1 0 0,12-59-2626 0 0,7 94 1 0 0,5-86-3037 0 0,6-23-3077 0 0,-6-22 1063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6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 13627 0 0,'1'15'2817'0'0,"0"1"0"0"0,-2 0 1 0 0,-3 25-1 0 0,-4 2-1392 0 0,-15 44 0 0 0,11-45-1392 0 0,-7 44-1 0 0,15-58-537 0 0,-1 0 463 0 0,-1 55 0 0 0,6-74-1161 0 0,1 0 0 0 0,0 0 0 0 0,4 17-1 0 0,-4-21-335 0 0,1 1-1 0 0,0-1 1 0 0,0 0-1 0 0,1 0 1 0 0,-1 0-1 0 0,1-1 0 0 0,5 7 1 0 0,2 1-4945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6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39 9842 0 0,'30'-12'6358'0'0,"-13"5"-3275"0"0,-1 1-1 0 0,30-7 1 0 0,-46 13-3009 0 0,1 0-1 0 0,-1 0 1 0 0,1 0 0 0 0,-1 0-1 0 0,1 0 1 0 0,0 0 0 0 0,-1 0-1 0 0,1 0 1 0 0,-1 1 0 0 0,1-1-1 0 0,-1 0 1 0 0,1 0-1 0 0,-1 0 1 0 0,0 1 0 0 0,1-1-1 0 0,-1 0 1 0 0,1 1 0 0 0,-1-1-1 0 0,1 0 1 0 0,-1 1 0 0 0,0-1-1 0 0,1 1 1 0 0,-1-1 0 0 0,0 1-1 0 0,1-1 1 0 0,-1 0-1 0 0,0 1 1 0 0,0-1 0 0 0,0 1-1 0 0,1-1 1 0 0,-1 1 0 0 0,0-1-1 0 0,0 1 1 0 0,0 0 0 0 0,0-1-1 0 0,0 1 1 0 0,0-1 0 0 0,0 1-1 0 0,0-1 1 0 0,0 1 0 0 0,0-1-1 0 0,0 1 1 0 0,0-1-1 0 0,-1 2 1 0 0,-3 27 737 0 0,3-26-706 0 0,-17 60-352 0 0,-3-1 0 0 0,-3-1 0 0 0,-32 60 0 0 0,26-58-1680 0 0,-12 18-6664 0 0,42-81 8468 0 0,1 1 1 0 0,-1-1-1 0 0,1 0 1 0 0,0 1-1 0 0,-1-1 0 0 0,1 0 1 0 0,-1 0-1 0 0,1 0 1 0 0,0 1-1 0 0,-1-1 1 0 0,1 0-1 0 0,0 0 1 0 0,-1 0-1 0 0,1 0 0 0 0,0 0 1 0 0,-1 0-1 0 0,1 0 1 0 0,0-1-1 0 0,-1 1 1 0 0,1 0-1 0 0,-1 0 0 0 0,1 0 1 0 0,0-1-1 0 0,-1 1 1 0 0,2-1-1 0 0,25-5 882 0 0,-24 5-769 0 0,174-37 3831 0 0,-152 34-3725 0 0,0 1 0 0 0,0 2 0 0 0,1 0 0 0 0,-1 2 0 0 0,29 4 0 0 0,-51-5-169 0 0,0 1 0 0 0,-1-1 0 0 0,1 1 0 0 0,0 0 0 0 0,0 0 1 0 0,-1 0-1 0 0,1 0 0 0 0,-1 1 0 0 0,1-1 0 0 0,3 4 0 0 0,-5-4-227 0 0,0 0-1 0 0,0 0 1 0 0,0 0 0 0 0,0 0-1 0 0,0 0 1 0 0,-1 0-1 0 0,1 0 1 0 0,0 1 0 0 0,-1-1-1 0 0,1 0 1 0 0,-1 0 0 0 0,0 1-1 0 0,1-1 1 0 0,-1 0 0 0 0,0 1-1 0 0,0-1 1 0 0,0 0 0 0 0,0 1-1 0 0,0-1 1 0 0,0 0 0 0 0,0 1-1 0 0,0-1 1 0 0,0 0 0 0 0,-1 0-1 0 0,1 2 1 0 0,-7 13-6619 0 0</inkml:trace>
  <inkml:trace contextRef="#ctx0" brushRef="#br0" timeOffset="1">72 825 16700 0 0,'10'23'3416'0'0,"3"-2"-1095"0"0,4 3-993 0 0,5-4-496 0 0,-1-7-264 0 0,5-1-128 0 0,3-2-127 0 0,3-3-105 0 0,2-3-64 0 0,-1-2-216 0 0,-1-4-368 0 0,0-2-585 0 0,-2-3-1215 0 0,-3-5-2113 0 0,-8-8-1216 0 0,1-1-2601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7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1195 401 7450 0 0,'-210'12'5423'0'0,"50"-5"-1771"0"0,129-4-3279 0 0,1 0-1 0 0,-1 2 1 0 0,1 2-1 0 0,-1 1 1 0 0,2 1 0 0 0,-1 1-1 0 0,2 2 1 0 0,-1 1 0 0 0,2 1-1 0 0,0 1 1 0 0,0 2 0 0 0,2 0-1 0 0,-26 23 1 0 0,13-7-331 0 0,2 0 0 0 0,2 3 0 0 0,1 1 0 0 0,2 1-1 0 0,1 1 1 0 0,2 2 0 0 0,2 1 0 0 0,-34 75 0 0 0,44-78-42 0 0,1 1 1 0 0,3 0 0 0 0,1 1-1 0 0,1 0 1 0 0,3 1-1 0 0,1 0 1 0 0,3 0-1 0 0,1 0 1 0 0,2 1-1 0 0,7 61 1 0 0,1-59-31 0 0,1 0 0 0 0,2-1 1 0 0,3 0-1 0 0,1 0 0 0 0,2-2 1 0 0,2 0-1 0 0,1-1 0 0 0,3-1 1 0 0,1-1-1 0 0,2-1 0 0 0,52 59 1 0 0,-42-59-27 0 0,1-1 0 0 0,1-3 0 0 0,3-1 0 0 0,0-2 0 0 0,2-1 0 0 0,1-3 0 0 0,1-1 0 0 0,1-3 0 0 0,2-1 0 0 0,57 17 0 0 0,-26-17 50 0 0,1-4 1 0 0,0-3 0 0 0,1-3 0 0 0,129 1-1 0 0,-53-15 294 0 0,223-31-1 0 0,-296 21-121 0 0,-1-4 0 0 0,-1-4 1 0 0,128-47-1 0 0,-152 42-52 0 0,0-1 0 0 0,-2-3 0 0 0,-2-3 0 0 0,0-2 0 0 0,73-62 0 0 0,-76 52 67 0 0,-2-2-1 0 0,-2-2 1 0 0,-3-3-1 0 0,-1-1 1 0 0,51-84 0 0 0,-73 101 18 0 0,-2 0 0 0 0,-2-1 0 0 0,-1-1 0 0 0,-2-1 0 0 0,-1 0 1 0 0,-2-1-1 0 0,-2 0 0 0 0,-1-1 0 0 0,-2 1 0 0 0,0-58 0 0 0,-8 43 22 0 0,-2 2 0 0 0,-3-1 0 0 0,-2 1 0 0 0,-2 0 1 0 0,-3 0-1 0 0,-1 2 0 0 0,-3 0 0 0 0,-2 1 0 0 0,-3 0 0 0 0,-1 2 0 0 0,-2 1 0 0 0,-3 1 0 0 0,-46-56 0 0 0,37 54-163 0 0,-3 2 1 0 0,-2 2-1 0 0,-1 1 1 0 0,-2 3-1 0 0,-2 2 0 0 0,-2 1 1 0 0,-1 3-1 0 0,-1 3 1 0 0,-2 1-1 0 0,-1 3 0 0 0,-84-27 1 0 0,90 39-300 0 0,-2 2 0 0 0,0 2 1 0 0,0 3-1 0 0,0 2 0 0 0,-1 2 1 0 0,0 2-1 0 0,1 3 1 0 0,-1 2-1 0 0,1 2 0 0 0,-51 13 1 0 0,93-17-189 0 0,-37 12-1602 0 0,44-14 1588 0 0,0 1 0 0 0,0 0-1 0 0,1 0 1 0 0,-1 0 0 0 0,0 0 0 0 0,1 0 0 0 0,-1 0 0 0 0,1 0 0 0 0,-1 1 0 0 0,1-1 0 0 0,-1 1-1 0 0,1-1 1 0 0,0 1 0 0 0,0-1 0 0 0,0 1 0 0 0,0 0 0 0 0,0-1 0 0 0,0 1 0 0 0,0 0-1 0 0,0 3 1 0 0,1 22-8407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8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0 365 15787 0 0,'3'1'374'0'0,"-1"-1"0"0"0,0 1 0 0 0,0-1 0 0 0,0 0-1 0 0,0 1 1 0 0,0-1 0 0 0,0 0 0 0 0,0 0 0 0 0,1 0-1 0 0,-1-1 1 0 0,0 1 0 0 0,0 0 0 0 0,0-1 0 0 0,0 1-1 0 0,0-1 1 0 0,0 0 0 0 0,3-1 0 0 0,39-24 725 0 0,-16 10-578 0 0,334-123 455 0 0,-290 114-929 0 0,46-12-90 0 0,2 4-1 0 0,0 5 1 0 0,2 6 0 0 0,1 5 0 0 0,0 6 0 0 0,1 4 0 0 0,0 7 0 0 0,125 15 0 0 0,-31 26 23 0 0,-139-23-3472 0 0,-73-16 2287 0 0,12 0-6438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8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15867 0 0,'13'4'9613'0'0,"57"21"-8979"0"0,-67-23-624 0 0,321 146 424 0 0,-273-121-427 0 0,-2 2 0 0 0,-1 3 0 0 0,-1 1 1 0 0,50 48-1 0 0,-89-74 17 0 0,-1-1 0 0 0,0 2 0 0 0,-1-1 0 0 0,0 1 0 0 0,0 0 0 0 0,-1 0 0 0 0,1 0 0 0 0,-2 1 0 0 0,1 0 0 0 0,-2 0 0 0 0,1 0 0 0 0,-1 0 0 0 0,0 1 0 0 0,-1-1 0 0 0,0 1 0 0 0,0 0 0 0 0,-1 0 0 0 0,-1-1 0 0 0,0 1 0 0 0,0 0 0 0 0,-1 0 0 0 0,-3 17 0 0 0,-3 4 46 0 0,-2 1 0 0 0,-1-2 0 0 0,-1 1-1 0 0,-28 51 1 0 0,-76 108-441 0 0,106-175 271 0 0,-33 45-1593 0 0,27-39-2157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8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1 22229 0 0,'-11'41'1115'0'0,"-2"0"1"0"0,-2 0 0 0 0,-20 41 0 0 0,-8 17-734 0 0,-88 286 81 0 0,92-214-2888 0 0,38-160 2001 0 0,-8 22-1532 0 0,6-48-1360 0 0,4-11 2183 0 0,1 19 1083 0 0,1 0 0 0 0,0 0 1 0 0,1 0-1 0 0,-1 1 1 0 0,1-1-1 0 0,1 1 1 0 0,-1 0-1 0 0,1 0 1 0 0,0 1-1 0 0,0-1 0 0 0,1 1 1 0 0,0 0-1 0 0,-1 0 1 0 0,2 1-1 0 0,-1 0 1 0 0,0 0-1 0 0,11-4 1 0 0,3-1 279 0 0,0 0 1 0 0,1 2 0 0 0,1 0 0 0 0,36-6 0 0 0,-46 11-141 0 0,1 0-1 0 0,0 1 0 0 0,-1 1 0 0 0,1 0 0 0 0,0 1 1 0 0,0 0-1 0 0,-1 1 0 0 0,1 0 0 0 0,-1 1 1 0 0,19 7-1 0 0,-15-3-234 0 0,1 0 1 0 0,-1 2-1 0 0,-1 0 0 0 0,0 0 1 0 0,0 2-1 0 0,24 23 1 0 0,-38-34-36 0 0,-1 0 1 0 0,0 1 0 0 0,0-1 0 0 0,1 1 0 0 0,-1-1-1 0 0,0 0 1 0 0,0 1 0 0 0,1-1 0 0 0,-1 1 0 0 0,0-1-1 0 0,1 0 1 0 0,-1 0 0 0 0,0 1 0 0 0,1-1 0 0 0,-1 0 0 0 0,1 0-1 0 0,-1 1 1 0 0,1-1 0 0 0,-1 0 0 0 0,0 0 0 0 0,1 0-1 0 0,-1 0 1 0 0,1 0 0 0 0,-1 0 0 0 0,1 1 0 0 0,-1-1-1 0 0,1 0 1 0 0,-1 0 0 0 0,1 0 0 0 0,-1-1 0 0 0,1 1-1 0 0,-7-16-8191 0 0,-5 2 4930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9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5 415 10506 0 0,'-1'0'332'0'0,"1"-1"0"0"0,0 1-1 0 0,-1-1 1 0 0,1 1 0 0 0,0-1-1 0 0,-1 1 1 0 0,1-1 0 0 0,0 0 0 0 0,-1 1-1 0 0,1-1 1 0 0,0 0 0 0 0,0 1-1 0 0,0-1 1 0 0,0 0 0 0 0,0 1 0 0 0,0-1-1 0 0,0 0 1 0 0,0 1 0 0 0,0-1-1 0 0,0 1 1 0 0,0-2 0 0 0,11-4 3098 0 0,31 10-2450 0 0,-24-2-492 0 0,225-3 537 0 0,-193-3-2829 0 0,60-13 0 0 0,-104 16 913 0 0,0 0-1 0 0,-1-1 1 0 0,1 0 0 0 0,0 0-1 0 0,-1 0 1 0 0,11-7 0 0 0,-13 8 433 0 0,-1-1 0 0 0,0 0 0 0 0,0 0 0 0 0,0 0 0 0 0,0 0 0 0 0,0-1 0 0 0,0 1 0 0 0,0-1 0 0 0,-1 1 0 0 0,1-1 0 0 0,-1 1 0 0 0,0-1 0 0 0,0 0 1 0 0,0 1-1 0 0,0-1 0 0 0,0-3 0 0 0,4-18-3437 0 0</inkml:trace>
  <inkml:trace contextRef="#ctx0" brushRef="#br0" timeOffset="1">564 1 7682 0 0,'-9'9'8256'0'0,"1"18"-5893"0"0,7-21-1412 0 0,-41 200 3719 0 0,11 111-4384 0 0,31-306-559 0 0,-2 54-32 0 0,2-60-304 0 0,0 0-1 0 0,1 0 0 0 0,-1 0 0 0 0,1 0 1 0 0,0 0-1 0 0,1 0 0 0 0,-1 0 1 0 0,1-1-1 0 0,0 1 0 0 0,3 5 1 0 0,-5-10 394 0 0,0 0 1 0 0,1 1 0 0 0,-1-1 0 0 0,0 0 0 0 0,0 1 0 0 0,1-1-1 0 0,-1 0 1 0 0,0 1 0 0 0,1-1 0 0 0,-1 0 0 0 0,0 0-1 0 0,1 1 1 0 0,-1-1 0 0 0,0 0 0 0 0,1 0 0 0 0,-1 0-1 0 0,0 1 1 0 0,1-1 0 0 0,-1 0 0 0 0,1 0 0 0 0,-1 0 0 0 0,0 0-1 0 0,1 0 1 0 0,-1 0 0 0 0,1 0 0 0 0,-1 0 0 0 0,1 0-1 0 0,-1 0 1 0 0,0 0 0 0 0,1 0 0 0 0,-1 0 0 0 0,1 0-1 0 0,-1 0 1 0 0,0-1 0 0 0,1 1 0 0 0,-1 0 0 0 0,1 0 0 0 0,11-3-5362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9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11755 0 0,'3'51'5882'0'0,"-8"95"1"0"0,-19 48-3087 0 0,12-111-2878 0 0,3-1-1 0 0,2 103 0 0 0,8-171-473 0 0,0 0-1 0 0,1 0 0 0 0,0 0 1 0 0,9 26-1 0 0,-10-37 160 0 0,0 0 0 0 0,1 0 0 0 0,0 0 1 0 0,-1 0-1 0 0,1 0 0 0 0,0 0 0 0 0,0 0 1 0 0,0-1-1 0 0,1 1 0 0 0,-1-1 0 0 0,4 4 0 0 0,-5-5 0 0 0,1 0 0 0 0,0-1 0 0 0,0 1 0 0 0,-1 0 0 0 0,1 0 0 0 0,0-1 0 0 0,0 1 0 0 0,0-1 0 0 0,0 0 0 0 0,0 1 0 0 0,0-1 0 0 0,-1 0 0 0 0,1 0 0 0 0,0 0 0 0 0,0 0 0 0 0,0-1 0 0 0,0 1 0 0 0,0 0 0 0 0,0-1 0 0 0,0 1 0 0 0,2-2 0 0 0,22-11-5727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9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1 17420 0 0,'0'0'161'0'0,"1"0"-1"0"0,-1 0 1 0 0,0 0 0 0 0,1 0 0 0 0,-1 1 0 0 0,1-1-1 0 0,-1 0 1 0 0,0 0 0 0 0,1 0 0 0 0,-1 1 0 0 0,1-1 0 0 0,-1 0-1 0 0,0 0 1 0 0,1 1 0 0 0,-1-1 0 0 0,0 0 0 0 0,1 1-1 0 0,-1-1 1 0 0,0 0 0 0 0,0 1 0 0 0,1-1 0 0 0,-1 0 0 0 0,0 1-1 0 0,0-1 1 0 0,0 1 0 0 0,0-1 0 0 0,1 0 0 0 0,-1 1-1 0 0,0-1 1 0 0,0 1 0 0 0,0-1 0 0 0,0 1 0 0 0,0-1 0 0 0,0 1-1 0 0,0-1 1 0 0,0 0 0 0 0,0 1 0 0 0,0-1 0 0 0,-1 1-1 0 0,1-1 1 0 0,0 1 0 0 0,0-1 0 0 0,-2 24 1029 0 0,-10 40 54 0 0,-37 114-1 0 0,-38 57-743 0 0,25-73-389 0 0,53-139-544 0 0,2 0-1 0 0,0 0 1 0 0,1 1-1 0 0,1 0 0 0 0,-2 35 1 0 0,14-72 105 0 0,0 1 0 0 0,1 0 0 0 0,0 1 0 0 0,1 0 0 0 0,19-18 0 0 0,-24 25 328 0 0,1 0-1 0 0,0 0 1 0 0,0 1-1 0 0,0-1 0 0 0,0 1 1 0 0,0 1-1 0 0,1-1 0 0 0,0 1 1 0 0,-1 0-1 0 0,1 0 0 0 0,0 0 1 0 0,0 1-1 0 0,0 0 0 0 0,0 0 1 0 0,0 1-1 0 0,0 0 0 0 0,0 0 1 0 0,9 1-1 0 0,1 2 1 0 0,0 1-1 0 0,0 1 1 0 0,0 0 0 0 0,0 1-1 0 0,19 12 1 0 0,-23-13-432 0 0,-1 0 1 0 0,1-1 0 0 0,14 4-1 0 0,8-6-3790 0 0,-32-2 3672 0 0,0 0 0 0 0,-1-1 0 0 0,1 1 0 0 0,-1-1 0 0 0,1 1 0 0 0,0-1 0 0 0,-1 1 0 0 0,1-1 0 0 0,-1 0 0 0 0,0 0 0 0 0,1 0 0 0 0,-1 0 0 0 0,1 0 1 0 0,-1 0-1 0 0,2-2 0 0 0,-3 3 392 0 0,0-1 0 0 0,0 1 0 0 0,0 0 0 0 0,1-1 0 0 0,-1 1 0 0 0,0-1 0 0 0,0 1 0 0 0,0-1 0 0 0,0 1 0 0 0,0-1 0 0 0,0 1 0 0 0,0-1 0 0 0,0 1 0 0 0,0-1 0 0 0,0 1 0 0 0,0-1 0 0 0,-1 1 0 0 0,1-1 0 0 0,0 1 0 0 0,0 0 0 0 0,0-1 1 0 0,-1 1-1 0 0,1-1 0 0 0,-16-21-361 0 0,10 14 204 0 0,-11-22 488 0 0,1-2 1 0 0,1 0-1 0 0,-15-50 1 0 0,9 26 1180 0 0,8 22-52 0 0,-21-58 3422 0 0,31 82-3580 0 0,0 0-1 0 0,1-1 1 0 0,0 1-1 0 0,1-1 1 0 0,0 1 0 0 0,2-20-1 0 0,-1 29-1048 0 0,0 0-1 0 0,0 1 1 0 0,0-1-1 0 0,0 0 1 0 0,0 0-1 0 0,1 1 1 0 0,-1-1-1 0 0,0 0 1 0 0,0 1-1 0 0,1-1 1 0 0,-1 0-1 0 0,1 1 1 0 0,-1-1-1 0 0,1 1 1 0 0,-1-1-1 0 0,1 0 1 0 0,-1 1 0 0 0,1-1-1 0 0,-1 1 1 0 0,1-1-1 0 0,-1 1 1 0 0,1 0-1 0 0,0-1 1 0 0,-1 1-1 0 0,1 0 1 0 0,0-1-1 0 0,0 1 1 0 0,26 0 733 0 0,28 20-908 0 0,-49-17 278 0 0,6 1-195 0 0,21 10 161 0 0,39 22 0 0 0,-64-31-219 0 0,0 0 0 0 0,0 1 0 0 0,0 0-1 0 0,0 0 1 0 0,-1 0 0 0 0,0 1-1 0 0,-1 0 1 0 0,1 1 0 0 0,8 14-1 0 0,-14-21-206 0 0,0 1-1 0 0,0 0 1 0 0,0 0-1 0 0,0 0 1 0 0,0-1-1 0 0,-1 1 0 0 0,1 0 1 0 0,-1 0-1 0 0,1 0 1 0 0,-1 0-1 0 0,0 0 1 0 0,0 0-1 0 0,0 0 0 0 0,0 0 1 0 0,0 0-1 0 0,0 0 1 0 0,-1 0-1 0 0,1 0 0 0 0,0 0 1 0 0,-1 0-1 0 0,0 0 1 0 0,1 0-1 0 0,-1-1 1 0 0,0 1-1 0 0,0 0 0 0 0,0 0 1 0 0,-2 1-1 0 0,-1 2-991 0 0,0-1 0 0 0,-1 1-1 0 0,0-1 1 0 0,0 0-1 0 0,0 0 1 0 0,-11 5 0 0 0,-13 11-4147 0 0</inkml:trace>
  <inkml:trace contextRef="#ctx0" brushRef="#br0" timeOffset="1">185 685 13491 0 0,'3'4'1232'0'0,"1"2"-672"0"0,5-2 224 0 0,4 1 177 0 0,4-4-73 0 0,6-2-296 0 0,5-4-336 0 0,3-1-176 0 0,7-4-448 0 0,1 0-784 0 0,1-3-1201 0 0,0-2-1408 0 0,-7-11 225 0 0,6 3-1705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29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12451 0 0,'1'-2'461'0'0,"-1"0"0"0"0,1 1 1 0 0,-1-1-1 0 0,1 0 1 0 0,0 1-1 0 0,-1-1 0 0 0,1 1 1 0 0,0-1-1 0 0,0 1 1 0 0,0-1-1 0 0,0 1 0 0 0,0 0 1 0 0,2-2-1 0 0,-3 3-349 0 0,1 0-1 0 0,-1 0 0 0 0,0 0 1 0 0,1 0-1 0 0,-1 0 0 0 0,0 0 1 0 0,1 0-1 0 0,-1 0 0 0 0,0 1 1 0 0,1-1-1 0 0,-1 0 0 0 0,0 0 1 0 0,1 0-1 0 0,-1 0 0 0 0,0 0 1 0 0,1 1-1 0 0,-1-1 0 0 0,0 0 1 0 0,0 0-1 0 0,1 1 0 0 0,-1-1 1 0 0,0 0-1 0 0,0 0 0 0 0,0 1 1 0 0,1-1-1 0 0,-1 0 0 0 0,0 1 1 0 0,0-1-1 0 0,0 0 0 0 0,0 1 1 0 0,1-1-1 0 0,-1 0 0 0 0,0 1 1 0 0,0-1-1 0 0,0 1 0 0 0,2 5 235 0 0,-1 1 0 0 0,0-1-1 0 0,0 0 1 0 0,0 1-1 0 0,-1 10 1 0 0,-1-2-160 0 0,-1 0-1 0 0,-8 24 1 0 0,7-30-180 0 0,1 0 0 0 0,-1 0 0 0 0,1 1 0 0 0,1-1 0 0 0,0 1 0 0 0,0-1 0 0 0,1 1 0 0 0,0-1 0 0 0,1 1 0 0 0,1 9 0 0 0,0-16-7 0 0,-1 0 1 0 0,1 0-1 0 0,0 1 1 0 0,0-2-1 0 0,0 1 0 0 0,0 0 1 0 0,0 0-1 0 0,0-1 1 0 0,1 1-1 0 0,0-1 1 0 0,-1 1-1 0 0,1-1 0 0 0,0 0 1 0 0,0 0-1 0 0,0-1 1 0 0,0 1-1 0 0,0 0 1 0 0,1-1-1 0 0,-1 0 1 0 0,0 0-1 0 0,1 0 0 0 0,-1 0 1 0 0,7 0-1 0 0,-6 0-225 0 0,1-1-1 0 0,0 0 1 0 0,0 0-1 0 0,-1 0 1 0 0,1 0 0 0 0,0-1-1 0 0,8-2 1 0 0,-10 2-213 0 0,0 0-1 0 0,-1 0 1 0 0,1 0 0 0 0,0 0 0 0 0,0-1 0 0 0,-1 1 0 0 0,1-1 0 0 0,-1 0 0 0 0,1 0 0 0 0,-1 0-1 0 0,0 0 1 0 0,2-3 0 0 0,1 0-278 0 0,-1 0 0 0 0,-1-1 0 0 0,1 0 0 0 0,-1 1 0 0 0,0-1 0 0 0,0-1 0 0 0,-1 1 0 0 0,0 0 0 0 0,0 0 0 0 0,1-8 0 0 0,-2 9 730 0 0,-1 1 1 0 0,0 0 0 0 0,0-1-1 0 0,0 1 1 0 0,0-1 0 0 0,-2-6-1 0 0,0 6 984 0 0,1 0-1 0 0,-1 1 0 0 0,0-1 1 0 0,0 0-1 0 0,-1 1 0 0 0,-2-6 1 0 0,5 12-423 0 0,1 0 0 0 0,0 0 0 0 0,0 0 0 0 0,-1 0 1 0 0,1 0-1 0 0,-1 0 0 0 0,0 1 0 0 0,1-1 0 0 0,-1 0 0 0 0,0 2 1 0 0,-5 48-1233 0 0,3-33 862 0 0,-11 58-4123 0 0,15-82 3811 0 0,1 1 0 0 0,0 0 1 0 0,-1 0-1 0 0,2 0 0 0 0,-1 0 0 0 0,0 1 1 0 0,1-1-1 0 0,5-3 0 0 0,0-1 256 0 0,2-3 14 0 0,0 0-1 0 0,-1-1 0 0 0,11-17 1 0 0,-17 22-242 0 0,0 0 0 0 0,-1 0 1 0 0,0 0-1 0 0,0-1 0 0 0,-1 1 0 0 0,0-1 1 0 0,0 1-1 0 0,1-13 0 0 0,-6 48 5140 0 0,-7 122-4680 0 0,15-110-1664 0 0,-4-38 861 0 0,-1 0 1 0 0,1 1-1 0 0,-1-1 0 0 0,1 0 1 0 0,0 0-1 0 0,0 0 1 0 0,0-1-1 0 0,0 1 0 0 0,3 3 1 0 0,-3-5 157 0 0,-1 1 1 0 0,1-1-1 0 0,0 0 1 0 0,0 0-1 0 0,-1 0 1 0 0,1 0-1 0 0,0 0 1 0 0,-1 0-1 0 0,1 0 1 0 0,0 0-1 0 0,-1-1 1 0 0,1 1-1 0 0,0 0 1 0 0,-1 0-1 0 0,1-1 1 0 0,0 1-1 0 0,-1 0 1 0 0,1-1 0 0 0,0 1-1 0 0,-1 0 1 0 0,1-1-1 0 0,-1 1 1 0 0,1-1-1 0 0,-1 1 1 0 0,1-1-1 0 0,-1 1 1 0 0,1-1-1 0 0,-1 1 1 0 0,0-1-1 0 0,1 0 1 0 0,-1 1-1 0 0,0-1 1 0 0,1 0-1 0 0,-1 0 1 0 0,5-9-4969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4:00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3 9530 0 0,'-2'-1'639'0'0,"-1"1"-1"0"0,0-1 1 0 0,0 1 0 0 0,0-1-1 0 0,0 1 1 0 0,1 0-1 0 0,-1 0 1 0 0,0 0 0 0 0,0 1-1 0 0,0-1 1 0 0,0 1 0 0 0,0 0-1 0 0,1-1 1 0 0,-1 1-1 0 0,-3 2 1 0 0,3-1-185 0 0,-1 0 0 0 0,1 0 0 0 0,-1 1-1 0 0,1-1 1 0 0,0 1 0 0 0,0 0 0 0 0,1 0 0 0 0,-1 0-1 0 0,-3 6 1 0 0,-3 5-191 0 0,2 1-1 0 0,0 0 1 0 0,1 0 0 0 0,-6 21-1 0 0,10-31-208 0 0,-15 52 223 0 0,-18 98-1 0 0,31-122-1712 0 0,-1 44 0 0 0,5-54-2139 0 0,2 1 0 0 0,6 36 0 0 0,0-24-4249 0 0</inkml:trace>
  <inkml:trace contextRef="#ctx0" brushRef="#br0" timeOffset="1">0 727 16764 0 0,'2'15'600'0'0,"2"1"-168"0"0,3 7 440 0 0,5 1 312 0 0,5-1-72 0 0,4 2-343 0 0,5-2-457 0 0,5-2-208 0 0,0-2-24 0 0,2-5-40 0 0,3-2-136 0 0,2-4-360 0 0,4-5-649 0 0,4-4-999 0 0,5-6-1337 0 0,1-9-704 0 0,3-7-2824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4:00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525 1 8490 0 0,'-27'0'2056'0'0,"0"1"0"0"0,0 1 0 0 0,0 2 0 0 0,-41 11 0 0 0,51-10-1665 0 0,1 0 0 0 0,1 2-1 0 0,-1 0 1 0 0,1 1 0 0 0,0 0-1 0 0,1 1 1 0 0,0 1-1 0 0,-20 18 1 0 0,16-11-307 0 0,1 1-1 0 0,0 1 1 0 0,1 1-1 0 0,2 1 1 0 0,0 0-1 0 0,1 0 1 0 0,1 1-1 0 0,0 1 1 0 0,-14 45 0 0 0,17-39 95 0 0,2 1 1 0 0,1 1 0 0 0,1-1-1 0 0,1 1 1 0 0,2 0 0 0 0,1 0 0 0 0,6 53-1 0 0,-1-53-372 0 0,1 0 0 0 0,2-1-1 0 0,1 1 1 0 0,1-2 0 0 0,2 1-1 0 0,0-1 1 0 0,27 45 0 0 0,-25-52-619 0 0,1-1 1 0 0,2-1-1 0 0,0 0 0 0 0,0-1 1 0 0,2 0-1 0 0,0-2 0 0 0,2 0 1 0 0,-1-1-1 0 0,40 24 1 0 0,-2-13-3768 0 0,4-6-1866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4:01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502 1 23053 0 0,'-6'0'260'0'0,"0"1"0"0"0,0 1 0 0 0,0-1 1 0 0,0 1-1 0 0,1 0 0 0 0,-1 0 0 0 0,0 1 0 0 0,1 0 0 0 0,0 0 0 0 0,0 0 1 0 0,0 0-1 0 0,0 1 0 0 0,0 0 0 0 0,0 0 0 0 0,1 0 0 0 0,0 1 1 0 0,0 0-1 0 0,0-1 0 0 0,-5 10 0 0 0,-7 11-299 0 0,1 1-1 0 0,-19 44 1 0 0,33-68 83 0 0,-102 224 205 0 0,-69 161-1784 0 0,152-332 214 0 0,4-10-1790 0 0,4-17-2443 0 0,6-22 288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4:01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13131 0 0,'1'-1'203'0'0,"0"1"0"0"0,-1 0 0 0 0,1-1 0 0 0,0 1 0 0 0,0 0-1 0 0,-1 0 1 0 0,1 0 0 0 0,0 0 0 0 0,0 0 0 0 0,0 0 0 0 0,-1 0 0 0 0,1 0 0 0 0,0 0 0 0 0,0 0 0 0 0,0 0 0 0 0,-1 0 0 0 0,1 0 0 0 0,0 1 0 0 0,0-1 0 0 0,-1 0 0 0 0,1 1 0 0 0,0-1-1 0 0,-1 0 1 0 0,1 1 0 0 0,0-1 0 0 0,-1 1 0 0 0,1-1 0 0 0,-1 1 0 0 0,1-1 0 0 0,0 2 0 0 0,23 20 896 0 0,-21-18-641 0 0,77 74 828 0 0,121 90 0 0 0,-50-56-2828 0 0,1-5-5266 0 0,-124-88 4812 0 0,17 11-2392 0 0,0-2-1388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4:01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355 0 15515 0 0,'-7'3'8165'0'0,"-8"11"-8314"0"0,13-12 811 0 0,-85 80-119 0 0,-47 48-347 0 0,119-113-335 0 0,0 1 1 0 0,1 0-1 0 0,1 1 0 0 0,1 1 1 0 0,-17 38-1 0 0,26-53 73 0 0,2 0 0 0 0,-1 0 0 0 0,0-1-1 0 0,1 1 1 0 0,0 1 0 0 0,0-1 0 0 0,1 0 0 0 0,-1 0 0 0 0,1 0 0 0 0,0 0 0 0 0,1 0 0 0 0,-1 1 0 0 0,1-1 0 0 0,0 0-1 0 0,2 6 1 0 0,0-4 36 0 0,0-1-1 0 0,1 1 0 0 0,-1-1 1 0 0,1 0-1 0 0,1 0 0 0 0,-1 0 1 0 0,1 0-1 0 0,0-1 0 0 0,1 0 1 0 0,6 5-1 0 0,6 3 32 0 0,0-1 0 0 0,1-1 1 0 0,0 0-1 0 0,1-2 0 0 0,0 0 0 0 0,36 9 0 0 0,24 12 255 0 0,-77-29-201 0 0,0 0 0 0 0,0 0 0 0 0,-1 0 1 0 0,1 1-1 0 0,-1-1 0 0 0,1 1 0 0 0,-1-1 0 0 0,1 1 0 0 0,-1 0 1 0 0,0 0-1 0 0,0 0 0 0 0,0 0 0 0 0,0 0 0 0 0,0 1 1 0 0,0-1-1 0 0,-1 0 0 0 0,1 1 0 0 0,-1 0 0 0 0,0-1 0 0 0,2 6 1 0 0,-2-4 29 0 0,-1 0 0 0 0,0 0 1 0 0,-1 0-1 0 0,1 0 1 0 0,-1 0-1 0 0,0 0 1 0 0,0-1-1 0 0,0 1 1 0 0,0 0-1 0 0,0 0 1 0 0,-1-1-1 0 0,0 1 0 0 0,0-1 1 0 0,0 1-1 0 0,-2 2 1 0 0,-15 22 144 0 0,-1-2 0 0 0,0 0-1 0 0,-2-2 1 0 0,-31 28 0 0 0,-108 78-2285 0 0,159-129 2372 0 0,-8 6-530 0 0,-6 2-4959 0 0,16-9 4968 0 0,-1 0 1 0 0,1 0-1 0 0,-1 0 1 0 0,1 0 0 0 0,-1 0-1 0 0,1 0 1 0 0,-1 0-1 0 0,1 0 1 0 0,-1 0 0 0 0,1 0-1 0 0,-1 0 1 0 0,1 0-1 0 0,-1-1 1 0 0,1 1 0 0 0,-1 0-1 0 0,1 0 1 0 0,0 0-1 0 0,-1-1 1 0 0,1 1 0 0 0,-1 0-1 0 0,1 0 1 0 0,0-1-1 0 0,-1 1 1 0 0,1 0 0 0 0,-1-1-1 0 0,1 1 1 0 0,0-1-1 0 0,0 1 1 0 0,-1 0 0 0 0,1-1-1 0 0,0 1 1 0 0,0-1 0 0 0,-1 1-1 0 0,1-1 1 0 0,0 1-1 0 0,0-1 1 0 0,0 1 0 0 0,0-1-1 0 0,0 1 1 0 0,0-1-1 0 0,0 1 1 0 0,0-1 0 0 0,0 1-1 0 0,0-1 1 0 0,0 1-1 0 0,0-1 1 0 0,0 1 0 0 0,0-1-1 0 0,0 1 1 0 0,0-1-1 0 0,1 1 1 0 0,-1-1 0 0 0,4-17-5609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4:02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25 127 13955 0 0,'-6'8'1553'0'0,"4"-5"-935"0"0,-1 1 1 0 0,1-1-1 0 0,0 1 0 0 0,0-1 0 0 0,0 1 0 0 0,0 0 0 0 0,-2 6 1 0 0,4-9-530 0 0,0 0 0 0 0,0 0 0 0 0,0 0 0 0 0,1 0 0 0 0,-1 0 0 0 0,0 0 0 0 0,0 0 0 0 0,1 0 0 0 0,-1 0 0 0 0,0 0 0 0 0,1 0 0 0 0,-1 0 0 0 0,1 0 0 0 0,-1 0 0 0 0,1 0 0 0 0,-1 0 0 0 0,1 0 0 0 0,0-1 0 0 0,0 1 0 0 0,-1 0 0 0 0,1 0 0 0 0,0-1 0 0 0,0 1 0 0 0,0-1 0 0 0,0 1 0 0 0,0-1 0 0 0,0 1 0 0 0,0-1 0 0 0,0 1 0 0 0,0-1 0 0 0,0 0 0 0 0,0 1 0 0 0,0-1 0 0 0,2 0 0 0 0,44 14 495 0 0,2-1-1 0 0,-1-3 1 0 0,84 6-1 0 0,-99-14-534 0 0,1-2 0 0 0,-1-1 1 0 0,1-2-1 0 0,-1-1 0 0 0,0-1 0 0 0,44-14 0 0 0,-71 17-10 0 0,0 0 0 0 0,-1 0-1 0 0,1 0 1 0 0,-1 0 0 0 0,0-1 0 0 0,0 0 0 0 0,0 0 0 0 0,0 0-1 0 0,0-1 1 0 0,-1 0 0 0 0,1 0 0 0 0,-1 0 0 0 0,6-8 0 0 0,-7 7-9 0 0,-1 0 0 0 0,0 1 0 0 0,0-1 0 0 0,0 0 0 0 0,-1 0 0 0 0,1 0 0 0 0,-1-1 1 0 0,-1 1-1 0 0,1 0 0 0 0,-1 0 0 0 0,1-1 0 0 0,-2 1 0 0 0,1 0 0 0 0,0 0 0 0 0,-3-8 0 0 0,2 6 4 0 0,-1 0-1 0 0,0 0 0 0 0,0 0 0 0 0,-1 1 0 0 0,-6-12 1 0 0,8 16-39 0 0,0 0 0 0 0,0 1 0 0 0,0-1 1 0 0,0 0-1 0 0,0 1 0 0 0,0-1 0 0 0,0 1 0 0 0,-1 0 1 0 0,1-1-1 0 0,0 1 0 0 0,-1 0 0 0 0,1 0 1 0 0,-1 0-1 0 0,1 0 0 0 0,-1 0 0 0 0,0 0 0 0 0,1 0 1 0 0,-1 0-1 0 0,0 1 0 0 0,0-1 0 0 0,0 1 0 0 0,1-1 1 0 0,-1 1-1 0 0,0 0 0 0 0,0 0 0 0 0,0 0 1 0 0,-2 0-1 0 0,3 0-28 0 0,0 1 1 0 0,0-1-1 0 0,-1 0 0 0 0,1 1 1 0 0,0-1-1 0 0,0 1 1 0 0,0 0-1 0 0,0-1 0 0 0,0 1 1 0 0,0 0-1 0 0,1 0 1 0 0,-1-1-1 0 0,0 1 0 0 0,0 0 1 0 0,0 0-1 0 0,1 0 1 0 0,-1 0-1 0 0,0 0 0 0 0,1 0 1 0 0,-1 0-1 0 0,1 1 0 0 0,-1 1 1 0 0,-4 30-1045 0 0,3-20-2857 0 0,0-2-3743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4:03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62 4017 0 0,'-3'-20'1815'0'0,"-1"-5"2846"0"0,3 24-4091 0 0,1 0-1 0 0,0 1 1 0 0,0-1-1 0 0,0 0 1 0 0,0 0 0 0 0,0 0-1 0 0,0 0 1 0 0,0 0-1 0 0,1 0 1 0 0,-1 0 0 0 0,0 0-1 0 0,1 0 1 0 0,-1 0-1 0 0,0 0 1 0 0,1 0 0 0 0,0-1-1 0 0,-9 19 3681 0 0,-1 19-4411 0 0,8-32 420 0 0,-5 31-212 0 0,1 0 1 0 0,2 0-1 0 0,1 0 1 0 0,4 48-1 0 0,25 143 44 0 0,-11-110-27 0 0,-7-42-14 0 0,4 22 126 0 0,1 153 1 0 0,-26-125 462 0 0,12-124-635 0 0,-1 0 0 0 0,1 1 1 0 0,0-1-1 0 0,0 0 1 0 0,0 1-1 0 0,0-1 1 0 0,0 0-1 0 0,0 1 0 0 0,0-1 1 0 0,0 1-1 0 0,0-1 1 0 0,0 0-1 0 0,0 1 1 0 0,0-1-1 0 0,0 0 1 0 0,1 1-1 0 0,-1-1 0 0 0,0 0 1 0 0,0 1-1 0 0,0-1 1 0 0,0 0-1 0 0,0 1 1 0 0,1-1-1 0 0,-1 0 0 0 0,0 0 1 0 0,0 1-1 0 0,1-1 1 0 0,-1 0-1 0 0,0 0 1 0 0,0 1-1 0 0,1-1 0 0 0,-1 0 1 0 0,0 0-1 0 0,1 0 1 0 0,-1 0-1 0 0,0 1 1 0 0,1-1-1 0 0,0 0 1 0 0,12-9 163 0 0,10-20 105 0 0,-9 3-132 0 0,-2-1 0 0 0,18-54 0 0 0,-19 47-142 0 0,22-45 1 0 0,-22 59-2 0 0,1 1 1 0 0,0 0 0 0 0,1 0-1 0 0,1 1 1 0 0,32-30-1 0 0,-38 40 15 0 0,1 0-1 0 0,1 0 1 0 0,-1 1-1 0 0,1 1 0 0 0,0-1 1 0 0,1 2-1 0 0,0-1 1 0 0,0 2-1 0 0,0-1 0 0 0,0 1 1 0 0,0 1-1 0 0,1 0 1 0 0,12-1-1 0 0,-17 4-4 0 0,1 1 0 0 0,0 0 1 0 0,-1 0-1 0 0,1 0 0 0 0,-1 1 0 0 0,0 0 0 0 0,1 1 0 0 0,-1-1 1 0 0,0 1-1 0 0,0 1 0 0 0,-1-1 0 0 0,1 1 0 0 0,-1 1 0 0 0,0-1 1 0 0,0 1-1 0 0,9 9 0 0 0,5 6 11 0 0,-1 0 1 0 0,0 2-1 0 0,16 26 0 0 0,-25-32 11 0 0,0 0 0 0 0,-1 1 1 0 0,0 0-1 0 0,-2 1 0 0 0,0 0 0 0 0,7 29 0 0 0,-4 5-32 0 0,4 54 1 0 0,-6-39-372 0 0,-8-66 260 0 0,10 44-2903 0 0,-2-31-1137 0 0,2-3-3700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4:03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0 374 14451 0 0,'2'2'279'0'0,"-1"0"1"0"0,1-1-1 0 0,-1 1 0 0 0,1-1 0 0 0,-1 0 0 0 0,1 0 1 0 0,0 1-1 0 0,0-1 0 0 0,-1 0 0 0 0,1 0 0 0 0,0-1 1 0 0,0 1-1 0 0,0 0 0 0 0,0-1 0 0 0,0 1 1 0 0,0-1-1 0 0,0 0 0 0 0,0 1 0 0 0,1-1 0 0 0,-1 0 1 0 0,0 0-1 0 0,0-1 0 0 0,2 1 0 0 0,9-2-66 0 0,-1 0 0 0 0,23-8 0 0 0,-8 3 129 0 0,41-6-210 0 0,80-20-51 0 0,-129 27-32 0 0,0 0-1 0 0,-1-1 0 0 0,0-1 1 0 0,0-1-1 0 0,24-15 1 0 0,-34 17 12 0 0,0 0 1 0 0,0 0-1 0 0,-1 0 1 0 0,0-1 0 0 0,-1 0-1 0 0,1 0 1 0 0,-1-1-1 0 0,-1 0 1 0 0,0 0-1 0 0,6-15 1 0 0,-7 17-17 0 0,-2-1 1 0 0,1 0 0 0 0,-1 1-1 0 0,0-1 1 0 0,0 0 0 0 0,-1 0-1 0 0,0 0 1 0 0,-1 0 0 0 0,0 0-1 0 0,0 0 1 0 0,-1-1 0 0 0,0 1-1 0 0,-3-15 1 0 0,3 21-14 0 0,0 0 0 0 0,0 0 0 0 0,0 0-1 0 0,0 0 1 0 0,0 0 0 0 0,0 0 0 0 0,-1 0 0 0 0,1 1-1 0 0,-1-1 1 0 0,1 0 0 0 0,-1 1 0 0 0,0-1 0 0 0,1 1 0 0 0,-1 0-1 0 0,0 0 1 0 0,0-1 0 0 0,0 1 0 0 0,0 0 0 0 0,0 1-1 0 0,0-1 1 0 0,0 0 0 0 0,0 0 0 0 0,0 1 0 0 0,-1 0-1 0 0,1-1 1 0 0,0 1 0 0 0,0 0 0 0 0,0 0 0 0 0,-1 0 0 0 0,1 0-1 0 0,0 0 1 0 0,0 1 0 0 0,0-1 0 0 0,-1 1 0 0 0,1 0-1 0 0,-2 0 1 0 0,-5 2-14 0 0,0 0-1 0 0,0 0 0 0 0,0 1 1 0 0,1 1-1 0 0,-1-1 1 0 0,1 1-1 0 0,-8 7 0 0 0,2 1-5 0 0,0 0 0 0 0,1 1 0 0 0,1 0 0 0 0,0 1 0 0 0,1 0 0 0 0,1 1 0 0 0,1 0 0 0 0,-13 28 0 0 0,8-10-2 0 0,1 0 0 0 0,2 1 0 0 0,-9 52 0 0 0,17-73 0 0 0,1 0-1 0 0,1 0 0 0 0,0 0 0 0 0,1 0 0 0 0,0 0 0 0 0,1 0 0 0 0,1 0 0 0 0,0 0 0 0 0,1 0 1 0 0,0-1-1 0 0,11 26 0 0 0,-10-31-27 0 0,0 1 0 0 0,1-1 0 0 0,0-1 0 0 0,0 1 0 0 0,1-1 0 0 0,0 0 0 0 0,0 0 0 0 0,1 0 0 0 0,0-1 0 0 0,0 0 0 0 0,0 0 0 0 0,1-1 0 0 0,0 0 0 0 0,0 0 0 0 0,0-1 0 0 0,1 0 0 0 0,-1-1 0 0 0,19 5 0 0 0,-8-3-558 0 0,1-2-1 0 0,0 0 0 0 0,-1-2 0 0 0,1 0 0 0 0,0-1 1 0 0,0-1-1 0 0,31-5 0 0 0,-30 2-890 0 0,0-1 0 0 0,0 0 0 0 0,-1-2 0 0 0,0 0-1 0 0,-1-2 1 0 0,1 0 0 0 0,17-12 0 0 0,14-15-4262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4:03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14411 0 0,'-8'50'2663'0'0,"1"0"0"0"0,1 52 0 0 0,13 101 10 0 0,3 123-2095 0 0,-10-200-558 0 0,0-105-153 0 0,0-9-166 0 0,-1 0 0 0 0,1 0 0 0 0,1 0 0 0 0,0-1 0 0 0,1 1 1 0 0,0 0-1 0 0,1-1 0 0 0,0 1 0 0 0,1-1 0 0 0,6 12 0 0 0,-10-22 125 0 0,0 0-1 0 0,0-1 1 0 0,1 1-1 0 0,-1 0 1 0 0,0-1-1 0 0,1 1 1 0 0,-1-1-1 0 0,1 1 1 0 0,-1-1 0 0 0,0 1-1 0 0,1-1 1 0 0,-1 1-1 0 0,1-1 1 0 0,-1 1-1 0 0,1-1 1 0 0,0 1-1 0 0,-1-1 1 0 0,1 0 0 0 0,-1 1-1 0 0,1-1 1 0 0,0 0-1 0 0,-1 0 1 0 0,1 1-1 0 0,0-1 1 0 0,0 0-1 0 0,-1 0 1 0 0,1 0-1 0 0,0 0 1 0 0,-1 0 0 0 0,1 0-1 0 0,0 0 1 0 0,-1 0-1 0 0,1 0 1 0 0,0 0-1 0 0,-1 0 1 0 0,1-1-1 0 0,0 1 1 0 0,-1 0 0 0 0,1 0-1 0 0,0-1 1 0 0,-1 1-1 0 0,1 0 1 0 0,0-1-1 0 0,-1 1 1 0 0,1-1-1 0 0,-1 1 1 0 0,1 0-1 0 0,-1-1 1 0 0,1 0 0 0 0,3-3-955 0 0,-1-1 1 0 0,0 1 0 0 0,0 0-1 0 0,-1-1 1 0 0,4-6-1 0 0,6-18-3348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4:04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11394 0 0,'1'-1'310'0'0,"-1"0"0"0"0,1 0-1 0 0,-1 0 1 0 0,0 0 0 0 0,1 0-1 0 0,0 0 1 0 0,-1 1-1 0 0,1-1 1 0 0,-1 0 0 0 0,1 0-1 0 0,0 1 1 0 0,0-1 0 0 0,-1 0-1 0 0,1 1 1 0 0,0-1-1 0 0,0 1 1 0 0,0-1 0 0 0,0 1-1 0 0,1-1 1 0 0,-1 1-183 0 0,-1 0-1 0 0,1 0 1 0 0,-1 1 0 0 0,1-1 0 0 0,-1 0-1 0 0,1 1 1 0 0,-1-1 0 0 0,1 0 0 0 0,-1 1-1 0 0,0-1 1 0 0,1 1 0 0 0,-1-1-1 0 0,0 1 1 0 0,1-1 0 0 0,-1 1 0 0 0,0-1-1 0 0,1 1 1 0 0,-1-1 0 0 0,0 1 0 0 0,0-1-1 0 0,0 1 1 0 0,0 0 0 0 0,0-1 0 0 0,0 1-1 0 0,5 48 1619 0 0,-5-46-1656 0 0,-3 302 2405 0 0,8 168-2226 0 0,-5-467-379 0 0,9 66-422 0 0,-8-66 67 0 0,0 0 0 0 0,1 0 1 0 0,-1-1-1 0 0,2 1 0 0 0,-1-1 1 0 0,0 0-1 0 0,1 1 0 0 0,0-1 0 0 0,7 8 1 0 0,-10-12 96 0 0,1 0 0 0 0,-1 0 1 0 0,1-1-1 0 0,0 1 0 0 0,-1 0 1 0 0,1 0-1 0 0,0-1 0 0 0,0 1 1 0 0,-1-1-1 0 0,1 1 0 0 0,0-1 1 0 0,0 1-1 0 0,0-1 0 0 0,0 1 1 0 0,0-1-1 0 0,0 0 0 0 0,0 0 1 0 0,0 1-1 0 0,0-1 0 0 0,0 0 1 0 0,0 0-1 0 0,0 0 0 0 0,0 0 1 0 0,0 0-1 0 0,-1 0 0 0 0,3-1 0 0 0,9-6-6373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30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65 10178 0 0,'-25'-39'6672'0'0,"25"38"-6493"0"0,-1 0-1 0 0,1 0 1 0 0,-1 0 0 0 0,1 0 0 0 0,0-1-1 0 0,-1 1 1 0 0,1 0 0 0 0,0 0-1 0 0,0 0 1 0 0,0-1 0 0 0,0 1 0 0 0,0 0-1 0 0,0 0 1 0 0,0-2 0 0 0,1 2-74 0 0,-1 1-1 0 0,1-1 1 0 0,-1 1 0 0 0,0-1 0 0 0,1 1-1 0 0,-1-1 1 0 0,1 1 0 0 0,-1 0 0 0 0,1-1-1 0 0,0 1 1 0 0,-1 0 0 0 0,1-1 0 0 0,-1 1-1 0 0,1 0 1 0 0,0 0 0 0 0,-1 0 0 0 0,1 0-1 0 0,-1-1 1 0 0,1 1 0 0 0,0 0 0 0 0,-1 0-1 0 0,1 0 1 0 0,0 0 0 0 0,-1 0 0 0 0,1 1-1 0 0,-1-1 1 0 0,1 0 0 0 0,0 0 0 0 0,-1 0-1 0 0,2 1 1 0 0,1 0 10 0 0,0 0 1 0 0,1 1-1 0 0,-1-1 0 0 0,0 1 0 0 0,0 0 1 0 0,0-1-1 0 0,-1 1 0 0 0,1 1 0 0 0,0-1 1 0 0,-1 0-1 0 0,0 1 0 0 0,1-1 0 0 0,-1 1 1 0 0,0 0-1 0 0,3 5 0 0 0,25 52 213 0 0,-23-45-242 0 0,-6-11-81 0 0,0-1 1 0 0,0 1-1 0 0,0 0 0 0 0,0-1 0 0 0,-1 1 1 0 0,1-1-1 0 0,-1 1 0 0 0,0 0 0 0 0,0-1 1 0 0,-1 1-1 0 0,1 0 0 0 0,-1-1 0 0 0,0 1 1 0 0,1 0-1 0 0,-2-1 0 0 0,-1 5 0 0 0,3-6-54 0 0,-1 0 0 0 0,0 0 0 0 0,0 0 0 0 0,-1 0 0 0 0,1 0 0 0 0,0 0 0 0 0,-1 0 0 0 0,1 0 0 0 0,-1 0 0 0 0,1 0 0 0 0,-1-1 0 0 0,0 1 1 0 0,0-1-1 0 0,0 1 0 0 0,0-1 0 0 0,0 0 0 0 0,0 0 0 0 0,0 0 0 0 0,0 0 0 0 0,-1 0 0 0 0,1 0 0 0 0,0-1 0 0 0,-1 1 0 0 0,1-1 0 0 0,-3 1 0 0 0,50-4-224 0 0,-20 0-512 0 0,43 1 0 0 0,-66 2 291 0 0,0 0 1 0 0,1 0 0 0 0,-1 0-1 0 0,1-1 1 0 0,-1 1 0 0 0,0-1-1 0 0,0 0 1 0 0,1 1-1 0 0,-1-1 1 0 0,0 0 0 0 0,0 0-1 0 0,0-1 1 0 0,0 1 0 0 0,0 0-1 0 0,0-1 1 0 0,0 1 0 0 0,0-1-1 0 0,0 0 1 0 0,-1 1 0 0 0,1-1-1 0 0,-1 0 1 0 0,0 0-1 0 0,1 0 1 0 0,1-4 0 0 0,3-5-534 0 0,-1-1 1 0 0,-1 0 0 0 0,6-19-1 0 0,-6 19 1553 0 0,-4 9-71 0 0,1 0 1 0 0,-1 0-1 0 0,1 0 1 0 0,-1 0-1 0 0,0 0 1 0 0,0 0-1 0 0,-1 0 1 0 0,1 0-1 0 0,-1-4 1 0 0,0 3 277 0 0,0 1 0 0 0,0 0 0 0 0,0 0 0 0 0,0 0 1 0 0,-1 0-1 0 0,1 0 0 0 0,-1 0 0 0 0,1 0 0 0 0,-1 1 0 0 0,0-1 1 0 0,0 0-1 0 0,0 1 0 0 0,-1 0 0 0 0,-2-3 0 0 0,4 7-521 0 0,-1-1-1 0 0,1 0 0 0 0,-1 1 0 0 0,1-1 1 0 0,0 1-1 0 0,0-1 0 0 0,0 1 0 0 0,0 0 1 0 0,0-1-1 0 0,0 1 0 0 0,0 0 0 0 0,0 0 0 0 0,1 0 1 0 0,-1 2-1 0 0,-5 17-319 0 0,2 0 1 0 0,0 0-1 0 0,1 0 1 0 0,0 29-1 0 0,4 41-4415 0 0,-1-34-1142 0 0,-6-17 3703 0 0,-17 16 5933 0 0,0 0 2504 0 0,66-155-5293 0 0,-40 89-1008 0 0,1 1 1 0 0,0 0 0 0 0,1 0 0 0 0,0 1-1 0 0,0-1 1 0 0,8-8 0 0 0,-12 16-163 0 0,0-1 0 0 0,1 1 0 0 0,-1-1 1 0 0,0 1-1 0 0,1-1 0 0 0,-1 1 0 0 0,1 0 0 0 0,0 0 0 0 0,-1 0 0 0 0,1 0 0 0 0,0 0 1 0 0,-1 0-1 0 0,1 0 0 0 0,0 1 0 0 0,0-1 0 0 0,0 1 0 0 0,0-1 0 0 0,0 1 1 0 0,0 0-1 0 0,0 0 0 0 0,0 0 0 0 0,0 0 0 0 0,0 0 0 0 0,0 0 0 0 0,0 0 1 0 0,-1 1-1 0 0,1-1 0 0 0,0 1 0 0 0,0-1 0 0 0,0 1 0 0 0,0 0 0 0 0,0 0 1 0 0,-1-1-1 0 0,1 1 0 0 0,0 1 0 0 0,2 1 0 0 0,0-1-17 0 0,-1 1 0 0 0,0 0 0 0 0,0-1-1 0 0,0 1 1 0 0,0 0 0 0 0,0 0 0 0 0,-1 1 0 0 0,1-1-1 0 0,-1 1 1 0 0,0-1 0 0 0,0 1 0 0 0,0 0 0 0 0,0 0 0 0 0,-1-1-1 0 0,1 1 1 0 0,-1 0 0 0 0,0 0 0 0 0,0 1 0 0 0,-1-1-1 0 0,1 0 1 0 0,-1 0 0 0 0,0 0 0 0 0,0 0 0 0 0,-1 1-1 0 0,1-1 1 0 0,-1 0 0 0 0,0 0 0 0 0,0 0 0 0 0,0 0 0 0 0,-2 4-1 0 0,0-2 12 0 0,0 0-1 0 0,0 0 0 0 0,-1 0 1 0 0,0-1-1 0 0,0 1 1 0 0,-1-1-1 0 0,1 0 0 0 0,-1-1 1 0 0,0 1-1 0 0,0-1 0 0 0,-1 0 1 0 0,1 0-1 0 0,-1-1 1 0 0,0 1-1 0 0,0-1 0 0 0,0 0 1 0 0,0-1-1 0 0,-7 2 0 0 0,-11 5 62 0 0,25-5-83 0 0,13 0-117 0 0,21 1-1411 0 0,1 0-2552 0 0,1-1-4303 0 0,-18-2 1424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4:04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15083 0 0,'106'158'8162'0'0,"12"18"-6051"0"0,-93-140-1953 0 0,-1 1 1 0 0,-3 1-1 0 0,0 1 0 0 0,21 60 0 0 0,-35-76-52 0 0,0 0 0 0 0,-2 0 0 0 0,0 0 0 0 0,-2 0 0 0 0,0 1 0 0 0,-2 0 0 0 0,0 0 0 0 0,-2-1 0 0 0,-7 46 0 0 0,0-31 138 0 0,-2-1 0 0 0,-2 0 0 0 0,-1-1-1 0 0,-2 0 1 0 0,-23 41 0 0 0,-111 158-708 0 0,84-139-1455 0 0,1 11-7435 0 0,49-81 5356 0 0,-9 20-4208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11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0 4537 0 0,'-12'14'608'0'0,"2"-3"6"0"0,0 0 1 0 0,-16 13 0 0 0,23-21-353 0 0,0-1 1 0 0,1 0 0 0 0,-1 0 0 0 0,0 0 0 0 0,-1-1 0 0 0,1 1 0 0 0,0-1-1 0 0,0 0 1 0 0,-1 0 0 0 0,1 0 0 0 0,0 0 0 0 0,-1 0 0 0 0,1-1 0 0 0,-1 1 0 0 0,-5-1-1 0 0,-8-5 2794 0 0,-7-2 901 0 0,24 7-3853 0 0,-1 0 1 0 0,0 0-1 0 0,0 0 1 0 0,1 0-1 0 0,-1 0 0 0 0,0 0 1 0 0,0 0-1 0 0,0 0 0 0 0,1 1 1 0 0,-1-1-1 0 0,0 0 1 0 0,1 0-1 0 0,-1 1 0 0 0,0-1 1 0 0,0 1-1 0 0,1-1 1 0 0,-1 1-1 0 0,1-1 0 0 0,-1 1 1 0 0,0-1-1 0 0,1 1 1 0 0,-1-1-1 0 0,1 1 0 0 0,-1 0 1 0 0,1-1-1 0 0,0 1 0 0 0,-1 0 1 0 0,1 0-89 0 0,0 0 0 0 0,0-1 0 0 0,0 1 0 0 0,0-1-1 0 0,0 1 1 0 0,0-1 0 0 0,1 1 0 0 0,-1-1 0 0 0,0 1 0 0 0,0-1 0 0 0,1 0 0 0 0,-1 1 0 0 0,0-1 0 0 0,0 1 0 0 0,1-1-1 0 0,-1 1 1 0 0,1-1 0 0 0,-1 0 0 0 0,0 1 0 0 0,1-1 0 0 0,-1 0 0 0 0,1 1 0 0 0,-1-1 0 0 0,1 0 0 0 0,-1 0 0 0 0,1 1 0 0 0,-1-1-1 0 0,1 0 1 0 0,0 0 0 0 0,15 7 56 0 0,8 0 115 0 0,0-1 0 0 0,0-2-1 0 0,0 0 1 0 0,36 0 0 0 0,101-6 284 0 0,-100-1-387 0 0,294 4 404 0 0,-299 3-393 0 0,0 3 0 0 0,-1 2 0 0 0,0 2 1 0 0,70 25-1 0 0,-111-31-276 0 0,29 9-800 0 0,-15-9-3448 0 0,-28-5 4226 0 0,1 0 0 0 0,-1 1 0 0 0,0-1 0 0 0,1 0-1 0 0,-1 0 1 0 0,0 0 0 0 0,1 0 0 0 0,-1 0 0 0 0,0 0-1 0 0,1 0 1 0 0,-1-1 0 0 0,1 1 0 0 0,-1 0 0 0 0,0 0 0 0 0,1 0-1 0 0,-1 0 1 0 0,0 0 0 0 0,1 0 0 0 0,-1-1 0 0 0,0 1-1 0 0,0 0 1 0 0,1 0 0 0 0,-1 0 0 0 0,0-1 0 0 0,0 1 0 0 0,1 0-1 0 0,-1 0 1 0 0,0-1 0 0 0,0 1 0 0 0,1 0 0 0 0,-1-1 0 0 0,0 1-1 0 0,0 0 1 0 0,0-1 0 0 0,0 1 0 0 0,0 0 0 0 0,0-1-1 0 0,1 1 1 0 0,-1-1 0 0 0,0 0-296 0 0,4-6-5815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11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9370 0 0,'-1'1'375'0'0,"1"-1"-1"0"0,-1 1 1 0 0,1-1 0 0 0,-1 1 0 0 0,1 0-1 0 0,-1-1 1 0 0,1 1 0 0 0,-1 0 0 0 0,1 0-1 0 0,0-1 1 0 0,-1 1 0 0 0,1 0-1 0 0,0 0 1 0 0,0 0 0 0 0,-1-1 0 0 0,1 1-1 0 0,0 0 1 0 0,0 0 0 0 0,0 0-1 0 0,0 0 1 0 0,0 0 0 0 0,11 17 3225 0 0,29 11-2909 0 0,-26-21-110 0 0,256 186 570 0 0,-266-191-1079 0 0,0 0 0 0 0,0 1 0 0 0,0-1 0 0 0,0 0 0 0 0,-1 1 0 0 0,0 0 0 0 0,1 0 1 0 0,-1 0-1 0 0,0 1 0 0 0,-1-1 0 0 0,1 1 0 0 0,2 7 0 0 0,-4-7-10 0 0,0-1 0 0 0,-1 0 0 0 0,1 1-1 0 0,-1-1 1 0 0,0 0 0 0 0,-1 1 0 0 0,1-1 0 0 0,-1 0 0 0 0,0 1 0 0 0,0-1 0 0 0,0 0 0 0 0,-1 0-1 0 0,1 0 1 0 0,-1 0 0 0 0,-3 5 0 0 0,-16 29-137 0 0,-2-2 0 0 0,-1-1 0 0 0,-2-1 0 0 0,-1-1-1 0 0,-36 34 1 0 0,53-54-2843 0 0,10-13 2729 0 0,0 0 1 0 0,0 1-1 0 0,0-1 0 0 0,0 0 0 0 0,0 1 1 0 0,0-1-1 0 0,0 0 0 0 0,0 0 0 0 0,0 1 0 0 0,0-1 1 0 0,0 0-1 0 0,0 0 0 0 0,0 1 0 0 0,0-1 1 0 0,0 0-1 0 0,0 1 0 0 0,0-1 0 0 0,0 0 1 0 0,0 0-1 0 0,1 1 0 0 0,-1-1 0 0 0,0 0 1 0 0,2 2-1511 0 0,-2-2 1510 0 0,0 0 0 0 0,1 0 0 0 0,-1 0 1 0 0,0 0-1 0 0,1 0 0 0 0,-1 0 0 0 0,0 0 1 0 0,0 0-1 0 0,1 0 0 0 0,-1 0 0 0 0,0 0 1 0 0,0 0-1 0 0,1 0 0 0 0,-1 0 0 0 0,0 0 1 0 0,1 0-1 0 0,-1 0 0 0 0,0 0 0 0 0,0 0 0 0 0,1 0 1 0 0,-1 0-1 0 0,1-1 0 0 0,15 0-7111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12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5865 0 0,'-1'0'496'0'0,"0"0"-1"0"0,0 0 1 0 0,0 1-1 0 0,0-1 0 0 0,0 0 1 0 0,0 0-1 0 0,0 1 1 0 0,0-1-1 0 0,0 0 1 0 0,0 1-1 0 0,1-1 1 0 0,-1 1-1 0 0,0-1 0 0 0,0 1 1 0 0,0-1-1 0 0,0 1 1 0 0,1 0-1 0 0,-1-1 1 0 0,0 1-1 0 0,0 0 0 0 0,0 1 1 0 0,-7 23 4089 0 0,7-13-4239 0 0,1 1-1 0 0,4 23 0 0 0,-3-21 455 0 0,0 0-669 0 0,26 227 933 0 0,-21-206-1026 0 0,2 0-1 0 0,1 0 0 0 0,2-1 1 0 0,23 53-1 0 0,-29-79-5 0 0,-1-1-1 0 0,2 1 1 0 0,-1-1 0 0 0,1 0-1 0 0,0 0 1 0 0,13 12 0 0 0,-18-19 11 0 0,0 1 0 0 0,1-1 0 0 0,-1 0 0 0 0,1 0 0 0 0,-1 0 0 0 0,1 0 0 0 0,-1 0 0 0 0,1 0 0 0 0,0 0 0 0 0,-1-1 0 0 0,1 1 0 0 0,0 0 0 0 0,0-1 1 0 0,-1 0-1 0 0,1 1 0 0 0,0-1 0 0 0,0 0 0 0 0,0 0 0 0 0,0 0 0 0 0,-1 0 0 0 0,1 0 0 0 0,0 0 0 0 0,0-1 0 0 0,0 1 0 0 0,-1-1 0 0 0,1 1 1 0 0,0-1-1 0 0,0 0 0 0 0,-1 1 0 0 0,1-1 0 0 0,-1 0 0 0 0,1 0 0 0 0,-1 0 0 0 0,1 0 0 0 0,-1-1 0 0 0,1 1 0 0 0,-1 0 0 0 0,0 0 0 0 0,0-1 0 0 0,0 1 1 0 0,0-1-1 0 0,2-2 0 0 0,20-34 244 0 0,-1-1-1 0 0,-3 0 1 0 0,28-78 0 0 0,-16 36-226 0 0,-13 33-2 0 0,-8 21-322 0 0,19-37 0 0 0,-13 48-4397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12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28 221 10826 0 0,'-6'-20'4281'0'0,"2"-2"-1712"0"0,-2-5-337 0 0,4-2-295 0 0,-1 2-705 0 0,1 1-456 0 0,1 1-296 0 0,1 7-232 0 0,-2 6-136 0 0,2 3-56 0 0,0 5-112 0 0,-1 3-432 0 0,1 2-664 0 0,1 6-1025 0 0,1 3-1431 0 0,-1 8-1057 0 0,1 8-3177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13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11674 0 0,'-6'61'8523'0'0,"7"6"-6549"0"0,0-58-2072 0 0,-1 1 0 0 0,2-1 0 0 0,-1 0 0 0 0,1 0 0 0 0,1-1 0 0 0,0 1 0 0 0,0 0 0 0 0,0-1 0 0 0,1 0 0 0 0,1 0 0 0 0,9 15 0 0 0,14-3-536 0 0,-15-14-2061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14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34 238 8218 0 0,'-12'68'9726'0'0,"2"0"-4121"0"0,-1 67-2881 0 0,10-93-3585 0 0,3 0-1 0 0,9 63 0 0 0,7-24 2126 0 0,-15-70-1316 0 0,4 13-569 0 0,-4-25 302 0 0,-1-15 172 0 0,-1 0 198 0 0,1 0-1 0 0,0 0 1 0 0,2 0-1 0 0,7-25 1 0 0,-9 36-31 0 0,0 0 1 0 0,-1 1-1 0 0,2-1 1 0 0,-1 0 0 0 0,0 1-1 0 0,1-1 1 0 0,0 1-1 0 0,0 0 1 0 0,1-1 0 0 0,-1 2-1 0 0,1-1 1 0 0,-1 0 0 0 0,1 1-1 0 0,0 0 1 0 0,1-1-1 0 0,-1 2 1 0 0,0-1 0 0 0,8-3-1 0 0,-8 5-78 0 0,0 1 0 0 0,0-1 1 0 0,0 1-1 0 0,0 0 0 0 0,0 0 0 0 0,0 0 0 0 0,0 1 0 0 0,0-1 0 0 0,0 1 0 0 0,-1 0 1 0 0,1 0-1 0 0,0 0 0 0 0,5 3 0 0 0,22 4-3776 0 0,-28-7 2943 0 0,0-1-1 0 0,0 0 0 0 0,0 0 1 0 0,0 0-1 0 0,0 0 1 0 0,0 0-1 0 0,0-1 0 0 0,0 0 1 0 0,4 0-1 0 0,14-7-4560 0 0,-3-4 1135 0 0</inkml:trace>
  <inkml:trace contextRef="#ctx0" brushRef="#br0" timeOffset="1">249 310 10770 0 0,'-1'0'500'0'0,"0"-1"0"0"0,0 0 0 0 0,0 1 0 0 0,0-1 0 0 0,1 0 0 0 0,-1 1 0 0 0,0-1 0 0 0,0 0 0 0 0,1 0 0 0 0,-1 1 0 0 0,1-1 0 0 0,-1 0 0 0 0,1 0 0 0 0,-1 0 0 0 0,1 0 0 0 0,-1 0 0 0 0,1 0 0 0 0,0 0 0 0 0,-1 0-1 0 0,1-2 1 0 0,0 3-326 0 0,0-1 0 0 0,1 0 0 0 0,-1 1 0 0 0,0-1 0 0 0,1 0 0 0 0,-1 1 0 0 0,0-1 0 0 0,1 0 0 0 0,-1 1 0 0 0,1-1 0 0 0,-1 1 0 0 0,1-1 0 0 0,-1 1 0 0 0,1-1 0 0 0,-1 1 0 0 0,1-1 0 0 0,0 1 0 0 0,-1-1 0 0 0,1 1 0 0 0,-1 0 0 0 0,2-1 0 0 0,2-1-125 0 0,0 1 0 0 0,0 0 0 0 0,0 0 0 0 0,0 0-1 0 0,0 0 1 0 0,1 1 0 0 0,-1-1 0 0 0,0 1 0 0 0,5 0-1 0 0,68 14 2 0 0,10 0-1143 0 0,-30-15-3550 0 0,-55 1 4313 0 0,-1 0-1 0 0,1 0 1 0 0,-1 0-1 0 0,0 0 1 0 0,1 0 0 0 0,-1 0-1 0 0,0-1 1 0 0,1 1-1 0 0,-1-1 1 0 0,0 1 0 0 0,0-1-1 0 0,1 1 1 0 0,-1-1-1 0 0,0 0 1 0 0,0 1 0 0 0,0-1-1 0 0,0 0 1 0 0,0 0-1 0 0,0 0 1 0 0,0 0 0 0 0,0 0-1 0 0,0 0 1 0 0,0 0-1 0 0,-1 0 1 0 0,1-1 0 0 0,0 1-1 0 0,0-2 1 0 0,-1 1-122 0 0,0-1 1 0 0,0 0 0 0 0,0 0-1 0 0,0 1 1 0 0,0-1-1 0 0,-1 0 1 0 0,1 1 0 0 0,-1-1-1 0 0,0 0 1 0 0,-1-3 0 0 0,-1-8-3104 0 0</inkml:trace>
  <inkml:trace contextRef="#ctx0" brushRef="#br0" timeOffset="2">471 88 2633 0 0,'-18'-24'3129'0'0,"11"12"-898"0"0,-1 2 0 0 0,0-1 0 0 0,-18-17 0 0 0,26 28-2044 0 0,-1 0 0 0 0,1 0 1 0 0,0-1-1 0 0,0 1 0 0 0,-1 0 0 0 0,1 0 1 0 0,0 0-1 0 0,0-1 0 0 0,-1 1 0 0 0,1 0 1 0 0,0 0-1 0 0,-1 0 0 0 0,1 0 1 0 0,0 0-1 0 0,0-1 0 0 0,-1 1 0 0 0,1 0 1 0 0,0 0-1 0 0,-1 0 0 0 0,1 0 0 0 0,0 0 1 0 0,-1 0-1 0 0,1 0 0 0 0,0 0 0 0 0,-1 0 1 0 0,1 0-1 0 0,0 0 0 0 0,-1 1 1 0 0,1-1-1 0 0,0 0 0 0 0,-1 0 0 0 0,1 0 1 0 0,0 0-1 0 0,0 0 0 0 0,-1 1 0 0 0,1-1 1 0 0,0 0-1 0 0,-1 0 0 0 0,-4 16 2605 0 0,3 22-2155 0 0,2-35-297 0 0,0 57-60 0 0,3 0 1 0 0,2 0 0 0 0,3 0 0 0 0,30 107 0 0 0,-35-156-740 0 0,1 0 1 0 0,1 0-1 0 0,0 0 0 0 0,0 0 1 0 0,1-1-1 0 0,12 16 1 0 0,-16-23-69 0 0,1 0 1 0 0,0 0-1 0 0,0 0 1 0 0,1 0-1 0 0,-1-1 1 0 0,1 1 0 0 0,-1-1-1 0 0,1 0 1 0 0,5 2-1 0 0,-6-2-225 0 0,0-1 0 0 0,1 0 1 0 0,-1-1-1 0 0,0 1 0 0 0,1-1 0 0 0,-1 1 0 0 0,1-1 0 0 0,-1 0 0 0 0,1 0 0 0 0,-1-1 0 0 0,1 1 0 0 0,5-2 1 0 0,11-4-4913 0 0</inkml:trace>
  <inkml:trace contextRef="#ctx0" brushRef="#br0" timeOffset="3">707 238 13131 0 0,'-10'29'5485'0'0,"-9"37"1"0"0,15-44-4626 0 0,0 1-1 0 0,0 32 1 0 0,4-42-878 0 0,0 1-1 0 0,0-1 1 0 0,2 0 0 0 0,0 0-1 0 0,0 0 1 0 0,1 0 0 0 0,1 0 0 0 0,0-1-1 0 0,1 1 1 0 0,0-1 0 0 0,1 0-1 0 0,13 21 1 0 0,-17-30 22 0 0,0 0 0 0 0,0 0 0 0 0,1 0-1 0 0,-1-1 1 0 0,1 1 0 0 0,0-1 0 0 0,-1 1 0 0 0,1-1 0 0 0,0 0 0 0 0,0 0 0 0 0,0 0-1 0 0,1-1 1 0 0,-1 1 0 0 0,0-1 0 0 0,1 0 0 0 0,-1 0 0 0 0,1 0 0 0 0,-1 0-1 0 0,1-1 1 0 0,-1 1 0 0 0,1-1 0 0 0,-1 0 0 0 0,1 0 0 0 0,0 0 0 0 0,3-1-1 0 0,-2 0-4 0 0,-1 0-1 0 0,0-1 1 0 0,1 0-1 0 0,-1 0 1 0 0,0 0-1 0 0,0 0 1 0 0,0 0-1 0 0,0-1 1 0 0,0 0-1 0 0,-1 0 1 0 0,1 0-1 0 0,-1 0 1 0 0,0 0-1 0 0,0-1 1 0 0,0 0-1 0 0,0 1 1 0 0,-1-1-1 0 0,5-8 1 0 0,20-57-93 0 0,-21 51 56 0 0,0 0 0 0 0,17-29 0 0 0,-23 46 39 0 0,0 1-1 0 0,0 0 1 0 0,0-1 0 0 0,0 1-1 0 0,0 0 1 0 0,0-1 0 0 0,1 1 0 0 0,-1 0-1 0 0,0 0 1 0 0,0-1 0 0 0,0 1-1 0 0,1 0 1 0 0,-1 0 0 0 0,0-1-1 0 0,0 1 1 0 0,1 0 0 0 0,-1 0-1 0 0,0 0 1 0 0,0-1 0 0 0,1 1 0 0 0,-1 0-1 0 0,0 0 1 0 0,1 0 0 0 0,-1 0-1 0 0,0 0 1 0 0,1 0 0 0 0,-1-1-1 0 0,0 1 1 0 0,1 0 0 0 0,-1 0 0 0 0,0 0-1 0 0,1 0 1 0 0,-1 0 0 0 0,1 1-1 0 0,4 10 60 0 0,1 26 82 0 0,-6-30-112 0 0,3 23 85 0 0,10 55 52 0 0,-11-78-173 0 0,0 1 0 0 0,0-1-1 0 0,1 0 1 0 0,0 0 0 0 0,0 0-1 0 0,0-1 1 0 0,1 1 0 0 0,9 11-1 0 0,-11-16-104 0 0,-1-1 1 0 0,1 1-1 0 0,-1-1 0 0 0,1 0 0 0 0,0 1 0 0 0,0-1 0 0 0,0 0 0 0 0,-1 0 0 0 0,1 0 0 0 0,0 0 0 0 0,0-1 1 0 0,1 1-1 0 0,-1-1 0 0 0,0 1 0 0 0,0-1 0 0 0,0 0 0 0 0,0 1 0 0 0,0-1 0 0 0,0 0 0 0 0,1 0 1 0 0,-1-1-1 0 0,0 1 0 0 0,0 0 0 0 0,0-1 0 0 0,0 1 0 0 0,0-1 0 0 0,2-1 0 0 0,3 0-1423 0 0,-1-1 0 0 0,0 0 0 0 0,0-1 1 0 0,0 0-1 0 0,-1 1 0 0 0,1-2 0 0 0,5-5 0 0 0,4-3-5525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14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329 353 9706 0 0,'-9'-9'10652'0'0,"9"9"-10168"0"0,-1 0 1 0 0,1 0-1 0 0,-1 0 0 0 0,0 0 0 0 0,0 0 0 0 0,-24 2 3007 0 0,-23 14-3198 0 0,28-7-186 0 0,0 0-1 0 0,0 1 1 0 0,0 2-1 0 0,1 0 1 0 0,1 1-1 0 0,-28 25 1 0 0,39-31-109 0 0,0 0 0 0 0,0 0 1 0 0,0 0-1 0 0,1 1 0 0 0,0 0 1 0 0,1 1-1 0 0,0-1 0 0 0,0 1 0 0 0,1 0 1 0 0,0 0-1 0 0,0 1 0 0 0,1-1 1 0 0,0 1-1 0 0,1-1 0 0 0,0 1 0 0 0,1 0 1 0 0,-1 14-1 0 0,2-21-3 0 0,0 0 0 0 0,0 0 1 0 0,0 0-1 0 0,1 1 0 0 0,-1-1 0 0 0,1 0 1 0 0,0 0-1 0 0,0 0 0 0 0,0 0 0 0 0,0 0 0 0 0,1 0 1 0 0,-1-1-1 0 0,1 1 0 0 0,-1 0 0 0 0,1-1 1 0 0,0 1-1 0 0,0-1 0 0 0,0 1 0 0 0,1-1 1 0 0,-1 0-1 0 0,0 0 0 0 0,1 0 0 0 0,-1 0 0 0 0,1-1 1 0 0,0 1-1 0 0,0-1 0 0 0,0 1 0 0 0,-1-1 1 0 0,1 0-1 0 0,0 0 0 0 0,1 0 0 0 0,-1-1 0 0 0,0 1 1 0 0,0-1-1 0 0,0 1 0 0 0,0-1 0 0 0,0 0 1 0 0,1 0-1 0 0,3-1 0 0 0,6-1-1 0 0,0 1 1 0 0,-1-2-1 0 0,1 0 1 0 0,-1 0-1 0 0,1-1 0 0 0,-1 0 1 0 0,0-1-1 0 0,15-10 1 0 0,-13 7 15 0 0,-1-1 1 0 0,-1-1 0 0 0,0 0-1 0 0,0 0 1 0 0,-1-1 0 0 0,0-1-1 0 0,-1 0 1 0 0,0 0 0 0 0,-1-1-1 0 0,0-1 1 0 0,-2 1 0 0 0,1-1-1 0 0,-1-1 1 0 0,-1 1 0 0 0,-1-1-1 0 0,0 0 1 0 0,4-24 0 0 0,-27 105 933 0 0,13-38-947 0 0,1 0-1 0 0,1 0 1 0 0,2 0 0 0 0,1 1 0 0 0,1-1 0 0 0,1 0 0 0 0,9 40-1 0 0,-10-65-80 0 0,0-1 0 0 0,0 1-1 0 0,-1-1 1 0 0,1 1 0 0 0,1-1 0 0 0,-1 0-1 0 0,0 0 1 0 0,1 1 0 0 0,-1-1-1 0 0,3 2 1 0 0,-4-4-100 0 0,1 1-1 0 0,0 0 1 0 0,-1-1 0 0 0,1 1 0 0 0,0-1-1 0 0,0 1 1 0 0,-1-1 0 0 0,1 0 0 0 0,0 1-1 0 0,0-1 1 0 0,0 0 0 0 0,0 0 0 0 0,0 1-1 0 0,0-1 1 0 0,-1 0 0 0 0,1 0 0 0 0,0 0 0 0 0,0 0-1 0 0,0 0 1 0 0,1 0 0 0 0,1-1-347 0 0,-1 0-1 0 0,1-1 1 0 0,0 1 0 0 0,-1-1 0 0 0,0 1 0 0 0,1-1-1 0 0,-1 0 1 0 0,0 1 0 0 0,0-1 0 0 0,0 0 0 0 0,0-1-1 0 0,0 1 1 0 0,0 0 0 0 0,-1 0 0 0 0,1-1 0 0 0,1-4-1 0 0,12-22-1123 0 0,-1 0-1 0 0,-2-2 0 0 0,-1 1 0 0 0,-1-1 0 0 0,7-41 0 0 0,13-164 1784 0 0,-3 18 4106 0 0,-24 201-2813 0 0,5-21 2110 0 0,3 15 3435 0 0,-10 29-2228 0 0,1 24-3155 0 0,-13 157 317 0 0,-1 79-1323 0 0,13-215-812 0 0,2-1 0 0 0,2 0 0 0 0,13 60 1 0 0,-17-108 135 0 0,17 58-1046 0 0,-17-57 796 0 0,0 0 0 0 0,0 0 0 0 0,1 0 0 0 0,-1 0 0 0 0,1 0-1 0 0,-1 0 1 0 0,1-1 0 0 0,0 1 0 0 0,0-1 0 0 0,1 1 0 0 0,-1-1 0 0 0,0 0 0 0 0,1 0 0 0 0,-1 0 0 0 0,1 0 0 0 0,4 2 0 0 0,-6-3 17 0 0,0-1 0 0 0,0 0 0 0 0,-1 0 0 0 0,1 0 0 0 0,0 0 0 0 0,0 0 1 0 0,0 0-1 0 0,-1 0 0 0 0,1 0 0 0 0,0 0 0 0 0,0 0 0 0 0,0 0 0 0 0,-1 0 0 0 0,1-1 0 0 0,0 1 0 0 0,-1 0 0 0 0,1-1 0 0 0,0 1 1 0 0,0 0-1 0 0,-1-1 0 0 0,1 1 0 0 0,-1-1 0 0 0,1 1 0 0 0,0-1 0 0 0,-1 1 0 0 0,1-1 0 0 0,-1 0 0 0 0,1 1 0 0 0,-1-1 0 0 0,1 1 1 0 0,-1-1-1 0 0,0 0 0 0 0,1 0 0 0 0,-1 0 0 0 0,6-12-6032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15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10 9154 0 0,'-16'-10'8182'0'0,"16"10"-8018"0"0,-1 0 1 0 0,1 0-1 0 0,-1 1 1 0 0,1-1 0 0 0,0 0-1 0 0,-1 0 1 0 0,1 0-1 0 0,0 0 1 0 0,-1 0-1 0 0,1 1 1 0 0,-1-1-1 0 0,1 0 1 0 0,0 0 0 0 0,0 1-1 0 0,-1-1 1 0 0,1 0-1 0 0,0 1 1 0 0,-1-1-1 0 0,1 0 1 0 0,0 0 0 0 0,0 1-1 0 0,0-1 1 0 0,-1 1-1 0 0,1-1 1 0 0,0 0-1 0 0,0 1 1 0 0,-5 37 2162 0 0,5-25-2196 0 0,-3 100 242 0 0,5-1-1 0 0,26 178 1 0 0,-24-261-415 0 0,-3-10-59 0 0,1 1 1 0 0,1-1-1 0 0,1 0 1 0 0,0 0 0 0 0,2-1-1 0 0,0 1 1 0 0,11 21-1 0 0,-17-40 91 0 0,0 1-1 0 0,0-1 0 0 0,1 0 1 0 0,-1 0-1 0 0,0 1 0 0 0,0-1 1 0 0,0 0-1 0 0,0 0 0 0 0,0 1 1 0 0,1-1-1 0 0,-1 0 0 0 0,0 0 1 0 0,0 1-1 0 0,1-1 1 0 0,-1 0-1 0 0,0 0 0 0 0,0 0 1 0 0,1 0-1 0 0,-1 1 0 0 0,0-1 1 0 0,0 0-1 0 0,1 0 0 0 0,-1 0 1 0 0,0 0-1 0 0,1 0 0 0 0,-1 0 1 0 0,0 0-1 0 0,0 0 0 0 0,1 0 1 0 0,-1 0-1 0 0,0 0 1 0 0,1 0-1 0 0,-1 0 0 0 0,0 0 1 0 0,1 0-1 0 0,7-11-246 0 0,2-24-4 0 0,-9 28 221 0 0,6-19-59 0 0,1 0 0 0 0,1 1 0 0 0,18-37 0 0 0,-24 56 87 0 0,0 0 0 0 0,0 1 0 0 0,0-1 0 0 0,1 1 0 0 0,0-1 0 0 0,0 1 0 0 0,0 0 0 0 0,1 1 0 0 0,0-1 0 0 0,0 1 0 0 0,0 0 0 0 0,0 0 1 0 0,1 0-1 0 0,-1 1 0 0 0,1 0 0 0 0,0 0 0 0 0,0 0 0 0 0,0 1 0 0 0,1 0 0 0 0,7-2 0 0 0,-10 4 23 0 0,0 0 0 0 0,0 0 1 0 0,0 0-1 0 0,0 0 0 0 0,0 1 0 0 0,0-1 0 0 0,0 1 1 0 0,0 0-1 0 0,0 0 0 0 0,0 1 0 0 0,0-1 1 0 0,0 1-1 0 0,-1 0 0 0 0,1 0 0 0 0,-1 0 0 0 0,1 0 1 0 0,-1 1-1 0 0,0-1 0 0 0,0 1 0 0 0,0 0 0 0 0,0 0 1 0 0,-1 0-1 0 0,1 0 0 0 0,-1 1 0 0 0,0-1 1 0 0,1 1-1 0 0,-2-1 0 0 0,1 1 0 0 0,0 0 0 0 0,2 7 1 0 0,-1-2 93 0 0,-1 0 0 0 0,0 0 0 0 0,0 1 0 0 0,-1-1 0 0 0,0 1-1 0 0,0-1 1 0 0,-1 0 0 0 0,-1 1 0 0 0,0-1 0 0 0,0 1 0 0 0,0-1 0 0 0,-5 14 0 0 0,-1-6-7 0 0,-1 1-1 0 0,-1-1 1 0 0,-1-1-1 0 0,0 0 0 0 0,-1 0 1 0 0,-1-1-1 0 0,0-1 1 0 0,-1 1-1 0 0,-1-2 1 0 0,0 0-1 0 0,-1-1 1 0 0,0 0-1 0 0,-1-1 0 0 0,-31 16 1 0 0,41-25-133 0 0,0 0 0 0 0,0-1 0 0 0,1 0 0 0 0,-1 0 1 0 0,0 0-1 0 0,0-1 0 0 0,0 1 0 0 0,-11-2 0 0 0,16 1-80 0 0,-1 0 0 0 0,1 0-1 0 0,-1 0 1 0 0,1 0 0 0 0,-1-1 0 0 0,1 1-1 0 0,0 0 1 0 0,-1 0 0 0 0,1-1-1 0 0,0 1 1 0 0,-1-1 0 0 0,1 1 0 0 0,0-1-1 0 0,0 0 1 0 0,-1 0 0 0 0,1 1 0 0 0,0-1-1 0 0,0 0 1 0 0,0 0 0 0 0,0 0-1 0 0,0 0 1 0 0,0 0 0 0 0,0 0 0 0 0,0-1-1 0 0,1 1 1 0 0,-1 0 0 0 0,0 0 0 0 0,1-1-1 0 0,-1 1 1 0 0,1 0 0 0 0,-1-1-1 0 0,1 1 1 0 0,0 0 0 0 0,-1-1 0 0 0,1 1-1 0 0,0 0 1 0 0,0-1 0 0 0,0 1 0 0 0,0-1-1 0 0,0 1 1 0 0,0-1 0 0 0,1 0-1 0 0,0-2-767 0 0,1 0 0 0 0,-1 1-1 0 0,1-1 1 0 0,0 1 0 0 0,0-1-1 0 0,1 1 1 0 0,-1 0 0 0 0,0 0-1 0 0,1 0 1 0 0,0 0-1 0 0,0 1 1 0 0,3-4 0 0 0,17-10-5017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15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0 16420 0 0,'-27'22'2491'0'0,"1"1"0"0"0,-23 28 1 0 0,40-41-2315 0 0,1 0 1 0 0,0 1-1 0 0,1 0 1 0 0,0 0-1 0 0,0 0 0 0 0,2 1 1 0 0,-1 0-1 0 0,-4 18 1 0 0,8-23-174 0 0,1 0 1 0 0,1-1-1 0 0,-1 1 1 0 0,1 0 0 0 0,0-1-1 0 0,1 1 1 0 0,-1 0-1 0 0,1 0 1 0 0,1-1-1 0 0,-1 1 1 0 0,1-1 0 0 0,0 1-1 0 0,1-1 1 0 0,0 0-1 0 0,0 0 1 0 0,0 0-1 0 0,7 8 1 0 0,-8-11-5 0 0,0 0 0 0 0,0 0 0 0 0,0-1 1 0 0,1 1-1 0 0,-1-1 0 0 0,1 1 0 0 0,0-1 0 0 0,0 0 0 0 0,0 0 1 0 0,0 0-1 0 0,0-1 0 0 0,0 1 0 0 0,0-1 0 0 0,0 0 0 0 0,1 1 1 0 0,-1-2-1 0 0,1 1 0 0 0,-1 0 0 0 0,1-1 0 0 0,-1 1 0 0 0,1-1 1 0 0,-1 0-1 0 0,1 0 0 0 0,-1 0 0 0 0,1-1 0 0 0,-1 1 0 0 0,1-1 1 0 0,-1 0-1 0 0,0 0 0 0 0,1 0 0 0 0,-1-1 0 0 0,0 1 0 0 0,0-1 1 0 0,5-2-1 0 0,-2 0 29 0 0,-1 0 0 0 0,1 0 1 0 0,-1-1-1 0 0,0 0 0 0 0,0 0 0 0 0,0 0 1 0 0,-1 0-1 0 0,0-1 0 0 0,0 1 0 0 0,0-1 0 0 0,-1 0 1 0 0,1-1-1 0 0,-1 1 0 0 0,-1-1 0 0 0,0 1 1 0 0,1-1-1 0 0,-2 0 0 0 0,1 1 0 0 0,0-11 1 0 0,-1 11 0 0 0,-1 0 0 0 0,0 0 1 0 0,0 0-1 0 0,-1 0 0 0 0,1 0 1 0 0,-1 0-1 0 0,-1 0 1 0 0,1 0-1 0 0,-1 0 0 0 0,0 1 1 0 0,0-1-1 0 0,0 1 0 0 0,-1-1 1 0 0,0 1-1 0 0,0 0 0 0 0,-1 0 1 0 0,1 0-1 0 0,-1 0 0 0 0,0 1 1 0 0,-1-1-1 0 0,1 1 0 0 0,-8-5 1 0 0,12 8-50 0 0,-35-21-249 0 0,33 21 54 0 0,0 0-1 0 0,0 0 1 0 0,0 0-1 0 0,0 0 1 0 0,0 0-1 0 0,0 1 1 0 0,0-1-1 0 0,0 1 1 0 0,0-1-1 0 0,0 1 1 0 0,0 0-1 0 0,0 0 1 0 0,0 0-1 0 0,-1 0 1 0 0,1 0-1 0 0,-4 1 1 0 0,0 6-5184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30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11835 0 0,'13'-7'4469'0'0,"-12"6"-3797"0"0,0 0 0 0 0,1 0 0 0 0,-1 1 0 0 0,0-1 0 0 0,0 0-1 0 0,1 1 1 0 0,-1-1 0 0 0,0 1 0 0 0,1-1 0 0 0,-1 1 0 0 0,0 0 0 0 0,3-1-1 0 0,-3 2-600 0 0,0 0-1 0 0,0-1 0 0 0,-1 1 1 0 0,1 0-1 0 0,0-1 0 0 0,-1 1 0 0 0,1 0 1 0 0,0 0-1 0 0,-1 0 0 0 0,1-1 1 0 0,-1 1-1 0 0,0 0 0 0 0,1 0 0 0 0,-1 0 1 0 0,0 0-1 0 0,1 0 0 0 0,-1 0 1 0 0,0 0-1 0 0,0 0 0 0 0,0 0 0 0 0,0 0 1 0 0,0 2-1 0 0,7 10-3312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16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0 13459 0 0,'-1'9'8036'0'0,"-3"1"-3445"0"0,-12 20-2713 0 0,4-9-1189 0 0,-12 29-335 0 0,-23 49-673 0 0,-49 146 0 0 0,90-214-809 0 0,2-13-801 0 0,-1-1-3756 0 0,-5-37-10461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16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12891 0 0,'7'8'2665'0'0,"1"1"0"0"0,-1 0 0 0 0,11 20 1 0 0,27 67-597 0 0,-24-47-1279 0 0,6 8-328 0 0,41 65 0 0 0,-50-96-1008 0 0,26 30 1 0 0,-31-41-1337 0 0,1 0 1 0 0,31 23 0 0 0,-39-34 337 0 0,4 3-769 0 0,2-2-6050 0 0,1 1 2103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18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63 7146 0 0,'-39'25'9157'0'0,"4"7"-3716"0"0,27-23-4991 0 0,1 0-1 0 0,0 0 0 0 0,1 1 0 0 0,-1 0 0 0 0,2 0 0 0 0,-6 13 0 0 0,8-15-487 0 0,0-1 0 0 0,1 1 0 0 0,0 0 0 0 0,0-1 0 0 0,1 1 0 0 0,0 0 0 0 0,0 0 0 0 0,0 0 0 0 0,1 0 0 0 0,1 0 0 0 0,-1 0 0 0 0,1 0 0 0 0,1 0 0 0 0,-1 0 0 0 0,1 0 0 0 0,1 0 0 0 0,-1-1 0 0 0,2 0 0 0 0,-1 1 0 0 0,1-1 0 0 0,6 10 0 0 0,-8-13 34 0 0,0-1 1 0 0,0 0-1 0 0,1-1 1 0 0,-1 1 0 0 0,1 0-1 0 0,-1-1 1 0 0,1 1-1 0 0,0-1 1 0 0,0 0-1 0 0,0 0 1 0 0,0 0-1 0 0,0 0 1 0 0,1 0-1 0 0,-1-1 1 0 0,1 0 0 0 0,-1 1-1 0 0,1-1 1 0 0,-1 0-1 0 0,1-1 1 0 0,-1 1-1 0 0,1-1 1 0 0,0 0-1 0 0,0 1 1 0 0,-1-2 0 0 0,5 1-1 0 0,-3-2-22 0 0,0 1-1 0 0,-1-1 1 0 0,1 0-1 0 0,-1 0 1 0 0,1 0-1 0 0,-1-1 1 0 0,0 0 0 0 0,0 0-1 0 0,0 0 1 0 0,0 0-1 0 0,-1 0 1 0 0,1-1-1 0 0,-1 0 1 0 0,0 1-1 0 0,0-1 1 0 0,0 0 0 0 0,0-1-1 0 0,2-4 1 0 0,0-1-79 0 0,-1 0 1 0 0,1 0 0 0 0,-2 0-1 0 0,1-1 1 0 0,-2 1 0 0 0,1-1-1 0 0,-1 0 1 0 0,-1 0-1 0 0,0 0 1 0 0,-1-15 0 0 0,0 22 96 0 0,0-1 0 0 0,0 1 1 0 0,-1 0-1 0 0,0 0 0 0 0,0 0 1 0 0,0 0-1 0 0,0 0 0 0 0,-1 0 0 0 0,1 0 1 0 0,-1 0-1 0 0,0 1 0 0 0,-1-1 1 0 0,1 0-1 0 0,0 1 0 0 0,-1 0 1 0 0,0 0-1 0 0,0 0 0 0 0,0 0 0 0 0,0 0 1 0 0,0 0-1 0 0,0 1 0 0 0,-1-1 1 0 0,0 1-1 0 0,1 0 0 0 0,-1 0 1 0 0,0 1-1 0 0,0-1 0 0 0,0 1 0 0 0,-8-2 1 0 0,-4 3-156 0 0,18 9-126 0 0,0-7 271 0 0,-1-1 0 0 0,1 1-1 0 0,0 0 1 0 0,-1-1 0 0 0,1 0-1 0 0,0 1 1 0 0,0-1 0 0 0,0 0-1 0 0,0 0 1 0 0,0 0 0 0 0,0 0 0 0 0,4 0-1 0 0,6 0 27 0 0,0 0 0 0 0,-1-1 0 0 0,1-1-1 0 0,-1 0 1 0 0,1 0 0 0 0,13-4 0 0 0,-19 3-30 0 0,0 1 0 0 0,0-1 0 0 0,0 0 0 0 0,-1 0 0 0 0,1-1 0 0 0,-1 1 0 0 0,1-1 0 0 0,-1-1 0 0 0,0 1 0 0 0,0-1 0 0 0,-1 0 0 0 0,1 0 0 0 0,5-6 0 0 0,-7 6-25 0 0,-1 0-1 0 0,0 0 1 0 0,0 0 0 0 0,-1 0 0 0 0,1-1 0 0 0,-1 1 0 0 0,0 0-1 0 0,0-1 1 0 0,-1 1 0 0 0,1 0 0 0 0,-1-1 0 0 0,0 1 0 0 0,0-1-1 0 0,0 1 1 0 0,0-1 0 0 0,-1 1 0 0 0,0 0 0 0 0,0-1 0 0 0,0 1-1 0 0,-1 0 1 0 0,1 0 0 0 0,-1 0 0 0 0,-3-6 0 0 0,2 16 162 0 0,1 0 1 0 0,-1 0 0 0 0,1 0 0 0 0,0 1 0 0 0,0 6-1 0 0,-5 23 106 0 0,2 1 0 0 0,1 0 0 0 0,2 56 0 0 0,4-62-1191 0 0,7 42 0 0 0,-5-51-1814 0 0,2 0 0 0 0,11 30 0 0 0,-4-28-2191 0 0,-6-17 1147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18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16 7154 0 0,'2'-16'9030'0'0,"-7"34"-3603"0"0,0 4-5199 0 0,-22 71 17 0 0,-27 189 0 0 0,53-263-1684 0 0,-1 1 0 0 0,4 30 0 0 0,-1-42 28 0 0,0 0 0 0 0,0 0 0 0 0,1 0 0 0 0,1 0 0 0 0,3 9 0 0 0,0-7-1482 0 0,1-5-1295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18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19 8946 0 0,'9'-18'8551'0'0,"-12"25"-2966"0"0,-13 33-3106 0 0,-101 218-1510 0 0,81-170-5511 0 0,3 0-7114 0 0,44-102 8808 0 0,25-8 3339 0 0,-28 18-130 0 0,-1 0 1 0 0,2 2 0 0 0,-1-1 0 0 0,0 1 0 0 0,0 0 0 0 0,17-2 0 0 0,-3 5-81 0 0,-1 1 1 0 0,0 2 0 0 0,0-1 0 0 0,0 2 0 0 0,-1 1 0 0 0,1 1-1 0 0,29 14 1 0 0,23 6 171 0 0,-52-23-2244 0 0,-21-4 1637 0 0,1-1 1 0 0,-1 1-1 0 0,1 0 0 0 0,-1 0 0 0 0,1 0 0 0 0,-1 0 1 0 0,1 0-1 0 0,-1 0 0 0 0,1-1 0 0 0,-1 1 1 0 0,0 0-1 0 0,1 0 0 0 0,-1-1 0 0 0,1 1 1 0 0,-1 0-1 0 0,0-1 0 0 0,1 1 0 0 0,-1-1 0 0 0,0 1 1 0 0,1 0-1 0 0,-1-1 0 0 0,0 1 0 0 0,1-1 1 0 0,-1 1-1 0 0,0-1 0 0 0,0 1 0 0 0,0-1 1 0 0,1 1-1 0 0,-1-1 0 0 0,0 1 0 0 0,0-1 0 0 0,0 1 1 0 0,0-1-1 0 0,0 1 0 0 0,0-1 0 0 0,0 0 1 0 0,-1-8-3350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19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1 165 7834 0 0,'4'4'1293'0'0,"0"-1"-1"0"0,0 0 1 0 0,0 0 0 0 0,0 0 0 0 0,1-1 0 0 0,-1 1 0 0 0,1-1 0 0 0,7 2 0 0 0,-4-1-868 0 0,1-1 0 0 0,0 0 0 0 0,-1-1 0 0 0,17 1 0 0 0,-17-2-1023 0 0,1 0 1 0 0,-1 0 0 0 0,1-1-1 0 0,-1 0 1 0 0,1-1-1 0 0,-1 0 1 0 0,0 0-1 0 0,0-1 1 0 0,0 0 0 0 0,0 0-1 0 0,13-8 1 0 0,-9 2-890 0 0,-1-1 1 0 0,0 1 0 0 0,0-2-1 0 0,-1 1 1 0 0,11-17 0 0 0,-16 21 1489 0 0,0-1 0 0 0,-1 1 0 0 0,0-1 0 0 0,-1 0 0 0 0,1 0 0 0 0,-1 0 1 0 0,-1 0-1 0 0,1 0 0 0 0,-1-1 0 0 0,0 1 0 0 0,1-15 0 0 0,-10 30 6418 0 0,-1 9-2890 0 0,-11 65 2316 0 0,-4 42-3336 0 0,9-47-1734 0 0,6-34-495 0 0,-2 52 0 0 0,9-81-798 0 0,1 0 0 0 0,0 0 0 0 0,1 1 0 0 0,1-1-1 0 0,0 0 1 0 0,1 0 0 0 0,8 23 0 0 0,-9-33-471 0 0,-1 0 0 0 0,1-1 1 0 0,0 1-1 0 0,1 0 0 0 0,-1-1 0 0 0,0 1 0 0 0,1-1 0 0 0,4 4 0 0 0,14 14-5981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1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36 3393 0 0,'-2'0'384'0'0,"-1"-1"1"0"0,0 0-1 0 0,0 1 0 0 0,1-1 1 0 0,-1 0-1 0 0,0 0 0 0 0,1 0 1 0 0,-1-1-1 0 0,1 1 1 0 0,-1-1-1 0 0,1 1 0 0 0,0-1 1 0 0,-4-3-1 0 0,-5-8 2157 0 0,11 13-2533 0 0,0 0 0 0 0,1 0 0 0 0,-1 0-1 0 0,0 1 1 0 0,0-1 0 0 0,0 0-1 0 0,0 0 1 0 0,0 0 0 0 0,0 0-1 0 0,0 0 1 0 0,0 0 0 0 0,1-1-1 0 0,-1 1 1 0 0,0 0 0 0 0,0 0 0 0 0,0 0-1 0 0,0 0 1 0 0,0 0 0 0 0,0 0-1 0 0,0 0 1 0 0,0 0 0 0 0,0 0-1 0 0,0 0 1 0 0,1 0 0 0 0,-1 0 0 0 0,0 0-1 0 0,0 0 1 0 0,0 0 0 0 0,0 0-1 0 0,0-1 1 0 0,0 1 0 0 0,0 0-1 0 0,0 0 1 0 0,0 0 0 0 0,0 0 0 0 0,0 0-1 0 0,0 0 1 0 0,0 0 0 0 0,0 0-1 0 0,0 0 1 0 0,0-1 0 0 0,0 1-1 0 0,0 0 1 0 0,0 0 0 0 0,0 0-1 0 0,0 0 1 0 0,0 0 0 0 0,0 0 0 0 0,0 0-1 0 0,0 0 1 0 0,0-1 0 0 0,0 1-1 0 0,0 0 1 0 0,0 0 0 0 0,0 0-1 0 0,0 0 1 0 0,0 0 0 0 0,0 0 0 0 0,0 0-1 0 0,0 0 1 0 0,0 0 0 0 0,0 0-1 0 0,0-1 1 0 0,-1 1 0 0 0,1 0-1 0 0,0 0 1 0 0,0 0 0 0 0,0 0 0 0 0,160 24 2380 0 0,-129-17-1967 0 0,54 3 0 0 0,-72-9-350 0 0,0-1 1 0 0,0 0-1 0 0,0-1 1 0 0,0-1-1 0 0,-1 0 1 0 0,1 0-1 0 0,13-6 1 0 0,-48 10-5538 0 0,-42 5 3698 0 0,51-5 1558 0 0,-8 2 505 0 0,0 0 0 0 0,0 1 0 0 0,0 1 0 0 0,-21 10 0 0 0,36-13-51 0 0,0 0 1 0 0,0 1 0 0 0,1-1-1 0 0,-1 1 1 0 0,1 1-1 0 0,0-1 1 0 0,0 1-1 0 0,0 0 1 0 0,0 0-1 0 0,1 0 1 0 0,0 1-1 0 0,0-1 1 0 0,1 1 0 0 0,-1 0-1 0 0,1 0 1 0 0,0 1-1 0 0,-1 6 1 0 0,-5 13 301 0 0,2 2 0 0 0,-8 52 0 0 0,13-68-534 0 0,1 1-1 0 0,1 0 1 0 0,0 0-1 0 0,1 0 1 0 0,0 0 0 0 0,1 0-1 0 0,0-1 1 0 0,7 21 0 0 0,-9-31-94 0 0,1 0 0 0 0,-1 0 0 0 0,1 0 0 0 0,0 1 0 0 0,0-1 0 0 0,0 0 0 0 0,0 0 0 0 0,0-1 0 0 0,1 1 0 0 0,-1 0 0 0 0,0 0 0 0 0,1-1 0 0 0,-1 1 0 0 0,1 0 0 0 0,0-1 0 0 0,0 0 0 0 0,-1 1 0 0 0,1-1 0 0 0,0 0-1 0 0,0 0 1 0 0,0 0 0 0 0,0 0 0 0 0,0 0 0 0 0,1-1 0 0 0,-1 1 0 0 0,0 0 0 0 0,0-1 0 0 0,0 0 0 0 0,1 0 0 0 0,-1 1 0 0 0,0-1 0 0 0,0-1 0 0 0,1 1 0 0 0,-1 0 0 0 0,0 0 0 0 0,0-1 0 0 0,0 1 0 0 0,0-1 0 0 0,1 0 0 0 0,-1 0 0 0 0,0 0 0 0 0,2-1 0 0 0,5-3-326 0 0,-1 0-1 0 0,0-1 1 0 0,-1 1-1 0 0,1-1 1 0 0,-1-1-1 0 0,0 0 1 0 0,-1 0-1 0 0,10-13 1 0 0,-3 0 108 0 0,-1 0 0 0 0,0 0 0 0 0,-2-1 0 0 0,-1 0-1 0 0,12-40 1 0 0,-16 42 1042 0 0,-1 0-1 0 0,-1 0 1 0 0,0 0-1 0 0,-1-23 1 0 0,-2 42-586 0 0,0 0 0 0 0,0-1 0 0 0,1 1 1 0 0,-1 0-1 0 0,0 0 0 0 0,0 0 0 0 0,0-1 0 0 0,0 1 0 0 0,0 0 0 0 0,0 0 1 0 0,0-1-1 0 0,0 1 0 0 0,0 0 0 0 0,0 0 0 0 0,0-1 0 0 0,0 1 1 0 0,0 0-1 0 0,0 0 0 0 0,0-1 0 0 0,0 1 0 0 0,0 0 0 0 0,0 0 0 0 0,0-1 1 0 0,0 1-1 0 0,0 0 0 0 0,0 0 0 0 0,0 0 0 0 0,-1-1 0 0 0,1 1 1 0 0,0 0-1 0 0,0 0 0 0 0,0 0 0 0 0,0-1 0 0 0,-1 1 0 0 0,1 0 0 0 0,0 0 1 0 0,0 0-1 0 0,0 0 0 0 0,-1-1 0 0 0,1 1 0 0 0,0 0 0 0 0,0 0 1 0 0,0 0-1 0 0,-1 0 0 0 0,-6 12 2093 0 0,-5 22-1790 0 0,-4 19-299 0 0,-30 69-1 0 0,34-96-989 0 0,-1 1-1 0 0,-2-1 1 0 0,-1-1 0 0 0,-23 28 0 0 0,10-26-1087 0 0,12-21 844 0 0,16-6 1040 0 0,1 0 0 0 0,-1-1 0 0 0,1 1 0 0 0,-1 0 0 0 0,1 0 1 0 0,-1 0-1 0 0,1-1 0 0 0,0 1 0 0 0,-1 0 0 0 0,1-1 0 0 0,-1 1 0 0 0,1 0 0 0 0,0-1 0 0 0,-1 1 1 0 0,1-1-1 0 0,0 1 0 0 0,-1 0 0 0 0,1-1 0 0 0,0 1 0 0 0,0-1 0 0 0,-1 1 0 0 0,1-1 0 0 0,0 1 0 0 0,0-1 1 0 0,0 1-1 0 0,0-1 0 0 0,0 1 0 0 0,-1-1 0 0 0,1 1 0 0 0,0-1 0 0 0,1 0 0 0 0,-2 0 57 0 0,1 0 0 0 0,0 0-1 0 0,0 0 1 0 0,0 0-1 0 0,1 0 1 0 0,-1 0 0 0 0,0 1-1 0 0,0-1 1 0 0,0 0 0 0 0,1 0-1 0 0,-1 0 1 0 0,0 0-1 0 0,1 0 1 0 0,-1 1 0 0 0,1-1-1 0 0,-1 0 1 0 0,1 0-1 0 0,-1 1 1 0 0,1-1 0 0 0,-1 0-1 0 0,1 1 1 0 0,0-1 0 0 0,-1 1-1 0 0,1-1 1 0 0,1 0-1 0 0,27-8 872 0 0,29 9 732 0 0,15 5-306 0 0,-23-2-2182 0 0,-18 0-3157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2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8858 0 0,'6'17'2648'0'0,"4"1"-631"0"0,3 3-169 0 0,4-3-399 0 0,3-7-449 0 0,2-2-176 0 0,2-4-120 0 0,4-2-160 0 0,2-3-168 0 0,2-3-160 0 0,-1-2-144 0 0,0-4-296 0 0,0-4-528 0 0,-1-4-808 0 0,1-5-1385 0 0,-4-7-832 0 0,-1-5 465 0 0,1-2-2033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2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3 10514 0 0,'29'-1'7872'0'0,"3"0"-4210"0"0,16 5-2784 0 0,-45-4-868 0 0,0 1 0 0 0,0 0 0 0 0,0 0 0 0 0,0 0 0 0 0,0 0 0 0 0,-1 0 0 0 0,1 1 0 0 0,0-1 0 0 0,-1 1 0 0 0,1 0 0 0 0,-1 0 0 0 0,0 0 0 0 0,1 0 0 0 0,-1 0 0 0 0,0 0 0 0 0,0 1 0 0 0,0-1 0 0 0,-1 0 0 0 0,1 1 0 0 0,-1 0 0 0 0,1-1 0 0 0,-1 1 0 0 0,1 3 0 0 0,-1-3-40 0 0,-1 0-1 0 0,0 0 1 0 0,0 0-1 0 0,0 0 1 0 0,0 0-1 0 0,0 0 1 0 0,-1-1-1 0 0,0 1 1 0 0,1 0-1 0 0,-1 0 0 0 0,0 0 1 0 0,0 0-1 0 0,0-1 1 0 0,-1 1-1 0 0,1-1 1 0 0,-1 1-1 0 0,1-1 1 0 0,-5 5-1 0 0,-40 44-1067 0 0,37-43 937 0 0,-12 12-228 0 0,8-8 174 0 0,-1 1 0 0 0,-17 22 0 0 0,29-33 185 0 0,0 1-1 0 0,0 0 0 0 0,0-1 1 0 0,1 1-1 0 0,-1 0 0 0 0,1 0 1 0 0,-1 0-1 0 0,1 0 0 0 0,0 0 1 0 0,0 0-1 0 0,0 0 0 0 0,1 1 1 0 0,-1-1-1 0 0,1 0 1 0 0,0 0-1 0 0,0 1 0 0 0,0-1 1 0 0,0 0-1 0 0,0 0 0 0 0,2 6 1 0 0,-1-7 35 0 0,1 0-1 0 0,-1 1 1 0 0,0-1 0 0 0,1 0 0 0 0,0 0 0 0 0,-1 0 0 0 0,1 0 0 0 0,0-1 0 0 0,0 1 0 0 0,0 0 0 0 0,0-1 0 0 0,0 0 0 0 0,1 1 0 0 0,-1-1 0 0 0,0 0 0 0 0,1 0 0 0 0,-1 0 0 0 0,1 0 0 0 0,-1-1 0 0 0,1 1 0 0 0,4 0 0 0 0,8 1 49 0 0,0 0 1 0 0,24-2-1 0 0,-22 1-77 0 0,7-2 39 0 0,-17 1-69 0 0,0-1 1 0 0,0 1-1 0 0,0 0 0 0 0,0 1 0 0 0,0-1 0 0 0,0 1 0 0 0,0 1 1 0 0,0-1-1 0 0,8 4 0 0 0,-15-4 39 0 0,1-1 1 0 0,-1 0-1 0 0,1 0 1 0 0,-1 1-1 0 0,1-1 1 0 0,-1 1-1 0 0,0-1 1 0 0,1 0-1 0 0,-1 1 1 0 0,0-1-1 0 0,1 1 0 0 0,-1-1 1 0 0,0 1-1 0 0,0-1 1 0 0,1 1-1 0 0,-1-1 1 0 0,0 1-1 0 0,0-1 1 0 0,0 1-1 0 0,0-1 1 0 0,1 1-1 0 0,-1 0 1 0 0,0-1-1 0 0,0 1 1 0 0,0-1-1 0 0,0 1 1 0 0,-1-1-1 0 0,1 1 0 0 0,0 0 1 0 0,-11 18-51 0 0,-20 9 315 0 0,-176 118 384 0 0,205-145-641 0 0,-1 0-1 0 0,2 1 1 0 0,-1-1 0 0 0,0 1-1 0 0,0-1 1 0 0,0 1 0 0 0,1 0-1 0 0,-1 0 1 0 0,1 0-1 0 0,0 0 1 0 0,-1 0 0 0 0,1 0-1 0 0,0 0 1 0 0,0 1 0 0 0,0-1-1 0 0,0 0 1 0 0,1 0 0 0 0,-1 1-1 0 0,0 4 1 0 0,2-5 1 0 0,-1-1 0 0 0,1 1 0 0 0,0 0 1 0 0,0 0-1 0 0,0-1 0 0 0,0 1 0 0 0,0-1 0 0 0,0 1 0 0 0,0-1 0 0 0,1 1 1 0 0,-1-1-1 0 0,0 0 0 0 0,1 1 0 0 0,-1-1 0 0 0,1 0 0 0 0,0 0 0 0 0,-1 0 0 0 0,1 0 1 0 0,0 0-1 0 0,0-1 0 0 0,-1 1 0 0 0,1-1 0 0 0,0 1 0 0 0,0-1 0 0 0,3 1 1 0 0,8 2-260 0 0,0-1 0 0 0,0 0 0 0 0,0-1 1 0 0,0 0-1 0 0,0-1 0 0 0,0-1 0 0 0,0 0 1 0 0,25-5-1 0 0,-26 3-1355 0 0,0 0-1 0 0,-1-1 1 0 0,1-1 0 0 0,-1 0 0 0 0,18-10-1 0 0,-3-3-3199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3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0 9498 0 0,'-26'24'8353'0'0,"4"3"-3855"0"0,-35 67-3367 0 0,26-40-434 0 0,-53 68-1360 0 0,44-67-2955 0 0,39-54 3276 0 0,0 0-1 0 0,0 0 1 0 0,0 0-1 0 0,1 1 1 0 0,-1-1-1 0 0,0 0 1 0 0,1 0-1 0 0,-1 1 1 0 0,1-1-1 0 0,-1 1 1 0 0,1-1-1 0 0,0 0 1 0 0,-1 3-1 0 0,1-4 244 0 0,0 1 0 0 0,1-1 0 0 0,-1 1 0 0 0,0-1 0 0 0,0 0 0 0 0,0 1 0 0 0,0-1 0 0 0,1 0 0 0 0,-1 0 0 0 0,0 1 0 0 0,1-1 0 0 0,-1 0 0 0 0,0 0-1 0 0,0 1 1 0 0,1-1 0 0 0,-1 0 0 0 0,0 0 0 0 0,1 1 0 0 0,-1-1 0 0 0,0 0 0 0 0,1 0 0 0 0,-1 0 0 0 0,0 0 0 0 0,1 0 0 0 0,-1 0 0 0 0,1 0 0 0 0,-1 0 0 0 0,0 0 0 0 0,1 0-1 0 0,-1 0 1 0 0,1 0 0 0 0,45-10-1939 0 0,-23 4 3185 0 0,62-2 1358 0 0,-55 7-2609 0 0,0-2-1 0 0,57-14 1 0 0,-86 17 29 0 0,-1 0-54 0 0,0 0 0 0 0,1 0 0 0 0,-1 0 0 0 0,0 0 0 0 0,0 0 0 0 0,1 0 0 0 0,-1 0 0 0 0,0 0-1 0 0,1 0 1 0 0,-1 0 0 0 0,0 0 0 0 0,0 0 0 0 0,1 0 0 0 0,-1 0 0 0 0,0 0 0 0 0,0-1 0 0 0,1 1 0 0 0,-1 0 0 0 0,0 0 0 0 0,0 0-1 0 0,0 0 1 0 0,1-1 0 0 0,-1 1 0 0 0,0 0 0 0 0,0 0 0 0 0,0 0 0 0 0,0-1 0 0 0,1 1 0 0 0,-1 0 0 0 0,0 0 0 0 0,0-1 0 0 0,0 1-1 0 0,0 0 1 0 0,0-1 0 0 0,0 1 0 0 0,0 0 0 0 0,0 0 0 0 0,0-1 0 0 0,0 1 0 0 0,0 0 0 0 0,0 0 0 0 0,0-1 0 0 0,0 1 0 0 0,0 0-1 0 0,0-1 1 0 0,0 1 0 0 0,0 0 0 0 0,0-1 0 0 0,-3-4-4150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40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28 277 3033 0 0,'-7'-3'9482'0'0,"6"3"-9313"0"0,1 0-34 0 0,0 0 0 0 0,0 1 0 0 0,-1-1 1 0 0,1 0-1 0 0,0 0 0 0 0,0 0 0 0 0,-1 0 0 0 0,1 0 1 0 0,0 1-1 0 0,-1-1 0 0 0,1 0 0 0 0,0 0 0 0 0,-1 0 0 0 0,1 0 1 0 0,0 0-1 0 0,-1 0 0 0 0,1 0 0 0 0,0 0 0 0 0,-1 0 1 0 0,1 0-1 0 0,0 0 0 0 0,-1 0 0 0 0,1 0 0 0 0,0-1 1 0 0,0 1-1 0 0,-1 0 0 0 0,1 0 0 0 0,0 0 0 0 0,-1 0 0 0 0,1 0 1 0 0,0-1-1 0 0,0 1 0 0 0,-1 0 0 0 0,1 0 0 0 0,0 0 1 0 0,0-1-1 0 0,-1 1 0 0 0,1 0 0 0 0,0-1 0 0 0,0 1 0 0 0,0 0 1 0 0,0 0-1 0 0,-1-1 0 0 0,1 1 0 0 0,0 0 0 0 0,0-1 1 0 0,0 1-1 0 0,0 0 0 0 0,0-1 0 0 0,0 1 0 0 0,0-1 1 0 0,-8-19 1973 0 0,8 19-2072 0 0,0 1-1 0 0,0 0 1 0 0,0-1 0 0 0,1 1-1 0 0,-1-1 1 0 0,0 1 0 0 0,0 0-1 0 0,0-1 1 0 0,0 1 0 0 0,0 0-1 0 0,1-1 1 0 0,-1 1 0 0 0,0-1-1 0 0,0 1 1 0 0,1 0 0 0 0,-1 0-1 0 0,0-1 1 0 0,0 1 0 0 0,1 0-1 0 0,-1-1 1 0 0,0 1 0 0 0,1 0-1 0 0,-1 0 1 0 0,1 0 0 0 0,-1-1-1 0 0,0 1 1 0 0,1 0 0 0 0,4-1 36 0 0,-1 1 0 0 0,1 0 0 0 0,-1 0 1 0 0,1 0-1 0 0,-1 0 0 0 0,9 2 0 0 0,18 2 80 0 0,0 0 1 0 0,1-3-1 0 0,0 0 0 0 0,-1-3 0 0 0,57-8 0 0 0,173-19 837 0 0,8-2-103 0 0,-226 21-818 0 0,0-1 0 0 0,-1-2 1 0 0,0-3-1 0 0,75-38 0 0 0,-105 48-4 0 0,-1 1 0 0 0,1 0 0 0 0,0 1 0 0 0,0 1 0 0 0,0 0 0 0 0,1 0 0 0 0,-1 1 0 0 0,1 1-1 0 0,0 0 1 0 0,-1 1 0 0 0,21 1 0 0 0,-13-1-41 0 0,-1-1 1 0 0,1-1-1 0 0,-1-1 0 0 0,1-1 0 0 0,19-7 1 0 0,-21 6-19 0 0,0 0 1 0 0,0 2 0 0 0,0 0-1 0 0,1 1 1 0 0,-1 0 0 0 0,21 2-1 0 0,340 36 138 0 0,-340-31-140 0 0,53 14 0 0 0,-57-10-7 0 0,69 8 1 0 0,270 30-30 0 0,-104-21 51 0 0,-69-10-6 0 0,-45 5-11 0 0,-49-6 3 0 0,187 4 1 0 0,-292-19-6 0 0,94-3 2 0 0,-1 4 0 0 0,168 23 0 0 0,-215-18-1 0 0,1-2 1 0 0,0-3 0 0 0,81-6 0 0 0,34-1 15 0 0,-114 10 1 0 0,88 18 0 0 0,-88-12-7 0 0,87 6 0 0 0,178 6-11 0 0,-263-17 11 0 0,-1-3 1 0 0,1-1-1 0 0,0-3 0 0 0,90-15 0 0 0,-103 12-5 0 0,0 2 0 0 0,0 2 0 0 0,0 2-1 0 0,0 1 1 0 0,68 14 0 0 0,-74-12 5 0 0,0-2 0 0 0,0-1 0 0 0,0-1 0 0 0,1-2 0 0 0,46-9 0 0 0,51-3 26 0 0,-2 10 43 0 0,142 14 1 0 0,-239-5-74 0 0,45 12 0 0 0,-51-10-12 0 0,1-1 1 0 0,48 4-1 0 0,-14-7 18 0 0,-21 0-6 0 0,-1-1 0 0 0,0-3-1 0 0,1-1 1 0 0,43-7 0 0 0,34-6 61 0 0,-4 1-7 0 0,118-38-24 0 0,-208 48-14 0 0,0-1 0 0 0,0-1 0 0 0,-1-1 0 0 0,0-2 0 0 0,0 0 0 0 0,-1-1 0 0 0,0-1 0 0 0,-1 0 0 0 0,0-2 0 0 0,18-15-1 0 0,-34 25-2 0 0,0 1 0 0 0,0 0 0 0 0,0 0 0 0 0,0 1 0 0 0,0-1 0 0 0,1 1 0 0 0,-1 0 0 0 0,1 0-1 0 0,-1 0 1 0 0,0 1 0 0 0,1 0 0 0 0,6 0 0 0 0,55 5 16 0 0,-61-4-202 0 0,-1 0 0 0 0,0 0 1 0 0,0 1-1 0 0,1 0 0 0 0,-1 0 0 0 0,0 0 0 0 0,0 0 0 0 0,-1 1 0 0 0,1-1 0 0 0,0 1 1 0 0,-1 0-1 0 0,0 0 0 0 0,6 7 0 0 0,-2-3-1638 0 0,-7-7 1699 0 0,0 0 0 0 0,0 0 0 0 0,0 0 1 0 0,0 1-1 0 0,0-1 0 0 0,0 0 0 0 0,0 0 0 0 0,0 0 0 0 0,1 0 0 0 0,-1 1 1 0 0,0-1-1 0 0,0 0 0 0 0,0 0 0 0 0,0 0 0 0 0,0 0 0 0 0,1 0 0 0 0,-1 0 1 0 0,0 0-1 0 0,0 0 0 0 0,0 1 0 0 0,0-1 0 0 0,0 0 0 0 0,1 0 0 0 0,-1 0 1 0 0,0 0-1 0 0,0 0 0 0 0,0 0 0 0 0,1 0 0 0 0,-1 0 0 0 0,0 0 1 0 0,0 0-1 0 0,0 0 0 0 0,0 0 0 0 0,1 0 0 0 0,-1 0 0 0 0,0 0 0 0 0,0 0 1 0 0,0 0-1 0 0,0-1 0 0 0,1 1 0 0 0,-1 0 0 0 0,0 0 0 0 0,0 0 0 0 0,0 0 1 0 0,0 0-1 0 0,0 0 0 0 0,1 0 0 0 0,-1 0 0 0 0,0-1 0 0 0,0 1 0 0 0,0 0 1 0 0,0 0-1 0 0,0 0 0 0 0,0 0 0 0 0,0-1 0 0 0,1 1 0 0 0,-1 0 1 0 0,0 0-1 0 0,0 0 0 0 0,0 0 0 0 0,0-1 0 0 0,0 1 0 0 0,0 0 0 0 0,0 0 1 0 0,0 0-1 0 0,0 0 0 0 0,0-1 0 0 0,0 1 0 0 0,0-12-5127 0 0,4 1-2348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3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1 151 8050 0 0,'1'-7'8133'0'0,"7"7"-4220"0"0,16 11-2598 0 0,-12-5-423 0 0,0-1-919 0 0,1-1-1 0 0,-1 0 0 0 0,1-1 1 0 0,0-1-1 0 0,0 0 0 0 0,1 0 0 0 0,-1-2 1 0 0,14 0-1 0 0,-22 0-470 0 0,0-1-1 0 0,0 0 1 0 0,-1 0 0 0 0,1-1-1 0 0,0 1 1 0 0,-1-1-1 0 0,1 0 1 0 0,-1 0 0 0 0,1-1-1 0 0,5-4 1 0 0,-6 4-291 0 0,0 0 1 0 0,-1 0-1 0 0,0-1 0 0 0,1 0 0 0 0,-2 0 1 0 0,1 0-1 0 0,0 0 0 0 0,-1 0 1 0 0,0 0-1 0 0,1-1 0 0 0,-2 1 0 0 0,3-8 1 0 0,1-4-633 0 0,-1 0-1397 0 0</inkml:trace>
  <inkml:trace contextRef="#ctx0" brushRef="#br0" timeOffset="1">271 0 3657 0 0,'-18'42'14152'0'0,"3"-9"-11019"0"0,-10 35-1218 0 0,-24 73-603 0 0,42-117-1385 0 0,1 0 1 0 0,2 1-1 0 0,-4 45 0 0 0,10-46 303 0 0,-1-19-1106 0 0,0-1 1 0 0,0 0-1 0 0,0 1 0 0 0,0-1 0 0 0,1 0 0 0 0,3 6 1 0 0,-4-9 579 0 0,-1 0 0 0 0,1 0 1 0 0,-1 0-1 0 0,1-1 1 0 0,-1 1-1 0 0,1 0 1 0 0,0-1-1 0 0,-1 1 0 0 0,1 0 1 0 0,0-1-1 0 0,0 1 1 0 0,-1-1-1 0 0,1 1 1 0 0,0-1-1 0 0,0 1 0 0 0,0-1 1 0 0,0 0-1 0 0,-1 1 1 0 0,1-1-1 0 0,0 0 1 0 0,0 0-1 0 0,0 0 1 0 0,1 0-1 0 0,0 0 14 0 0,0-1 1 0 0,-1 1-1 0 0,1-1 1 0 0,0 0 0 0 0,-1 1-1 0 0,1-1 1 0 0,0 0-1 0 0,-1 0 1 0 0,0 0-1 0 0,1-1 1 0 0,-1 1-1 0 0,0 0 1 0 0,1 0-1 0 0,-1-1 1 0 0,0 1-1 0 0,0-1 1 0 0,1-1-1 0 0,14-22-1474 0 0,7 0-561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3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27 6065 0 0,'1'-11'1720'0'0,"1"-5"7569"0"0,-10 29-3913 0 0,-20 54-3021 0 0,-5 10-1689 0 0,3 1 1 0 0,-35 146-1 0 0,57-156-1577 0 0,12-33-1591 0 0,-3-33 1916 0 0,0 1 0 0 0,0-1 0 0 0,0 0 1 0 0,0 1-1 0 0,0-1 0 0 0,0 0 0 0 0,0 0 0 0 0,1 0 0 0 0,-1 0 0 0 0,3 3 0 0 0,-3-4 227 0 0,0-1 0 0 0,0 1 0 0 0,0-1 0 0 0,0 1-1 0 0,-1-1 1 0 0,1 1 0 0 0,0-1 0 0 0,0 1 0 0 0,0-1 0 0 0,0 0-1 0 0,0 1 1 0 0,0-1 0 0 0,0 0 0 0 0,0 0 0 0 0,0 0 0 0 0,0 0-1 0 0,0 0 1 0 0,0 0 0 0 0,0 0 0 0 0,0 0 0 0 0,0 0 0 0 0,0 0-1 0 0,0-1 1 0 0,1 1 0 0 0,14-7-4967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4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32 7058 0 0,'4'-5'1828'0'0,"-3"3"-1074"0"0,1 0 1 0 0,-1-1-1 0 0,1 1 0 0 0,-1 1 1 0 0,1-1-1 0 0,0 0 1 0 0,0 0-1 0 0,0 1 0 0 0,0-1 1 0 0,0 1-1 0 0,1-1 0 0 0,-1 1 1 0 0,0 0-1 0 0,4-1 1 0 0,-6 2-620 0 0,1 0-1 0 0,-1 1 1 0 0,0-1 0 0 0,1 0 0 0 0,-1 1 0 0 0,0-1 0 0 0,0 0 0 0 0,0 1-1 0 0,1-1 1 0 0,-1 1 0 0 0,0-1 0 0 0,0 0 0 0 0,0 1 0 0 0,0-1 0 0 0,0 1-1 0 0,0-1 1 0 0,0 1 0 0 0,0-1 0 0 0,0 0 0 0 0,0 1 0 0 0,0-1 0 0 0,0 1 0 0 0,0-1-1 0 0,0 1 1 0 0,0-1 0 0 0,0 0 0 0 0,0 1 0 0 0,0-1 0 0 0,-1 1 0 0 0,1-1-1 0 0,0 1 1 0 0,-7 15 442 0 0,7-15-439 0 0,-23 49 453 0 0,-32 52-1 0 0,-43 39-3379 0 0,75-121 401 0 0,23-20 2353 0 0,-1 1 0 0 0,1-1 1 0 0,0 0-1 0 0,0 0 1 0 0,0 0-1 0 0,0 0 0 0 0,0 0 1 0 0,0 0-1 0 0,0 0 1 0 0,0 0-1 0 0,0 0 1 0 0,0 0-1 0 0,0 0 0 0 0,-1 1 1 0 0,1-1-1 0 0,0 0 1 0 0,0 0-1 0 0,0 0 0 0 0,0 0 1 0 0,0 0-1 0 0,0 0 1 0 0,0 0-1 0 0,0 0 0 0 0,-1 0 1 0 0,1 0-1 0 0,0 0 1 0 0,0 0-1 0 0,0 0 0 0 0,0 0 1 0 0,0 0-1 0 0,0 0 1 0 0,0 0-1 0 0,0 0 0 0 0,-1 0 1 0 0,1 0-1 0 0,0-1 1 0 0,0 1-1 0 0,0 0 0 0 0,0 0 1 0 0,0 0-1 0 0,0 0 1 0 0,0 0-1 0 0,0 0 0 0 0,0 0 1 0 0,0 0-1 0 0,-1 0 1 0 0,1 0-1 0 0,0 0 1 0 0,0 0-1 0 0,0-1 0 0 0,0 1 1 0 0,0 0-1 0 0,0 0 1 0 0,0 0-1 0 0,0 0 0 0 0,0 0 1 0 0,0 0-1 0 0,0-1 1 0 0,9-13-668 0 0,-4 9 860 0 0,0-1-1 0 0,0 1 0 0 0,1 0 1 0 0,0 0-1 0 0,0 1 0 0 0,0-1 1 0 0,1 2-1 0 0,-1-1 1 0 0,1 1-1 0 0,0-1 0 0 0,0 2 1 0 0,0-1-1 0 0,1 1 0 0 0,-1 0 1 0 0,0 1-1 0 0,1 0 0 0 0,13-1 1 0 0,-5 2-30 0 0,0 1 0 0 0,-1 0-1 0 0,1 1 1 0 0,-1 0 0 0 0,0 1 0 0 0,1 1 0 0 0,24 10 0 0 0,-13 5-286 0 0,-17-6-1858 0 0,-10-13 1849 0 0,0 1 0 0 0,0-1 0 0 0,0 1 0 0 0,0-1 0 0 0,0 0 0 0 0,0 1 0 0 0,0-1 0 0 0,0 1-1 0 0,0-1 1 0 0,-1 0 0 0 0,1 1 0 0 0,0-1 0 0 0,0 1 0 0 0,0-1 0 0 0,0 0 0 0 0,-1 1 0 0 0,1-1-1 0 0,0 0 1 0 0,0 1 0 0 0,-1-1 0 0 0,1 0 0 0 0,0 0 0 0 0,0 1 0 0 0,-1-1 0 0 0,1 0 0 0 0,0 0-1 0 0,-1 1 1 0 0,1-1 0 0 0,0 0 0 0 0,-1 0 0 0 0,1 0 0 0 0,-1 0 0 0 0,0 1 0 0 0,-16 3-4934 0 0,-5 6-1243 0 0</inkml:trace>
  <inkml:trace contextRef="#ctx0" brushRef="#br0" timeOffset="1">1 592 14739 0 0,'29'-2'2969'0'0,"2"2"-1289"0"0,12 0 89 0 0,4 0-409 0 0,0 2-448 0 0,6-2-256 0 0,1 1-176 0 0,-1 1-232 0 0,-1-2-136 0 0,-3 0-40 0 0,-5 0-168 0 0,-2 1-296 0 0,-7 2-536 0 0,-10 1-1096 0 0,-6-1-1985 0 0,-10 0-1160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5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28 4881 0 0,'-10'-12'10552'0'0,"6"2"-4714"0"0,8 4-3351 0 0,11 7-1987 0 0,275 43-152 0 0,-165-34-2609 0 0,-103-11-2484 0 0,-21 1 4170 0 0,0-1-1 0 0,0 1 0 0 0,0 0 0 0 0,0-1 0 0 0,1 1 0 0 0,-1 0 1 0 0,0-1-1 0 0,0 0 0 0 0,0 1 0 0 0,0-1 0 0 0,-1 0 0 0 0,1 1 1 0 0,0-1-1 0 0,0 0 0 0 0,1-2 0 0 0,3-4-4922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5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8 9386 0 0,'-18'-8'9394'0'0,"26"19"-4958"0"0,28 20-2708 0 0,-9-12-1241 0 0,25 20 86 0 0,-49-36-508 0 0,1 0 0 0 0,-1 1 0 0 0,0-1 0 0 0,0 0 0 0 0,-1 1 1 0 0,1 0-1 0 0,0 0 0 0 0,-1-1 0 0 0,0 1 0 0 0,3 8 0 0 0,-5-7-1 0 0,1 0 1 0 0,-1 0-1 0 0,0 0 0 0 0,0 0 0 0 0,0 0 0 0 0,-1 1 0 0 0,0-1 0 0 0,0 0 0 0 0,0 0 0 0 0,0-1 1 0 0,-1 1-1 0 0,0 0 0 0 0,0 0 0 0 0,0-1 0 0 0,-1 1 0 0 0,-5 7 0 0 0,-2 2-23 0 0,-1 0 1 0 0,0-1-1 0 0,-20 19 0 0 0,23-26-450 0 0,-15 18-472 0 0,22-24 497 0 0,1 1-1 0 0,-1 0 1 0 0,1 0 0 0 0,-1 0 0 0 0,1-1 0 0 0,-1 1-1 0 0,1 0 1 0 0,0 0 0 0 0,-1 0 0 0 0,1 0 0 0 0,0 0 0 0 0,0 0-1 0 0,0 0 1 0 0,0 0 0 0 0,0 0 0 0 0,0 0 0 0 0,0 1 0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6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10 6753 0 0,'-11'-9'10773'0'0,"4"32"-7939"0"0,6-18-3144 0 0,-13 68 1282 0 0,3-7-735 0 0,-27 80-1 0 0,30-133-1017 0 0,4-22-169 0 0,3-26 221 0 0,2 33 760 0 0,0 0 0 0 0,-1 0 0 0 0,1 0 0 0 0,0 0 0 0 0,0 0 0 0 0,0 0 0 0 0,0 1 0 0 0,1-1 0 0 0,-1 0 0 0 0,0 0 0 0 0,1 1 0 0 0,-1-1 0 0 0,1 1 0 0 0,-1 0 0 0 0,1-1 0 0 0,0 1 1 0 0,0 0-1 0 0,0 0 0 0 0,0 0 0 0 0,0 0 0 0 0,0 0 0 0 0,0 0 0 0 0,0 1 0 0 0,0-1 0 0 0,0 1 0 0 0,0-1 0 0 0,0 1 0 0 0,0 0 0 0 0,0 0 0 0 0,1 0 0 0 0,-1 0 0 0 0,0 0 0 0 0,4 1 0 0 0,7 1-1 0 0,0 2-1 0 0,1 0 0 0 0,-1 0 1 0 0,18 9-1 0 0,10 3-398 0 0,-14-12-1505 0 0,-25-4 1370 0 0,1 0-1 0 0,-1 0 0 0 0,0 0 1 0 0,1-1-1 0 0,-1 1 1 0 0,0-1-1 0 0,0 1 1 0 0,1-1-1 0 0,-1 0 1 0 0,0 0-1 0 0,0 0 1 0 0,0 0-1 0 0,0 0 1 0 0,0 0-1 0 0,0-1 1 0 0,0 1-1 0 0,-1-1 0 0 0,1 0 1 0 0,0 1-1 0 0,-1-1 1 0 0,1 0-1 0 0,-1 0 1 0 0,2-2-1 0 0,4-7-3220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6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9050 0 0,'3'7'8989'0'0,"-2"5"-4598"0"0,-6 28-3485 0 0,4-32-29 0 0,-25 134-990 0 0,11-62-8625 0 0,15-79 8458 0 0,0 0 1 0 0,0 0-1 0 0,-1 0 1 0 0,1 0-1 0 0,0 0 1 0 0,-1 0-1 0 0,1 0 0 0 0,-1 0 1 0 0,1 0-1 0 0,-1 0 1 0 0,1 0-1 0 0,-1 0 1 0 0,1 0-1 0 0,-1 0 0 0 0,0-1 1 0 0,1 1-1 0 0,-1 0 1 0 0,0 0-1 0 0,0-1 1 0 0,0 1-1 0 0,0-1 0 0 0,0 1 1 0 0,-1 0-1 0 0,-4 3-1613 0 0,0 6-2810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7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0 386 6961 0 0,'0'1'721'0'0,"1"1"0"0"0,-1-1-1 0 0,1 1 1 0 0,0-1 0 0 0,-1 1-1 0 0,1-1 1 0 0,0 0 0 0 0,0 0-1 0 0,0 1 1 0 0,0-1 0 0 0,0 0-1 0 0,2 2 1 0 0,18 8 3816 0 0,34-2-3299 0 0,-21-5-748 0 0,-29-3-474 0 0,0 0-1 0 0,0 1 0 0 0,0-1 0 0 0,0 1 0 0 0,-1 0 0 0 0,1 0 0 0 0,-1 0 0 0 0,6 5 0 0 0,-9-6-21 0 0,0 0 1 0 0,0 0-1 0 0,0 0 1 0 0,-1 0-1 0 0,1 0 1 0 0,0 0-1 0 0,-1 0 1 0 0,1 1-1 0 0,-1-1 1 0 0,1 0-1 0 0,-1 0 1 0 0,0 1-1 0 0,0-1 1 0 0,1 0-1 0 0,-1 1 1 0 0,0-1-1 0 0,0 0 1 0 0,0 1-1 0 0,0-1 1 0 0,0 0-1 0 0,-1 1 1 0 0,1-1-1 0 0,0 0 1 0 0,-1 0-1 0 0,1 1 1 0 0,-1-1-1 0 0,1 0 1 0 0,-1 0-1 0 0,1 0 1 0 0,-1 0-1 0 0,0 1 1 0 0,0-1-1 0 0,0 0 1 0 0,1 0-1 0 0,-3 1 1 0 0,-4 7 29 0 0,4-4-49 0 0,-1-1 0 0 0,1 1 1 0 0,0-1-1 0 0,1 1 0 0 0,-1 0 1 0 0,-2 9-1 0 0,4-13 14 0 0,1 0-1 0 0,0-1 0 0 0,0 1 1 0 0,0 0-1 0 0,0 0 0 0 0,0 0 1 0 0,0 0-1 0 0,0 0 1 0 0,0 0-1 0 0,0 0 0 0 0,0 0 1 0 0,1 0-1 0 0,-1-1 1 0 0,0 1-1 0 0,1 0 0 0 0,-1 0 1 0 0,0 0-1 0 0,2 1 1 0 0,-1-1-11 0 0,0 0 1 0 0,1 1 0 0 0,-1-1 0 0 0,1 0-1 0 0,-1 0 1 0 0,1-1 0 0 0,-1 1 0 0 0,1 0-1 0 0,-1 0 1 0 0,1-1 0 0 0,0 1 0 0 0,-1-1-1 0 0,4 1 1 0 0,3 0-175 0 0,0 0 0 0 0,-1-1 0 0 0,1 0 0 0 0,0 0 1 0 0,0-1-1 0 0,0 1 0 0 0,-1-2 0 0 0,1 1 0 0 0,0-1 0 0 0,11-5 0 0 0,-3 0-2142 0 0,0 0 0 0 0,0-1-1 0 0,24-17 1 0 0,-1-3-4163 0 0</inkml:trace>
  <inkml:trace contextRef="#ctx0" brushRef="#br0" timeOffset="1">452 0 16203 0 0,'-2'3'6801'0'0,"2"-3"-6670"0"0,13 6 1086 0 0,18 6-1819 0 0,19-3 615 0 0,-2-1-1225 0 0,-20 3-2723 0 0,-28-11 3778 0 0,1 0 0 0 0,-1 0 0 0 0,0 0 0 0 0,1 0 0 0 0,-1 0 0 0 0,0 1 0 0 0,0-1 0 0 0,1 0 0 0 0,-1 0 0 0 0,0 0 0 0 0,1 1 0 0 0,-1-1 0 0 0,0 0 0 0 0,0 0-1 0 0,1 0 1 0 0,-1 1 0 0 0,0-1 0 0 0,0 0 0 0 0,0 1 0 0 0,0-1 0 0 0,1 0 0 0 0,-1 0 0 0 0,0 1 0 0 0,0-1 0 0 0,0 0 0 0 0,0 1 0 0 0,0-1 0 0 0,0 0 0 0 0,0 1 0 0 0,0-1 0 0 0,0 0 0 0 0,0 1 0 0 0,0-1 0 0 0,0 0 0 0 0,0 1 0 0 0,0-1 0 0 0,0 0 0 0 0,0 1 0 0 0,0-1 0 0 0,0 0 0 0 0,0 1 0 0 0,0-1 0 0 0,-1 0 0 0 0,1 1 0 0 0,0-1-1 0 0,0 0 1 0 0,0 1 0 0 0,-1-1 0 0 0,1 0 0 0 0,0 0 0 0 0,0 0 0 0 0,-1 1 0 0 0,1-1 0 0 0,-19 11-4205 0 0,18-11 4181 0 0,-15 8-3276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7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38 142 5985 0 0,'-25'11'5749'0'0,"24"-11"-5542"0"0,1 0 1 0 0,-1 0-1 0 0,1 0 0 0 0,-1 0 0 0 0,0 1 0 0 0,1-1 0 0 0,-1 0 1 0 0,1 0-1 0 0,-1 1 0 0 0,1-1 0 0 0,-1 0 0 0 0,1 1 0 0 0,0-1 1 0 0,-1 0-1 0 0,1 1 0 0 0,-1-1 0 0 0,1 0 0 0 0,0 1 0 0 0,-1-1 1 0 0,1 1-1 0 0,0-1 0 0 0,-1 1 0 0 0,1-1 0 0 0,0 1 1 0 0,0-1-1 0 0,-1 1 0 0 0,1 0 0 0 0,0-1 0 0 0,0 1 0 0 0,0-1 1 0 0,0 1-1 0 0,0-1 0 0 0,0 1 0 0 0,0 0 0 0 0,0-1 0 0 0,0 1 1 0 0,0-1-1 0 0,0 1 0 0 0,0-1 0 0 0,1 2 0 0 0,1-1-76 0 0,0 0 0 0 0,-1-1-1 0 0,1 1 1 0 0,0 0 0 0 0,0-1-1 0 0,0 1 1 0 0,0-1-1 0 0,0 0 1 0 0,1 1 0 0 0,-1-1-1 0 0,0 0 1 0 0,0 0 0 0 0,0-1-1 0 0,0 1 1 0 0,0 0 0 0 0,0-1-1 0 0,3 0 1 0 0,35-11 337 0 0,-37 11-428 0 0,0 0 1 0 0,0 0-1 0 0,0 0 1 0 0,0 0-1 0 0,0 0 0 0 0,1 0 1 0 0,-1 1-1 0 0,0 0 1 0 0,6 0-1 0 0,-9 0-30 0 0,0 0 0 0 0,1 0 0 0 0,-1 0-1 0 0,0 0 1 0 0,0 1 0 0 0,1-1-1 0 0,-1 0 1 0 0,0 0 0 0 0,0 0 0 0 0,1 1-1 0 0,-1-1 1 0 0,0 0 0 0 0,0 0-1 0 0,0 1 1 0 0,1-1 0 0 0,-1 0-1 0 0,0 1 1 0 0,0-1 0 0 0,0 0 0 0 0,0 1-1 0 0,0-1 1 0 0,0 0 0 0 0,0 0-1 0 0,0 1 1 0 0,1-1 0 0 0,-1 0 0 0 0,0 1-1 0 0,0-1 1 0 0,-1 0 0 0 0,1 1-1 0 0,0 0 1 0 0,-8 21 211 0 0,-11 11-56 0 0,-17 36-67 0 0,34-64-102 0 0,0 1 1 0 0,0-1-1 0 0,1 1 0 0 0,-1-1 0 0 0,1 1 0 0 0,1 0 0 0 0,-1-1 1 0 0,1 1-1 0 0,0 0 0 0 0,2 10 0 0 0,-2-14 10 0 0,0-1-1 0 0,0 1 0 0 0,0-1 1 0 0,1 1-1 0 0,-1-1 0 0 0,1 1 1 0 0,-1-1-1 0 0,1 0 0 0 0,-1 1 1 0 0,1-1-1 0 0,0 0 0 0 0,0 1 1 0 0,0-1-1 0 0,0 0 0 0 0,0 0 1 0 0,0 0-1 0 0,0 0 0 0 0,0 0 1 0 0,0 0-1 0 0,2 1 0 0 0,-1-1 10 0 0,-1-1-1 0 0,1 0 1 0 0,-1 1-1 0 0,0-1 1 0 0,1 0-1 0 0,-1 0 0 0 0,1 0 1 0 0,-1 0-1 0 0,0 0 1 0 0,1-1-1 0 0,-1 1 0 0 0,0 0 1 0 0,1-1-1 0 0,-1 1 1 0 0,0-1-1 0 0,1 1 1 0 0,1-2-1 0 0,3-2 40 0 0,0 0 0 0 0,-1 0 0 0 0,1 0 0 0 0,-1-1-1 0 0,0 0 1 0 0,0 0 0 0 0,5-7 0 0 0,-5 5-4 0 0,-1 0 0 0 0,1 0 0 0 0,-1 0 0 0 0,-1-1 0 0 0,1 0 0 0 0,-2 0 0 0 0,1 0 0 0 0,-1 0 0 0 0,3-16 0 0 0,-3 3-1202 0 0,-2-1-1 0 0,-2-31 0 0 0,0-6-7850 0 0,2 54 8353 0 0,0 0 0 0 0,1 0 0 0 0,0 0 0 0 0,0 0 0 0 0,0 1 0 0 0,0-1 0 0 0,1 0 0 0 0,0 1 0 0 0,0-1 0 0 0,0 1 0 0 0,0-1 1 0 0,4-4-1 0 0,-4 7 659 0 0,0 0-1 0 0,0 0 1 0 0,0-1 0 0 0,0 1 0 0 0,0 1 0 0 0,0-1 0 0 0,0 0 0 0 0,0 1 0 0 0,1-1 0 0 0,-1 1 0 0 0,1-1 0 0 0,-1 1 0 0 0,1 0-1 0 0,0 0 1 0 0,-1 0 0 0 0,1 1 0 0 0,0-1 0 0 0,0 1 0 0 0,0-1 0 0 0,-1 1 0 0 0,1 0 0 0 0,0 0 0 0 0,3 0 0 0 0,-6 1 271 0 0,1-1 0 0 0,0 0 0 0 0,-1 1 0 0 0,1-1 0 0 0,-1 0 1 0 0,1 1-1 0 0,-1-1 0 0 0,1 1 0 0 0,-1-1 0 0 0,1 1 0 0 0,-1-1 0 0 0,1 1 1 0 0,-1-1-1 0 0,1 1 0 0 0,-1 0 0 0 0,0-1 0 0 0,1 1 0 0 0,-1-1 1 0 0,0 1-1 0 0,0 0 0 0 0,0-1 0 0 0,1 1 0 0 0,-1 0 0 0 0,0-1 0 0 0,0 1 1 0 0,0 0-1 0 0,0 0 0 0 0,0-1 0 0 0,0 2 0 0 0,-2 25 4988 0 0,1-21-4460 0 0,-9 78 4387 0 0,5-50-4582 0 0,2 0-1 0 0,0 47 0 0 0,3-79-611 0 0,0-1 0 0 0,0 0-1 0 0,0 0 1 0 0,0 0 0 0 0,0 0-1 0 0,0 1 1 0 0,1-1 0 0 0,-1 0-1 0 0,0 0 1 0 0,0 0 0 0 0,1 0-1 0 0,-1 0 1 0 0,1 0 0 0 0,-1 0-1 0 0,1 0 1 0 0,0 0 0 0 0,-1 0-1 0 0,2 2 1 0 0,-1-3-29 0 0,-1 0 1 0 0,1 0-1 0 0,-1 0 1 0 0,1 0-1 0 0,0 0 1 0 0,-1 0-1 0 0,1 0 0 0 0,-1 0 1 0 0,1 0-1 0 0,-1 0 1 0 0,1-1-1 0 0,0 1 0 0 0,-1 0 1 0 0,1 0-1 0 0,-1 0 1 0 0,1-1-1 0 0,-1 1 0 0 0,1 0 1 0 0,-1-1-1 0 0,1 1 1 0 0,-1 0-1 0 0,0-1 0 0 0,1 1 1 0 0,-1-1-1 0 0,1 0 1 0 0,31-42-2072 0 0,-26 32 1627 0 0,35-59-1819 0 0,-31 50 2161 0 0,0 1 1 0 0,2 0 0 0 0,18-23-1 0 0,-30 42 162 0 0,0 0 0 0 0,0 0 0 0 0,0 0 1 0 0,1-1-1 0 0,-1 1 0 0 0,0 0 0 0 0,0 0 0 0 0,0 0 0 0 0,0 0 0 0 0,0 0 0 0 0,0 0 0 0 0,0 0 0 0 0,0 0 0 0 0,0 0 0 0 0,0-1 0 0 0,0 1 0 0 0,1 0 0 0 0,-1 0 0 0 0,0 0 0 0 0,0 0 0 0 0,0 0 0 0 0,0 0 0 0 0,0 0 0 0 0,0 0 0 0 0,0 0 0 0 0,0 0 1 0 0,1 0-1 0 0,-1 0 0 0 0,0 0 0 0 0,0 0 0 0 0,0 0 0 0 0,0 0 0 0 0,0 0 0 0 0,0 0 0 0 0,1 0 0 0 0,-1 0 0 0 0,0 0 0 0 0,0 0 0 0 0,0 0 0 0 0,0 0 0 0 0,0 0 0 0 0,0 0 0 0 0,0 0 0 0 0,1 0 0 0 0,-1 0 0 0 0,0 1 0 0 0,0-1 0 0 0,0 0 0 0 0,0 0 1 0 0,0 0-1 0 0,0 0 0 0 0,0 0 0 0 0,0 0 0 0 0,0 0 0 0 0,0 0 0 0 0,0 0 0 0 0,0 1 0 0 0,1-1 0 0 0,-1 0 0 0 0,0 0 0 0 0,0 0 0 0 0,0 0 0 0 0,0 0 0 0 0,1 14 1162 0 0,-5 17 29 0 0,-27 61-208 0 0,7-19 699 0 0,11-24-3980 0 0,8-8-3485 0 0,5 2-4804 0 0,1-35 4731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8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52 10514 0 0,'-6'8'1390'0'0,"1"0"-1"0"0,0 0 0 0 0,0 1 1 0 0,1-1-1 0 0,0 1 1 0 0,1 0-1 0 0,-3 12 0 0 0,5-19-1297 0 0,0 1-1 0 0,0-1 1 0 0,1 1-1 0 0,-1-1 1 0 0,1 1-1 0 0,0-1 1 0 0,0 1-1 0 0,0 0 1 0 0,0-1-1 0 0,0 1 1 0 0,0-1-1 0 0,1 1 1 0 0,-1-1-1 0 0,1 1 1 0 0,0-1 0 0 0,-1 1-1 0 0,1-1 1 0 0,0 1-1 0 0,1-1 1 0 0,-1 0-1 0 0,0 0 1 0 0,1 0-1 0 0,-1 0 1 0 0,1 0-1 0 0,0 0 1 0 0,-1 0-1 0 0,1 0 1 0 0,0 0-1 0 0,0-1 1 0 0,0 1-1 0 0,1-1 1 0 0,1 2-1 0 0,0-2-66 0 0,0-1-1 0 0,-1 1 1 0 0,1-1-1 0 0,0 1 1 0 0,0-1-1 0 0,0 0 0 0 0,-1-1 1 0 0,1 1-1 0 0,0-1 1 0 0,0 1-1 0 0,-1-1 1 0 0,1 0-1 0 0,0 0 1 0 0,-1-1-1 0 0,1 1 1 0 0,-1-1-1 0 0,1 0 0 0 0,-1 0 1 0 0,6-4-1 0 0,4-3 28 0 0,-1-1 1 0 0,-1 0-1 0 0,17-17 0 0 0,-22 20-25 0 0,32-38 155 0 0,-36 42-153 0 0,1 0 0 0 0,-1-1-1 0 0,0 0 1 0 0,0 1 0 0 0,-1-1 0 0 0,1 0 0 0 0,-1 0 0 0 0,1 0 0 0 0,-1 0 0 0 0,-1 0 0 0 0,2-6 0 0 0,-2 9-15 0 0,-1 0 1 0 0,1 0 0 0 0,0 0-1 0 0,0 0 1 0 0,-1 0 0 0 0,1 0-1 0 0,0 0 1 0 0,-1 1-1 0 0,1-1 1 0 0,-1 0 0 0 0,1 0-1 0 0,-1 0 1 0 0,1 1-1 0 0,-1-1 1 0 0,0 0 0 0 0,1 0-1 0 0,-1 1 1 0 0,0-1-1 0 0,0 0 1 0 0,1 1 0 0 0,-1-1-1 0 0,0 1 1 0 0,0-1 0 0 0,0 1-1 0 0,0 0 1 0 0,0-1-1 0 0,0 1 1 0 0,1 0 0 0 0,-1 0-1 0 0,0-1 1 0 0,0 1-1 0 0,0 0 1 0 0,-2 0 0 0 0,-38 1 146 0 0,29-1-134 0 0,-34 1-36 0 0,18-2-1612 0 0,-51 7 0 0 0,109-23-19059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44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22 5465 0 0,'-14'-2'811'0'0,"10"1"-312"0"0,1 1 1 0 0,-1-1 0 0 0,0 0 0 0 0,0 0-1 0 0,1 0 1 0 0,-1 0 0 0 0,1-1 0 0 0,-1 1-1 0 0,-3-10 5370 0 0,7 11-5799 0 0,0 0 0 0 0,1 0 0 0 0,-1 0 0 0 0,0 0 0 0 0,0 0 0 0 0,1 1 0 0 0,-1-1 0 0 0,0 0 0 0 0,0 0 0 0 0,1 0 0 0 0,-1 0 0 0 0,0 0 0 0 0,0 0 0 0 0,0 0 0 0 0,1 1-1 0 0,-1-1 1 0 0,0 0 0 0 0,0 0 0 0 0,0 0 0 0 0,1 0 0 0 0,-1 1 0 0 0,0-1 0 0 0,0 0 0 0 0,0 0 0 0 0,0 1 0 0 0,0-1 0 0 0,0 0 0 0 0,1 0 0 0 0,-1 1 0 0 0,0-1 0 0 0,0 0 0 0 0,0 0 0 0 0,0 1 0 0 0,0-1 0 0 0,0 0 0 0 0,0 0 0 0 0,0 1 0 0 0,0-1 0 0 0,0 0 0 0 0,0 1 0 0 0,0 0 25 0 0,1 0 1 0 0,0 0-1 0 0,-1 0 1 0 0,1 0-1 0 0,0 0 1 0 0,0 0 0 0 0,0 0-1 0 0,0 0 1 0 0,0 0-1 0 0,0 0 1 0 0,0 0-1 0 0,0-1 1 0 0,0 1-1 0 0,0 0 1 0 0,0-1-1 0 0,1 1 1 0 0,-1-1-1 0 0,0 1 1 0 0,0-1-1 0 0,1 0 1 0 0,-1 1-1 0 0,0-1 1 0 0,3 0-1 0 0,42 5 557 0 0,-23-4-450 0 0,16 8-20 0 0,-1 1 1 0 0,55 23-1 0 0,-64-21-129 0 0,1-1 1 0 0,1-2-1 0 0,0-1 1 0 0,0-1 0 0 0,33 2-1 0 0,65-5 110 0 0,77 6 333 0 0,-133 0-379 0 0,0-3 0 0 0,0-3 0 0 0,129-9 0 0 0,240-32 776 0 0,88-26-308 0 0,-464 53-520 0 0,0 4 1 0 0,1 2-1 0 0,0 4 1 0 0,69 7 0 0 0,9 0 47 0 0,200-16 1 0 0,-233 4-79 0 0,-82 3-28 0 0,150-6 168 0 0,215 17-1 0 0,-154 18-51 0 0,239 12 67 0 0,58-56-37 0 0,-1 0-177 0 0,-377 12 44 0 0,-92 1-20 0 0,-1 2-1 0 0,125 15 1 0 0,-105-4 16 0 0,149-2 0 0 0,-181-8 18 0 0,8-1 2 0 0,93-18 0 0 0,-95 10-2 0 0,96-2 0 0 0,-54 8-33 0 0,-61 1-2 0 0,0 2 1 0 0,53 5-1 0 0,96 9-3 0 0,-16-1-8 0 0,-134-8 18 0 0,174 25-41 0 0,-168-21 16 0 0,91 3 0 0 0,-111-11-85 0 0,-1-1-1 0 0,0-1 1 0 0,1-1-1 0 0,-1-2 1 0 0,25-7-1 0 0,-43 9-265 0 0,29-7 951 0 0,-36 10-834 0 0,1-1 1 0 0,-1 1-1 0 0,1 0 1 0 0,0-1-1 0 0,-1 1 0 0 0,1 0 1 0 0,-1 0-1 0 0,1 0 1 0 0,0 0-1 0 0,-1 1 1 0 0,1-1-1 0 0,-1 0 1 0 0,1 1-1 0 0,0-1 0 0 0,-1 1 1 0 0,1-1-1 0 0,2 3 1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8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29 10634 0 0,'-2'-8'8279'0'0,"6"2"-3442"0"0,15-3-2265 0 0,25 4-3282 0 0,-33 6 746 0 0,-1 0 1 0 0,1 1-1 0 0,-1 0 0 0 0,1 0 0 0 0,15 7 1 0 0,-22-7-17 0 0,0-1 0 0 0,-1 1 1 0 0,1-1-1 0 0,-1 1 0 0 0,1 0 1 0 0,-1 0-1 0 0,0 1 0 0 0,0-1 1 0 0,0 1-1 0 0,0-1 0 0 0,0 1 1 0 0,-1 0-1 0 0,1 0 1 0 0,-1 1-1 0 0,1-1 0 0 0,-1 0 1 0 0,0 1-1 0 0,2 4 0 0 0,-4-5-17 0 0,0 0-1 0 0,0 0 0 0 0,0-1 1 0 0,0 1-1 0 0,-1 0 0 0 0,1 0 0 0 0,-1-1 1 0 0,0 1-1 0 0,1-1 0 0 0,-1 1 1 0 0,-1 0-1 0 0,1-1 0 0 0,0 1 1 0 0,0-1-1 0 0,-1 0 0 0 0,1 0 1 0 0,-1 1-1 0 0,0-1 0 0 0,-2 2 0 0 0,-4 5-84 0 0,-1-1-1 0 0,1 0 0 0 0,-12 8 0 0 0,16-13 64 0 0,-1 1 1 0 0,0-1-1 0 0,0 1 1 0 0,0-1-1 0 0,0-1 1 0 0,0 1-1 0 0,0-1 1 0 0,-1 0-1 0 0,1 0 1 0 0,-1-1-1 0 0,0 1 1 0 0,1-1-1 0 0,-1-1 1 0 0,0 1-1 0 0,0-1 1 0 0,-7 0-1 0 0,13 0 18 0 0,1 0 0 0 0,-1 0 0 0 0,0 0-1 0 0,0 0 1 0 0,0 0 0 0 0,0 0 0 0 0,0 0 0 0 0,0 0-1 0 0,0 0 1 0 0,0 0 0 0 0,0 0 0 0 0,0-1 0 0 0,0 1 0 0 0,0 0-1 0 0,0 0 1 0 0,0 0 0 0 0,1 0 0 0 0,-1 0 0 0 0,0 0-1 0 0,0 0 1 0 0,0 0 0 0 0,0 0 0 0 0,0 0 0 0 0,0 0-1 0 0,0-1 1 0 0,0 1 0 0 0,0 0 0 0 0,0 0 0 0 0,0 0 0 0 0,0 0-1 0 0,0 0 1 0 0,0 0 0 0 0,0 0 0 0 0,0 0 0 0 0,0 0-1 0 0,0 0 1 0 0,0-1 0 0 0,0 1 0 0 0,0 0 0 0 0,-1 0-1 0 0,1 0 1 0 0,0 0 0 0 0,0 0 0 0 0,0 0 0 0 0,0 0 0 0 0,0 0-1 0 0,0 0 1 0 0,0 0 0 0 0,0 0 0 0 0,0 0 0 0 0,0 0-1 0 0,0-1 1 0 0,0 1 0 0 0,0 0 0 0 0,0 0 0 0 0,-1 0-1 0 0,1 0 1 0 0,0 0 0 0 0,0 0 0 0 0,0 0 0 0 0,0 0 0 0 0,0 0-1 0 0,0 0 1 0 0,0 0 0 0 0,0 0 0 0 0,0 0 0 0 0,-1 0-1 0 0,12-6-38 0 0,14-3-24 0 0,20 0 37 0 0,0 1 0 0 0,78-4-1 0 0,-122 12-9 0 0,-1 0 0 0 0,0 0-1 0 0,1 0 1 0 0,-1 0 0 0 0,0 0-1 0 0,0 0 1 0 0,1 0 0 0 0,-1 0-1 0 0,0 0 1 0 0,0 0 0 0 0,1 0-1 0 0,-1 0 1 0 0,0 0 0 0 0,0 0-1 0 0,1 0 1 0 0,-1 0 0 0 0,0 0-1 0 0,0 0 1 0 0,1 0 0 0 0,-1 0-1 0 0,0 0 1 0 0,0 1 0 0 0,1-1-1 0 0,-1 0 1 0 0,0 0 0 0 0,0 0-1 0 0,1 0 1 0 0,-1 1 0 0 0,0-1-1 0 0,0 0 1 0 0,0 0 0 0 0,0 0-1 0 0,1 1 1 0 0,-1-1 0 0 0,0 0 0 0 0,0 0-1 0 0,0 1 1 0 0,0-1 0 0 0,0 0-1 0 0,0 0 1 0 0,0 1 0 0 0,0-1-1 0 0,-9 12-2235 0 0,-25 15-1869 0 0,29-23 3594 0 0,-92 62-4866 0 0,68-44 17267 0 0,46-27-9786 0 0,20-10-1841 0 0,-32 12-166 0 0,0 1 0 0 0,0 0 0 0 0,0 1 0 0 0,0-1 0 0 0,0 1-1 0 0,0 0 1 0 0,0 0 0 0 0,0 1 0 0 0,1-1 0 0 0,-1 1-1 0 0,6 1 1 0 0,-10-1-50 0 0,1 0 0 0 0,-1 1 0 0 0,1-1-1 0 0,-1 0 1 0 0,0 1 0 0 0,0 0-1 0 0,1-1 1 0 0,-1 1 0 0 0,0 0 0 0 0,0-1-1 0 0,0 1 1 0 0,1 0 0 0 0,-1 0 0 0 0,0 0-1 0 0,0 0 1 0 0,0 0 0 0 0,-1 0 0 0 0,2 2-1 0 0,-1-1 5 0 0,0 0-1 0 0,0 0 1 0 0,-1 0-1 0 0,1 0 1 0 0,-1 0-1 0 0,1 1 0 0 0,-1-1 1 0 0,0 0-1 0 0,0 0 1 0 0,0 1-1 0 0,0-1 0 0 0,0 0 1 0 0,0 1-1 0 0,-2 3 1 0 0,1-2-94 0 0,0 0 0 0 0,0 1 0 0 0,0-1 0 0 0,-1 0 0 0 0,0 1 0 0 0,0-1 0 0 0,-4 6 0 0 0,-3 1-2652 0 0,-3 0-3384 0 0,10-9 6002 0 0,0 0 0 0 0,1 0 0 0 0,-1 0 0 0 0,1 0 0 0 0,-1 1 0 0 0,1-1 0 0 0,0 1 0 0 0,0-1 0 0 0,0 1 0 0 0,0-1-1 0 0,1 1 1 0 0,-1 0 0 0 0,0 5 0 0 0,-2 36 3414 0 0,3-41-3034 0 0,0 0-1 0 0,0 0 1 0 0,0 1-1 0 0,1-1 1 0 0,-1 0-1 0 0,1 0 1 0 0,0 0-1 0 0,0 0 1 0 0,0 0-1 0 0,0 0 1 0 0,0 0-1 0 0,1 0 1 0 0,-1 0-1 0 0,1 0 1 0 0,2 3-1 0 0,-2-5-191 0 0,-1 0-1 0 0,1 0 0 0 0,-1 0 1 0 0,1-1-1 0 0,-1 1 0 0 0,1 0 1 0 0,-1-1-1 0 0,1 1 0 0 0,-1-1 1 0 0,1 1-1 0 0,0-1 0 0 0,-1 0 1 0 0,1 0-1 0 0,0 0 0 0 0,-1 0 1 0 0,1 0-1 0 0,0 0 0 0 0,-1 0 1 0 0,1 0-1 0 0,0-1 0 0 0,-1 1 1 0 0,1-1-1 0 0,0 1 0 0 0,-1-1 1 0 0,1 1-1 0 0,-1-1 0 0 0,1 0 1 0 0,-1 0-1 0 0,0 0 0 0 0,1 0 1 0 0,1-2-1 0 0,4-2 39 0 0,1 0 0 0 0,-1-1-1 0 0,0-1 1 0 0,8-8 0 0 0,-12 12-72 0 0,-1 0-1 0 0,1-1 1 0 0,-1 1 0 0 0,1-1-1 0 0,-1 0 1 0 0,0 1 0 0 0,0-1-1 0 0,-1 0 1 0 0,1 0 0 0 0,-1 0-1 0 0,1-7 1 0 0,-2 10-26 0 0,0 0 0 0 0,0 0 0 0 0,0 1 0 0 0,0-1 0 0 0,0 0 0 0 0,-1 0 0 0 0,1 1 0 0 0,0-1 0 0 0,-1 0 0 0 0,1 1 0 0 0,0-1 0 0 0,-1 0 0 0 0,1 1 0 0 0,-1-1 0 0 0,1 1 0 0 0,-1-1 0 0 0,1 1-1 0 0,-1-1 1 0 0,0 1 0 0 0,1-1 0 0 0,-1 1 0 0 0,1-1 0 0 0,-1 1 0 0 0,0 0 0 0 0,0-1 0 0 0,1 1 0 0 0,-1 0 0 0 0,0 0 0 0 0,1-1 0 0 0,-1 1 0 0 0,0 0 0 0 0,0 0 0 0 0,1 0 0 0 0,-1 0 0 0 0,0 0 0 0 0,0 0 0 0 0,0 0 0 0 0,1 0 0 0 0,-1 1 0 0 0,0-1 0 0 0,-1 0 0 0 0,-36 8 120 0 0,35-7-123 0 0,-2 0-26 0 0,-3 0-43 0 0,0 1 0 0 0,0 0 0 0 0,1 0 0 0 0,-1 1-1 0 0,1 0 1 0 0,0 1 0 0 0,0-1 0 0 0,0 1 0 0 0,0 1 0 0 0,-10 8-1 0 0,17-13-50 0 0,-1 0 1 0 0,1 0-1 0 0,0 1 0 0 0,0-1 0 0 0,-1 0 0 0 0,1 0 0 0 0,0 1 0 0 0,0-1 1 0 0,-1 0-1 0 0,1 1 0 0 0,0-1 0 0 0,0 0 0 0 0,0 1 0 0 0,0-1 0 0 0,0 0 1 0 0,-1 1-1 0 0,1-1 0 0 0,0 0 0 0 0,0 1 0 0 0,0-1 0 0 0,0 0 0 0 0,0 1 1 0 0,0-1-1 0 0,0 1 0 0 0,0-1 0 0 0,0 0 0 0 0,0 1 0 0 0,0-1 0 0 0,1 0 1 0 0,-1 1-1 0 0,0-1 0 0 0,0 0 0 0 0,0 1 0 0 0,0-1 0 0 0,1 0 0 0 0,-1 1 1 0 0,0-1-1 0 0,0 0 0 0 0,0 0 0 0 0,1 1 0 0 0,-1-1 0 0 0,0 0 0 0 0,1 0 1 0 0,-1 1-1 0 0,0-1 0 0 0,0 0 0 0 0,1 0 0 0 0,-1 0 0 0 0,0 0 0 0 0,1 1 0 0 0,-1-1 1 0 0,1 0-1 0 0,-1 0 0 0 0,0 0 0 0 0,1 0 0 0 0,-1 0 0 0 0,0 0 0 0 0,1 0 1 0 0,-1 0-1 0 0,0 0 0 0 0,1 0 0 0 0,-1 0 0 0 0,0 0 0 0 0,2 0 0 0 0,26-1-9197 0 0,-27 1 8741 0 0,16-2-5515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9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27 10170 0 0,'-2'-3'860'0'0,"-1"1"1"0"0,0-1-1 0 0,0 1 0 0 0,0 0 1 0 0,0 0-1 0 0,-1 0 0 0 0,1 0 0 0 0,0 0 1 0 0,-1 1-1 0 0,1 0 0 0 0,-8-2 1 0 0,7 2-433 0 0,1 1 0 0 0,0 0 0 0 0,-1 0 0 0 0,1 0 0 0 0,0 0 0 0 0,-1 0 0 0 0,1 1 0 0 0,-1-1 0 0 0,1 1 0 0 0,0 0 0 0 0,-6 2 0 0 0,5 0-285 0 0,-1-1 0 0 0,0 1 0 0 0,1 0-1 0 0,0 1 1 0 0,-1-1 0 0 0,1 1 0 0 0,1-1 0 0 0,-1 1 0 0 0,0 0-1 0 0,1 1 1 0 0,0-1 0 0 0,0 1 0 0 0,0-1 0 0 0,1 1-1 0 0,-1 0 1 0 0,-2 9 0 0 0,3-6-130 0 0,0 0 1 0 0,0 0-1 0 0,1 0 0 0 0,0 0 1 0 0,0 0-1 0 0,1 0 0 0 0,1 14 1 0 0,-1-19-19 0 0,1 1 0 0 0,-1-1 1 0 0,1 0-1 0 0,0 0 0 0 0,-1 1 0 0 0,2-1 1 0 0,-1 0-1 0 0,0 0 0 0 0,0 0 0 0 0,1 0 1 0 0,0 0-1 0 0,0-1 0 0 0,0 1 1 0 0,0 0-1 0 0,0-1 0 0 0,0 1 0 0 0,0-1 1 0 0,1 0-1 0 0,-1 0 0 0 0,1 0 0 0 0,5 3 1 0 0,-6-5 0 0 0,0 1 1 0 0,0-1 0 0 0,0 1 0 0 0,0-1 0 0 0,0 0-1 0 0,0 0 1 0 0,0 0 0 0 0,0 0 0 0 0,0-1 0 0 0,0 1-1 0 0,0 0 1 0 0,0-1 0 0 0,0 1 0 0 0,0-1-1 0 0,0 0 1 0 0,0 0 0 0 0,0 0 0 0 0,0 0 0 0 0,0 0-1 0 0,-1 0 1 0 0,1 0 0 0 0,-1-1 0 0 0,1 1 0 0 0,0 0-1 0 0,-1-1 1 0 0,2-2 0 0 0,3-3 5 0 0,-1 1 0 0 0,0-1 1 0 0,0 0-1 0 0,0 0 0 0 0,4-10 0 0 0,-7 12-43 0 0,0-1 0 0 0,0 1-1 0 0,0-1 1 0 0,-1 0 0 0 0,0 0-1 0 0,0 0 1 0 0,0 1 0 0 0,-1-1-1 0 0,0 0 1 0 0,0 0 0 0 0,0 0-1 0 0,-1 0 1 0 0,0 0 0 0 0,0 0-1 0 0,-3-7 1 0 0,2 7-530 0 0,0 1-1 0 0,-1-1 1 0 0,0 1 0 0 0,0-1 0 0 0,-4-5-1 0 0,28 6-17679 0 0,-10 4 14756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9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1 5881 0 0,'10'8'12698'0'0,"-9"-7"-12245"0"0,1 20 4809 0 0,-6 18-2234 0 0,-11 25-1647 0 0,-2 7-1656 0 0,13-24-2857 0 0</inkml:trace>
  <inkml:trace contextRef="#ctx0" brushRef="#br0" timeOffset="1">31 286 6169 0 0,'-4'7'1789'0'0,"0"1"0"0"0,0 0-1 0 0,0 0 1 0 0,1 0-1 0 0,1 0 1 0 0,-4 16 0 0 0,5-14-881 0 0,0-1 1 0 0,0 0 0 0 0,1 1 0 0 0,0-1-1 0 0,0 1 1 0 0,3 13 0 0 0,-2-18-822 0 0,0 0 0 0 0,1 1 0 0 0,-1-1 0 0 0,1 0 1 0 0,0 0-1 0 0,0 0 0 0 0,0 0 0 0 0,1 0 0 0 0,0-1 0 0 0,0 1 1 0 0,0-1-1 0 0,1 1 0 0 0,-1-1 0 0 0,1 0 0 0 0,0 0 1 0 0,0-1-1 0 0,0 1 0 0 0,1-1 0 0 0,-1 0 0 0 0,1 0 0 0 0,0-1 1 0 0,0 1-1 0 0,-1-1 0 0 0,2 0 0 0 0,-1 0 0 0 0,8 1 1 0 0,-3-1-381 0 0,1-1 1 0 0,0-1 0 0 0,0 1-1 0 0,0-2 1 0 0,0 1 0 0 0,0-2 0 0 0,-1 1-1 0 0,1-1 1 0 0,12-5 0 0 0,-13 4-1641 0 0,1-1-1 0 0,-1-1 1 0 0,0 1 0 0 0,0-2 0 0 0,10-7 0 0 0,3-3-6109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0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6305 0 0,'-3'6'12859'0'0,"3"-6"-12602"0"0,3 21 2827 0 0,7 17-3232 0 0,12 39 821 0 0,-12-36-348 0 0,2 0 0 0 0,3-1 0 0 0,20 43 1 0 0,-34-80-276 0 0,0-1 0 0 0,0 0 0 0 0,0 1 0 0 0,1-1 1 0 0,-1 0-1 0 0,1 0 0 0 0,0 0 0 0 0,-1 0 1 0 0,1 0-1 0 0,0 0 0 0 0,0 0 0 0 0,0-1 0 0 0,1 1 1 0 0,-1-1-1 0 0,0 1 0 0 0,0-1 0 0 0,1 0 1 0 0,-1 0-1 0 0,1 0 0 0 0,-1 0 0 0 0,1 0 0 0 0,-1-1 1 0 0,1 1-1 0 0,0-1 0 0 0,3 1 0 0 0,-2-2 44 0 0,0 0 0 0 0,0 0-1 0 0,0 0 1 0 0,0-1 0 0 0,0 1 0 0 0,-1-1-1 0 0,1 0 1 0 0,-1 0 0 0 0,1 0 0 0 0,-1 0-1 0 0,0-1 1 0 0,0 1 0 0 0,0-1 0 0 0,0 0-1 0 0,0 0 1 0 0,2-4 0 0 0,7-9 100 0 0,-2 0 0 0 0,0 0 0 0 0,-1-1 0 0 0,-1-1 0 0 0,-1 0 0 0 0,6-19 0 0 0,14-32-2818 0 0,-21 57 65 0 0,0 1 0 0 0,0-1 0 0 0,13-16-1 0 0,-11 20-2594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0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 7794 0 0,'3'-15'2800'0'0,"2"2"449"0"0,1-4-448 0 0,0 4-889 0 0,-2 1-936 0 0,-1 2-544 0 0,0 5-240 0 0,1 0-480 0 0,1 4-1048 0 0,-1-1-1449 0 0</inkml:trace>
  <inkml:trace contextRef="#ctx0" brushRef="#br0" timeOffset="1">45 284 10658 0 0,'-1'55'12052'0'0,"0"-1"-7733"0"0,1-36-4241 0 0,0-1-1 0 0,1 1 1 0 0,1-1 0 0 0,1 0 0 0 0,5 18-1 0 0,-6-30-369 0 0,-1-1 0 0 0,1 0-1 0 0,0 0 1 0 0,0 0 0 0 0,0-1-1 0 0,0 1 1 0 0,1 0 0 0 0,4 4-1 0 0,4 2-4263 0 0,3-3-4543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1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53 9754 0 0,'-8'-15'4922'0'0,"8"15"-4837"0"0,0-1-1 0 0,0 1 0 0 0,0 0 1 0 0,0 0-1 0 0,0 0 0 0 0,0-1 1 0 0,0 1-1 0 0,0 0 0 0 0,0 0 1 0 0,0-1-1 0 0,0 1 1 0 0,0 0-1 0 0,0 0 0 0 0,0 0 1 0 0,0-1-1 0 0,0 1 0 0 0,0 0 1 0 0,0 0-1 0 0,0 0 1 0 0,1-1-1 0 0,-1 1 0 0 0,0 0 1 0 0,0 0-1 0 0,0 0 0 0 0,0 0 1 0 0,1-1-1 0 0,-1 1 0 0 0,0 0 1 0 0,0 0-1 0 0,0 0 1 0 0,0 0-1 0 0,1 0 0 0 0,-1 0 1 0 0,0-1-1 0 0,1 1 0 0 0,32 3 756 0 0,39 14-919 0 0,-41-9 35 0 0,45 6 0 0 0,-68-13-553 0 0,1 0 0 0 0,-1-1-1 0 0,1 0 1 0 0,-1 0-1 0 0,1-1 1 0 0,0 0-1 0 0,-1-1 1 0 0,0 0-1 0 0,1 0 1 0 0,7-4 0 0 0,-14 6 370 0 0,-1-1 1 0 0,1 1-1 0 0,0-1 1 0 0,-1 0-1 0 0,1 0 1 0 0,-1 0-1 0 0,1 0 1 0 0,-1 0-1 0 0,0 0 1 0 0,1 0-1 0 0,-1-1 1 0 0,0 1 0 0 0,0 0-1 0 0,0-1 1 0 0,0 1-1 0 0,0 0 1 0 0,0-1-1 0 0,0 0 1 0 0,0 1-1 0 0,-1-1 1 0 0,1 1-1 0 0,-1-1 1 0 0,1 0-1 0 0,-1 0 1 0 0,1 1 0 0 0,-1-3-1 0 0,2-4-569 0 0,8-9-2348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2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5481 0 0,'-1'0'337'0'0,"0"0"1"0"0,0 0-1 0 0,0 0 0 0 0,1 0 0 0 0,-1 1 0 0 0,0-1 1 0 0,0 0-1 0 0,0 0 0 0 0,0 1 0 0 0,0-1 0 0 0,0 1 1 0 0,1-1-1 0 0,-1 1 0 0 0,0-1 0 0 0,0 1 0 0 0,1-1 1 0 0,-1 1-1 0 0,0 0 0 0 0,1-1 0 0 0,-1 1 0 0 0,1 0 1 0 0,-1 0-1 0 0,0-1 0 0 0,1 1 0 0 0,-1 2 1 0 0,1-2-146 0 0,0 0 0 0 0,1 0 0 0 0,-1 0 0 0 0,0 0 1 0 0,1 0-1 0 0,-1-1 0 0 0,1 1 0 0 0,-1 0 0 0 0,1 0 1 0 0,0 0-1 0 0,-1 0 0 0 0,1 0 0 0 0,0-1 0 0 0,0 1 1 0 0,-1 0-1 0 0,1-1 0 0 0,0 1 0 0 0,1 0 0 0 0,47 25 1075 0 0,-49-26-1241 0 0,51 20 521 0 0,-29-12-325 0 0,0 1 0 0 0,-1 1 0 0 0,39 23 0 0 0,-59-31-180 0 0,1-1 0 0 0,0 1 0 0 0,-1-1-1 0 0,0 1 1 0 0,1-1 0 0 0,-1 1-1 0 0,0 0 1 0 0,0 0 0 0 0,1-1 0 0 0,-1 1-1 0 0,-1 0 1 0 0,1 0 0 0 0,0 0-1 0 0,0 0 1 0 0,-1 0 0 0 0,1 0 0 0 0,-1 0-1 0 0,0 1 1 0 0,0-1 0 0 0,0 0-1 0 0,0 0 1 0 0,0 0 0 0 0,0 0-1 0 0,0 0 1 0 0,-1 0 0 0 0,1 1 0 0 0,-1-1-1 0 0,1 0 1 0 0,-1 0 0 0 0,0 0-1 0 0,0-1 1 0 0,0 1 0 0 0,0 0 0 0 0,-2 3-1 0 0,-4 7 79 0 0,-1-1-1 0 0,-1 1 0 0 0,-19 19 1 0 0,22-25-109 0 0,2-2-66 0 0,-9 11-232 0 0,-29 23 0 0 0,38-34-108 0 0,-1-1-1 0 0,1 0 1 0 0,-1-1-1 0 0,0 1 1 0 0,1-1-1 0 0,-1 0 1 0 0,-6 2-1 0 0,11-4 274 0 0,0 0 1 0 0,0 0-1 0 0,-1 0 0 0 0,1 0 1 0 0,0 1-1 0 0,0-1 0 0 0,0 0 1 0 0,0 0-1 0 0,-1 0 0 0 0,1 0 1 0 0,0 0-1 0 0,0 0 0 0 0,0 0 1 0 0,-1 0-1 0 0,1 0 0 0 0,0 0 1 0 0,0 0-1 0 0,0 0 0 0 0,-1 0 0 0 0,1 0 1 0 0,0 0-1 0 0,0 0 0 0 0,0 0 1 0 0,-1 0-1 0 0,1 0 0 0 0,0 0 1 0 0,0 0-1 0 0,0 0 0 0 0,-1 0 1 0 0,1 0-1 0 0,0 0 0 0 0,0 0 1 0 0,0-1-1 0 0,0 1 0 0 0,-1 0 1 0 0,1 0-1 0 0,0 0 0 0 0,0 0 1 0 0,0 0-1 0 0,0-1 0 0 0,0 1 1 0 0,-1 0-1 0 0,1 0 0 0 0,0 0 1 0 0,0 0-1 0 0,0-1 0 0 0,0 1 1 0 0,0 0-1 0 0,7-9-5014 0 0,3 0 347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2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60 11618 0 0,'-1'-3'878'0'0,"1"-1"-1"0"0,-1 1 0 0 0,0-1 0 0 0,-1 1 0 0 0,1 0 1 0 0,-1 0-1 0 0,1-1 0 0 0,-1 1 0 0 0,0 0 0 0 0,0 1 0 0 0,-5-6 1 0 0,6 6-624 0 0,-1 0 0 0 0,0 1 0 0 0,-1-1 1 0 0,1 1-1 0 0,0 0 0 0 0,0-1 1 0 0,0 1-1 0 0,-1 0 0 0 0,1 0 1 0 0,-1 1-1 0 0,1-1 0 0 0,-1 0 1 0 0,-3 0-1 0 0,1 1-228 0 0,1 0-1 0 0,-1 1 1 0 0,1-1 0 0 0,-1 1 0 0 0,1 0-1 0 0,-1 0 1 0 0,1 0 0 0 0,0 1-1 0 0,0-1 1 0 0,0 1 0 0 0,0 0 0 0 0,0 0-1 0 0,0 1 1 0 0,0-1 0 0 0,1 1-1 0 0,-1 0 1 0 0,1 0 0 0 0,-4 4 0 0 0,-3 3-33 0 0,2 0 1 0 0,-1 1-1 0 0,1 0 1 0 0,1 1 0 0 0,0-1-1 0 0,0 1 1 0 0,1 1 0 0 0,1-1-1 0 0,-7 24 1 0 0,11-31-175 0 0,0-1 0 0 0,0 1 0 0 0,0 0 0 0 0,1 0 0 0 0,-1 0 0 0 0,1-1 1 0 0,1 1-1 0 0,-1 0 0 0 0,1 0 0 0 0,-1-1 0 0 0,1 1 0 0 0,1 0 0 0 0,-1-1 0 0 0,1 1 0 0 0,-1-1 0 0 0,1 1 0 0 0,1-1 1 0 0,-1 0-1 0 0,1 0 0 0 0,-1 0 0 0 0,1 0 0 0 0,0 0 0 0 0,1 0 0 0 0,-1-1 0 0 0,0 0 0 0 0,1 0 0 0 0,0 0 0 0 0,0 0 1 0 0,0 0-1 0 0,7 3 0 0 0,-5-3-750 0 0,0-1 0 0 0,0 1 0 0 0,0-1 0 0 0,0-1 0 0 0,0 1 0 0 0,0-1 0 0 0,1 0 0 0 0,-1 0 0 0 0,1-1 0 0 0,-1 1 0 0 0,13-3 0 0 0,16-1-5026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2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1 14387 0 0,'-71'17'7112'0'0,"41"-9"-5784"0"0,-43 20 1 0 0,69-26-1311 0 0,1 0 1 0 0,-1-1 0 0 0,1 1-1 0 0,0 1 1 0 0,0-1 0 0 0,0 0-1 0 0,0 1 1 0 0,0 0 0 0 0,0 0-1 0 0,1 0 1 0 0,-1 0 0 0 0,1 0-1 0 0,0 0 1 0 0,0 0 0 0 0,0 1-1 0 0,0-1 1 0 0,1 1 0 0 0,-3 7-1 0 0,4-9-32 0 0,-1 0 0 0 0,1 1-1 0 0,0-1 1 0 0,0 0 0 0 0,0 1 0 0 0,1-1-1 0 0,-1 0 1 0 0,0 1 0 0 0,1-1 0 0 0,0 0-1 0 0,-1 0 1 0 0,1 0 0 0 0,0 0 0 0 0,0 1-1 0 0,0-1 1 0 0,0 0 0 0 0,1 0 0 0 0,-1-1-1 0 0,1 1 1 0 0,-1 0 0 0 0,1 0 0 0 0,-1-1-1 0 0,1 1 1 0 0,0-1 0 0 0,0 1 0 0 0,0-1-1 0 0,0 0 1 0 0,0 0 0 0 0,0 0 0 0 0,0 0-1 0 0,0 0 1 0 0,4 1 0 0 0,-1-1-17 0 0,-1 0 0 0 0,1 0-1 0 0,-1-1 1 0 0,1 0 0 0 0,-1 1 0 0 0,1-2 0 0 0,-1 1 0 0 0,0 0 0 0 0,1-1-1 0 0,-1 0 1 0 0,1 0 0 0 0,-1 0 0 0 0,0 0 0 0 0,1-1 0 0 0,-1 0 0 0 0,5-3-1 0 0,10-5-10 0 0,0-2-1 0 0,17-13 1 0 0,-28 20 29 0 0,1-1 38 0 0,0 0 0 0 0,-1-1 0 0 0,1 0 0 0 0,-1 0 0 0 0,-1-1 0 0 0,0 0 0 0 0,0 0-1 0 0,7-11 1 0 0,-17 29 272 0 0,1 0 0 0 0,1 0-1 0 0,0 1 1 0 0,0-1 0 0 0,1 12-1 0 0,-1-7-166 0 0,1 1-42 0 0,1 0 0 0 0,2 21 0 0 0,-2-31-341 0 0,0 0-1 0 0,0 0 1 0 0,1 0-1 0 0,0 0 1 0 0,0 0 0 0 0,0-1-1 0 0,1 1 1 0 0,0-1 0 0 0,4 7-1 0 0,-7-12 82 0 0,1 0 0 0 0,-1 1 0 0 0,0-1 0 0 0,0 0 0 0 0,1 0 0 0 0,-1 0 0 0 0,0 0 0 0 0,1 0 1 0 0,-1 0-1 0 0,0 1 0 0 0,1-1 0 0 0,-1 0 0 0 0,0 0 0 0 0,1 0 0 0 0,-1 0 0 0 0,0 0 0 0 0,1 0 0 0 0,-1 0 0 0 0,0 0 0 0 0,1-1 0 0 0,-1 1 0 0 0,0 0 0 0 0,1 0 0 0 0,-1 0 0 0 0,0 0 0 0 0,1 0 0 0 0,-1 0 0 0 0,0-1 0 0 0,0 1 0 0 0,1 0 0 0 0,-1 0 0 0 0,0 0 0 0 0,0-1 0 0 0,1 1 0 0 0,-1 0 0 0 0,0 0 0 0 0,0-1 0 0 0,1 1 0 0 0,-1 0 0 0 0,0-1 0 0 0,0 1 0 0 0,0 0 0 0 0,0-1 0 0 0,0 1 0 0 0,0 0 0 0 0,0 0 0 0 0,1-1 0 0 0,-1 1 1 0 0,0 0-1 0 0,0-1 0 0 0,0 1 0 0 0,0-1 0 0 0,0 1 0 0 0,-1-1 0 0 0,7-20-5508 0 0,-2 1 489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3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8738 0 0,'0'1'571'0'0,"0"0"1"0"0,0 1-1 0 0,0-1 0 0 0,1 0 1 0 0,-1 0-1 0 0,0 0 0 0 0,1 1 1 0 0,-1-1-1 0 0,1 0 1 0 0,0 0-1 0 0,-1 0 0 0 0,1 0 1 0 0,0 0-1 0 0,-1 0 0 0 0,3 2 1 0 0,20 13 2446 0 0,34 7-3627 0 0,-44-19 1396 0 0,3 2-969 0 0,1-1-1 0 0,20 4 0 0 0,1-7-2812 0 0,-35-2 2174 0 0,1-1 0 0 0,-1 1 0 0 0,0-1 0 0 0,1 0 0 0 0,-1 0 1 0 0,0 0-1 0 0,0 0 0 0 0,4-2 0 0 0,-7 2 671 0 0,1 1-1 0 0,-1-1 1 0 0,1 1 0 0 0,-1-1 0 0 0,1 1 0 0 0,-1-1-1 0 0,1 1 1 0 0,-1-1 0 0 0,1 1 0 0 0,-1-1 0 0 0,1 0-1 0 0,-1 1 1 0 0,0-1 0 0 0,0 0 0 0 0,1 1-1 0 0,-1-1 1 0 0,0 0 0 0 0,0 1 0 0 0,0-1 0 0 0,0 0-1 0 0,1 0 1 0 0,-1 1 0 0 0,0-1 0 0 0,0 0 0 0 0,-1 0-1 0 0,1 0 1 0 0,0-5-853 0 0,5-6-2347 0 0</inkml:trace>
  <inkml:trace contextRef="#ctx0" brushRef="#br0" timeOffset="1">230 19 4009 0 0,'-3'-2'629'0'0,"1"0"0"0"0,0 0 0 0 0,0 0 0 0 0,-1 1 0 0 0,1-1 0 0 0,-1 1 0 0 0,1-1 0 0 0,-1 1 1 0 0,0 0-1 0 0,1 0 0 0 0,-6 0 0 0 0,7 1-315 0 0,-1 0 1 0 0,1 1-1 0 0,0-1 1 0 0,0 1-1 0 0,-1-1 1 0 0,1 1-1 0 0,0 0 1 0 0,0-1-1 0 0,0 1 1 0 0,0 0-1 0 0,0 0 1 0 0,0 0-1 0 0,0 0 1 0 0,0 0-1 0 0,0 0 1 0 0,0 0-1 0 0,0 0 1 0 0,1 0 0 0 0,-1 1-1 0 0,0-1 1 0 0,1 0-1 0 0,-1 0 1 0 0,1 1-1 0 0,-1-1 1 0 0,1 0-1 0 0,0 3 1 0 0,-7 16 896 0 0,1 1 0 0 0,-5 34 0 0 0,7-15-760 0 0,1 71 0 0 0,3-96-567 0 0,1 1 0 0 0,1-1 0 0 0,7 28 0 0 0,9-1-3021 0 0,-16-37 1867 0 0,1-1 0 0 0,0 0 0 0 0,0 0-1 0 0,1 0 1 0 0,-1 0 0 0 0,7 5 0 0 0,4 0-6070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47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45 6857 0 0,'0'-2'442'0'0,"-1"0"0"0"0,1-1 0 0 0,-1 1 0 0 0,1 0 0 0 0,0 0 0 0 0,-1 0 0 0 0,1 0 0 0 0,0 0 0 0 0,1-1-1 0 0,-1 1 1 0 0,0 0 0 0 0,0 0 0 0 0,2-4 0 0 0,-1 5-334 0 0,1 0 1 0 0,-1 0-1 0 0,0 0 0 0 0,1 0 1 0 0,-1 0-1 0 0,1 0 1 0 0,-1 1-1 0 0,1-1 0 0 0,-1 1 1 0 0,1-1-1 0 0,0 1 0 0 0,-1-1 1 0 0,1 1-1 0 0,-1 0 0 0 0,1 0 1 0 0,0 0-1 0 0,-1 0 1 0 0,1 0-1 0 0,3 0 0 0 0,5 0-37 0 0,0 1 0 0 0,0 0 0 0 0,1 0 0 0 0,-1 1 0 0 0,0 0 0 0 0,0 1 0 0 0,18 7 0 0 0,-26-9-31 0 0,1 0-1 0 0,-1 1 0 0 0,1-1 1 0 0,-1 0-1 0 0,0 1 1 0 0,1 0-1 0 0,-1-1 1 0 0,0 1-1 0 0,0 0 1 0 0,0 0-1 0 0,0 1 0 0 0,-1-1 1 0 0,1 0-1 0 0,0 0 1 0 0,-1 1-1 0 0,0-1 1 0 0,1 1-1 0 0,-1-1 1 0 0,0 1-1 0 0,0 0 1 0 0,-1-1-1 0 0,1 1 0 0 0,-1 0 1 0 0,1 0-1 0 0,-1 0 1 0 0,0-1-1 0 0,0 1 1 0 0,0 0-1 0 0,0 0 1 0 0,0 0-1 0 0,-1-1 1 0 0,-1 6-1 0 0,-4 12 145 0 0,-2-1-1 0 0,0-1 1 0 0,-20 36 0 0 0,15-33-681 0 0,2 1 1 0 0,-10 27-1 0 0,15-35 77 0 0,4-10 201 0 0,0 0 0 0 0,1 0 0 0 0,-1 0 0 0 0,1 1 0 0 0,0-1-1 0 0,-1 7 1 0 0,5-14 141 0 0,-1 0-1 0 0,0 1 0 0 0,1-1 0 0 0,0 1 0 0 0,0 0 0 0 0,-1-1 0 0 0,1 1 0 0 0,0 1 1 0 0,1-1-1 0 0,-1 0 0 0 0,0 1 0 0 0,0-1 0 0 0,4 0 0 0 0,0 1 127 0 0,-1 0 1 0 0,0 1-1 0 0,0 0 0 0 0,0 0 1 0 0,1 0-1 0 0,-1 0 0 0 0,0 1 1 0 0,0 0-1 0 0,0 1 0 0 0,1-1 0 0 0,-2 1 1 0 0,1 1-1 0 0,0-1 0 0 0,0 1 1 0 0,5 3-1 0 0,-2-1-35 0 0,0-1 0 0 0,1-1 0 0 0,-1 1 0 0 0,19 2 0 0 0,-28-6-339 0 0,1 0 1 0 0,0 0 0 0 0,-1 0 0 0 0,1-1 0 0 0,0 1-1 0 0,-1 0 1 0 0,1-1 0 0 0,-1 1 0 0 0,1 0-1 0 0,0-1 1 0 0,-1 1 0 0 0,1-1 0 0 0,-1 1 0 0 0,0-1-1 0 0,1 1 1 0 0,-1-1 0 0 0,1 1 0 0 0,-1-1-1 0 0,0 0 1 0 0,1 1 0 0 0,-1-1 0 0 0,0 0 0 0 0,0 1-1 0 0,1-1 1 0 0,-1 0 0 0 0,0 1 0 0 0,0-1-1 0 0,0 0 1 0 0,0 0 0 0 0,0-11-3048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46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0 5121 0 0,'-6'0'717'0'0,"-1"0"-1"0"0,0 1 1 0 0,1 0-1 0 0,-1 0 1 0 0,0 0-1 0 0,1 1 1 0 0,-1 0-1 0 0,1 0 1 0 0,0 0-1 0 0,0 1 1 0 0,0 0-1 0 0,0 0 1 0 0,0 1-1 0 0,1 0 1 0 0,-1 0-1 0 0,1 0 1 0 0,-5 5 0 0 0,9-8-673 0 0,1 0 0 0 0,-1-1 0 0 0,1 1 0 0 0,0 0 0 0 0,-1-1 0 0 0,1 1 1 0 0,0 0-1 0 0,-1 0 0 0 0,1-1 0 0 0,0 1 0 0 0,0 0 0 0 0,0 0 1 0 0,0-1-1 0 0,-1 1 0 0 0,1 0 0 0 0,0 0 0 0 0,0 0 0 0 0,1-1 0 0 0,-1 1 1 0 0,0 0-1 0 0,0 0 0 0 0,0-1 0 0 0,0 1 0 0 0,1 0 0 0 0,-1 0 1 0 0,0-1-1 0 0,1 2 0 0 0,1 0 36 0 0,-1 0-1 0 0,1 0 1 0 0,0-1 0 0 0,-1 1-1 0 0,1-1 1 0 0,0 0 0 0 0,0 1 0 0 0,0-1-1 0 0,4 2 1 0 0,2 0 113 0 0,0 0 1 0 0,0 0-1 0 0,1 0 1 0 0,11 1-1 0 0,29 3 305 0 0,1 2 0 0 0,-2 3 0 0 0,80 28 1 0 0,-71-19-346 0 0,0-3 0 0 0,62 11 1 0 0,120 10 375 0 0,-185-34-460 0 0,-1-2 1 0 0,1-3-1 0 0,0-2 1 0 0,-1-2-1 0 0,1-2 0 0 0,66-18 1 0 0,-78 15 49 0 0,1 1 0 0 0,0 3 0 0 0,1 1 0 0 0,-1 2 0 0 0,1 3 0 0 0,71 8 0 0 0,4 3 50 0 0,151-4 0 0 0,-44-4 227 0 0,-161-3-284 0 0,-1-3 1 0 0,0-2-1 0 0,89-18 1 0 0,182-60 144 0 0,-276 66-228 0 0,-36 12 0 0 0,0 0 0 0 0,0 2-1 0 0,1 0 1 0 0,-1 2 0 0 0,1 0 0 0 0,-1 2 0 0 0,29 5 0 0 0,-23-4-2 0 0,69 0-29 0 0,-22-3-4 0 0,-69 2-272 0 0,-2-1-1 0 0,1 0 1 0 0,0 1-1 0 0,0 0 0 0 0,0 1 1 0 0,-1-1-1 0 0,1 1 0 0 0,-1 0 1 0 0,9 7-1 0 0,14 7-10309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4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34 125 13555 0 0,'-1'12'8458'0'0,"-1"11"-4664"0"0,1-16-3727 0 0,1-1 1 0 0,0 0 0 0 0,1 0 0 0 0,2 12 0 0 0,-3-16-81 0 0,1 0 0 0 0,-1 0 0 0 0,1 0 1 0 0,-1-1-1 0 0,1 1 0 0 0,0 0 0 0 0,0-1 0 0 0,0 1 1 0 0,0 0-1 0 0,0-1 0 0 0,0 1 0 0 0,0-1 1 0 0,1 0-1 0 0,-1 1 0 0 0,0-1 0 0 0,1 0 0 0 0,-1 0 1 0 0,1 0-1 0 0,0 0 0 0 0,-1 0 0 0 0,1 0 1 0 0,0 0-1 0 0,-1-1 0 0 0,1 1 0 0 0,0 0 0 0 0,0-1 1 0 0,0 0-1 0 0,0 1 0 0 0,-1-1 0 0 0,1 0 1 0 0,0 0-1 0 0,0 0 0 0 0,0 0 0 0 0,0 0 0 0 0,0-1 1 0 0,0 1-1 0 0,2-1 0 0 0,2-1 6 0 0,-1 0 0 0 0,0 0-1 0 0,1 0 1 0 0,-1-1 0 0 0,0 0 0 0 0,0 0 0 0 0,0 0-1 0 0,-1-1 1 0 0,1 1 0 0 0,-1-1 0 0 0,0 0 0 0 0,0-1-1 0 0,0 1 1 0 0,-1-1 0 0 0,1 1 0 0 0,-1-1-1 0 0,0 0 1 0 0,-1 0 0 0 0,1-1 0 0 0,1-5 0 0 0,-2 7 19 0 0,0-1 0 0 0,0 1 1 0 0,0-1-1 0 0,-1 1 0 0 0,0-1 1 0 0,0 0-1 0 0,-1 1 0 0 0,1-1 1 0 0,-1 0-1 0 0,0 0 0 0 0,0 0 1 0 0,0 1-1 0 0,-1-1 1 0 0,0 0-1 0 0,0 0 0 0 0,0 1 1 0 0,0-1-1 0 0,-1 1 0 0 0,0-1 1 0 0,0 1-1 0 0,0-1 0 0 0,0 1 1 0 0,-1 0-1 0 0,-5-7 1 0 0,6 9-2 0 0,-1 0 0 0 0,0 0 1 0 0,0 0-1 0 0,0 1 1 0 0,0-1-1 0 0,0 0 0 0 0,0 1 1 0 0,0 0-1 0 0,-1 0 1 0 0,1 0-1 0 0,0 0 1 0 0,-1 1-1 0 0,1-1 0 0 0,-1 1 1 0 0,1 0-1 0 0,0 0 1 0 0,-1 0-1 0 0,1 0 0 0 0,-1 0 1 0 0,1 1-1 0 0,-1 0 1 0 0,1 0-1 0 0,0 0 0 0 0,0 0 1 0 0,-1 0-1 0 0,1 1 1 0 0,0-1-1 0 0,0 1 1 0 0,-5 3-1 0 0,3-2-67 0 0,0 0 0 0 0,1 1-1 0 0,-1-1 1 0 0,1 1 0 0 0,0 0 0 0 0,0 0-1 0 0,0 0 1 0 0,1 1 0 0 0,-1-1 0 0 0,1 1 0 0 0,0 0-1 0 0,0 0 1 0 0,1 0 0 0 0,0 0 0 0 0,0 0-1 0 0,0 0 1 0 0,-2 10 0 0 0,4-12-221 0 0,-1 0-1 0 0,1 0 1 0 0,0 0 0 0 0,0-1-1 0 0,1 1 1 0 0,-1 0-1 0 0,1 0 1 0 0,-1 0 0 0 0,1 0-1 0 0,0 0 1 0 0,2 4 0 0 0,-2-6-166 0 0,0 1 0 0 0,0 0 0 0 0,0-1 0 0 0,1 1 0 0 0,-1-1 0 0 0,1 0 0 0 0,-1 1 1 0 0,1-1-1 0 0,-1 0 0 0 0,1 0 0 0 0,0 0 0 0 0,0 0 0 0 0,-1 0 0 0 0,1 0 0 0 0,0 0 0 0 0,0-1 1 0 0,0 1-1 0 0,0-1 0 0 0,0 1 0 0 0,4-1 0 0 0,-1 0-478 0 0,1 1-1 0 0,-1-2 1 0 0,0 1 0 0 0,1-1 0 0 0,-1 0-1 0 0,1 0 1 0 0,8-3 0 0 0,17-11 1024 0 0,-17 6-59 0 0,-1-1 1 0 0,-1 0 0 0 0,0-1 0 0 0,0 0-1 0 0,11-16 1 0 0,24-33 8191 0 0,-34 43-3463 0 0,-17 26 768 0 0,-2 10-4219 0 0,-14 50-6023 0 0,-1 1 78 0 0,13-48 5780 0 0,0-1 1 0 0,-2 0-1 0 0,-1 0 0 0 0,-1-1 0 0 0,-14 20 1 0 0,22-36-1073 0 0,1 0-72 0 0,1-1 0 0 0,-1 0 0 0 0,1 1 0 0 0,0-1 0 0 0,0 1 0 0 0,0 0 0 0 0,0-1 0 0 0,1 1-1 0 0,-2 6 1 0 0,3-10-22 0 0,1 0-1 0 0,-1 0 0 0 0,0 1 1 0 0,1-1-1 0 0,-1 0 0 0 0,0 0 1 0 0,1 1-1 0 0,-1-1 0 0 0,1 0 0 0 0,-1 0 1 0 0,0 0-1 0 0,1 0 0 0 0,-1 0 1 0 0,1 0-1 0 0,-1 0 0 0 0,1 0 1 0 0,-1 0-1 0 0,0 0 0 0 0,1 0 1 0 0,-1 0-1 0 0,1 0 0 0 0,-1 0 1 0 0,1 0-1 0 0,-1 0 0 0 0,0 0 1 0 0,1 0-1 0 0,-1-1 0 0 0,1 1 1 0 0,-1 0-1 0 0,0 0 0 0 0,1-1 1 0 0,14-5-190 0 0,-3-2-334 0 0,0 0 0 0 0,-1-1 0 0 0,0 0 0 0 0,-1-1 0 0 0,10-12-1 0 0,-6 7-1005 0 0,28-23 0 0 0,-38 35 1477 0 0,1-1 0 0 0,0 1-1 0 0,0 0 1 0 0,0 0 0 0 0,1 1 0 0 0,-1 0 0 0 0,0-1-1 0 0,1 2 1 0 0,0-1 0 0 0,9-1 0 0 0,-15 3 184 0 0,1 0 1 0 0,-1 0 0 0 0,1-1 0 0 0,0 1 0 0 0,-1 0-1 0 0,1 0 1 0 0,-1 0 0 0 0,1 0 0 0 0,0 0-1 0 0,-1 0 1 0 0,1 0 0 0 0,-1 0 0 0 0,1 0 0 0 0,-1 0-1 0 0,1 1 1 0 0,0-1 0 0 0,-1 0 0 0 0,1 0-1 0 0,-1 0 1 0 0,1 1 0 0 0,-1-1 0 0 0,1 0 0 0 0,-1 1-1 0 0,1-1 1 0 0,-1 0 0 0 0,1 1 0 0 0,-1-1-1 0 0,1 1 1 0 0,-1-1 0 0 0,0 1 0 0 0,1-1 0 0 0,-1 1-1 0 0,0-1 1 0 0,1 1 0 0 0,-1-1 0 0 0,0 1-1 0 0,0-1 1 0 0,1 1 0 0 0,-1 0 0 0 0,0-1 0 0 0,0 1-1 0 0,0-1 1 0 0,0 1 0 0 0,0-1 0 0 0,0 1-1 0 0,0 0 1 0 0,0-1 0 0 0,0 1 0 0 0,0-1-1 0 0,0 1 1 0 0,0 0 0 0 0,-1-1 0 0 0,1 1 0 0 0,0-1-1 0 0,0 1 1 0 0,-1-1 0 0 0,1 2 0 0 0,-22 38 2881 0 0,17-31-3086 0 0,-12 19 411 0 0,11-20-340 0 0,0 0-1 0 0,1 1 1 0 0,0 0-1 0 0,1 0 1 0 0,0 0-1 0 0,0 0 1 0 0,-3 15 0 0 0,7-24-11 0 0,0 0 0 0 0,0 1 0 0 0,0-1 0 0 0,0 0 0 0 0,0 1 0 0 0,0-1 1 0 0,0 1-1 0 0,0-1 0 0 0,0 0 0 0 0,0 1 0 0 0,0-1 0 0 0,0 0 1 0 0,1 1-1 0 0,-1-1 0 0 0,0 1 0 0 0,0-1 0 0 0,0 0 0 0 0,0 1 1 0 0,1-1-1 0 0,-1 0 0 0 0,0 0 0 0 0,0 1 0 0 0,0-1 0 0 0,1 0 0 0 0,-1 1 1 0 0,0-1-1 0 0,1 0 0 0 0,-1 0 0 0 0,0 0 0 0 0,1 1 0 0 0,-1-1 1 0 0,0 0-1 0 0,1 0 0 0 0,-1 0 0 0 0,1 0 0 0 0,17-1-273 0 0,19-16 170 0 0,-34 16 67 0 0,40-19-671 0 0,0 0-3940 0 0,-33 15 2378 0 0,0-1 0 0 0,0 0 0 0 0,-1 0-1 0 0,13-12 1 0 0,-3 0-2931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4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10426 0 0,'-2'0'587'0'0,"1"0"0"0"0,-1 0 1 0 0,1 0-1 0 0,-1 0 0 0 0,1 0 0 0 0,-1 1 0 0 0,1-1 0 0 0,0 1 0 0 0,-1-1 0 0 0,1 1 0 0 0,0-1 0 0 0,-1 1 0 0 0,1 0 1 0 0,0 0-1 0 0,0-1 0 0 0,-1 1 0 0 0,1 0 0 0 0,0 0 0 0 0,0 0 0 0 0,0 1 0 0 0,0-1 0 0 0,-1 2 0 0 0,0 0-248 0 0,1 0 0 0 0,0 0 0 0 0,0 1 0 0 0,0-1 0 0 0,0 0 0 0 0,0 0 0 0 0,0 1 0 0 0,1-1 0 0 0,0 7 0 0 0,0-1-404 0 0,0 0-1 0 0,1 1 0 0 0,1-1 0 0 0,0 0 1 0 0,0 1-1 0 0,5 12 0 0 0,-6-19 56 0 0,1 0 0 0 0,-1 0 0 0 0,1 0 0 0 0,-1-1 0 0 0,1 1-1 0 0,0-1 1 0 0,0 1 0 0 0,0-1 0 0 0,1 0 0 0 0,-1 0 0 0 0,1 0 0 0 0,-1 0 0 0 0,1 0 0 0 0,-1 0-1 0 0,1-1 1 0 0,0 1 0 0 0,4 0 0 0 0,-2 0 65 0 0,0-1 1 0 0,0 0-1 0 0,0 0 0 0 0,0 0 0 0 0,0-1 1 0 0,0 0-1 0 0,1 0 0 0 0,-1 0 0 0 0,10-2 1 0 0,-6 0-241 0 0,0 0 1 0 0,1-1 0 0 0,-1 0 0 0 0,-1-1-1 0 0,10-4 1 0 0,-11 4-675 0 0,-1 1 0 0 0,1-2-1 0 0,-1 1 1 0 0,0-1 0 0 0,10-9-1 0 0,-16 14 584 0 0,1-1-1 0 0,-1 1 0 0 0,0 0 0 0 0,1-1 0 0 0,-1 1 0 0 0,0-1 0 0 0,0 1 0 0 0,1 0 0 0 0,-1-1 1 0 0,0 1-1 0 0,0-1 0 0 0,0 1 0 0 0,1 0 0 0 0,-1-1 0 0 0,0 1 0 0 0,0-1 0 0 0,0 1 0 0 0,0-1 1 0 0,0 1-1 0 0,0-1 0 0 0,0 1 0 0 0,0-1 0 0 0,0 1 0 0 0,0-1 0 0 0,0 1 0 0 0,0-1 0 0 0,0 1 1 0 0,0 0-1 0 0,-1-1 0 0 0,1 1 0 0 0,0-1 0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4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10938 0 0,'0'1'518'0'0,"0"1"-1"0"0,0 0 0 0 0,1 0 1 0 0,-1-1-1 0 0,1 1 1 0 0,0 0-1 0 0,0-1 0 0 0,-1 1 1 0 0,1 0-1 0 0,0-1 0 0 0,0 1 1 0 0,0-1-1 0 0,0 0 1 0 0,1 1-1 0 0,-1-1 0 0 0,0 0 1 0 0,3 2-1 0 0,-2-2-224 0 0,0 0 0 0 0,0 0 0 0 0,1 0 0 0 0,-1 0 0 0 0,0 0 0 0 0,1-1 0 0 0,-1 1 0 0 0,0-1-1 0 0,1 0 1 0 0,-1 1 0 0 0,5-1 0 0 0,5-2-325 0 0,1 0-1 0 0,-1 0 1 0 0,1-1 0 0 0,14-7-1 0 0,-4 3 701 0 0,-16 5-629 0 0,0 0-85 0 0,-1 0 1 0 0,1 1-1 0 0,-1 0 0 0 0,13-1 0 0 0,-18 2 44 0 0,-1 0-1 0 0,1 0 0 0 0,0 0 0 0 0,0 0 0 0 0,0 0 0 0 0,0 0 0 0 0,-1 0 1 0 0,1 0-1 0 0,0 1 0 0 0,0-1 0 0 0,0 0 0 0 0,-1 1 0 0 0,1-1 0 0 0,0 0 0 0 0,-1 1 1 0 0,1-1-1 0 0,0 1 0 0 0,-1-1 0 0 0,1 1 0 0 0,0-1 0 0 0,-1 1 0 0 0,1 0 1 0 0,-1-1-1 0 0,1 1 0 0 0,-1 0 0 0 0,1-1 0 0 0,-1 1 0 0 0,0 0 0 0 0,1 0 1 0 0,-1 0-1 0 0,0-1 0 0 0,0 1 0 0 0,0 0 0 0 0,1 0 0 0 0,-1 0 0 0 0,0-1 0 0 0,0 1 1 0 0,0 0-1 0 0,0 0 0 0 0,0 0 0 0 0,0 0 0 0 0,-1-1 0 0 0,1 1 0 0 0,0 0 1 0 0,0 0-1 0 0,-1 0 0 0 0,0 8 18 0 0,-1-1 1 0 0,1 1-1 0 0,1-1 1 0 0,0 1-1 0 0,0-1 1 0 0,1 1 0 0 0,0-1-1 0 0,2 10 1 0 0,-2-16-38 0 0,-1 1 1 0 0,1 0-1 0 0,0-1 1 0 0,0 1-1 0 0,1-1 0 0 0,-1 1 1 0 0,0-1-1 0 0,1 1 1 0 0,-1-1-1 0 0,1 0 1 0 0,0 0-1 0 0,0 0 1 0 0,0 0-1 0 0,0 0 1 0 0,0 0-1 0 0,0-1 1 0 0,1 1-1 0 0,-1-1 1 0 0,0 1-1 0 0,1-1 1 0 0,0 0-1 0 0,-1 0 1 0 0,1 0-1 0 0,-1 0 1 0 0,1 0-1 0 0,0-1 1 0 0,0 1-1 0 0,3-1 1 0 0,0 1-394 0 0,-1-1 0 0 0,1 0 0 0 0,-1-1 0 0 0,1 1 0 0 0,-1-1 1 0 0,0 0-1 0 0,1-1 0 0 0,-1 1 0 0 0,0-1 0 0 0,10-4 0 0 0,-10 3-554 0 0,0 0-1 0 0,0 0 1 0 0,-1-1-1 0 0,1 0 1 0 0,-1 0-1 0 0,0 0 0 0 0,0 0 1 0 0,0 0-1 0 0,0-1 1 0 0,3-6-1 0 0,6-11-4416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5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9482 0 0,'5'-7'10473'0'0,"8"7"-6735"0"0,14 7-3606 0 0,-23-6 814 0 0,4 2-750 0 0,1 0 1 0 0,0 0 0 0 0,-1 1 0 0 0,1 0-1 0 0,-1 0 1 0 0,0 1 0 0 0,-1 0 0 0 0,1 1-1 0 0,8 7 1 0 0,-13-10-183 0 0,-1 0 0 0 0,1 0 0 0 0,0 0 0 0 0,-1 1 0 0 0,0-1 0 0 0,0 0 0 0 0,0 1-1 0 0,0 0 1 0 0,0-1 0 0 0,-1 1 0 0 0,1 0 0 0 0,-1 0 0 0 0,0 0 0 0 0,0 0 0 0 0,-1 0 0 0 0,1 0 0 0 0,-1 0 0 0 0,0 0 0 0 0,0 0 0 0 0,0 0 0 0 0,-1 0 0 0 0,1 0 0 0 0,-3 6-1 0 0,-2 5-309 0 0,0-1-1 0 0,-1 0 0 0 0,-1-1 0 0 0,-1 1 0 0 0,0-1 0 0 0,0-1 0 0 0,-1 0 1 0 0,-1 0-1 0 0,-13 13 0 0 0,28-28 315 0 0,1 0 1 0 0,0 1-1 0 0,0-1 0 0 0,0 1 1 0 0,0 0-1 0 0,10-2 0 0 0,2-1-31 0 0,49-14-81 0 0,-48 15-836 0 0,0-1 0 0 0,0-1 0 0 0,0 0 1 0 0,-1-2-1 0 0,0 0 0 0 0,0-1 0 0 0,18-13 0 0 0,-23 12-27 0 0,0-1 0 0 0,0-1-1 0 0,-1-1 1 0 0,0 1 0 0 0,16-26-1 0 0,19-39 14103 0 0,-48 87-10765 0 0,-4 16-1460 0 0,-6 8-183 0 0,-42 146 1056 0 0,46-152-2166 0 0,2 1 0 0 0,1 0 0 0 0,1-1 1 0 0,2 41-1 0 0,5-34-2440 0 0,0-14-1850 0 0,-1-7-421 0 0,1 4-4328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6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429 43 7906 0 0,'-2'-6'471'0'0,"0"2"601"0"0,1 1 1 0 0,0-1-1 0 0,-1 1 0 0 0,0 0 1 0 0,0 0-1 0 0,0-1 1 0 0,0 1-1 0 0,-3-3 0 0 0,4 6-855 0 0,1-1 0 0 0,-1 1 0 0 0,0 0 0 0 0,1-1 0 0 0,-1 1 0 0 0,1 0 0 0 0,-1-1 0 0 0,0 1 0 0 0,0 0 0 0 0,1 0-1 0 0,-1 0 1 0 0,0 0 0 0 0,1 0 0 0 0,-1-1 0 0 0,0 1 0 0 0,1 0 0 0 0,-1 1 0 0 0,0-1 0 0 0,0 0 0 0 0,1 0 0 0 0,-1 0 0 0 0,0 0 0 0 0,1 0 0 0 0,-2 1 0 0 0,-14 11 435 0 0,-7 16-403 0 0,0 1-1 0 0,2 1 1 0 0,1 1 0 0 0,-25 54 0 0 0,20-39-178 0 0,-24 46-42 0 0,-39 105 1 0 0,71-150-15 0 0,2 0-1 0 0,2 2 1 0 0,2 0-1 0 0,-7 70 1 0 0,12-17 36 0 0,9 121 0 0 0,25 101-10 0 0,-15-192-47 0 0,-12-122-36 0 0,7 87 133 0 0,4-1 1 0 0,34 130-1 0 0,-36-193-179 0 0,2 0 0 0 0,1-1 0 0 0,1 0-1 0 0,20 31 1 0 0,-21-43-285 0 0,1 0 0 0 0,0-1-1 0 0,2 0 1 0 0,0-2 0 0 0,1 0 0 0 0,35 27-1 0 0,-12-19-7681 0 0,-21-17-451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7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473 8 10426 0 0,'-3'-1'414'0'0,"1"0"-1"0"0,-1-1 1 0 0,0 1-1 0 0,0 1 1 0 0,0-1 0 0 0,0 0-1 0 0,0 1 1 0 0,0-1-1 0 0,0 1 1 0 0,-5 0-1 0 0,3 1-283 0 0,0 0 1 0 0,0 1-1 0 0,0-1 0 0 0,0 1 0 0 0,0 0 0 0 0,0 0 1 0 0,-7 5-1 0 0,-23 9-104 0 0,34-13 130 0 0,0-1-1 0 0,1 0 0 0 0,-1 1 1 0 0,1-1-1 0 0,0 0 0 0 0,0 1 1 0 0,-1-1-1 0 0,2 1 0 0 0,-1-1 1 0 0,0 0-1 0 0,0 1 0 0 0,2 2 1 0 0,-1 4 280 0 0,-3 24-53 0 0,-1-1 1 0 0,-1 0-1 0 0,-1 0 1 0 0,-2 0-1 0 0,-18 48 0 0 0,-71 146-255 0 0,89-211-63 0 0,-20 39-49 0 0,-2 0 0 0 0,-3-2 0 0 0,-48 60 1 0 0,59-91-1567 0 0,12-23-2177 0 0,4-14-1897 0 0,4 1-411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8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11787 0 0,'9'3'3859'0'0,"33"17"-2228"0"0,10 12-1437 0 0,-1 2-1 0 0,-1 2 1 0 0,-3 2-1 0 0,-1 2 1 0 0,-2 3-1 0 0,-1 1 1 0 0,36 51-1 0 0,-27-24-1552 0 0,-10-13-2008 0 0,6-1-4043 0 0,-28-38 3138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8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77 10914 0 0,'0'-5'722'0'0,"0"-1"0"0"0,0 1 0 0 0,0-1 0 0 0,-1 1 0 0 0,0 0 0 0 0,0-1 0 0 0,0 1 0 0 0,-1 0 0 0 0,-3-9 0 0 0,4 13-537 0 0,0 0-1 0 0,0 0 1 0 0,1 0 0 0 0,-1 0 0 0 0,0 0 0 0 0,0 0-1 0 0,0 0 1 0 0,0 0 0 0 0,0 1 0 0 0,0-1 0 0 0,0 0-1 0 0,-1 1 1 0 0,1-1 0 0 0,0 1 0 0 0,0-1 0 0 0,0 1-1 0 0,-3-1 1 0 0,2 1-38 0 0,-1-1 1 0 0,0 1-1 0 0,0 1 0 0 0,1-1 0 0 0,-1 0 0 0 0,0 0 0 0 0,1 1 1 0 0,-1 0-1 0 0,0 0 0 0 0,1-1 0 0 0,-4 3 0 0 0,-4 2-104 0 0,1 0-1 0 0,-1 1 1 0 0,1 0 0 0 0,0 1-1 0 0,0 0 1 0 0,1 0-1 0 0,0 1 1 0 0,0 0-1 0 0,1 0 1 0 0,-8 12 0 0 0,-4 9-202 0 0,-32 60 0 0 0,45-77 38 0 0,1 0 0 0 0,0 0 1 0 0,0 0-1 0 0,1 0 0 0 0,1 1 0 0 0,-3 17 1 0 0,6-26 87 0 0,-1-1 1 0 0,1 1 0 0 0,0 0 0 0 0,1-1 0 0 0,-1 1 0 0 0,0 0 0 0 0,1-1 0 0 0,0 1 0 0 0,0-1 0 0 0,0 1 0 0 0,0-1 0 0 0,1 1 0 0 0,-1-1 0 0 0,1 0 0 0 0,0 1 0 0 0,0-1 0 0 0,0 0-1 0 0,0 0 1 0 0,1-1 0 0 0,-1 1 0 0 0,1 0 0 0 0,0-1 0 0 0,0 1 0 0 0,0-1 0 0 0,0 0 0 0 0,5 3 0 0 0,32 14-57 0 0,54 19 0 0 0,20 9 66 0 0,-98-40 57 0 0,-1 1-1 0 0,-1 1 0 0 0,1 1 0 0 0,-1 0 0 0 0,12 13 1 0 0,-24-21 0 0 0,0 0 1 0 0,0 0-1 0 0,0 0 1 0 0,-1 1-1 0 0,1-1 1 0 0,-1 1-1 0 0,0-1 1 0 0,1 1 0 0 0,-1 0-1 0 0,0-1 1 0 0,-1 1-1 0 0,1 0 1 0 0,0 0-1 0 0,-1 0 1 0 0,0 0-1 0 0,1-1 1 0 0,-1 1-1 0 0,0 0 1 0 0,-1 0-1 0 0,1 0 1 0 0,0 0 0 0 0,-1 0-1 0 0,0-1 1 0 0,1 1-1 0 0,-1 0 1 0 0,0 0-1 0 0,-1-1 1 0 0,1 1-1 0 0,0-1 1 0 0,-3 4-1 0 0,-6 9 55 0 0,0 0 0 0 0,0-1 0 0 0,-24 24 0 0 0,19-23-80 0 0,-7 11-143 0 0,-29 29-415 0 0,15-25-3391 0 0,36-30 3791 0 0,0 0-1 0 0,-1 0 1 0 0,1 1-1 0 0,0-1 1 0 0,0 0 0 0 0,-1 0-1 0 0,1 0 1 0 0,0 0-1 0 0,0 0 1 0 0,-1 1-1 0 0,1-1 1 0 0,0 0-1 0 0,-1 0 1 0 0,1 0 0 0 0,0 0-1 0 0,-1 0 1 0 0,1 0-1 0 0,0 0 1 0 0,0 0-1 0 0,-1 0 1 0 0,1 0-1 0 0,0 0 1 0 0,-1 0-1 0 0,1 0 1 0 0,0 0 0 0 0,-1 0-1 0 0,1-1 1 0 0,0 1-1 0 0,0 0 1 0 0,-1 0-1 0 0,1 0 1 0 0,0 0-1 0 0,0-1 1 0 0,-1 1-1 0 0,1 0 1 0 0,0 0 0 0 0,0 0-1 0 0,-1-1 1 0 0,1 1-1 0 0,0 0 1 0 0,0 0-1 0 0,0-1 1 0 0,0 1-1 0 0,-1 0 1 0 0,1-1 0 0 0,0 1-1 0 0,0 0 1 0 0,0 0-1 0 0,0-1 1 0 0,0 1-1 0 0,0 0 1 0 0,0-1-1 0 0,0 1 1 0 0,0 0-1 0 0,0-1 1 0 0,0 1 0 0 0,0 0-1 0 0,0-1 1 0 0,0 1-1 0 0,0 0 1 0 0,0-1-1 0 0,0-14-5388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9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14019 0 0,'-3'7'5041'0'0,"-10"42"-4118"0"0,10-1-635 0 0,2 0 0 0 0,2 0 1 0 0,8 55-1 0 0,33 145 10 0 0,-28-174-301 0 0,52 242-2765 0 0,-66-315 2687 0 0,0 0 1 0 0,0 0 0 0 0,1 0-1 0 0,-1 0 1 0 0,0 0 0 0 0,0 0-1 0 0,1 0 1 0 0,-1 0 0 0 0,1 0-1 0 0,-1 0 1 0 0,1 0 0 0 0,-1 0-1 0 0,1-1 1 0 0,-1 1-1 0 0,1 0 1 0 0,0 0 0 0 0,1 1-1 0 0,-1-2 58 0 0,-1 0-1 0 0,0 0 1 0 0,1 0-1 0 0,-1 0 1 0 0,1 0-1 0 0,-1 0 0 0 0,1 0 1 0 0,-1 0-1 0 0,1 0 1 0 0,-1-1-1 0 0,1 1 0 0 0,-1 0 1 0 0,1 0-1 0 0,-1 0 1 0 0,1-1-1 0 0,-1 1 1 0 0,0 0-1 0 0,1 0 0 0 0,-1-1 1 0 0,0 1-1 0 0,1 0 1 0 0,-1-1-1 0 0,0 1 1 0 0,1 0-1 0 0,-1-1 0 0 0,1 0 1 0 0,21-40-148 0 0,-16 30 63 0 0,2-5 48 0 0,28-45 484 0 0,-34 57-353 0 0,0 1 1 0 0,0 0 0 0 0,1 0 0 0 0,-1 1 0 0 0,1-1 0 0 0,-1 0 0 0 0,1 1 0 0 0,0 0-1 0 0,0-1 1 0 0,1 1 0 0 0,-1 0 0 0 0,0 1 0 0 0,1-1 0 0 0,-1 1 0 0 0,4-2-1 0 0,-5 3-50 0 0,1 0-1 0 0,-1 0 1 0 0,0 1-1 0 0,0-1 1 0 0,0 1-1 0 0,0-1 1 0 0,0 1-1 0 0,0 0 0 0 0,0-1 1 0 0,0 1-1 0 0,0 0 1 0 0,0 0-1 0 0,0 0 1 0 0,0 1-1 0 0,-1-1 1 0 0,1 0-1 0 0,0 1 1 0 0,-1-1-1 0 0,1 1 0 0 0,-1 0 1 0 0,0-1-1 0 0,1 1 1 0 0,-1 0-1 0 0,0 0 1 0 0,0 0-1 0 0,0 0 1 0 0,1 3-1 0 0,3 7 57 0 0,0 1 0 0 0,7 24 1 0 0,-9-23-48 0 0,-1-1 1 0 0,-1 0 0 0 0,0 25 0 0 0,1 8-1131 0 0,0-44-725 0 0,1-11 792 0 0,2-16-383 0 0,-5-9 227 0 0,-2-1-1 0 0,-10-52 1 0 0,6 49 1859 0 0,-3-60 0 0 0,12 64 1773 0 0,-3 33-2355 0 0,0 1 0 0 0,0-1 0 0 0,0 1 0 0 0,0-1 0 0 0,0 1 0 0 0,0-1 0 0 0,0 1 0 0 0,0-1 1 0 0,0 1-1 0 0,0-1 0 0 0,1 1 0 0 0,-1-1 0 0 0,0 1 0 0 0,0-1 0 0 0,0 1 0 0 0,0 0 1 0 0,1-1-1 0 0,-1 1 0 0 0,0-1 0 0 0,1 1 0 0 0,-1 0 0 0 0,0-1 0 0 0,1 1 0 0 0,-1-1 1 0 0,0 1-1 0 0,1 0 0 0 0,-1 0 0 0 0,1-1 0 0 0,-1 1 0 0 0,0 0 0 0 0,1 0 0 0 0,-1-1 1 0 0,1 1-1 0 0,-1 0 0 0 0,1 0 0 0 0,-1 0 0 0 0,1 0 0 0 0,-1 0 0 0 0,1 0 0 0 0,-1 0 0 0 0,1 0 1 0 0,-1 0-1 0 0,1 0 0 0 0,-1 0 0 0 0,1 0 0 0 0,-1 0 0 0 0,1 0 0 0 0,-1 0 0 0 0,1 0 1 0 0,-1 1-1 0 0,1-1 0 0 0,-1 0 0 0 0,0 0 0 0 0,1 1 0 0 0,0-1 0 0 0,2 3 93 0 0,0-1 0 0 0,0 0 0 0 0,1 0 0 0 0,-1 0 0 0 0,1-1 0 0 0,-1 1 0 0 0,1-1 0 0 0,-1 0 0 0 0,1 0-1 0 0,0 0 1 0 0,0-1 0 0 0,-1 1 0 0 0,1-1 0 0 0,0 0 0 0 0,5 0 0 0 0,-2-1-28 0 0,0 0 1 0 0,0-1-1 0 0,0 0 1 0 0,-1 0-1 0 0,1 0 1 0 0,0-1-1 0 0,11-6 1 0 0,-3-1-55 0 0,1-1-1 0 0,-2 0 1 0 0,1-1-1 0 0,-1-1 1 0 0,18-22 0 0 0,-27 30-60 0 0,-1-1 1 0 0,0 1-1 0 0,-1-1 0 0 0,1 0 1 0 0,-1-1-1 0 0,0 1 1 0 0,0 0-1 0 0,-1-1 1 0 0,0 0-1 0 0,0 1 1 0 0,-1-1-1 0 0,2-11 1 0 0,-3 15-40 0 0,0 1 0 0 0,0-1 1 0 0,-1 1-1 0 0,1-1 0 0 0,0 1 1 0 0,-1 0-1 0 0,1-1 0 0 0,-1 1 1 0 0,0-1-1 0 0,0 1 1 0 0,0 0-1 0 0,0 0 0 0 0,0-1 1 0 0,-1 1-1 0 0,1 0 0 0 0,-1 0 1 0 0,1 0-1 0 0,-1 0 0 0 0,0 1 1 0 0,0-1-1 0 0,1 0 1 0 0,-1 1-1 0 0,0-1 0 0 0,-1 1 1 0 0,1 0-1 0 0,0-1 0 0 0,0 1 1 0 0,-1 0-1 0 0,1 1 0 0 0,0-1 1 0 0,-1 0-1 0 0,1 1 1 0 0,-1-1-1 0 0,1 1 0 0 0,-1 0 1 0 0,1-1-1 0 0,-4 2 0 0 0,3-2-13 0 0,1 1 0 0 0,-1 0-1 0 0,0 1 1 0 0,0-1-1 0 0,0 1 1 0 0,1-1-1 0 0,-1 1 1 0 0,0 0 0 0 0,1 0-1 0 0,-1 0 1 0 0,0 0-1 0 0,1 0 1 0 0,-1 0-1 0 0,1 1 1 0 0,0 0 0 0 0,-3 1-1 0 0,0 1 3 0 0,1 1 0 0 0,0 0 1 0 0,0-1-1 0 0,0 1 0 0 0,0 1 0 0 0,-5 9 0 0 0,1 1 22 0 0,1 0 0 0 0,1 0-1 0 0,1 1 1 0 0,-5 23 0 0 0,6-18-10 0 0,2 0 1 0 0,0 0 0 0 0,1 0 0 0 0,2 0-1 0 0,0 1 1 0 0,7 35 0 0 0,-5-40-14 0 0,1-1 0 0 0,1 1 0 0 0,1-1 0 0 0,0 0 0 0 0,1 0 0 0 0,1-1 0 0 0,1 0 0 0 0,17 24 0 0 0,-22-34-177 0 0,1-1 1 0 0,0 1-1 0 0,1-1 1 0 0,-1 0-1 0 0,1-1 1 0 0,0 1 0 0 0,1-1-1 0 0,-1 0 1 0 0,1-1-1 0 0,-1 1 1 0 0,1-1-1 0 0,0-1 1 0 0,14 4 0 0 0,-16-4-441 0 0,1-2 0 0 0,-1 1 0 0 0,1-1 0 0 0,-1 1 0 0 0,1-1 0 0 0,-1-1 1 0 0,1 1-1 0 0,-1-1 0 0 0,1 0 0 0 0,-1-1 0 0 0,0 1 0 0 0,1-1 0 0 0,-1 0 1 0 0,0 0-1 0 0,0 0 0 0 0,0-1 0 0 0,-1 0 0 0 0,1 0 0 0 0,6-6 0 0 0,11-11-4342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9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14019 0 0,'-14'51'1608'0'0,"3"1"0"0"0,-9 94 0 0 0,17-91-1579 0 0,2 0 1 0 0,2 1 0 0 0,4-1-1 0 0,19 101 1 0 0,-23-154-79 0 0,20 70-1608 0 0,-20-67 1031 0 0,1-1 0 0 0,0 1 1 0 0,0-1-1 0 0,0 0 0 0 0,1 0 1 0 0,-1 0-1 0 0,1 0 1 0 0,0 0-1 0 0,0-1 0 0 0,1 1 1 0 0,-1-1-1 0 0,1 0 0 0 0,5 4 1 0 0,2-2-4420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48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6593 0 0,'-9'1'1185'0'0,"-15"7"7401"0"0,26-7-8351 0 0,0 0 0 0 0,0 0 0 0 0,0 0 1 0 0,0 0-1 0 0,0 0 0 0 0,0 1 1 0 0,0-1-1 0 0,-1 0 0 0 0,1 1 0 0 0,0-1 1 0 0,-1 1-1 0 0,0 0 0 0 0,1-1 1 0 0,-1 1-1 0 0,0 0 0 0 0,0 0 0 0 0,1 2 1 0 0,16 37 549 0 0,-17-36-626 0 0,14 44 148 0 0,-2 1-1 0 0,8 71 1 0 0,9 42-273 0 0,-24-141-55 0 0,1 0 0 0 0,1 0-1 0 0,0-1 1 0 0,2 0 0 0 0,13 22 0 0 0,-18-35-378 0 0,1 0-1 0 0,0-1 1 0 0,0 1 0 0 0,1-1-1 0 0,-1 0 1 0 0,1-1 0 0 0,1 0-1 0 0,10 8 1 0 0,-17-14 233 0 0,-1 0 0 0 0,1 0 0 0 0,-1 1 0 0 0,0-1-1 0 0,1 0 1 0 0,-1 0 0 0 0,1 0 0 0 0,-1 0 0 0 0,0 0 0 0 0,1 0 0 0 0,-1 0 0 0 0,1 0-1 0 0,-1 0 1 0 0,0 0 0 0 0,1 0 0 0 0,-1 0 0 0 0,1 0 0 0 0,-1-1 0 0 0,0 1 0 0 0,1 0 0 0 0,-1 0-1 0 0,0 0 1 0 0,1-1 0 0 0,-1 1 0 0 0,0 0 0 0 0,1 0 0 0 0,-1-1 0 0 0,0 1 0 0 0,1 0-1 0 0,-1 0 1 0 0,0-1 0 0 0,0 1 0 0 0,1 0 0 0 0,-1-1 0 0 0,0 1 0 0 0,0 0 0 0 0,0-1 0 0 0,0 1-1 0 0,1-1 1 0 0,-1 1 0 0 0,0 0 0 0 0,0-1 0 0 0,0 1 0 0 0,0-1 0 0 0,0 0 0 0 0,4-24-3277 0 0,-3 18 2266 0 0,4-12-1992 0 0,-2-5 567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40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 13283 0 0,'-1'7'3470'0'0,"-49"240"3661"0"0,4 130-6284 0 0,43-333-928 0 0,-5 76-957 0 0,10 170-1 0 0,8-220-3160 0 0,3-25-2282 0 0,-3-20-723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12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17 474 7202 0 0,'-16'-4'7249'0'0,"30"7"-4252"0"0,11-3-2536 0 0,-1-2 0 0 0,1 0 0 0 0,-1-2 0 0 0,1 0 0 0 0,-1-2 0 0 0,0-1 0 0 0,42-17 1 0 0,6-7 455 0 0,2 4 1 0 0,86-20 0 0 0,-64 27-600 0 0,-35 8-131 0 0,67-21-1 0 0,-119 29-134 0 0,1 1 1 0 0,-1-2-1 0 0,-1 1 0 0 0,1-1 0 0 0,-1 0 1 0 0,1-1-1 0 0,-2 0 0 0 0,13-11 0 0 0,-18 15 7 0 0,0 0-1 0 0,-1 0 1 0 0,1 0 0 0 0,0 0-1 0 0,-1 0 1 0 0,1 0-1 0 0,-1 0 1 0 0,0-1 0 0 0,0 1-1 0 0,0 0 1 0 0,0-1-1 0 0,0 1 1 0 0,0-1 0 0 0,-1 1-1 0 0,1-1 1 0 0,-1 0-1 0 0,0 1 1 0 0,0-1 0 0 0,0 1-1 0 0,0-1 1 0 0,0 0-1 0 0,0 1 1 0 0,-1-1-1 0 0,1 1 1 0 0,-1-1 0 0 0,0 1-1 0 0,0-1 1 0 0,0 1-1 0 0,0-1 1 0 0,0 1 0 0 0,0 0-1 0 0,-1 0 1 0 0,1 0-1 0 0,-1-1 1 0 0,1 1 0 0 0,-1 1-1 0 0,-2-3 1 0 0,-7-7 22 0 0,-1 1-1 0 0,0 0 1 0 0,-1 1 0 0 0,0 1 0 0 0,0 0 0 0 0,-1 0-1 0 0,0 2 1 0 0,0 0 0 0 0,-23-7 0 0 0,20 8-56 0 0,-1 0-1 0 0,-1 2 1 0 0,1 0 0 0 0,-1 1-1 0 0,1 1 1 0 0,-1 0 0 0 0,-28 4-1 0 0,38-2-26 0 0,0 1 0 0 0,0 0 0 0 0,0 1-1 0 0,0 0 1 0 0,1 0 0 0 0,-1 1 0 0 0,1 0-1 0 0,0 0 1 0 0,0 1 0 0 0,1 0 0 0 0,-1 1-1 0 0,1 0 1 0 0,0 0 0 0 0,1 0 0 0 0,-1 1-1 0 0,1 0 1 0 0,1 0 0 0 0,-1 0-1 0 0,1 1 1 0 0,0 0 0 0 0,-4 10 0 0 0,3-5-1 0 0,1 0 0 0 0,1 0 1 0 0,0 0-1 0 0,0 0 0 0 0,2 1 0 0 0,-1 0 1 0 0,2-1-1 0 0,0 1 0 0 0,0 0 0 0 0,1 0 1 0 0,1 0-1 0 0,1 0 0 0 0,3 19 0 0 0,4-1 3 0 0,1 0-1 0 0,1-1 0 0 0,21 40 1 0 0,-23-53-19 0 0,1-1 1 0 0,0 0-1 0 0,2 0 1 0 0,0-1-1 0 0,1-1 1 0 0,26 26-1 0 0,-36-39-4 0 0,1 1-1 0 0,-1-1 1 0 0,1 1-1 0 0,-1-1 1 0 0,1 0-1 0 0,0-1 0 0 0,0 1 1 0 0,0 0-1 0 0,0-1 1 0 0,0 0-1 0 0,0 0 1 0 0,0 0-1 0 0,0-1 1 0 0,7 1-1 0 0,-4-2-90 0 0,0 1 1 0 0,0-1-1 0 0,0-1 1 0 0,0 1-1 0 0,0-1 1 0 0,-1 0-1 0 0,1-1 0 0 0,6-2 1 0 0,9-8-769 0 0,0 0-1 0 0,0-1 1 0 0,32-30 0 0 0,-48 39 620 0 0,64-61-4449 0 0,-53 47 78 0 0,25-36-1 0 0,-17 23-1252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12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414 22 12307 0 0,'-2'-2'640'0'0,"0"0"0"0"0,0 1 0 0 0,0-1 1 0 0,0 0-1 0 0,0 1 0 0 0,0-1 1 0 0,0 1-1 0 0,0 0 0 0 0,-1-1 0 0 0,1 1 1 0 0,0 0-1 0 0,-1 1 0 0 0,1-1 1 0 0,-1 0-1 0 0,1 1 0 0 0,-1-1 0 0 0,1 1 1 0 0,-1 0-1 0 0,0 0 0 0 0,-3 0 1 0 0,2 1-331 0 0,0 0 1 0 0,1 0-1 0 0,-1 1 1 0 0,1-1-1 0 0,0 1 0 0 0,-1 0 1 0 0,1 0-1 0 0,0 0 1 0 0,0 0-1 0 0,0 1 1 0 0,0-1-1 0 0,-4 5 1 0 0,-5 9-379 0 0,0 0-1 0 0,1 0 1 0 0,1 1 0 0 0,-11 23-1 0 0,17-32 568 0 0,1-2-504 0 0,-87 184 340 0 0,78-159-633 0 0,1 2 0 0 0,1-1-1 0 0,2 1 1 0 0,-5 40 0 0 0,12-72 57 0 0,1 1 1 0 0,0-1-1 0 0,0 1 1 0 0,0 0-1 0 0,0-1 1 0 0,0 1-1 0 0,0 0 0 0 0,0-1 1 0 0,1 1-1 0 0,-1-1 1 0 0,1 1-1 0 0,-1 0 1 0 0,1-1-1 0 0,-1 1 1 0 0,2 1-1 0 0,-2-3 132 0 0,0 0 0 0 0,1 0-1 0 0,-1 0 1 0 0,0 0 0 0 0,0 1-1 0 0,0-1 1 0 0,0 0 0 0 0,0 0 0 0 0,1 0-1 0 0,-1 0 1 0 0,0 0 0 0 0,0 0-1 0 0,0 0 1 0 0,0 0 0 0 0,1 0 0 0 0,-1 0-1 0 0,0 0 1 0 0,0 0 0 0 0,0 0 0 0 0,0 0-1 0 0,1 0 1 0 0,-1 0 0 0 0,0 0-1 0 0,0 0 1 0 0,0 0 0 0 0,0 0 0 0 0,0-1-1 0 0,1 1 1 0 0,-1 0 0 0 0,0 0-1 0 0,0 0 1 0 0,0 0 0 0 0,1-1-547 0 0,-1 1 547 0 0,0 0 0 0 0,0 0-1 0 0,0-1 1 0 0,6-16-3684 0 0,-4 5 2322 0 0,0-1 0 0 0,-1 0 0 0 0,-1 1 0 0 0,0-1 0 0 0,-4-24 0 0 0,-18-65-1086 0 0,11 54 1167 0 0,5 19 1211 0 0,-15-63 3238 0 0,-8 3 5197 0 0,28 87-7669 0 0,1 0-1 0 0,-1 0 0 0 0,0 0 1 0 0,-1 0-1 0 0,1 1 1 0 0,0-1-1 0 0,0 0 1 0 0,-1 1-1 0 0,1-1 0 0 0,-4-2 1 0 0,5 4-490 0 0,0 0 1 0 0,0 0 0 0 0,-1 0-1 0 0,1 0 1 0 0,0 0-1 0 0,0-1 1 0 0,0 1 0 0 0,-1 0-1 0 0,1 0 1 0 0,0 0-1 0 0,0 0 1 0 0,0 0-1 0 0,-1 0 1 0 0,1 0 0 0 0,0 0-1 0 0,0 0 1 0 0,-1 0-1 0 0,1 0 1 0 0,0 0 0 0 0,0 0-1 0 0,0 0 1 0 0,-1 0-1 0 0,1 0 1 0 0,0 0-1 0 0,0 1 1 0 0,0-1 0 0 0,0 0-1 0 0,-1 0 1 0 0,1 0-1 0 0,0 0 1 0 0,0 0 0 0 0,0 0-1 0 0,0 1 1 0 0,-1-1-1 0 0,1 0 1 0 0,0 0-1 0 0,-2 17 794 0 0,4-2-789 0 0,0 1-1 0 0,2-1 1 0 0,0 0 0 0 0,0 0 0 0 0,2 0-1 0 0,0 0 1 0 0,0-1 0 0 0,14 22 0 0 0,8 7 253 0 0,42 52 0 0 0,-49-69-985 0 0,0-1 1 0 0,2-1 0 0 0,1 0-1 0 0,1-2 1 0 0,1-1 0 0 0,46 29 0 0 0,-52-42-3123 0 0,-5-10-3120 0 0,-6-6-483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13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20 199 14435 0 0,'-2'-3'738'0'0,"0"0"-1"0"0,0-1 1 0 0,0 1-1 0 0,0 0 1 0 0,0-1 0 0 0,1 1-1 0 0,0-1 1 0 0,-1 0-1 0 0,1 1 1 0 0,1-1 0 0 0,-1 0-1 0 0,0 0 1 0 0,1 1-1 0 0,0-8 1 0 0,0 5-379 0 0,1 1 1 0 0,0-1-1 0 0,0 1 0 0 0,1-1 1 0 0,-1 1-1 0 0,1-1 0 0 0,0 1 0 0 0,1 0 1 0 0,4-7-1 0 0,-3 5-745 0 0,0 1 0 0 0,1 0 0 0 0,0 0-1 0 0,0 0 1 0 0,1 1 0 0 0,10-9 0 0 0,-11 10-483 0 0,0 1-1 0 0,0 0 1 0 0,0 0 0 0 0,0 0 0 0 0,0 1-1 0 0,1 0 1 0 0,-1 0 0 0 0,12-2-1 0 0,-4 3-4388 0 0,-1 3-2528 0 0</inkml:trace>
  <inkml:trace contextRef="#ctx0" brushRef="#br0" timeOffset="1">159 245 10082 0 0,'0'19'3951'0'0,"0"34"4083"0"0,0 1-3627 0 0,1 2-3736 0 0,3 0 0 0 0,15 81 0 0 0,-17-129-798 0 0,1 0-1 0 0,-1 0 1 0 0,1 0 0 0 0,0 0-1 0 0,8 11 1 0 0,-10-16-193 0 0,0-1 0 0 0,1 0 0 0 0,-1 0 0 0 0,1 0 0 0 0,-1 0 0 0 0,1 0 0 0 0,0 0 0 0 0,0 0 0 0 0,0 0 0 0 0,0-1 0 0 0,0 1 0 0 0,1-1 0 0 0,-1 0 0 0 0,0 1 0 0 0,1-1 0 0 0,-1 0 0 0 0,1 0 0 0 0,-1-1 0 0 0,1 1 0 0 0,-1 0 0 0 0,5-1 0 0 0,-6 0-13 0 0,0 0-1 0 0,0 0 0 0 0,0-1 1 0 0,0 1-1 0 0,0-1 1 0 0,-1 1-1 0 0,1-1 0 0 0,0 1 1 0 0,0-1-1 0 0,0 1 1 0 0,-1-1-1 0 0,1 0 0 0 0,0 1 1 0 0,-1-1-1 0 0,1 0 1 0 0,0 1-1 0 0,-1-1 1 0 0,1 0-1 0 0,-1 0 0 0 0,1 0 1 0 0,-1 0-1 0 0,0 0 1 0 0,1 0-1 0 0,-1 1 0 0 0,0-1 1 0 0,0 0-1 0 0,0 0 1 0 0,1 0-1 0 0,-1 0 1 0 0,0 0-1 0 0,0 0 0 0 0,0 0 1 0 0,-1 0-1 0 0,1 0 1 0 0,0 0-1 0 0,-1-2 0 0 0,1-13-4709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13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1 268 13411 0 0,'4'-4'9189'0'0,"-4"4"-9016"0"0,14 5 3684 0 0,27 21-4239 0 0,-17-11 1184 0 0,-11-9-753 0 0,1 0 1 0 0,-1-1-1 0 0,1 0 1 0 0,0-1-1 0 0,0-1 1 0 0,0 0-1 0 0,0-1 1 0 0,28 1-1 0 0,-29-3-370 0 0,-1 0-1 0 0,0-1 1 0 0,1 0 0 0 0,-1-1-1 0 0,0-1 1 0 0,0 0-1 0 0,0-1 1 0 0,-1 0 0 0 0,1 0-1 0 0,18-11 1 0 0,-10-2-2592 0 0,-18 15 2342 0 0,-1 0 0 0 0,0 0 1 0 0,0 0-1 0 0,1 0 0 0 0,-1 0 1 0 0,-1 0-1 0 0,1 0 1 0 0,0 0-1 0 0,-1-1 0 0 0,1 1 1 0 0,-1 0-1 0 0,1 0 0 0 0,-1-1 1 0 0,0 1-1 0 0,0 0 0 0 0,0 0 1 0 0,0-1-1 0 0,-1 1 0 0 0,1 0 1 0 0,0-1-1 0 0,-1 1 0 0 0,-1-3 1 0 0,-4-10-4279 0 0</inkml:trace>
  <inkml:trace contextRef="#ctx0" brushRef="#br0" timeOffset="1">260 26 6977 0 0,'-8'-4'1014'0'0,"1"0"379"0"0,1 1 0 0 0,-1-1 1 0 0,0 1-1 0 0,-12-3 0 0 0,18 6-1180 0 0,0-1 0 0 0,0 1 0 0 0,0 0 0 0 0,-1 0 0 0 0,1 0 0 0 0,0 0 0 0 0,0 0 0 0 0,0 0 0 0 0,0 0 0 0 0,0 0 0 0 0,0 0 0 0 0,0 0 0 0 0,0 1 0 0 0,0-1 0 0 0,-1 0 0 0 0,1 1 0 0 0,0-1 0 0 0,0 1 0 0 0,0-1 0 0 0,1 1 0 0 0,-1-1 0 0 0,0 1 0 0 0,0 0 1 0 0,0-1-1 0 0,0 1 0 0 0,1 0 0 0 0,-1 0 0 0 0,0 0 0 0 0,0 0 0 0 0,1 0 0 0 0,-1-1 0 0 0,1 1 0 0 0,-1 0 0 0 0,1 0 0 0 0,-1 1 0 0 0,1-1 0 0 0,0 0 0 0 0,-1 2 0 0 0,-1 8 373 0 0,1 0 0 0 0,0 0 0 0 0,0 1 0 0 0,1-1 0 0 0,1 0 0 0 0,2 19 0 0 0,20 70-38 0 0,-14-64-260 0 0,17 73-830 0 0,57 149 0 0 0,-75-238-601 0 0,1-1-1 0 0,15 23 1 0 0,-19-35-2 0 0,0 0 1 0 0,0 0-1 0 0,0-1 1 0 0,1 0-1 0 0,-1 0 1 0 0,1 0-1 0 0,1-1 1 0 0,12 9-1 0 0,-7-11-2722 0 0,0-5-1853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1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97 7562 0 0,'-4'-14'1931'0'0,"-13"-37"2888"0"0,16 49-4448 0 0,0 0 0 0 0,1 0-1 0 0,-1 0 1 0 0,0 1 0 0 0,0-1-1 0 0,-1 0 1 0 0,1 0 0 0 0,0 1-1 0 0,-1-1 1 0 0,1 1 0 0 0,-1-1 0 0 0,1 1-1 0 0,-1 0 1 0 0,1-1 0 0 0,-1 1-1 0 0,0 0 1 0 0,0 0 0 0 0,0 0-1 0 0,0 0 1 0 0,-2 0 0 0 0,2 1-230 0 0,1 0 1 0 0,-1 1 0 0 0,1-1-1 0 0,-1 1 1 0 0,1 0 0 0 0,-1-1 0 0 0,1 1-1 0 0,0 0 1 0 0,-1 0 0 0 0,1 0-1 0 0,0 0 1 0 0,0 0 0 0 0,0 0-1 0 0,0 0 1 0 0,0 0 0 0 0,0 1-1 0 0,0-1 1 0 0,0 0 0 0 0,0 1 0 0 0,0-1-1 0 0,1 1 1 0 0,-1-1 0 0 0,1 0-1 0 0,-1 3 1 0 0,-14 38 198 0 0,15-42-332 0 0,-4 16 10 0 0,2-1-1 0 0,0 1 1 0 0,0 0 0 0 0,2 0 0 0 0,0 0 0 0 0,1 0-1 0 0,0 0 1 0 0,1 0 0 0 0,1-1 0 0 0,6 20 0 0 0,0-6-35 0 0,1-1 1 0 0,1 0 0 0 0,2 0 0 0 0,23 37 0 0 0,-29-53 0 0 0,1 0 0 0 0,0-1 0 0 0,1 0 0 0 0,0-1 0 0 0,1 0 0 0 0,0 0 0 0 0,1-1 0 0 0,13 9 0 0 0,-19-15 6 0 0,0 1 1 0 0,0-2 0 0 0,1 1 0 0 0,-1-1 0 0 0,1 0-1 0 0,-1 0 1 0 0,1 0 0 0 0,0-1 0 0 0,0 0-1 0 0,0 0 1 0 0,0 0 0 0 0,0-1 0 0 0,0 0 0 0 0,0 0-1 0 0,0 0 1 0 0,0-1 0 0 0,-1 0 0 0 0,1 0-1 0 0,0-1 1 0 0,0 1 0 0 0,7-4 0 0 0,-1-1 16 0 0,0 0 0 0 0,-1-1 0 0 0,1 0-1 0 0,-1 0 1 0 0,-1-1 0 0 0,1-1 0 0 0,-2 0 0 0 0,1 0 0 0 0,-1-1 0 0 0,11-14 0 0 0,-17 19 5 0 0,1-1 0 0 0,0 1 1 0 0,-1-1-1 0 0,0 0 0 0 0,-1 0 1 0 0,1 0-1 0 0,-1 0 1 0 0,0 0-1 0 0,-1-1 0 0 0,0 1 1 0 0,0-1-1 0 0,0 1 0 0 0,0 0 1 0 0,-1-1-1 0 0,0 0 0 0 0,-1 1 1 0 0,1-1-1 0 0,-1 1 0 0 0,-1 0 1 0 0,1-1-1 0 0,-1 1 1 0 0,-5-12-1 0 0,1 6-108 0 0,-1 0 1 0 0,-1 1-1 0 0,0-1 0 0 0,0 2 0 0 0,-1-1 1 0 0,0 1-1 0 0,-1 0 0 0 0,0 1 1 0 0,-1 0-1 0 0,-13-8 0 0 0,-7-2-2300 0 0,0 1 0 0 0,-55-22-1 0 0,86 39 2321 0 0,-1 0 1 0 0,0 1-1 0 0,0-1 0 0 0,0 1 0 0 0,0-1 1 0 0,0 1-1 0 0,0-1 0 0 0,1 1 0 0 0,-1 0 1 0 0,0 0-1 0 0,0-1 0 0 0,0 1 0 0 0,0 0 1 0 0,0 0-1 0 0,0 0 0 0 0,0 0 0 0 0,0 0 1 0 0,0 0-1 0 0,0 0 0 0 0,0 1 0 0 0,0-1 1 0 0,0 0-1 0 0,0 0 0 0 0,0 1 0 0 0,0-1 1 0 0,0 1-1 0 0,0-1 0 0 0,0 1 0 0 0,0-1 1 0 0,1 1-1 0 0,-1-1 0 0 0,0 1 0 0 0,0 0 1 0 0,1 0-1 0 0,-1-1 0 0 0,0 1 0 0 0,0 1 1 0 0,-1 2 217 0 0,1 1 0 0 0,0-1 1 0 0,0 0-1 0 0,1 1 0 0 0,-1-1 1 0 0,1 1-1 0 0,0 5 0 0 0,-1 12 1145 0 0,0-14-802 0 0,0 0 0 0 0,0 0 0 0 0,1 0 0 0 0,0 1 0 0 0,1-1 0 0 0,-1 0 0 0 0,2 0 0 0 0,-1 0 0 0 0,1 0 0 0 0,0 0 0 0 0,1-1 0 0 0,5 13 0 0 0,-5-15-379 0 0,1 0-1 0 0,-1 0 1 0 0,1 0 0 0 0,1 0 0 0 0,-1-1-1 0 0,1 0 1 0 0,0 0 0 0 0,0 0 0 0 0,0 0-1 0 0,0-1 1 0 0,0 1 0 0 0,1-2 0 0 0,0 1 0 0 0,0 0-1 0 0,-1-1 1 0 0,14 3 0 0 0,6 0 7 0 0,0-1 0 0 0,28 1-1 0 0,-24-3-469 0 0,44 10-1 0 0,-64-10-333 0 0,0 1 0 0 0,0 0 0 0 0,0 0-1 0 0,-1 1 1 0 0,9 5 0 0 0,-14-7-214 0 0,-1-1 0 0 0,1 1 0 0 0,-1 0 0 0 0,0 0 0 0 0,1 0 1 0 0,-1 1-1 0 0,0-1 0 0 0,2 3 0 0 0,1 5-6589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1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0 10858 0 0,'-25'28'9415'0'0,"10"4"-4527"0"0,10-15-4276 0 0,1 0-1 0 0,-3 20 1 0 0,-6 28-306 0 0,3-33-326 0 0,-23 49 0 0 0,28-70-285 0 0,-1 0-1 0 0,-1 0 0 0 0,0-1 1 0 0,0 0-1 0 0,-1 0 1 0 0,0-1-1 0 0,-16 14 0 0 0,27-20-134 0 0,11-3 385 0 0,27-2 421 0 0,-22 0-306 0 0,75-1 117 0 0,104-8-897 0 0,-67-7-4193 0 0,-78 8 336 0 0,4 3-3225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3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33 15555 0 0,'-21'-15'7360'0'0,"20"8"-5503"0"0,15 3-1605 0 0,14 4-225 0 0,51 7 0 0 0,12 0-88 0 0,-69-6 77 0 0,0-2 0 0 0,0 0 0 0 0,0-1 0 0 0,0-1 0 0 0,38-11 0 0 0,-131 22-153 0 0,33 2-72 0 0,1 1-1 0 0,-36 18 1 0 0,56-22 168 0 0,1 1 1 0 0,0 1-1 0 0,1 1 1 0 0,0 0-1 0 0,0 1 0 0 0,-20 19 1 0 0,30-25 48 0 0,0 1 1 0 0,1 0 0 0 0,-1 0-1 0 0,1 0 1 0 0,0 0 0 0 0,1 1-1 0 0,0-1 1 0 0,0 1 0 0 0,0 0-1 0 0,1 0 1 0 0,-1 0 0 0 0,2 0-1 0 0,-1 0 1 0 0,1 1 0 0 0,0 7-1 0 0,1-5-2 0 0,0 0 0 0 0,1 0 0 0 0,0 0 0 0 0,1-1 0 0 0,0 1 0 0 0,1 0 0 0 0,0-1 0 0 0,0 0 0 0 0,1 1 0 0 0,7 11 0 0 0,-5-10 2 0 0,0-1 0 0 0,1 1-1 0 0,0-2 1 0 0,1 1 0 0 0,0-1 0 0 0,1 0 0 0 0,0-1-1 0 0,0 0 1 0 0,0 0 0 0 0,1-1 0 0 0,0 0-1 0 0,1-1 1 0 0,0 0 0 0 0,0-1 0 0 0,0 0 0 0 0,0-1-1 0 0,1 0 1 0 0,20 4 0 0 0,-19-7-79 0 0,-1 0 0 0 0,1-1 1 0 0,0-1-1 0 0,-1 0 0 0 0,1-1 0 0 0,22-6 1 0 0,-30 7-225 0 0,0 0 1 0 0,0-1 0 0 0,0 1 0 0 0,-1-1-1 0 0,1 0 1 0 0,-1-1 0 0 0,0 1 0 0 0,1-1-1 0 0,-1 0 1 0 0,0 0 0 0 0,0 0-1 0 0,-1 0 1 0 0,1-1 0 0 0,-1 1 0 0 0,0-1-1 0 0,0 0 1 0 0,0 0 0 0 0,0-1 0 0 0,-1 1-1 0 0,3-6 1 0 0,-4 8 30 0 0,-1-1 0 0 0,0 1 1 0 0,0-1-1 0 0,0 1 0 0 0,0 0 0 0 0,0-1 0 0 0,0 1 0 0 0,-1-1 0 0 0,1 1 0 0 0,-1-1 1 0 0,0 1-1 0 0,0 0 0 0 0,0 0 0 0 0,0-1 0 0 0,0 1 0 0 0,0 0 0 0 0,0 0 0 0 0,-1 0 1 0 0,1 0-1 0 0,-1 0 0 0 0,0 0 0 0 0,1 1 0 0 0,-1-1 0 0 0,-4-2 0 0 0,-6-6-327 0 0,0 1-1 0 0,-25-14 0 0 0,23 15 473 0 0,-121-66 814 0 0,114 65 1354 0 0,-2 0 0 0 0,-28-7-1 0 0,50 15-1651 0 0,-1 1-1 0 0,0-1 0 0 0,1 1 0 0 0,-1-1 0 0 0,0 1 0 0 0,0 0 0 0 0,1 0 0 0 0,-1 0 0 0 0,0 0 0 0 0,0 0 0 0 0,1 1 0 0 0,-1-1 0 0 0,-2 1 1 0 0,6 4 2361 0 0,14 3-2304 0 0,17 3-324 0 0,1-2-1 0 0,0-2 1 0 0,1-1-1 0 0,0-1 1 0 0,39-1-1 0 0,12 3-707 0 0,-81-7 262 0 0,0 1-1 0 0,1 0 1 0 0,-1 0-1 0 0,0 0 1 0 0,0 1-1 0 0,0 0 1 0 0,0 0-1 0 0,0 0 1 0 0,0 0 0 0 0,0 1-1 0 0,6 5 1 0 0,-9-6 30 0 0,0-1 1 0 0,-1 1 0 0 0,1 0-1 0 0,-1 0 1 0 0,1 0 0 0 0,-1 0-1 0 0,0 0 1 0 0,0 0 0 0 0,0 1-1 0 0,0-1 1 0 0,0 0 0 0 0,0 1-1 0 0,-1-1 1 0 0,1 0 0 0 0,-1 1-1 0 0,1-1 1 0 0,-1 1 0 0 0,0-1-1 0 0,0 0 1 0 0,0 1 0 0 0,-1-1-1 0 0,1 1 1 0 0,0-1 0 0 0,-1 0-1 0 0,0 1 1 0 0,1-1 0 0 0,-3 4 0 0 0,0 2-17 0 0,0-1 0 0 0,-1 0 0 0 0,0 0 0 0 0,0 0 0 0 0,0 0 0 0 0,-1-1 1 0 0,0 0-1 0 0,-1 0 0 0 0,1 0 0 0 0,-1 0 0 0 0,0-1 0 0 0,-8 5 0 0 0,-7 4 2575 0 0,-1-2-1 0 0,-35 16 0 0 0,12-7 4171 0 0,35-15-6056 0 0,1 1-1 0 0,0 0 1 0 0,0 0 0 0 0,0 1 0 0 0,1 0-1 0 0,0 1 1 0 0,0-1 0 0 0,-9 16 0 0 0,-25 26-357 0 0,37-41-328 0 0,17 0-129 0 0,-9-8 384 0 0,0 0 0 0 0,0 0 1 0 0,0 0-1 0 0,0-1 0 0 0,0 1 1 0 0,1-1-1 0 0,-1 0 0 0 0,0 0 1 0 0,0 0-1 0 0,0 0 0 0 0,0-1 1 0 0,0 1-1 0 0,5-2 0 0 0,44-16-100 0 0,-26 8-4 0 0,-8 5-33 0 0,1 0 0 0 0,0 1 0 0 0,0 1 0 0 0,32-1 0 0 0,-44 3-294 0 0,0 1 1 0 0,0 0-1 0 0,-1 1 0 0 0,1 0 0 0 0,0 0 0 0 0,0 0 1 0 0,-1 0-1 0 0,1 1 0 0 0,-1 1 0 0 0,1-1 0 0 0,-1 1 1 0 0,0 0-1 0 0,0 0 0 0 0,0 1 0 0 0,-1-1 0 0 0,10 9 1 0 0,-14-10 125 0 0,1 0 0 0 0,0 0 0 0 0,-1 0 0 0 0,1 0 1 0 0,-1 0-1 0 0,0 0 0 0 0,0 1 0 0 0,1-1 0 0 0,-2 0 0 0 0,1 1 1 0 0,0-1-1 0 0,0 1 0 0 0,-1-1 0 0 0,1 1 0 0 0,-1 0 0 0 0,0-1 1 0 0,0 1-1 0 0,0 4 0 0 0,-1-2 94 0 0,0 0-1 0 0,-1-1 1 0 0,1 1 0 0 0,-1-1 0 0 0,0 1-1 0 0,0-1 1 0 0,0 0 0 0 0,-1 0-1 0 0,-4 7 1 0 0,-4 2 1027 0 0,-1-1-1 0 0,0 0 1 0 0,0 0-1 0 0,-25 16 1 0 0,27-21 456 0 0,-1 1 1 0 0,1 1-1 0 0,0 0 1 0 0,1 0-1 0 0,0 0 1 0 0,-11 16-1 0 0,18-22-1099 0 0,0 0 0 0 0,0 0 0 0 0,1 0 0 0 0,-1 0 0 0 0,1 0 0 0 0,0 1 0 0 0,0-1 0 0 0,0 0 0 0 0,0 1 0 0 0,0-1 0 0 0,1 0 0 0 0,-1 1 0 0 0,1-1 1 0 0,0 1-1 0 0,0-1 0 0 0,1 1 0 0 0,-1-1 0 0 0,1 0 0 0 0,-1 1 0 0 0,1-1 0 0 0,0 0 0 0 0,0 1 0 0 0,1-1 0 0 0,-1 0 0 0 0,0 0 0 0 0,1 0 0 0 0,0 0 0 0 0,0 0 0 0 0,0 0 0 0 0,3 2 0 0 0,1 2-83 0 0,0-1 0 0 0,1-1 0 0 0,0 1 0 0 0,0-1 0 0 0,0 0 0 0 0,1-1 1 0 0,-1 0-1 0 0,1 0 0 0 0,0 0 0 0 0,1-1 0 0 0,-1 0 0 0 0,0-1 0 0 0,1 0 0 0 0,0 0 0 0 0,-1-1 0 0 0,1 0 0 0 0,0-1 1 0 0,-1 0-1 0 0,12-1 0 0 0,-14 1-17 0 0,0-1 0 0 0,0 0 1 0 0,0 0-1 0 0,0 0 0 0 0,-1-1 1 0 0,1 0-1 0 0,0 0 1 0 0,-1 0-1 0 0,1-1 0 0 0,-1 0 1 0 0,0 0-1 0 0,0 0 0 0 0,0-1 1 0 0,-1 0-1 0 0,1 0 0 0 0,-1 0 1 0 0,0 0-1 0 0,0-1 0 0 0,0 1 1 0 0,0-1-1 0 0,-1 0 0 0 0,0 0 1 0 0,0-1-1 0 0,0 1 1 0 0,-1 0-1 0 0,0-1 0 0 0,0 0 1 0 0,0 1-1 0 0,0-7 0 0 0,-1 8 12 0 0,0 0-1 0 0,-1 1 1 0 0,0-1-1 0 0,0 0 1 0 0,0 1-1 0 0,0-1 1 0 0,0 0-1 0 0,-1 1 1 0 0,0-1-1 0 0,0 0 1 0 0,0 1 0 0 0,0-1-1 0 0,0 1 1 0 0,-1 0-1 0 0,1-1 1 0 0,-1 1-1 0 0,-3-5 1 0 0,1 4 3 0 0,0-1 1 0 0,-1 0 0 0 0,0 1-1 0 0,0 0 1 0 0,0 0-1 0 0,0 0 1 0 0,0 1 0 0 0,-1-1-1 0 0,-8-2 1 0 0,-4-2-44 0 0,-1 2 1 0 0,-1 0 0 0 0,1 1-1 0 0,-1 1 1 0 0,-29-2-1 0 0,41 5-203 0 0,-18-1-267 0 0,-44 1 1 0 0,64 1-51 0 0,0 0 0 0 0,0 1 0 0 0,0 0 0 0 0,0 0-1 0 0,1 1 1 0 0,-1-1 0 0 0,0 1 0 0 0,1 0 0 0 0,-1 1 0 0 0,1 0 0 0 0,-1-1 0 0 0,1 2 0 0 0,-6 4-1 0 0,2 3-4272 0 0,6 2-2659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30 14579 0 0,'-2'-22'5276'0'0,"4"15"-3694"0"0,4 15-622 0 0,38 93-415 0 0,-5 1 0 0 0,-5 2 0 0 0,-4 1 1 0 0,23 149-1 0 0,-50-237-558 0 0,0 0 1 0 0,-2 1 0 0 0,0-1-1 0 0,-1 0 1 0 0,0 0 0 0 0,-1 0-1 0 0,-7 32 1 0 0,-1-69-1165 0 0,1-15 960 0 0,-42-301-353 0 0,45 290 551 0 0,1 0 0 0 0,4-63 0 0 0,1 87 88 0 0,2-1-1 0 0,0 1 0 0 0,1 0 1 0 0,2 1-1 0 0,0-1 1 0 0,18-40-1 0 0,-23 59-59 0 0,0 0 0 0 0,0 0 0 0 0,1 0 0 0 0,0 0 0 0 0,-1 0 0 0 0,1 0 0 0 0,0 1 0 0 0,1-1 0 0 0,-1 1 0 0 0,0-1-1 0 0,1 1 1 0 0,-1 0 0 0 0,1 0 0 0 0,0 0 0 0 0,-1 0 0 0 0,1 0 0 0 0,0 1 0 0 0,0 0 0 0 0,0-1 0 0 0,1 1 0 0 0,-1 0 0 0 0,0 0 0 0 0,0 1 0 0 0,1-1-1 0 0,-1 1 1 0 0,0-1 0 0 0,0 1 0 0 0,1 0 0 0 0,-1 0 0 0 0,0 1 0 0 0,1-1 0 0 0,-1 1 0 0 0,0-1 0 0 0,1 1 0 0 0,-1 0 0 0 0,0 0 0 0 0,0 1-1 0 0,0-1 1 0 0,0 1 0 0 0,0-1 0 0 0,3 3 0 0 0,18 12 51 0 0,-1 0-1 0 0,0 2 1 0 0,-1 0 0 0 0,-2 1-1 0 0,1 2 1 0 0,24 32 0 0 0,-41-49-21 0 0,-1 1 0 0 0,0-1 1 0 0,0 0-1 0 0,-1 1 1 0 0,1 0-1 0 0,-1 0 1 0 0,0-1-1 0 0,-1 1 1 0 0,3 9-1 0 0,-4-11-18 0 0,1-1 1 0 0,-1 0-1 0 0,0 0 1 0 0,0 0-1 0 0,0 0 0 0 0,0 0 1 0 0,-1 1-1 0 0,1-1 1 0 0,0 0-1 0 0,-1 0 0 0 0,0 0 1 0 0,1 0-1 0 0,-1 0 1 0 0,0 0-1 0 0,0 0 0 0 0,0 0 1 0 0,0-1-1 0 0,-1 1 1 0 0,1 0-1 0 0,0-1 0 0 0,-1 1 1 0 0,1 0-1 0 0,-1-1 1 0 0,0 0-1 0 0,1 1 0 0 0,-4 0 1 0 0,-15 9-220 0 0,0-1 0 0 0,-1 0 0 0 0,0-2 0 0 0,-1-1 0 0 0,0-1 0 0 0,0 0 1 0 0,-38 3-1 0 0,51-7-50 0 0,0-2 1 0 0,0 1-1 0 0,0-1 0 0 0,0-1 1 0 0,-1 0-1 0 0,1 0 1 0 0,0-1-1 0 0,0 0 1 0 0,0 0-1 0 0,0-1 1 0 0,1 0-1 0 0,-1-1 0 0 0,1 0 1 0 0,0 0-1 0 0,0 0 1 0 0,0-1-1 0 0,1-1 1 0 0,-8-6-1 0 0,14 12 138 0 0,0-1 0 0 0,0 0 1 0 0,1 0-1 0 0,-1 1 0 0 0,0-1 0 0 0,1 0 0 0 0,-1 0 0 0 0,0 0 0 0 0,1 0 1 0 0,-1 0-1 0 0,1 0 0 0 0,-1 0 0 0 0,1 0 0 0 0,0 0 0 0 0,-1 0 1 0 0,1 0-1 0 0,0 0 0 0 0,0 0 0 0 0,0 0 0 0 0,0 0 0 0 0,0 0 1 0 0,0-1-1 0 0,0 1 0 0 0,0 0 0 0 0,0 0 0 0 0,0 0 0 0 0,1 0 1 0 0,-1 0-1 0 0,0 0 0 0 0,1 0 0 0 0,-1 0 0 0 0,1 0 0 0 0,-1 0 0 0 0,1 0 1 0 0,0 0-1 0 0,-1 0 0 0 0,1 1 0 0 0,0-1 0 0 0,-1 0 0 0 0,1 0 1 0 0,0 1-1 0 0,2-2 0 0 0,3-2-906 0 0,0 0 0 0 0,1 0 0 0 0,0 1 0 0 0,0-1-1 0 0,8-1 1 0 0,16-3-3859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4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405 0 9538 0 0,'-1'1'9049'0'0,"-10"6"-3288"0"0,-28 14-3874 0 0,-162 50 122 0 0,100-38-2236 0 0,98-33 169 0 0,0 1 1 0 0,0 0-1 0 0,0 0 1 0 0,1 1-1 0 0,-1-1 1 0 0,0 0 0 0 0,0 1-1 0 0,1 0 1 0 0,-1 0-1 0 0,1-1 1 0 0,0 1-1 0 0,-1 1 1 0 0,1-1 0 0 0,0 0-1 0 0,0 1 1 0 0,0-1-1 0 0,1 1 1 0 0,-1-1-1 0 0,1 1 1 0 0,-3 4 0 0 0,4-4 10 0 0,0-1 0 0 0,0 1 0 0 0,0 0 0 0 0,0 0 1 0 0,0 0-1 0 0,0-1 0 0 0,1 1 0 0 0,0 0 1 0 0,-1 0-1 0 0,1-1 0 0 0,0 1 0 0 0,0-1 1 0 0,0 1-1 0 0,1-1 0 0 0,-1 1 0 0 0,1-1 0 0 0,-1 1 1 0 0,1-1-1 0 0,0 0 0 0 0,0 0 0 0 0,0 0 1 0 0,3 2-1 0 0,6 6-11 0 0,1-1 0 0 0,1 0 0 0 0,0-1 0 0 0,0 0 0 0 0,1-1 0 0 0,-1 0 0 0 0,2-2 1 0 0,17 6-1 0 0,-12-4 51 0 0,0 1 0 0 0,-1 0-1 0 0,23 15 1 0 0,-39-22 34 0 0,-1 1 0 0 0,0-1-1 0 0,0 1 1 0 0,0-1 0 0 0,0 1-1 0 0,0 0 1 0 0,0 0 0 0 0,0 0-1 0 0,-1 0 1 0 0,1 0-1 0 0,-1 0 1 0 0,1 0 0 0 0,-1 1-1 0 0,0-1 1 0 0,0 1 0 0 0,0-1-1 0 0,0 1 1 0 0,0-1 0 0 0,0 1-1 0 0,0 3 1 0 0,-2-3 22 0 0,1 1 0 0 0,0-1 0 0 0,-1 1 0 0 0,0-1 0 0 0,0 1 0 0 0,0-1 0 0 0,0 0 0 0 0,0 1 0 0 0,-1-1 0 0 0,1 0 0 0 0,-1 0 0 0 0,0 0 0 0 0,-3 4 0 0 0,-7 7 75 0 0,-1 0 1 0 0,0-1-1 0 0,-1-1 1 0 0,-23 17 0 0 0,33-26-152 0 0,-1 1-73 0 0,-28 18 169 0 0,31-21-189 0 0,1 0 1 0 0,-1 0-1 0 0,1 0 1 0 0,-1 0-1 0 0,1-1 1 0 0,-1 1 0 0 0,0 0-1 0 0,1-1 1 0 0,-1 0-1 0 0,0 1 1 0 0,1-1 0 0 0,-1 0-1 0 0,0 0 1 0 0,0 0-1 0 0,1 0 1 0 0,-1 0-1 0 0,0 0 1 0 0,-2-1 0 0 0,4 1-20 0 0,-1 0 0 0 0,1 0 0 0 0,0-1 0 0 0,-1 1 0 0 0,1 0 0 0 0,0 0 0 0 0,0 0 0 0 0,-1-1 1 0 0,1 1-1 0 0,0 0 0 0 0,0 0 0 0 0,-1-1 0 0 0,1 1 0 0 0,0 0 0 0 0,0-1 0 0 0,0 1 0 0 0,0 0 0 0 0,-1-1 1 0 0,1 1-1 0 0,0 0 0 0 0,0 0 0 0 0,0-1 0 0 0,0 1 0 0 0,0-1 0 0 0,0 1 0 0 0,0 0 0 0 0,0-1 0 0 0,0 1 1 0 0,0 0-1 0 0,0-1 0 0 0,0 1 0 0 0,0 0 0 0 0,0-1 0 0 0,0 1 0 0 0,1 0 0 0 0,-1-1 0 0 0,0 1 0 0 0,0 0 1 0 0,0 0-1 0 0,0-1 0 0 0,1 1 0 0 0,-1 0 0 0 0,0-1 0 0 0,0 1 0 0 0,0 0 0 0 0,1 0 0 0 0,-1 0 0 0 0,0-1 1 0 0,0 1-1 0 0,1 0 0 0 0,-1 0 0 0 0,0 0 0 0 0,1-1 0 0 0,-1 1 0 0 0,19-12-7190 0 0,-3-5-429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49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65 6761 0 0,'-7'-5'1750'0'0,"1"-1"-1"0"0,0 1 0 0 0,-11-13 0 0 0,-1-2 911 0 0,14 11-498 0 0,15 8-1392 0 0,1 1-751 0 0,17-1 224 0 0,1 1 0 0 0,51 8 0 0 0,-68-6-214 0 0,0 0 0 0 0,0 1-1 0 0,-1 1 1 0 0,1 0 0 0 0,-1 1 0 0 0,1 0 0 0 0,-2 1 0 0 0,19 11 0 0 0,-28-15-12 0 0,1 0 1 0 0,-1 0-1 0 0,0 0 0 0 0,1 0 1 0 0,-1 0-1 0 0,0 0 1 0 0,0 1-1 0 0,-1-1 1 0 0,1 1-1 0 0,0-1 1 0 0,-1 1-1 0 0,0 0 0 0 0,1 0 1 0 0,-1-1-1 0 0,0 1 1 0 0,0 0-1 0 0,-1 0 1 0 0,1 0-1 0 0,-1 0 1 0 0,1 5-1 0 0,-1-3-7 0 0,-1 0 0 0 0,0 0 0 0 0,0 0 0 0 0,0 0 0 0 0,-1 0 0 0 0,1 0 0 0 0,-1-1 0 0 0,0 1 0 0 0,-1 0 1 0 0,1-1-1 0 0,-5 6 0 0 0,-2 2 4 0 0,-1 0 0 0 0,0 0 0 0 0,-1-1 0 0 0,0 0 0 0 0,-1-1 1 0 0,-1 0-1 0 0,-14 9 0 0 0,14-12-58 0 0,0-1-1 0 0,-1 0 1 0 0,1-1 0 0 0,-1-1 0 0 0,-24 5-1 0 0,49-13-2514 0 0,0-1-1 0 0,0 0 0 0 0,15-10 0 0 0,-1-2-3340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4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 14227 0 0,'-1'0'340'0'0,"0"0"0"0"0,0-1 0 0 0,1 1-1 0 0,-1 0 1 0 0,0 0 0 0 0,0 0 0 0 0,0 0 0 0 0,0 0 0 0 0,0 0-1 0 0,0 0 1 0 0,1 0 0 0 0,-1 0 0 0 0,0 0 0 0 0,0 0-1 0 0,0 1 1 0 0,0-1 0 0 0,0 0 0 0 0,1 1 0 0 0,-1-1 0 0 0,0 0-1 0 0,-1 2 1 0 0,2-2-288 0 0,-1 1 1 0 0,1-1-1 0 0,0 1 0 0 0,-1-1 0 0 0,1 1 0 0 0,0-1 0 0 0,-1 1 1 0 0,1-1-1 0 0,0 1 0 0 0,0 0 0 0 0,0-1 0 0 0,0 1 0 0 0,-1-1 0 0 0,1 1 1 0 0,0 0-1 0 0,0-1 0 0 0,0 1 0 0 0,0-1 0 0 0,0 1 0 0 0,0 0 1 0 0,0-1-1 0 0,1 1 0 0 0,-1-1 0 0 0,0 1 0 0 0,0 0 0 0 0,0-1 1 0 0,1 1-1 0 0,-1-1 0 0 0,0 1 0 0 0,1-1 0 0 0,-1 1 0 0 0,0-1 0 0 0,1 1 1 0 0,-1-1-1 0 0,1 1 0 0 0,-1-1 0 0 0,0 1 0 0 0,1-1 0 0 0,-1 0 1 0 0,1 1-1 0 0,0-1 0 0 0,-1 0 0 0 0,1 1 0 0 0,-1-1 0 0 0,1 0 0 0 0,8 4 24 0 0,-1 0-1 0 0,0 0 0 0 0,1-1 0 0 0,0 0 0 0 0,-1-1 0 0 0,1 0 1 0 0,0 0-1 0 0,16 0 0 0 0,77-1 118 0 0,-80-2-193 0 0,28-1 17 0 0,0-2 0 0 0,69-14 0 0 0,-117 17 40 0 0,-6 0-28 0 0,-13-1-29 0 0,-22 0-53 0 0,21 3 73 0 0,-128 8 46 0 0,127-7 35 0 0,1 1 0 0 0,-1 1 0 0 0,1 1-1 0 0,0 0 1 0 0,-28 14 0 0 0,41-17-53 0 0,1 0 1 0 0,0 0-1 0 0,0 1 1 0 0,0-1-1 0 0,0 1 1 0 0,0 0-1 0 0,1 0 1 0 0,-1 0-1 0 0,1 1 0 0 0,0-1 1 0 0,0 1-1 0 0,0 0 1 0 0,0 0-1 0 0,0 0 1 0 0,1 0-1 0 0,0 0 1 0 0,0 1-1 0 0,0-1 1 0 0,1 1-1 0 0,-1-1 1 0 0,1 1-1 0 0,0 0 0 0 0,1-1 1 0 0,-1 1-1 0 0,1 0 1 0 0,-1 0-1 0 0,2 0 1 0 0,-1-1-1 0 0,0 1 1 0 0,1 0-1 0 0,0-1 1 0 0,3 10-1 0 0,-2-7 6 0 0,1 1-1 0 0,1-1 1 0 0,-1 0-1 0 0,1 0 1 0 0,0 0-1 0 0,1-1 1 0 0,0 1-1 0 0,0-1 1 0 0,0 0-1 0 0,1 0 1 0 0,0-1-1 0 0,0 0 1 0 0,0 0 0 0 0,0 0-1 0 0,1-1 1 0 0,0 0-1 0 0,0 0 1 0 0,0-1-1 0 0,10 4 1 0 0,1-2-52 0 0,1-2 0 0 0,0 1 0 0 0,0-2 1 0 0,0-1-1 0 0,0 0 0 0 0,0-1 0 0 0,34-5 1 0 0,-2-3-1542 0 0,81-25 0 0 0,-109 25-2 0 0,-11 2-1329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4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15547 0 0,'-1'2'335'0'0,"0"-1"0"0"0,0 0 0 0 0,0 1 0 0 0,0-1 0 0 0,0 1 0 0 0,0 0 0 0 0,0-1 0 0 0,0 1 0 0 0,1 0 0 0 0,-1-1 0 0 0,1 1 0 0 0,-1 0 0 0 0,1 0 0 0 0,0-1 0 0 0,-1 1 0 0 0,1 0 0 0 0,0 0 0 0 0,0 0 0 0 0,0-1 0 0 0,1 1 0 0 0,-1 0 0 0 0,0 0 0 0 0,1-1 0 0 0,-1 1 0 0 0,1 0 0 0 0,1 3 0 0 0,0-3-160 0 0,1 1-1 0 0,-1 0 1 0 0,1-1-1 0 0,0 1 0 0 0,0-1 1 0 0,0 0-1 0 0,0 0 0 0 0,0 0 1 0 0,1 0-1 0 0,-1-1 0 0 0,1 1 1 0 0,4 1-1 0 0,23 6-188 0 0,1-1 1 0 0,-1-2-1 0 0,1-1 0 0 0,0-2 1 0 0,54 0-1 0 0,-9 0-2442 0 0,-54 0 565 0 0,-3 0-3201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5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12427 0 0,'1'30'7007'0'0,"8"-8"-3923"0"0,-6-20-2920 0 0,0 1-1 0 0,-1-1 1 0 0,1 0-1 0 0,0 0 0 0 0,0 0 1 0 0,0 0-1 0 0,0-1 1 0 0,0 1-1 0 0,0-1 0 0 0,1 0 1 0 0,-1 0-1 0 0,0 0 1 0 0,1 0-1 0 0,3 0 0 0 0,74 6 1430 0 0,-58-6-1446 0 0,0 1-1 0 0,36 8 1 0 0,-59-10-148 0 0,1 0 0 0 0,-1 0 0 0 0,1 1 0 0 0,0-1 0 0 0,-1 0 0 0 0,1 0 1 0 0,-1 0-1 0 0,1 0 0 0 0,-1 1 0 0 0,1-1 0 0 0,0 0 0 0 0,-1 1 0 0 0,1-1 0 0 0,-1 0 0 0 0,0 1 1 0 0,1-1-1 0 0,-1 1 0 0 0,1-1 0 0 0,-1 1 0 0 0,0-1 0 0 0,1 1 0 0 0,-1-1 0 0 0,0 1 0 0 0,1-1 1 0 0,-1 1-1 0 0,0-1 0 0 0,0 1 0 0 0,1-1 0 0 0,-1 1 0 0 0,0 0 0 0 0,0-1 0 0 0,0 1 0 0 0,0-1 1 0 0,0 1-1 0 0,0 0 0 0 0,0-1 0 0 0,0 1 0 0 0,0-1 0 0 0,0 1 0 0 0,0 0 0 0 0,-1-1 0 0 0,1 1 1 0 0,0-1-1 0 0,0 1 0 0 0,-1-1 0 0 0,1 1 0 0 0,0-1 0 0 0,0 1 0 0 0,-1-1 0 0 0,1 1 0 0 0,-1-1 1 0 0,1 1-1 0 0,0-1 0 0 0,-1 1 0 0 0,1-1 0 0 0,-1 0 0 0 0,1 1 0 0 0,-1-1 0 0 0,-38 33-96 0 0,26-23 80 0 0,8-5 18 0 0,1-1-1 0 0,-1 1 1 0 0,1-1 0 0 0,-1 1-1 0 0,1 1 1 0 0,1-1-1 0 0,-1 1 1 0 0,-4 9 0 0 0,8-13-2 0 0,-1 0 1 0 0,0 0 0 0 0,1 0-1 0 0,0 0 1 0 0,0 0 0 0 0,-1 0-1 0 0,1 0 1 0 0,0 0-1 0 0,1 0 1 0 0,-1 0 0 0 0,0 0-1 0 0,0-1 1 0 0,1 1 0 0 0,-1 0-1 0 0,1 0 1 0 0,0 0-1 0 0,0 0 1 0 0,-1 0 0 0 0,1-1-1 0 0,0 1 1 0 0,1 0 0 0 0,-1-1-1 0 0,0 1 1 0 0,0 0-1 0 0,1-1 1 0 0,-1 0 0 0 0,1 1-1 0 0,-1-1 1 0 0,1 0 0 0 0,-1 0-1 0 0,1 0 1 0 0,2 1-1 0 0,4 3-210 0 0,1-1-1 0 0,-1 0 1 0 0,1-1-1 0 0,0 0 1 0 0,0-1-1 0 0,0 1 1 0 0,0-2-1 0 0,1 1 1 0 0,-1-1-1 0 0,0-1 1 0 0,1 0-1 0 0,-1 0 1 0 0,17-3-1 0 0,-5 0-1593 0 0,1-2 0 0 0,-2 0 0 0 0,1-1 0 0 0,38-17 0 0 0,-38 12-407 0 0,-1 0 1 0 0,22-16-1 0 0,2-4-2842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5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396 56 11114 0 0,'-7'-6'1115'0'0,"0"0"1"0"0,-1 0-1 0 0,1 1 0 0 0,-1 0 0 0 0,0 1 0 0 0,0 0 0 0 0,0 0 0 0 0,-1 1 0 0 0,-11-4 0 0 0,13 5-843 0 0,0 1-1 0 0,0 0 0 0 0,0 0 0 0 0,0 1 0 0 0,-1 0 0 0 0,1 0 1 0 0,0 0-1 0 0,0 1 0 0 0,-1 0 0 0 0,1 1 0 0 0,0 0 0 0 0,0 0 0 0 0,1 0 1 0 0,-1 1-1 0 0,0 0 0 0 0,1 0 0 0 0,-1 0 0 0 0,1 1 0 0 0,-6 5 1 0 0,7-4-238 0 0,1-1 1 0 0,0 0 0 0 0,0 1-1 0 0,0 0 1 0 0,1 0-1 0 0,-1 0 1 0 0,1 1 0 0 0,0-1-1 0 0,1 1 1 0 0,0-1 0 0 0,0 1-1 0 0,0 0 1 0 0,0 0 0 0 0,1 0-1 0 0,0 0 1 0 0,0 0 0 0 0,1 0-1 0 0,-1 0 1 0 0,1 1-1 0 0,1-1 1 0 0,-1 0 0 0 0,1 0-1 0 0,3 11 1 0 0,-3-11-39 0 0,1 0 0 0 0,-1 0 0 0 0,1 0 0 0 0,0 0 0 0 0,1 0 0 0 0,-1 0 0 0 0,1 0 0 0 0,1-1 0 0 0,-1 0 0 0 0,1 0 0 0 0,0 0 0 0 0,0 0 0 0 0,0 0 0 0 0,0-1 0 0 0,1 1 0 0 0,0-1 0 0 0,0-1 0 0 0,0 1 0 0 0,0-1 0 0 0,1 1 0 0 0,0-2-1 0 0,-1 1 1 0 0,7 2 0 0 0,-2-4 5 0 0,0 0-1 0 0,0-1 0 0 0,0 0 1 0 0,-1 0-1 0 0,1-1 1 0 0,0 0-1 0 0,0-1 0 0 0,-1 0 1 0 0,1 0-1 0 0,-1-1 0 0 0,1 0 1 0 0,-1-1-1 0 0,0 0 0 0 0,0-1 1 0 0,-1 0-1 0 0,0 0 0 0 0,1-1 1 0 0,-2 0-1 0 0,1 0 0 0 0,-1 0 1 0 0,0-1-1 0 0,10-13 0 0 0,-15 16 14 0 0,0 1-1 0 0,0-1 0 0 0,0 0 0 0 0,-1 0 0 0 0,1 0 0 0 0,-1 0 0 0 0,0 0 0 0 0,0 0 1 0 0,-1 0-1 0 0,1 0 0 0 0,-1 0 0 0 0,0 0 0 0 0,0 0 0 0 0,0-1 0 0 0,-1 1 0 0 0,1 0 1 0 0,-1 0-1 0 0,0 0 0 0 0,0 0 0 0 0,-1 0 0 0 0,1 0 0 0 0,-1 0 0 0 0,0 1 1 0 0,0-1-1 0 0,0 1 0 0 0,0-1 0 0 0,-5-4 0 0 0,2 1-78 0 0,-1 0 0 0 0,0 1 1 0 0,0 0-1 0 0,0 0 0 0 0,-1 0 0 0 0,0 1 0 0 0,0 0 1 0 0,0 0-1 0 0,-1 1 0 0 0,0 0 0 0 0,0 0 0 0 0,-10-3 1 0 0,10 5-122 0 0,-1 0 0 0 0,0 0 0 0 0,1 1 1 0 0,-1 0-1 0 0,0 1 0 0 0,0 0 0 0 0,1 0 0 0 0,-1 1 1 0 0,0 0-1 0 0,0 0 0 0 0,1 1 0 0 0,-1 0 1 0 0,1 1-1 0 0,-15 6 0 0 0,12-4 20 0 0,1 1 0 0 0,0 1 0 0 0,0 0 0 0 0,0 0 1 0 0,0 1-1 0 0,1 1 0 0 0,1-1 0 0 0,0 1 0 0 0,-14 20 0 0 0,12-15 112 0 0,1 0-1 0 0,1 1 0 0 0,1 0 1 0 0,0 0-1 0 0,0 1 0 0 0,2 0 1 0 0,0 0-1 0 0,1 0 0 0 0,1 1 1 0 0,0 0-1 0 0,1-1 0 0 0,1 1 1 0 0,0 0-1 0 0,1 0 0 0 0,5 29 1 0 0,-4-40 127 0 0,1 1 1 0 0,-1-1-1 0 0,2 1 1 0 0,-1-1-1 0 0,1 0 0 0 0,0 0 1 0 0,0 0-1 0 0,0 0 1 0 0,1 0-1 0 0,0-1 0 0 0,0 0 1 0 0,0 1-1 0 0,1-2 1 0 0,0 1-1 0 0,0 0 1 0 0,0-1-1 0 0,0 0 0 0 0,1 0 1 0 0,8 4-1 0 0,-4-4-4 0 0,0 0 0 0 0,-1-1 0 0 0,1 0 0 0 0,1-1 0 0 0,-1 0 0 0 0,0-1 0 0 0,1 0-1 0 0,-1 0 1 0 0,0-1 0 0 0,1 0 0 0 0,19-4 0 0 0,12-4-616 0 0,0-1-1 0 0,63-24 1 0 0,-55 13-3420 0 0,78-42 1 0 0,-119 57 3113 0 0,0-1 1 0 0,0-1-1 0 0,-1 0 1 0 0,0 0-1 0 0,0 0 1 0 0,-1-1 0 0 0,0 0-1 0 0,11-15 1 0 0,-13 15 539 0 0,-1 0 1 0 0,0 0-1 0 0,0-1 1 0 0,4-10-1 0 0,-6 13 644 0 0,-1-1 0 0 0,1 0-1 0 0,-1 1 1 0 0,0-1 0 0 0,-1 0 0 0 0,1-8 0 0 0,-1 14-52 0 0,0 0 0 0 0,0 0 0 0 0,0 0 0 0 0,0 0-1 0 0,0-1 1 0 0,-1 1 0 0 0,1 0 0 0 0,0 0 0 0 0,0 0 0 0 0,-1 0 0 0 0,1 0 0 0 0,-1 0 0 0 0,1 0 0 0 0,-1 0 0 0 0,1 0 0 0 0,-1 0 0 0 0,0 0 0 0 0,1 0-1 0 0,-2-1 1 0 0,1 2-50 0 0,1 0-1 0 0,-1 0 1 0 0,1 0 0 0 0,-1-1-1 0 0,0 1 1 0 0,1 0-1 0 0,-1 0 1 0 0,0 0-1 0 0,1 0 1 0 0,-1 0-1 0 0,1 0 1 0 0,-1 1 0 0 0,0-1-1 0 0,1 0 1 0 0,-1 0-1 0 0,1 0 1 0 0,-1 1-1 0 0,0-1 1 0 0,1 0 0 0 0,-1 0-1 0 0,1 1 1 0 0,-1-1-1 0 0,1 1 1 0 0,-1 0-1 0 0,-16 15 3876 0 0,4 3-3355 0 0,-19 36 946 0 0,-39 99 1 0 0,62-132-1902 0 0,1 1 0 0 0,1 0-1 0 0,1 1 1 0 0,1-1 0 0 0,2 1 0 0 0,0 0 0 0 0,1 39-1 0 0,11-5-6704 0 0,-13-49 421 0 0,17 3-1728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6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81 158 10778 0 0,'-30'-15'5666'0'0,"20"10"-4089"0"0,0 0-1 0 0,1 0 0 0 0,-12-9 0 0 0,21 14-1554 0 0,1 0 1 0 0,-1 0-1 0 0,0 0 0 0 0,1 0 0 0 0,-1 0 1 0 0,0 0-1 0 0,1 0 0 0 0,-1 0 1 0 0,0 0-1 0 0,1 0 0 0 0,-1 0 1 0 0,0 0-1 0 0,1-1 0 0 0,-1 1 1 0 0,0 0-1 0 0,1 0 0 0 0,-1 0 1 0 0,0 0-1 0 0,0-1 0 0 0,1 1 1 0 0,-1 0-1 0 0,0 0 0 0 0,0 0 1 0 0,1-1-1 0 0,-1 1 0 0 0,0 0 1 0 0,0 0-1 0 0,1-1 0 0 0,-1 1 1 0 0,0 0-1 0 0,0-1 0 0 0,0 1 1 0 0,0 0-1 0 0,0-1 0 0 0,0 1 1 0 0,1 0-1 0 0,-1-1 0 0 0,0 1 0 0 0,0 0 1 0 0,0-1-1 0 0,0 1 0 0 0,0 0 1 0 0,0-1-1 0 0,0 1 0 0 0,0 0 1 0 0,0-1-1 0 0,-1 1 0 0 0,1 0 1 0 0,0-1-1 0 0,0 1 0 0 0,0 0 1 0 0,0-1-1 0 0,0 1 0 0 0,-1 0 1 0 0,1-1-1 0 0,0 1 0 0 0,0 0 1 0 0,0 0-1 0 0,-1-1 0 0 0,1 1 1 0 0,0 0-1 0 0,0 0 0 0 0,-1 0 1 0 0,1-1-1 0 0,0 1 0 0 0,-1 0 0 0 0,31-1-59 0 0,48 7 67 0 0,103 2-15 0 0,-157-9-19 0 0,-1-1 0 0 0,1-1 1 0 0,-1-1-1 0 0,0-1 0 0 0,38-13 0 0 0,-58 16-20 0 0,1 1 0 0 0,-1-1 0 0 0,1 0 0 0 0,-1 0-1 0 0,0 0 1 0 0,0 0 0 0 0,0 0 0 0 0,0-1 0 0 0,0 0 0 0 0,0 1 0 0 0,2-5-1 0 0,-4 6 8 0 0,-1 1-1 0 0,1-1 0 0 0,-1 0 1 0 0,0 0-1 0 0,1 0 0 0 0,-1 1 1 0 0,0-1-1 0 0,0 0 0 0 0,1 0 0 0 0,-1 0 1 0 0,0 0-1 0 0,0 0 0 0 0,0 0 1 0 0,0 1-1 0 0,0-1 0 0 0,0 0 0 0 0,0 0 1 0 0,0 0-1 0 0,-1 0 0 0 0,1-1 1 0 0,-1 1-13 0 0,0-1 1 0 0,0 1-1 0 0,0 0 1 0 0,0 0-1 0 0,0 0 1 0 0,0-1-1 0 0,0 1 1 0 0,0 0-1 0 0,0 0 1 0 0,-1 1-1 0 0,1-1 1 0 0,0 0-1 0 0,-1 0 1 0 0,1 1-1 0 0,-4-2 1 0 0,-4-1-29 0 0,-1 0 0 0 0,0 1 0 0 0,1 0 0 0 0,-1 1 0 0 0,0 0 0 0 0,0 1 0 0 0,-1 0 1 0 0,1 0-1 0 0,-13 3 0 0 0,0 0 119 0 0,-1 2 1 0 0,-40 13-1 0 0,52-13 13 0 0,0-1 1 0 0,0 2-1 0 0,1-1 1 0 0,-1 2-1 0 0,1-1 1 0 0,1 2-1 0 0,-1-1 1 0 0,1 1-1 0 0,1 1 1 0 0,-17 18-1 0 0,21-20-44 0 0,1-1 1 0 0,-1 1-1 0 0,1 0 1 0 0,0 0-1 0 0,1 1 0 0 0,0-1 1 0 0,0 1-1 0 0,1 0 0 0 0,0 0 1 0 0,0 0-1 0 0,1 0 1 0 0,0 0-1 0 0,0 0 0 0 0,1 0 1 0 0,0 0-1 0 0,0 0 0 0 0,1 0 1 0 0,2 12-1 0 0,0-8 1 0 0,1 1 0 0 0,0-1-1 0 0,0 0 1 0 0,1 0 0 0 0,1 0-1 0 0,0-1 1 0 0,0 1 0 0 0,1-2-1 0 0,1 1 1 0 0,0-1 0 0 0,0 0-1 0 0,17 15 1 0 0,-19-20-92 0 0,1 1 0 0 0,0-1 0 0 0,0-1 0 0 0,0 1 1 0 0,0-1-1 0 0,0 0 0 0 0,1-1 0 0 0,0 0 0 0 0,0 0 0 0 0,0 0 0 0 0,0-1 0 0 0,0-1 0 0 0,0 1 0 0 0,1-1 0 0 0,-1-1 1 0 0,1 1-1 0 0,-1-1 0 0 0,0-1 0 0 0,1 0 0 0 0,11-2 0 0 0,-1-3-487 0 0,1-1 0 0 0,-1-1 0 0 0,0 0 1 0 0,0-1-1 0 0,-1-1 0 0 0,-1-1 0 0 0,0-1 0 0 0,0 0 0 0 0,22-23 0 0 0,-26 23-23 0 0,0-1 0 0 0,-1 0-1 0 0,-1-1 1 0 0,0 0-1 0 0,-1-1 1 0 0,-1 0-1 0 0,0-1 1 0 0,-1 0-1 0 0,0 0 1 0 0,-2-1-1 0 0,7-22 1 0 0,-12 30 489 0 0,1 0-1 0 0,-1 0 1 0 0,-1 0 0 0 0,0-1 0 0 0,0 1-1 0 0,-1 0 1 0 0,0-1 0 0 0,-1 1-1 0 0,-2-9 1 0 0,2 9 1078 0 0,-1 1 0 0 0,0 0-1 0 0,-1 0 1 0 0,0 0 0 0 0,-8-13 0 0 0,12 21-903 0 0,-1 0-1 0 0,1 0 1 0 0,0-1 0 0 0,0 1 0 0 0,0 0 0 0 0,0 0-1 0 0,-1-1 1 0 0,1 1 0 0 0,0 0 0 0 0,0 0 0 0 0,0 0-1 0 0,-1-1 1 0 0,1 1 0 0 0,0 0 0 0 0,0 0 0 0 0,-1 0-1 0 0,1 0 1 0 0,0 0 0 0 0,0 0 0 0 0,-1-1 0 0 0,1 1-1 0 0,0 0 1 0 0,-1 0 0 0 0,1 0 0 0 0,0 0 0 0 0,0 0-1 0 0,-1 0 1 0 0,1 0 0 0 0,0 0 0 0 0,-1 0 0 0 0,1 0-1 0 0,0 0 1 0 0,0 0 0 0 0,-1 1 0 0 0,1-1 0 0 0,0 0-1 0 0,-1 0 1 0 0,1 0 0 0 0,0 0 0 0 0,0 0 0 0 0,-1 1 0 0 0,1-1-1 0 0,0 0 1 0 0,0 0 0 0 0,0 0 0 0 0,-1 1 0 0 0,1-1-1 0 0,0 0 1 0 0,0 0 0 0 0,0 0 0 0 0,0 1 0 0 0,-1-1-1 0 0,1 0 1 0 0,0 1 0 0 0,0-1 0 0 0,0 0 0 0 0,0 0-1 0 0,0 1 1 0 0,0-1 0 0 0,0 0 0 0 0,0 1 0 0 0,0-1-1 0 0,0 0 1 0 0,0 0 0 0 0,0 1 0 0 0,0-1 0 0 0,0 0-1 0 0,0 1 1 0 0,-5 26 1093 0 0,5-25-996 0 0,-20 329 1860 0 0,23-254-1898 0 0,-3-70-227 0 0,1 1-1 0 0,1-1 1 0 0,-1 1 0 0 0,1-1 0 0 0,1 1 0 0 0,-1-1-1 0 0,7 12 1 0 0,-9-18 42 0 0,1 0-1 0 0,-1-1 1 0 0,1 1-1 0 0,-1-1 1 0 0,1 1 0 0 0,-1 0-1 0 0,1-1 1 0 0,-1 1-1 0 0,1-1 1 0 0,-1 1 0 0 0,1-1-1 0 0,0 1 1 0 0,-1-1-1 0 0,1 0 1 0 0,0 1 0 0 0,0-1-1 0 0,-1 0 1 0 0,1 0-1 0 0,0 1 1 0 0,0-1 0 0 0,-1 0-1 0 0,1 0 1 0 0,0 0-1 0 0,0 0 1 0 0,-1 0 0 0 0,1 0-1 0 0,0 0 1 0 0,0 0-1 0 0,-1 0 1 0 0,1 0 0 0 0,0-1-1 0 0,0 1 1 0 0,-1 0-1 0 0,1 0 1 0 0,0-1 0 0 0,-1 1-1 0 0,1 0 1 0 0,0-1-1 0 0,-1 1 1 0 0,1-1-1 0 0,0 1 1 0 0,-1-1 0 0 0,1 1-1 0 0,-1-1 1 0 0,1 0-1 0 0,-1 1 1 0 0,1-1 0 0 0,-1 1-1 0 0,0-1 1 0 0,1-1-1 0 0,26-42-184 0 0,-22 36 97 0 0,11-18-683 0 0,33-39 0 0 0,-29 40-334 0 0,22-35-1 0 0,-36 49 885 0 0,-1 1-1 0 0,-1-1 1 0 0,0 0-1 0 0,-1 0 1 0 0,0 0-1 0 0,0 0 1 0 0,1-20-1 0 0,-1-33 6491 0 0,-3 105-5000 0 0,-4 148-350 0 0,2-151-961 0 0,3 50 1 0 0,0-76-283 0 0,0 0 0 0 0,0-1 0 0 0,2 1 0 0 0,-1 0 0 0 0,2-1 0 0 0,-1 0 1 0 0,2 0-1 0 0,8 17 0 0 0,-12-25 3 0 0,1-1-1 0 0,0 1 1 0 0,0-1 0 0 0,0 0-1 0 0,0 0 1 0 0,0 0 0 0 0,0 0 0 0 0,0 0-1 0 0,0 0 1 0 0,1 0 0 0 0,-1-1-1 0 0,6 3 1 0 0,-7-4 39 0 0,0 1 0 0 0,0-1 0 0 0,1 1 0 0 0,-1-1 0 0 0,0 0 0 0 0,1 0 0 0 0,-1 0 0 0 0,0 0-1 0 0,1 0 1 0 0,-1 0 0 0 0,0 0 0 0 0,1-1 0 0 0,-1 1 0 0 0,0 0 0 0 0,1-1 0 0 0,-1 1 0 0 0,0-1 0 0 0,0 1 0 0 0,1-1 0 0 0,-1 1-1 0 0,0-1 1 0 0,0 0 0 0 0,0 0 0 0 0,0 0 0 0 0,0 0 0 0 0,0 0 0 0 0,0 0 0 0 0,1-1 0 0 0,14-13-5162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7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61 14171 0 0,'-2'-3'876'0'0,"0"0"1"0"0,1-1-1 0 0,-1 1 1 0 0,0-1-1 0 0,1 1 1 0 0,0-1-1 0 0,0 1 1 0 0,0-1-1 0 0,-1-7 1 0 0,2 11-763 0 0,0-1 1 0 0,1 0 0 0 0,-1 1-1 0 0,0-1 1 0 0,0 0 0 0 0,0 1 0 0 0,1-1-1 0 0,-1 0 1 0 0,0 1 0 0 0,1-1-1 0 0,-1 1 1 0 0,0-1 0 0 0,1 0 0 0 0,-1 1-1 0 0,1-1 1 0 0,-1 1 0 0 0,1-1-1 0 0,-1 1 1 0 0,1-1 0 0 0,1 0 0 0 0,22-4 688 0 0,-7 5-749 0 0,0 0 1 0 0,0 1-1 0 0,-1 1 0 0 0,1 1 0 0 0,-1 0 0 0 0,1 1 0 0 0,-1 1 0 0 0,0 0 0 0 0,-1 2 1 0 0,27 13-1 0 0,-34-16-32 0 0,-1 1 0 0 0,0 0 0 0 0,0 0 0 0 0,0 1 0 0 0,-1-1 0 0 0,0 1 0 0 0,0 1 0 0 0,0-1 0 0 0,-1 1 0 0 0,0 0 0 0 0,0 0 0 0 0,0 1 0 0 0,-1-1 1 0 0,-1 1-1 0 0,1 0 0 0 0,-1 0 0 0 0,0 0 0 0 0,-1 1 0 0 0,0-1 0 0 0,0 1 0 0 0,-1-1 0 0 0,0 14 0 0 0,-1-1-73 0 0,-2 1-1 0 0,-1-1 1 0 0,0 0-1 0 0,-1-1 1 0 0,-2 1 0 0 0,-8 23-1 0 0,9-31-52 0 0,-1 1 0 0 0,0-1-1 0 0,-1-1 1 0 0,0 1 0 0 0,-1-1-1 0 0,0-1 1 0 0,-1 1 0 0 0,-1-1 0 0 0,0-1-1 0 0,-11 10 1 0 0,7-10 25 0 0,14-10 82 0 0,0 0 0 0 0,0 0 0 0 0,0 0 0 0 0,0 0 1 0 0,0 0-1 0 0,0 1 0 0 0,0-1 0 0 0,0 0 0 0 0,0 0 0 0 0,0 0 0 0 0,0 0 0 0 0,0 0 0 0 0,0 0 0 0 0,0 0 0 0 0,0 0 0 0 0,0 0 0 0 0,0 0 0 0 0,0 0 1 0 0,0 0-1 0 0,0 0 0 0 0,0 0 0 0 0,0 0 0 0 0,0 0 0 0 0,0 0 0 0 0,0 1 0 0 0,0-1 0 0 0,0 0 0 0 0,0 0 0 0 0,25 2 247 0 0,51 18-174 0 0,46 8-631 0 0,-107-26-237 0 0,0 0 0 0 0,-1-1 0 0 0,23-2 0 0 0,1-7-2887 0 0,-36 7 3030 0 0,1 0 0 0 0,0 0 0 0 0,0-1-1 0 0,-1 1 1 0 0,1-1 0 0 0,-1 1 0 0 0,0-1 0 0 0,1 0 0 0 0,-1 0 0 0 0,0 0 0 0 0,0 0 0 0 0,0-1-1 0 0,0 1 1 0 0,-1 0 0 0 0,1-1 0 0 0,2-5 0 0 0,4-8-4233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7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103 156 5481 0 0,'-10'-32'3160'0'0,"5"11"674"0"0,-2-1 1 0 0,-1 1-1 0 0,-16-32 0 0 0,24 52-3756 0 0,0 1 0 0 0,0 0 0 0 0,0-1 0 0 0,0 1 0 0 0,0 0-1 0 0,0 0 1 0 0,0-1 0 0 0,0 1 0 0 0,-1 0 0 0 0,1 0 0 0 0,0-1-1 0 0,0 1 1 0 0,0 0 0 0 0,-1 0 0 0 0,1 0 0 0 0,0-1-1 0 0,0 1 1 0 0,0 0 0 0 0,-1 0 0 0 0,1 0 0 0 0,0 0 0 0 0,0-1-1 0 0,-1 1 1 0 0,1 0 0 0 0,0 0 0 0 0,0 0 0 0 0,-1 0 0 0 0,1 0-1 0 0,0 0 1 0 0,-1 0 0 0 0,1 0 0 0 0,0 0 0 0 0,0 0-1 0 0,-1 0 1 0 0,1 0 0 0 0,0 0 0 0 0,-1 0 0 0 0,1 0 0 0 0,0 0-1 0 0,0 0 1 0 0,-1 0 0 0 0,1 0 0 0 0,0 0 0 0 0,0 1 0 0 0,-1-1-1 0 0,1 0 1 0 0,-1 0 0 0 0,-7 18 771 0 0,0 27-1203 0 0,8-44 483 0 0,-8 45-119 0 0,-4 48 47 0 0,11-83-62 0 0,1-1 0 0 0,0 1 0 0 0,0 0 1 0 0,1 0-1 0 0,1-1 0 0 0,3 15 0 0 0,-4-23-14 0 0,0 1 0 0 0,1-1 0 0 0,-1 0 0 0 0,0 0 0 0 0,1 0-1 0 0,-1 0 1 0 0,1 0 0 0 0,0 0 0 0 0,0 0 0 0 0,-1-1-1 0 0,1 1 1 0 0,0-1 0 0 0,1 1 0 0 0,-1-1 0 0 0,0 0 0 0 0,0 1-1 0 0,1-1 1 0 0,-1-1 0 0 0,0 1 0 0 0,1 0 0 0 0,3 0 0 0 0,9 2-479 0 0,-1 0 1 0 0,25-1 0 0 0,-13 0-716 0 0,-23-2 1052 0 0,87 7-6072 0 0,-77-7 4445 0 0,-1-1 0 0 0,1 0-1 0 0,-1-1 1 0 0,0 0 0 0 0,16-5 0 0 0,-3 2-3397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8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 10138 0 0,'-14'22'1680'0'0,"0"0"0"0"0,1 1 0 0 0,2 0-1 0 0,0 1 1 0 0,-9 33 0 0 0,17-48-1439 0 0,0 0-1 0 0,1 0 1 0 0,0 1-1 0 0,1-1 1 0 0,0 1-1 0 0,1-1 1 0 0,0 1-1 0 0,0 0 1 0 0,1-1-1 0 0,0 1 1 0 0,0-1-1 0 0,1 0 1 0 0,1 1-1 0 0,0-1 1 0 0,0 0 0 0 0,0 0-1 0 0,9 14 1 0 0,-10-20-193 0 0,0-1 1 0 0,0 1 0 0 0,0 0 0 0 0,0-1 0 0 0,0 0 0 0 0,1 1 0 0 0,-1-1 0 0 0,1 0 0 0 0,-1 0 0 0 0,1-1 0 0 0,0 1-1 0 0,0-1 1 0 0,0 1 0 0 0,0-1 0 0 0,0 0 0 0 0,0 0 0 0 0,0 0 0 0 0,5 1 0 0 0,-3-2-21 0 0,0 0 0 0 0,1 0-1 0 0,-1 0 1 0 0,0-1 0 0 0,1 1 0 0 0,-1-1 0 0 0,0-1 0 0 0,0 1 0 0 0,0-1 0 0 0,7-3 0 0 0,-1 0 2 0 0,0-1 0 0 0,0 0 0 0 0,-1-1 0 0 0,0 0 0 0 0,-1-1 0 0 0,1 0 0 0 0,-1 0 0 0 0,-1-1 0 0 0,9-11 0 0 0,-14 16 7 0 0,0 0 0 0 0,0-1 1 0 0,-1 1-1 0 0,1-1 0 0 0,-1 0 1 0 0,0 0-1 0 0,-1 0 0 0 0,1 0 1 0 0,-1 0-1 0 0,0 0 0 0 0,0 0 0 0 0,0-7 1 0 0,-1 9-10 0 0,0 1 0 0 0,0-1 0 0 0,-1 1 0 0 0,1-1 0 0 0,-1 1 0 0 0,0 0 0 0 0,1-1 0 0 0,-1 1 0 0 0,-1 0 0 0 0,1-1-1 0 0,0 1 1 0 0,0 0 0 0 0,-1 0 0 0 0,1 0 0 0 0,-1 0 0 0 0,0 1 0 0 0,1-1 0 0 0,-1 0 0 0 0,0 0 0 0 0,0 1 0 0 0,0 0 0 0 0,0-1 0 0 0,0 1 0 0 0,-1 0 0 0 0,1 0 0 0 0,0 0 0 0 0,-4-1 0 0 0,-14-4-116 0 0,0 2-1 0 0,0 0 1 0 0,0 1-1 0 0,0 1 1 0 0,-1 1-1 0 0,1 1 1 0 0,-35 4-1 0 0,52-4-41 0 0,1 0 0 0 0,0 1 1 0 0,0-1-1 0 0,0 1 0 0 0,-1-1 0 0 0,1 1 1 0 0,0 0-1 0 0,0 0 0 0 0,0 0 0 0 0,0 0 0 0 0,0 0 1 0 0,0 0-1 0 0,1 1 0 0 0,-1-1 0 0 0,0 0 0 0 0,0 1 1 0 0,1 0-1 0 0,-1-1 0 0 0,1 1 0 0 0,0 0 0 0 0,-1 0 1 0 0,1 0-1 0 0,-1 2 0 0 0,2-3-187 0 0,-1 1 1 0 0,1-1-1 0 0,-1 1 0 0 0,1-1 1 0 0,0 1-1 0 0,0-1 0 0 0,0 1 1 0 0,0-1-1 0 0,0 1 0 0 0,0-1 0 0 0,0 1 1 0 0,0-1-1 0 0,1 1 0 0 0,0 1 1 0 0,0 0-373 0 0,0-1-1 0 0,0 0 1 0 0,0 0 0 0 0,0 0 0 0 0,1 0 0 0 0,-1 0-1 0 0,1 0 1 0 0,-1-1 0 0 0,1 1 0 0 0,0 0 0 0 0,2 1 0 0 0,11 7-5850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8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32 9698 0 0,'-1'-3'868'0'0,"-1"1"-1"0"0,0-1 1 0 0,1 1-1 0 0,-1-1 1 0 0,0 1 0 0 0,0 0-1 0 0,0 0 1 0 0,-1 0-1 0 0,1 0 1 0 0,0 0 0 0 0,-1 1-1 0 0,1-1 1 0 0,-4-1-1 0 0,4 3-611 0 0,0 0 0 0 0,-1 0 0 0 0,1-1 0 0 0,0 2-1 0 0,0-1 1 0 0,0 0 0 0 0,0 0 0 0 0,0 0 0 0 0,-1 1-1 0 0,1 0 1 0 0,0-1 0 0 0,0 1 0 0 0,0 0 0 0 0,0 0-1 0 0,0 0 1 0 0,1 0 0 0 0,-1 0 0 0 0,0 0 0 0 0,-2 2-1 0 0,-4 3-145 0 0,-1 1-1 0 0,1 0 1 0 0,1 0-1 0 0,-1 1 1 0 0,1-1-1 0 0,1 2 1 0 0,-1-1-1 0 0,1 1 0 0 0,1 0 1 0 0,-6 11-1 0 0,5-6-79 0 0,0 1 0 0 0,1 0-1 0 0,1 0 1 0 0,0 1-1 0 0,1-1 1 0 0,-1 18-1 0 0,3 11-63 0 0,2 0 0 0 0,1-1-1 0 0,16 84 1 0 0,-11-88-100 0 0,2 0-1 0 0,2 0 1 0 0,26 62 0 0 0,-30-84-323 0 0,1-1 0 0 0,1 0 0 0 0,0 0 0 0 0,1-1 0 0 0,1 0 1 0 0,0-1-1 0 0,1 0 0 0 0,1-1 0 0 0,0-1 0 0 0,22 17 0 0 0,-30-25-76 0 0,0-1-1 0 0,1 0 1 0 0,-1 0-1 0 0,0-1 0 0 0,1 1 1 0 0,0-1-1 0 0,0 0 1 0 0,0 0-1 0 0,7 0 0 0 0,-9-1-96 0 0,0-1-1 0 0,-1 0 0 0 0,1 0 0 0 0,0-1 0 0 0,-1 1 1 0 0,1-1-1 0 0,0 0 0 0 0,-1 0 0 0 0,1 0 1 0 0,4-2-1 0 0,18-11-5765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9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16556 0 0,'2'42'7057'0'0,"7"21"-4888"0"0,0 4-1705 0 0,0 183 1014 0 0,4 41-2599 0 0,-12-283 845 0 0,13 71-2366 0 0,-13-72 1803 0 0,1-1 0 0 0,0-1 0 0 0,1 1 0 0 0,0 0 0 0 0,0 0 0 0 0,4 5 0 0 0,-7-11 640 0 0,0 0 0 0 0,0 1 1 0 0,0-1-1 0 0,0 1 0 0 0,1-1 1 0 0,-1 0-1 0 0,0 1 0 0 0,0-1 0 0 0,1 0 1 0 0,-1 1-1 0 0,0-1 0 0 0,1 0 1 0 0,-1 1-1 0 0,0-1 0 0 0,1 0 0 0 0,-1 0 1 0 0,1 1-1 0 0,-1-1 0 0 0,0 0 1 0 0,1 0-1 0 0,-1 0 0 0 0,1 0 0 0 0,-1 0 1 0 0,0 1-1 0 0,1-1 0 0 0,-1 0 1 0 0,1 0-1 0 0,-1 0 0 0 0,1 0 1 0 0,-1 0-1 0 0,1 0 0 0 0,-1 0 0 0 0,0-1 1 0 0,1 1-1 0 0,-1 0 0 0 0,1 0 1 0 0,-1 0-1 0 0,1-1 0 0 0,6-6-5990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49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33 161 14795 0 0,'-5'-40'5156'0'0,"-7"4"-3796"0"0,2 11-1461 0 0,5-7-94 0 0,5 31 87 0 0,0 0 0 0 0,0 0 0 0 0,0-1-1 0 0,0 1 1 0 0,0 0 0 0 0,0 0 0 0 0,0-1 0 0 0,0 1-1 0 0,1 0 1 0 0,-1 0 0 0 0,0 0 0 0 0,1 0 0 0 0,-1-1 0 0 0,1 1-1 0 0,0 0 1 0 0,-1 0 0 0 0,1 0 0 0 0,0 0 0 0 0,-1 0-1 0 0,1 0 1 0 0,0 1 0 0 0,0-1 0 0 0,1-1 0 0 0,-1 2-62 0 0,-1 0 0 0 0,1 0 1 0 0,-1 0-1 0 0,1 0 0 0 0,-1 0 0 0 0,1 0 1 0 0,-1 0-1 0 0,1 0 0 0 0,-1 0 1 0 0,1 0-1 0 0,-1 0 0 0 0,1 0 1 0 0,-1 0-1 0 0,1 1 0 0 0,-1-1 1 0 0,1 0-1 0 0,-1 0 0 0 0,1 1 0 0 0,-1-1 1 0 0,1 0-1 0 0,-1 0 0 0 0,1 1 1 0 0,-1-1-1 0 0,0 1 0 0 0,1-1 1 0 0,-1 0-1 0 0,0 1 0 0 0,1-1 1 0 0,-1 1-1 0 0,0-1 0 0 0,0 1 1 0 0,1-1-1 0 0,-1 1 0 0 0,0-1 0 0 0,0 1 1 0 0,0-1-1 0 0,0 1 0 0 0,0-1 1 0 0,1 2-1 0 0,4 22-6040 0 0,-2-4 2381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9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11250 0 0,'12'-34'13068'0'0,"-10"48"-10843"0"0,1 28-1682 0 0,33 456 757 0 0,-22-404-2566 0 0,5-34-2501 0 0,-12-53 288 0 0,-3-16 954 0 0,1-19-573 0 0,-5 27 2983 0 0,4-120-5214 0 0,-11 0 4095 0 0,-29-119 4743 0 0,31 214-2560 0 0,-7-41 1791 0 0,11 61-2095 0 0,1 0 0 0 0,0 0 1 0 0,0 0-1 0 0,0 0 1 0 0,1 0-1 0 0,-1 0 0 0 0,2 0 1 0 0,1-7-1 0 0,-2 12-554 0 0,-1 0 1 0 0,1 1-1 0 0,-1-1 1 0 0,1 0-1 0 0,0 1 0 0 0,-1-1 1 0 0,1 1-1 0 0,0-1 1 0 0,-1 1-1 0 0,1-1 0 0 0,0 1 1 0 0,0-1-1 0 0,-1 1 1 0 0,1 0-1 0 0,0-1 0 0 0,0 1 1 0 0,0 0-1 0 0,0 0 1 0 0,0 0-1 0 0,-1 0 0 0 0,1-1 1 0 0,0 1-1 0 0,0 0 1 0 0,0 1-1 0 0,0-1 0 0 0,0 0 1 0 0,-1 0-1 0 0,1 0 1 0 0,0 0-1 0 0,0 1 0 0 0,0-1 1 0 0,0 0-1 0 0,-1 1 1 0 0,1-1-1 0 0,0 1 0 0 0,0 0 1 0 0,36 19 428 0 0,-32-17-258 0 0,31 20 55 0 0,-1 2 0 0 0,-1 1 1 0 0,-1 2-1 0 0,-2 1 1 0 0,40 47-1 0 0,-65-68-287 0 0,0 0-1 0 0,-1 0 1 0 0,1 1-1 0 0,-2 0 1 0 0,1 0-1 0 0,-1 0 1 0 0,-1 0-1 0 0,1 1 1 0 0,-2-1-1 0 0,1 1 1 0 0,1 14-1 0 0,-4-11 162 0 0,1 1-1 0 0,-2-1 0 0 0,0 0 1 0 0,0 1-1 0 0,-1-1 0 0 0,-1 0 1 0 0,-7 21-1 0 0,0-7-297 0 0,-1 0 0 0 0,-26 43-1 0 0,-35 43-5071 0 0,56-89 2931 0 0,15-22 1455 0 0,-4 3-2516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9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95 8714 0 0,'-2'-7'2615'0'0,"-11"-36"3741"0"0,13 41-6033 0 0,-1 0 0 0 0,1 0 0 0 0,0 0 1 0 0,0 0-1 0 0,-1 0 0 0 0,1 0 0 0 0,1 0 0 0 0,-1 0 1 0 0,0 0-1 0 0,0 0 0 0 0,1 0 0 0 0,-1 0 0 0 0,1 0 1 0 0,-1 0-1 0 0,1 0 0 0 0,0 0 0 0 0,1-2 0 0 0,-1 3-206 0 0,0 0-1 0 0,0 1 1 0 0,0-1-1 0 0,0 0 0 0 0,0 1 1 0 0,1 0-1 0 0,-1-1 1 0 0,0 1-1 0 0,0-1 1 0 0,0 1-1 0 0,0 0 0 0 0,0 0 1 0 0,0 0-1 0 0,1 0 1 0 0,-1 0-1 0 0,0 0 1 0 0,0 0-1 0 0,0 0 0 0 0,0 0 1 0 0,1 0-1 0 0,-1 1 1 0 0,0-1-1 0 0,0 0 1 0 0,0 1-1 0 0,0-1 0 0 0,0 1 1 0 0,0-1-1 0 0,0 1 1 0 0,0 0-1 0 0,0-1 1 0 0,0 1-1 0 0,1 1 0 0 0,29 26 687 0 0,-11-4-704 0 0,-1 2-1 0 0,-1-1 0 0 0,-2 2 0 0 0,0 0 0 0 0,-2 2 1 0 0,-1-1-1 0 0,-1 1 0 0 0,-1 1 0 0 0,-2 0 0 0 0,10 60 1 0 0,-14-52-184 0 0,-2 0 0 0 0,-1 1 0 0 0,-3-1 1 0 0,0 0-1 0 0,-3 0 0 0 0,-1 0 0 0 0,-2 0 1 0 0,-18 58-1 0 0,0-20-732 0 0,-16 50-1760 0 0,18-40-7263 0 0,22-81 5378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40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16 16235 0 0,'0'-1'374'0'0,"0"0"0"0"0,-1 0-1 0 0,1 0 1 0 0,-1 0-1 0 0,0 0 1 0 0,1 0-1 0 0,-1 0 1 0 0,0 0 0 0 0,1 1-1 0 0,-1-1 1 0 0,0 0-1 0 0,0 0 1 0 0,0 1-1 0 0,1-1 1 0 0,-1 1 0 0 0,0-1-1 0 0,0 1 1 0 0,-2-1-1 0 0,3 1-241 0 0,-1 0-1 0 0,1 0 0 0 0,-1 0 0 0 0,1 1 1 0 0,-1-1-1 0 0,1 0 0 0 0,0 1 0 0 0,-1-1 1 0 0,1 0-1 0 0,-1 1 0 0 0,1-1 1 0 0,0 1-1 0 0,-1-1 0 0 0,1 0 0 0 0,0 1 1 0 0,0-1-1 0 0,-1 1 0 0 0,1-1 0 0 0,0 1 1 0 0,0-1-1 0 0,0 1 0 0 0,0-1 1 0 0,-1 1-1 0 0,1-1 0 0 0,0 2 0 0 0,-4 49 1059 0 0,4-40-1004 0 0,-2 15-129 0 0,2-1 0 0 0,0 1-1 0 0,2 0 1 0 0,1-1 0 0 0,12 50 0 0 0,-13-68-57 0 0,0 1 0 0 0,1-1 0 0 0,-1 0 0 0 0,2 0 1 0 0,-1 0-1 0 0,1 0 0 0 0,0-1 0 0 0,1 1 0 0 0,-1-1 0 0 0,1 0 0 0 0,0-1 0 0 0,1 1 1 0 0,-1-1-1 0 0,1 0 0 0 0,0 0 0 0 0,1-1 0 0 0,-1 1 0 0 0,1-1 0 0 0,0-1 0 0 0,0 0 1 0 0,0 1-1 0 0,0-2 0 0 0,0 1 0 0 0,10 1 0 0 0,83 10-320 0 0,-44-6-2175 0 0,-1 2-5980 0 0,-48-9 3202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40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15203 0 0,'-2'4'742'0'0,"0"-1"1"0"0,1 0-1 0 0,-1 1 0 0 0,1 0 0 0 0,0-1 0 0 0,0 1 0 0 0,0 0 0 0 0,0 0 0 0 0,1 6 1 0 0,0-9-634 0 0,0 0 0 0 0,0 0 0 0 0,1 1 0 0 0,-1-1 0 0 0,1 0 0 0 0,-1 0 1 0 0,1 0-1 0 0,-1 0 0 0 0,1 0 0 0 0,0 0 0 0 0,-1 0 0 0 0,1 0 0 0 0,0 0 0 0 0,0 0 1 0 0,0 0-1 0 0,0-1 0 0 0,0 1 0 0 0,0 0 0 0 0,0 0 0 0 0,0-1 0 0 0,0 1 1 0 0,0-1-1 0 0,0 1 0 0 0,0-1 0 0 0,0 1 0 0 0,0-1 0 0 0,1 0 0 0 0,-1 0 0 0 0,0 1 1 0 0,0-1-1 0 0,0 0 0 0 0,1 0 0 0 0,-1 0 0 0 0,1-1 0 0 0,33 2 434 0 0,-1-2 0 0 0,51-8 0 0 0,4 0-413 0 0,-33 8-319 0 0,29-2-1311 0 0,-76 2 491 0 0,0 0 0 0 0,-1-1 0 0 0,17-6 0 0 0,-23 8 696 0 0,-1-1-1 0 0,0 1 1 0 0,0 0 0 0 0,0-1-1 0 0,0 1 1 0 0,0-1-1 0 0,0 1 1 0 0,0-1 0 0 0,0 0-1 0 0,0 1 1 0 0,0-1-1 0 0,0 0 1 0 0,0 0 0 0 0,0 0-1 0 0,0 1 1 0 0,-1-1-1 0 0,1 0 1 0 0,0 0 0 0 0,-1 0-1 0 0,1 0 1 0 0,-1 0-1 0 0,1 0 1 0 0,-1-1 0 0 0,1 0-1 0 0,-2 2-24 0 0,1 0 0 0 0,-1 0 0 0 0,1 1 0 0 0,-1-1 0 0 0,1 0 0 0 0,-1 0 0 0 0,0 1 0 0 0,1-1 0 0 0,-1 0 0 0 0,1 1 0 0 0,-1-1 0 0 0,1 1 0 0 0,0-1 0 0 0,-1 0 0 0 0,1 1 0 0 0,-1-1 0 0 0,1 1 0 0 0,0-1 0 0 0,-1 1 0 0 0,1-1 0 0 0,0 1 0 0 0,0 0 0 0 0,-1 0 0 0 0,-1 6-3664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43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8 7418 0 0,'0'-1'307'0'0,"-1"1"1"0"0,1-1 0 0 0,-1 1 0 0 0,1-1 0 0 0,-1 1-1 0 0,1-1 1 0 0,-1 1 0 0 0,0-1 0 0 0,1 1 0 0 0,-1 0 0 0 0,0-1-1 0 0,1 1 1 0 0,-1 0 0 0 0,0-1 0 0 0,1 1 0 0 0,-1 0-1 0 0,0 0 1 0 0,1 0 0 0 0,-1 0 0 0 0,0 0 0 0 0,0 0 0 0 0,1 0-1 0 0,-1 0 1 0 0,0 0 0 0 0,0 0 0 0 0,-1 0 0 0 0,1 1-35 0 0,0 0 1 0 0,0 0 0 0 0,0-1-1 0 0,0 1 1 0 0,0 0 0 0 0,0 0 0 0 0,1 0-1 0 0,-1 0 1 0 0,0 0 0 0 0,0 0-1 0 0,1 0 1 0 0,-1 0 0 0 0,0 0 0 0 0,0 2-1 0 0,0 1 10 0 0,-1-1 0 0 0,1 1 0 0 0,0 0-1 0 0,0 0 1 0 0,0 0 0 0 0,1 0 0 0 0,0 0 0 0 0,-1 0-1 0 0,2 5 1 0 0,5 18-83 0 0,1 0 0 0 0,2-1 0 0 0,1 0 0 0 0,0-1 0 0 0,17 28 0 0 0,-25-50-122 0 0,0 1 0 0 0,-1 0 0 0 0,1-1 0 0 0,1 0 0 0 0,-1 1 0 0 0,0-1 0 0 0,1 0 0 0 0,-1 0 0 0 0,1-1 0 0 0,0 1 0 0 0,0 0-1 0 0,0-1 1 0 0,1 0 0 0 0,-1 0 0 0 0,0 0 0 0 0,1 0 0 0 0,0 0 0 0 0,-1-1 0 0 0,1 1 0 0 0,0-1 0 0 0,0 0 0 0 0,-1 0-1 0 0,1-1 1 0 0,0 1 0 0 0,0-1 0 0 0,0 0 0 0 0,0 0 0 0 0,0 0 0 0 0,0 0 0 0 0,0-1 0 0 0,0 1 0 0 0,5-3 0 0 0,34-6 242 0 0,7-2-1180 0 0,81-8 1 0 0,-128 19 369 0 0,12-1-2314 0 0,-7-2-2959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44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9 11642 0 0,'-3'-2'826'0'0,"-1"1"-1"0"0,1 0 0 0 0,-1 0 0 0 0,0 0 0 0 0,1 0 0 0 0,-1 0 1 0 0,0 1-1 0 0,0-1 0 0 0,1 1 0 0 0,-8 1 0 0 0,10-1-695 0 0,1 0-1 0 0,-1 1 1 0 0,0-1-1 0 0,0 0 1 0 0,0 1 0 0 0,0-1-1 0 0,1 1 1 0 0,-1-1-1 0 0,0 1 1 0 0,1-1-1 0 0,-1 1 1 0 0,0-1 0 0 0,1 1-1 0 0,-1 0 1 0 0,1 0-1 0 0,-1-1 1 0 0,1 1-1 0 0,-2 1 1 0 0,2 1-67 0 0,-1-1 0 0 0,0 0 0 0 0,1 1 0 0 0,-1-1 0 0 0,1 1 0 0 0,0-1 0 0 0,-1 1 0 0 0,1-1-1 0 0,1 5 1 0 0,4 41 569 0 0,20 78 0 0 0,-3-21-433 0 0,1 53 11 0 0,19 100-28 0 0,-28-376-478 0 0,-14 112 310 0 0,2-16 62 0 0,2-1-1 0 0,6-27 0 0 0,-9 45-66 0 0,1 1 0 0 0,-1-1-1 0 0,1 0 1 0 0,0 1 0 0 0,0-1 0 0 0,0 1-1 0 0,1 0 1 0 0,-1 0 0 0 0,1 0 0 0 0,0 0-1 0 0,0 0 1 0 0,1 1 0 0 0,-1-1-1 0 0,1 1 1 0 0,0 0 0 0 0,8-6 0 0 0,-8 8-4 0 0,0 0 1 0 0,0 0-1 0 0,0 1 1 0 0,0-1-1 0 0,0 1 1 0 0,1 0-1 0 0,-1 0 1 0 0,0 0-1 0 0,0 0 1 0 0,0 1-1 0 0,1 0 1 0 0,-1 0 0 0 0,0 0-1 0 0,0 0 1 0 0,0 1-1 0 0,-1-1 1 0 0,1 1-1 0 0,0 0 1 0 0,0 0-1 0 0,4 4 1 0 0,-2-2 21 0 0,0 0 1 0 0,0 0 0 0 0,0 1-1 0 0,-1 0 1 0 0,0 0 0 0 0,0 1-1 0 0,0-1 1 0 0,0 1-1 0 0,-1 0 1 0 0,7 13 0 0 0,-10-15 11 0 0,1-1 1 0 0,-1 1-1 0 0,0 0 1 0 0,0 0-1 0 0,-1 0 1 0 0,0 0-1 0 0,1 0 1 0 0,-1 0-1 0 0,0 0 1 0 0,-1 0-1 0 0,1 0 1 0 0,-1 0-1 0 0,0 0 1 0 0,-1 6 0 0 0,-1-3 14 0 0,0-1 1 0 0,0 1-1 0 0,-1 0 1 0 0,1-1-1 0 0,-1 0 1 0 0,-1 1-1 0 0,-7 7 1 0 0,5-6-131 0 0,-1-1 0 0 0,1 0 0 0 0,-1 0 0 0 0,-1-1 0 0 0,1 0 0 0 0,-1 0 1 0 0,0-1-1 0 0,-1 0 0 0 0,1-1 0 0 0,-1 0 0 0 0,-13 4 0 0 0,-20-6-1537 0 0,41-2 1411 0 0,1 1-1 0 0,0-1 0 0 0,0 0 0 0 0,0 0 0 0 0,-1 0 0 0 0,1-1 1 0 0,0 1-1 0 0,0 0 0 0 0,-1 0 0 0 0,1-1 0 0 0,0 1 1 0 0,0 0-1 0 0,0-1 0 0 0,0 1 0 0 0,0-1 0 0 0,0 0 0 0 0,0 1 1 0 0,0-1-1 0 0,0 0 0 0 0,0 0 0 0 0,0 1 0 0 0,0-1 1 0 0,0 0-1 0 0,0 0 0 0 0,1 0 0 0 0,-1 0 0 0 0,0 0 1 0 0,1 0-1 0 0,-1 0 0 0 0,1 0 0 0 0,-1-2 0 0 0,1 2 5 0 0,0 1 0 0 0,0-1-1 0 0,0 1 1 0 0,0-1 0 0 0,0 1-1 0 0,0 0 1 0 0,0-1 0 0 0,1 1 0 0 0,-1-1-1 0 0,0 1 1 0 0,0-1 0 0 0,0 1-1 0 0,1 0 1 0 0,-1-1 0 0 0,0 1 0 0 0,1 0-1 0 0,-1-1 1 0 0,0 1 0 0 0,1 0-1 0 0,-1-1 1 0 0,0 1 0 0 0,1 0-1 0 0,-1 0 1 0 0,1-1 0 0 0,-1 1 0 0 0,0 0-1 0 0,1 0 1 0 0,-1 0 0 0 0,1 0-1 0 0,-1 0 1 0 0,1-1 0 0 0,15 7-6297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44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284 0 12099 0 0,'-55'22'10908'0'0,"-1"1"-7261"0"0,41-17-3556 0 0,-1 1 0 0 0,1 1 0 0 0,1 0 0 0 0,-1 1 0 0 0,1 1 0 0 0,-15 13 0 0 0,23-17-82 0 0,1 1-1 0 0,-1 0 1 0 0,1 1-1 0 0,0-1 1 0 0,1 1 0 0 0,0 0-1 0 0,0 0 1 0 0,-5 14-1 0 0,8-19-16 0 0,0 1-1 0 0,-1-1 1 0 0,2 1-1 0 0,-1 0 1 0 0,0-1-1 0 0,1 1 0 0 0,-1 0 1 0 0,1-1-1 0 0,0 1 1 0 0,0 0-1 0 0,1-1 1 0 0,-1 1-1 0 0,1 0 1 0 0,0-1-1 0 0,0 1 1 0 0,0 0-1 0 0,0-1 0 0 0,0 1 1 0 0,1-1-1 0 0,0 0 1 0 0,0 0-1 0 0,0 1 1 0 0,2 2-1 0 0,-3-5-6 0 0,0-1 1 0 0,0 1-1 0 0,0-1 0 0 0,0 1 0 0 0,0-1 0 0 0,1 1 1 0 0,-1-1-1 0 0,0 0 0 0 0,0 1 0 0 0,0-1 1 0 0,0 0-1 0 0,1 0 0 0 0,-1 0 0 0 0,0 0 0 0 0,0 0 1 0 0,0 0-1 0 0,1 0 0 0 0,-1 0 0 0 0,0 0 0 0 0,0-1 1 0 0,0 1-1 0 0,0 0 0 0 0,0-1 0 0 0,1 1 1 0 0,-1-1-1 0 0,0 0 0 0 0,1 0 0 0 0,31-22-197 0 0,-28 19 189 0 0,44-39-35 0 0,83-93 1 0 0,-109 111 54 0 0,-23 25 5 0 0,0 0-1 0 0,0 0 1 0 0,0 0-1 0 0,0-1 1 0 0,0 1 0 0 0,0 0-1 0 0,1 0 1 0 0,-1 0-1 0 0,0 0 1 0 0,0-1-1 0 0,0 1 1 0 0,1 0-1 0 0,-1 0 1 0 0,0 0-1 0 0,0 0 1 0 0,0 0-1 0 0,1 0 1 0 0,-1 0-1 0 0,0 0 1 0 0,0-1 0 0 0,1 1-1 0 0,-1 0 1 0 0,0 0-1 0 0,0 0 1 0 0,0 0-1 0 0,1 0 1 0 0,-1 0-1 0 0,0 0 1 0 0,0 0-1 0 0,1 1 1 0 0,-1-1-1 0 0,0 0 1 0 0,0 0-1 0 0,1 0 1 0 0,-1 0 0 0 0,0 0-1 0 0,0 0 1 0 0,0 0-1 0 0,1 0 1 0 0,-1 1-1 0 0,0-1 1 0 0,0 0-1 0 0,0 0 1 0 0,0 0-1 0 0,1 0 1 0 0,-1 1-1 0 0,0-1 1 0 0,0 0 0 0 0,0 0-1 0 0,0 0 1 0 0,0 1-1 0 0,0-1 1 0 0,1 0-1 0 0,-1 0 1 0 0,0 1-1 0 0,5 22 70 0 0,-3 29-6 0 0,-2-51-65 0 0,0 19-254 0 0,5 102 688 0 0,6-61-2113 0 0,-9-52 598 0 0,2 1-1 0 0,-1-1 1 0 0,1-1 0 0 0,5 10-1 0 0,-7-15 18 0 0,5 8-1755 0 0,0-7-2370 0 0,3-2-1522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45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 26 13331 0 0,'0'-1'433'0'0,"0"0"1"0"0,0 0 0 0 0,0 0-1 0 0,0 0 1 0 0,0-1 0 0 0,0 1-1 0 0,0 0 1 0 0,0 0-1 0 0,-1 0 1 0 0,1 0 0 0 0,0 0-1 0 0,-1 0 1 0 0,1 0-1 0 0,-1 0 1 0 0,1 0 0 0 0,-1 0-1 0 0,1 0 1 0 0,-1 0-1 0 0,0 0 1 0 0,1 0 0 0 0,-2 0-1 0 0,1 0-253 0 0,0 1 1 0 0,0 0-1 0 0,0-1 0 0 0,0 1 0 0 0,0 0 0 0 0,0 0 0 0 0,0 0 0 0 0,-1 0 1 0 0,1 0-1 0 0,0 0 0 0 0,0 0 0 0 0,0 0 0 0 0,0 0 0 0 0,0 0 0 0 0,0 1 1 0 0,0-1-1 0 0,0 0 0 0 0,-1 2 0 0 0,-8 3-293 0 0,1 0-1 0 0,0 1 1 0 0,-14 13-1 0 0,9-9 929 0 0,-38 23-515 0 0,38-25-289 0 0,1 0 1 0 0,-1 0-1 0 0,2 2 1 0 0,-1-1-1 0 0,1 2 0 0 0,-19 20 1 0 0,30-29-27 0 0,-1 0 0 0 0,1 1 0 0 0,0-1 0 0 0,-1 0 0 0 0,1 1 0 0 0,0-1-1 0 0,1 0 1 0 0,-1 1 0 0 0,0-1 0 0 0,1 1 0 0 0,-1 0 0 0 0,1-1 0 0 0,0 1 0 0 0,-1-1 0 0 0,1 1 0 0 0,1 0 0 0 0,-1-1 0 0 0,0 1 0 0 0,1-1 0 0 0,-1 1 0 0 0,1-1 0 0 0,0 1 0 0 0,0-1 0 0 0,0 1 0 0 0,0-1 0 0 0,0 0 0 0 0,0 1 0 0 0,1-1 0 0 0,-1 0 0 0 0,1 0 0 0 0,-1 0-1 0 0,1 0 1 0 0,0 0 0 0 0,0-1 0 0 0,0 1 0 0 0,0 0 0 0 0,3 1 0 0 0,7 6-32 0 0,0-2-1 0 0,1 1 1 0 0,-1-2-1 0 0,1 0 1 0 0,21 7 0 0 0,17 3 37 0 0,-35-12 40 0 0,1 1 0 0 0,-1 0 1 0 0,0 1-1 0 0,-1 1 0 0 0,0 1 0 0 0,18 11 0 0 0,-31-18 12 0 0,-1 0 1 0 0,1 1-1 0 0,0-1 1 0 0,0 1-1 0 0,0-1 0 0 0,-1 1 1 0 0,1 0-1 0 0,-1 0 0 0 0,0 0 1 0 0,1 0-1 0 0,-1 0 1 0 0,0 0-1 0 0,0 0 0 0 0,0 0 1 0 0,0 1-1 0 0,-1-1 0 0 0,1 0 1 0 0,0 0-1 0 0,-1 1 1 0 0,1 3-1 0 0,-2-3 6 0 0,1 1 0 0 0,-1-1 0 0 0,0 0 1 0 0,0 0-1 0 0,0 0 0 0 0,0 0 0 0 0,0-1 0 0 0,-1 1 0 0 0,1 0 1 0 0,-1 0-1 0 0,0-1 0 0 0,1 1 0 0 0,-5 3 0 0 0,-1 1-48 0 0,-1 0 0 0 0,1 0 0 0 0,-1-1 0 0 0,0-1-1 0 0,-1 1 1 0 0,1-1 0 0 0,-1-1 0 0 0,-16 7 0 0 0,17-8-283 0 0,-1-1-1 0 0,1 0 1 0 0,0-1 0 0 0,0 0-1 0 0,0 0 1 0 0,-10 0 0 0 0,16-1 47 0 0,1-1 0 0 0,-1 1-1 0 0,0 0 1 0 0,0 0 0 0 0,0-1 0 0 0,1 1 0 0 0,-1-1 0 0 0,0 0 0 0 0,1 1-1 0 0,-1-1 1 0 0,0 0 0 0 0,1 0 0 0 0,-1 0 0 0 0,-1-2 0 0 0,2 2-126 0 0,0 0 0 0 0,0 0 0 0 0,1-1 0 0 0,-1 1 0 0 0,0 0 0 0 0,1-1 0 0 0,-1 1 0 0 0,1 0 0 0 0,-1-1 1 0 0,1 1-1 0 0,0-1 0 0 0,-1 1 0 0 0,1 0 0 0 0,0-1 0 0 0,0 1 0 0 0,0-1 0 0 0,0 1 0 0 0,0-1 0 0 0,0 1 0 0 0,1-3 1 0 0,4-16-4028 0 0,3-3-1958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45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9602 0 0,'1'27'9677'0'0,"2"15"-5695"0"0,1 11-2860 0 0,-1 199 579 0 0,0 15-1373 0 0,-3-259-329 0 0,0-5-4 0 0,0 0-1 0 0,0 0 1 0 0,0 1-1 0 0,0-1 1 0 0,0 0-1 0 0,1 0 1 0 0,-1 0-1 0 0,1 0 0 0 0,0 0 1 0 0,0 0-1 0 0,0 0 1 0 0,0-1-1 0 0,0 1 1 0 0,4 5-1 0 0,-3-9-14 0 0,1 0-1 0 0,-1-1 1 0 0,1 1-1 0 0,-1-1 0 0 0,0 0 1 0 0,0 0-1 0 0,0 1 1 0 0,0-1-1 0 0,0-1 0 0 0,0 1 1 0 0,0 0-1 0 0,2-5 1 0 0,-1 4 3 0 0,24-32-57 0 0,49-55 148 0 0,-68 82-63 0 0,-1 1 1 0 0,1 0 0 0 0,1 0-1 0 0,-1 1 1 0 0,1 0-1 0 0,0 1 1 0 0,0-1 0 0 0,16-5-1 0 0,-22 10 5 0 0,-1 1-1 0 0,1-1 0 0 0,0 0 0 0 0,0 1 1 0 0,0-1-1 0 0,-1 1 0 0 0,1 0 0 0 0,0 0 1 0 0,0 0-1 0 0,0 0 0 0 0,0 1 0 0 0,-1-1 1 0 0,1 1-1 0 0,0-1 0 0 0,0 1 0 0 0,-1 0 1 0 0,1 0-1 0 0,-1 1 0 0 0,4 1 0 0 0,-2-1 37 0 0,-1 1 0 0 0,1 0 0 0 0,-1 1 0 0 0,1-1-1 0 0,-1 1 1 0 0,0 0 0 0 0,0-1 0 0 0,-1 1 0 0 0,1 0 0 0 0,2 7-1 0 0,1 4 66 0 0,0 1-1 0 0,-1-1 1 0 0,-1 1-1 0 0,-1 0 0 0 0,3 27 1 0 0,-4-4-345 0 0,5 36-1224 0 0,-5-68 272 0 0,-1-1-1 0 0,1 1 0 0 0,1-1 0 0 0,-1 0 0 0 0,5 8 0 0 0,3-2-3985 0 0,12 6-2728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45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26 17852 0 0,'-1'-2'279'0'0,"0"1"1"0"0,1-1-1 0 0,-1 1 0 0 0,0-1 1 0 0,0 1-1 0 0,0 0 0 0 0,0-1 1 0 0,0 1-1 0 0,0 0 0 0 0,0 0 1 0 0,0-1-1 0 0,-1 1 0 0 0,1 0 1 0 0,0 0-1 0 0,-1 0 0 0 0,1 1 1 0 0,-1-1-1 0 0,1 0 1 0 0,-1 1-1 0 0,1-1 0 0 0,-1 0 1 0 0,-2 0-1 0 0,2 2-110 0 0,0-1-1 0 0,0 0 1 0 0,0 0 0 0 0,0 1 0 0 0,0-1 0 0 0,0 1-1 0 0,0 0 1 0 0,0 0 0 0 0,0-1 0 0 0,0 1-1 0 0,1 0 1 0 0,-1 1 0 0 0,0-1 0 0 0,1 0-1 0 0,-3 3 1 0 0,-3 2-48 0 0,2 0 0 0 0,-1 1 0 0 0,1 0 0 0 0,0 0 0 0 0,0 0 0 0 0,1 1 0 0 0,-6 13 0 0 0,4-3-101 0 0,0 0 1 0 0,2 0 0 0 0,0 0 0 0 0,-2 38 0 0 0,5-44-22 0 0,1-1 0 0 0,0 1 1 0 0,1-1-1 0 0,1 0 0 0 0,-1 1 1 0 0,2-1-1 0 0,0 0 0 0 0,0 0 1 0 0,6 14-1 0 0,-8-22-3 0 0,0-1 0 0 0,0 1 1 0 0,1-1-1 0 0,-1 1 0 0 0,1-1 0 0 0,-1 0 1 0 0,1 1-1 0 0,0-1 0 0 0,0 0 0 0 0,0 0 1 0 0,0 0-1 0 0,0 0 0 0 0,0 0 0 0 0,0-1 0 0 0,1 1 1 0 0,-1-1-1 0 0,1 0 0 0 0,-1 1 0 0 0,1-1 1 0 0,-1 0-1 0 0,1 0 0 0 0,0-1 0 0 0,-1 1 0 0 0,1 0 1 0 0,0-1-1 0 0,0 0 0 0 0,0 0 0 0 0,-1 0 1 0 0,1 0-1 0 0,0 0 0 0 0,0 0 0 0 0,0-1 1 0 0,-1 1-1 0 0,1-1 0 0 0,0 0 0 0 0,0 0 0 0 0,-1 0 1 0 0,1 0-1 0 0,-1 0 0 0 0,1-1 0 0 0,2-1 1 0 0,5-3-13 0 0,-1-1 1 0 0,0 0 0 0 0,-1 0 0 0 0,0-1-1 0 0,0 0 1 0 0,0 0 0 0 0,-1-1 0 0 0,0 0-1 0 0,6-11 1 0 0,-10 14 12 0 0,1 0 0 0 0,-1 0 0 0 0,-1 0 0 0 0,1 0 0 0 0,-1-1 0 0 0,0 0 0 0 0,0 1 0 0 0,-1-1-1 0 0,0 0 1 0 0,0 0 0 0 0,-1 1 0 0 0,1-1 0 0 0,-2 0 0 0 0,-1-13 0 0 0,0 11-7 0 0,0 1 0 0 0,-1 0 0 0 0,-1 0 0 0 0,1 0 0 0 0,-1 0 0 0 0,0 0 0 0 0,-1 1 0 0 0,0 0 0 0 0,0 0 0 0 0,-1 0 0 0 0,-8-8 0 0 0,5 6-133 0 0,-1 0 1 0 0,0 0 0 0 0,-18-11 0 0 0,25 18 24 0 0,0 0 1 0 0,0 0 0 0 0,0 0 0 0 0,-1 1-1 0 0,1-1 1 0 0,0 1 0 0 0,-1 0 0 0 0,1 0-1 0 0,-1 0 1 0 0,1 0 0 0 0,-1 1 0 0 0,1 0 0 0 0,-1-1-1 0 0,0 1 1 0 0,1 0 0 0 0,-1 1 0 0 0,-7 0-1 0 0,10 0-204 0 0,-1 0 0 0 0,0 0-1 0 0,0 1 1 0 0,1-1 0 0 0,-1 0-1 0 0,1 1 1 0 0,-1-1-1 0 0,1 1 1 0 0,0-1 0 0 0,-1 1-1 0 0,1 0 1 0 0,0-1 0 0 0,0 1-1 0 0,0 0 1 0 0,0 0 0 0 0,0 0-1 0 0,1 0 1 0 0,-1-1-1 0 0,1 1 1 0 0,-1 0 0 0 0,1 1-1 0 0,0-1 1 0 0,-1 0 0 0 0,1 2-1 0 0,-1 2-4209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49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7698 0 0,'-3'35'5198'0'0,"2"52"1"0"0,4-57-3811 0 0,0 0-1 0 0,9 31 1 0 0,-4-12-789 0 0,-6-36-659 0 0,-1-1-1 0 0,2 1 1 0 0,0-1-1 0 0,0 0 1 0 0,1 0-1 0 0,1 0 1 0 0,0 0-1 0 0,8 13 1 0 0,-6-20-1896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46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10730 0 0,'1'-1'778'0'0,"1"-1"0"0"0,-1 1 0 0 0,0 0 0 0 0,0 0 0 0 0,1-1 0 0 0,-1 1 1 0 0,1 0-1 0 0,-1 1 0 0 0,1-1 0 0 0,-1 0 0 0 0,1 0 0 0 0,0 1 0 0 0,2-2 0 0 0,1 8 3819 0 0,-4 11-2912 0 0,-18 190-1483 0 0,16-138-3015 0 0,3 1-3434 0 0,-1-21-3185 0 0,-2-24 3154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46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24 172 8586 0 0,'-12'20'8302'0'0,"5"-1"-3798"0"0,5-14-2688 0 0,0-29-1824 0 0,1 14 50 0 0,1-1 1 0 0,1 1 0 0 0,-1 0 0 0 0,2 0 0 0 0,-1-1-1 0 0,1 1 1 0 0,1 0 0 0 0,0 1 0 0 0,0-1 0 0 0,1 0 0 0 0,9-15-1 0 0,-11 21-1 0 0,1 0 0 0 0,0 0-1 0 0,0 0 1 0 0,1 1-1 0 0,-1-1 1 0 0,1 1 0 0 0,-1-1-1 0 0,1 1 1 0 0,0 1-1 0 0,0-1 1 0 0,0 0-1 0 0,1 1 1 0 0,-1 0 0 0 0,1 0-1 0 0,-1 0 1 0 0,1 1-1 0 0,0-1 1 0 0,-1 1 0 0 0,1 0-1 0 0,0 1 1 0 0,0-1-1 0 0,0 1 1 0 0,0 0 0 0 0,0 0-1 0 0,0 0 1 0 0,6 2-1 0 0,4 0 13 0 0,-1 2-1 0 0,26 8 0 0 0,-35-11 10 0 0,-1 1-1 0 0,1 0 0 0 0,0 1 0 0 0,-1-1 0 0 0,1 1 0 0 0,-1 0 0 0 0,0 0 1 0 0,0 0-1 0 0,0 1 0 0 0,0-1 0 0 0,5 7 0 0 0,-8-8 0 0 0,-1 0 1 0 0,1 1-1 0 0,0-1 0 0 0,-1 0 1 0 0,1 0-1 0 0,-1 0 0 0 0,1 1 0 0 0,-1-1 1 0 0,0 0-1 0 0,0 0 0 0 0,0 1 1 0 0,-1-1-1 0 0,1 0 0 0 0,0 0 0 0 0,-1 0 1 0 0,1 1-1 0 0,-1-1 0 0 0,0 0 1 0 0,0 0-1 0 0,0 0 0 0 0,0 0 0 0 0,0 0 1 0 0,0 0-1 0 0,0 0 0 0 0,-4 3 0 0 0,-1 3 39 0 0,-1 0-1 0 0,0-1 0 0 0,0 1 1 0 0,-10 7-1 0 0,6-7-69 0 0,0 0 0 0 0,-21 10 0 0 0,29-16-100 0 0,0 0-1 0 0,0-1 1 0 0,0 1-1 0 0,-1-1 1 0 0,1 0-1 0 0,-1 0 1 0 0,1 0-1 0 0,-1-1 1 0 0,1 1-1 0 0,-1-1 1 0 0,0 0-1 0 0,1 0 1 0 0,-1 0-1 0 0,1 0 1 0 0,-5-1-1 0 0,8 1 49 0 0,-1 0 0 0 0,1 0 0 0 0,0 0 0 0 0,-1 0 0 0 0,1 0 0 0 0,0 0 0 0 0,-1-1 0 0 0,1 1 0 0 0,0 0 0 0 0,0 0 0 0 0,-1 0 0 0 0,1 0-1 0 0,0 0 1 0 0,-1 0 0 0 0,1 0 0 0 0,0-1 0 0 0,0 1 0 0 0,0 0 0 0 0,-1 0 0 0 0,1 0 0 0 0,0-1 0 0 0,0 1 0 0 0,-1 0 0 0 0,1 0 0 0 0,0-1 0 0 0,0 1-1 0 0,0 0 1 0 0,0 0 0 0 0,0-1 0 0 0,0 1 0 0 0,-1 0 0 0 0,1-1 0 0 0,0 1 0 0 0,0 0 0 0 0,10-5-804 0 0,15 0-1111 0 0,43 7-8027 0 0,-37 0 2056 0 0</inkml:trace>
  <inkml:trace contextRef="#ctx0" brushRef="#br0" timeOffset="1">596 187 11394 0 0,'61'5'12837'0'0,"-50"-2"-12037"0"0,1 0-1 0 0,-1 0 0 0 0,0 1 1 0 0,0 1-1 0 0,17 9 1 0 0,-11-8-3635 0 0,-11-6-1477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07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136 132 2865 0 0,'-1'-12'1154'0'0,"-8"-53"196"0"0,9 62-1181 0 0,-1 0 0 0 0,0 0 0 0 0,0 0 0 0 0,0 1 0 0 0,0-1 0 0 0,0 0 0 0 0,-1 0 0 0 0,1 0 0 0 0,-1 1 0 0 0,0-1 0 0 0,0 1 0 0 0,0 0 0 0 0,0-1 0 0 0,0 1 0 0 0,0 0 0 0 0,-1 0 0 0 0,-2-2 0 0 0,2 3 114 0 0,1 1 0 0 0,-1-1 0 0 0,1 0 0 0 0,0 1 0 0 0,-1 0 0 0 0,1 0 0 0 0,-1 0 0 0 0,1 0 1 0 0,-1 0-1 0 0,1 0 0 0 0,-1 0 0 0 0,1 1 0 0 0,-5 1 0 0 0,5-2 116 0 0,0 1 0 0 0,0 0 0 0 0,0-1 0 0 0,-1 1 0 0 0,1-1 1 0 0,0 0-1 0 0,0 0 0 0 0,-1 0 0 0 0,1 0 0 0 0,0 0 0 0 0,0-1 1 0 0,-1 1-1 0 0,1 0 0 0 0,0-1 0 0 0,0 0 0 0 0,0 0 0 0 0,0 1 0 0 0,-4-3 1 0 0,6 3-315 0 0,0-1 1 0 0,0 1 0 0 0,0 0 0 0 0,-1 0-1 0 0,1 0 1 0 0,0 0 0 0 0,0 0-1 0 0,0 0 1 0 0,0 0 0 0 0,-1-1 0 0 0,1 1-1 0 0,0 0 1 0 0,0 0 0 0 0,0 0 0 0 0,0 0-1 0 0,-1 0 1 0 0,1 0 0 0 0,0 0 0 0 0,0 0-1 0 0,0 0 1 0 0,-1 0 0 0 0,1 0-1 0 0,0 0 1 0 0,0 0 0 0 0,0 0 0 0 0,-1 0-1 0 0,1 0 1 0 0,0 0 0 0 0,0 0 0 0 0,0 1-1 0 0,0-1 1 0 0,-1 0 0 0 0,1 0 0 0 0,0 0-1 0 0,0 0 1 0 0,0 0 0 0 0,0 0-1 0 0,-1 0 1 0 0,1 1 0 0 0,0-1 0 0 0,0 0-1 0 0,0 0 1 0 0,0 0 0 0 0,0 0 0 0 0,0 1-1 0 0,0-1 1 0 0,-1 0 0 0 0,-1 15 829 0 0,4 21-1340 0 0,-2-35 589 0 0,8 48-228 0 0,2-1 1 0 0,2 0-1 0 0,27 67 1 0 0,-26-80-77 0 0,-9-21 45 0 0,-2-7-13 0 0,0 1-1 0 0,1-1 1 0 0,0 0 0 0 0,0 0-1 0 0,0 0 1 0 0,1 0-1 0 0,0-1 1 0 0,0 1 0 0 0,8 7-1 0 0,-12-14 100 0 0,0 0 0 0 0,0 0-1 0 0,0 1 1 0 0,0-1-1 0 0,1 0 1 0 0,-1 0 0 0 0,0 0-1 0 0,0 0 1 0 0,0 0 0 0 0,0 0-1 0 0,0 0 1 0 0,1 0-1 0 0,-1 0 1 0 0,0 0 0 0 0,0 0-1 0 0,0 0 1 0 0,0 0 0 0 0,1 0-1 0 0,-1 0 1 0 0,0 0-1 0 0,0 0 1 0 0,0 0 0 0 0,0 0-1 0 0,0 0 1 0 0,1 0 0 0 0,-1 0-1 0 0,0 0 1 0 0,0 0-1 0 0,0 0 1 0 0,0 0 0 0 0,0 0-1 0 0,1 0 1 0 0,-1 0 0 0 0,0 0-1 0 0,0-1 1 0 0,0 1-1 0 0,0 0 1 0 0,0 0 0 0 0,0 0-1 0 0,1 0 1 0 0,-1 0 0 0 0,0 0-1 0 0,0 0 1 0 0,0-1 0 0 0,0 1-1 0 0,0 0 1 0 0,0 0-1 0 0,0 0 1 0 0,0 0 0 0 0,0-1-1 0 0,3-12-140 0 0,-2-15 93 0 0,-5-11 5 0 0,-11-55 0 0 0,-4-26 44 0 0,18 106 24 0 0,0 0 0 0 0,2 0 0 0 0,-1 0-1 0 0,2 0 1 0 0,0 0 0 0 0,5-19-1 0 0,-7 32-7 0 0,1-1 0 0 0,-1 1-1 0 0,1-1 1 0 0,-1 1 0 0 0,1-1-1 0 0,0 1 1 0 0,0-1 0 0 0,0 1-1 0 0,0 0 1 0 0,0-1 0 0 0,0 1-1 0 0,0 0 1 0 0,0 0 0 0 0,1 0-1 0 0,-1 0 1 0 0,0 0-1 0 0,1 0 1 0 0,-1 0 0 0 0,0 0-1 0 0,1 1 1 0 0,-1-1 0 0 0,1 1-1 0 0,0-1 1 0 0,-1 1 0 0 0,1-1-1 0 0,-1 1 1 0 0,1 0 0 0 0,0 0-1 0 0,-1 0 1 0 0,1 0-1 0 0,0 0 1 0 0,-1 0 0 0 0,1 0-1 0 0,-1 0 1 0 0,1 1 0 0 0,0-1-1 0 0,2 1 1 0 0,7 3-1 0 0,0 0-1 0 0,0 1 1 0 0,0 0 0 0 0,12 7-1 0 0,-11-5-3 0 0,11 5-13 0 0,-8-5 32 0 0,0 0 0 0 0,-1 1 0 0 0,0 1 0 0 0,0 0 1 0 0,-1 1-1 0 0,0 1 0 0 0,15 15 0 0 0,-25-22-30 0 0,-1-1-1 0 0,0 1 1 0 0,0-1-1 0 0,-1 1 1 0 0,1 0 0 0 0,-1-1-1 0 0,0 1 1 0 0,0 0-1 0 0,0 0 1 0 0,-1 0 0 0 0,1 0-1 0 0,-1 0 1 0 0,0 0 0 0 0,0 0-1 0 0,0 0 1 0 0,0 0-1 0 0,-1 0 1 0 0,0 0 0 0 0,0-1-1 0 0,0 1 1 0 0,0 0-1 0 0,0 0 1 0 0,-1-1 0 0 0,0 1-1 0 0,0 0 1 0 0,0-1 0 0 0,0 0-1 0 0,-4 5 1 0 0,1-1-52 0 0,0 0 1 0 0,-1 0 0 0 0,0 0-1 0 0,-1-1 1 0 0,1 0-1 0 0,-1 0 1 0 0,0-1-1 0 0,-1 0 1 0 0,1 0 0 0 0,-1-1-1 0 0,-14 7 1 0 0,14-9 43 0 0,0 0 0 0 0,0 0 0 0 0,-1-1 0 0 0,1 0 0 0 0,-1 0 0 0 0,1-1 0 0 0,-1 0 0 0 0,1-1 0 0 0,-11-1 0 0 0,14 1 3 0 0,0 0 1 0 0,0 0-1 0 0,0 0 0 0 0,0-1 1 0 0,0 0-1 0 0,0 0 1 0 0,0 0-1 0 0,0-1 0 0 0,1 0 1 0 0,-1 0-1 0 0,1 0 1 0 0,0 0-1 0 0,0-1 0 0 0,0 1 1 0 0,-6-8-1 0 0,10 11 22 0 0,-1-1 1 0 0,1 1-1 0 0,-1-1 0 0 0,1 1 0 0 0,0 0 0 0 0,-1-1 1 0 0,1 1-1 0 0,0-1 0 0 0,-1 1 0 0 0,1-1 0 0 0,0 1 1 0 0,0-1-1 0 0,0 1 0 0 0,-1-1 0 0 0,1 0 0 0 0,0 1 1 0 0,0-1-1 0 0,0 1 0 0 0,0-1 0 0 0,0 1 0 0 0,0-1 0 0 0,0 0 1 0 0,0 1-1 0 0,0-1 0 0 0,0 1 0 0 0,0-1 0 0 0,0 1 1 0 0,1-1-1 0 0,-1 1 0 0 0,0-1 0 0 0,0 0 0 0 0,0 1 1 0 0,1-1-1 0 0,-1 1 0 0 0,0 0 0 0 0,1-1 0 0 0,-1 1 1 0 0,1-1-1 0 0,-1 1 0 0 0,0-1 0 0 0,1 1 0 0 0,-1 0 1 0 0,1-1-1 0 0,-1 1 0 0 0,1 0 0 0 0,-1 0 0 0 0,1-1 0 0 0,-1 1 1 0 0,1 0-1 0 0,-1 0 0 0 0,1 0 0 0 0,0-1 0 0 0,-1 1 1 0 0,1 0-1 0 0,-1 0 0 0 0,1 0 0 0 0,-1 0 0 0 0,1 0 1 0 0,0 0-1 0 0,-1 0 0 0 0,1 0 0 0 0,0 1 0 0 0,39 2 378 0 0,25 12-300 0 0,-31-7-57 0 0,68 8 1 0 0,-90-15-283 0 0,1-1 1 0 0,-1 0-1 0 0,0-1 1 0 0,0 0 0 0 0,0-1-1 0 0,0-1 1 0 0,0 0 0 0 0,0 0-1 0 0,17-8 1 0 0,-13 3-862 0 0,0 0 0 0 0,24-18 0 0 0,-35 23 674 0 0,-1 0 0 0 0,0 0 0 0 0,1-1 0 0 0,-1 0 0 0 0,0 0 1 0 0,-1 0-1 0 0,1 0 0 0 0,-1-1 0 0 0,0 1 0 0 0,0-1 0 0 0,0 0 0 0 0,3-10 0 0 0,-3-23-3037 0 0,3 8-1349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08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8346 0 0,'1'-2'710'0'0,"0"0"0"0"0,0 0 0 0 0,-1 0 0 0 0,1 0 0 0 0,0 0 0 0 0,1 1 0 0 0,-1-1 0 0 0,0 0 0 0 0,0 1 0 0 0,1-1 0 0 0,-1 0 0 0 0,3-1 0 0 0,26-15 3170 0 0,-13 12-3526 0 0,0 1-1 0 0,19-4 1 0 0,-22 6 223 0 0,0-1-783 0 0,44-7 1090 0 0,-55 10-1082 0 0,-1 1-1 0 0,0 0 0 0 0,0 0 0 0 0,0 0 1 0 0,0 0-1 0 0,0 0 0 0 0,0 0 1 0 0,0 1-1 0 0,0-1 0 0 0,1 1 0 0 0,-1-1 1 0 0,0 1-1 0 0,0 0 0 0 0,-1 0 0 0 0,1 0 1 0 0,0 0-1 0 0,0 0 0 0 0,0 0 0 0 0,-1 0 1 0 0,1 1-1 0 0,0-1 0 0 0,2 4 0 0 0,-4-4-231 0 0,1 0-1 0 0,-1 0 0 0 0,0 0 1 0 0,1 0-1 0 0,-1 0 0 0 0,0 1 1 0 0,0-1-1 0 0,0 0 0 0 0,0 0 0 0 0,0 1 1 0 0,0-1-1 0 0,0 0 0 0 0,0 0 1 0 0,0 0-1 0 0,0 1 0 0 0,-1-1 0 0 0,1 0 1 0 0,-1 0-1 0 0,1 0 0 0 0,-1 0 1 0 0,1 0-1 0 0,-1 0 0 0 0,0 2 1 0 0,-6 8-4794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08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1 373 10338 0 0,'0'1'309'0'0,"0"0"1"0"0,0 0-1 0 0,0 0 0 0 0,-1 0 0 0 0,1 0 0 0 0,0 0 1 0 0,0 0-1 0 0,1 0 0 0 0,-1 0 0 0 0,0 0 0 0 0,0 0 0 0 0,0 0 1 0 0,1 0-1 0 0,-1 0 0 0 0,0 0 0 0 0,1 0 0 0 0,-1 0 1 0 0,1 0-1 0 0,-1 0 0 0 0,1 0 0 0 0,0 0 0 0 0,1 1 1 0 0,0 0 36 0 0,0-1 0 0 0,0 1 0 0 0,0-1 0 0 0,0 1 0 0 0,1-1 1 0 0,-1 0-1 0 0,0 0 0 0 0,1 0 0 0 0,2 1 0 0 0,9 1 228 0 0,0 0-1 0 0,26 1 1 0 0,-26-3-49 0 0,7 2-548 0 0,0-2 1 0 0,0 0 0 0 0,40-3-1 0 0,-54 0-523 0 0,1 1 1 0 0,-1-1-1 0 0,0 0 0 0 0,0-1 0 0 0,13-5 0 0 0,-14 4-297 0 0,-1 1 0 0 0,0 0-1 0 0,0-1 1 0 0,0 0 0 0 0,-1 0 0 0 0,1 0-1 0 0,-1-1 1 0 0,4-5 0 0 0,6-11-2623 0 0,0-1-1774 0 0</inkml:trace>
  <inkml:trace contextRef="#ctx0" brushRef="#br0" timeOffset="1">370 0 8962 0 0,'-6'8'1622'0'0,"1"1"0"0"0,0-1-1 0 0,0 1 1 0 0,1 0 0 0 0,-4 11 0 0 0,4-6-106 0 0,0 0-1 0 0,-3 28 1 0 0,4 1-1024 0 0,3 62-1 0 0,1-18-41 0 0,-4 106-2495 0 0,5-129-2176 0 0,3-1-3752 0 0,-4-51 1956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08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91 9354 0 0,'-8'19'1211'0'0,"1"1"1"0"0,1 0-1 0 0,1 0 0 0 0,0 0 0 0 0,2 1 1 0 0,-2 22-1 0 0,5-36-1046 0 0,-1 0 0 0 0,1 1 0 0 0,1-1 0 0 0,0 0 0 0 0,-1 0 0 0 0,2 0 0 0 0,-1 0 0 0 0,1 0 0 0 0,1 0 0 0 0,-1 0 0 0 0,1-1 0 0 0,0 1 0 0 0,0-1 0 0 0,1 0 0 0 0,0 0 0 0 0,0 0 0 0 0,0 0 0 0 0,1-1 0 0 0,0 1 0 0 0,0-1 0 0 0,7 5 0 0 0,-10-8-87 0 0,1-1 0 0 0,0 1 0 0 0,-1 0 0 0 0,1-1-1 0 0,0 0 1 0 0,0 1 0 0 0,0-1 0 0 0,0 0 0 0 0,0-1-1 0 0,0 1 1 0 0,0-1 0 0 0,1 1 0 0 0,-1-1 0 0 0,0 0 0 0 0,0 0-1 0 0,0 0 1 0 0,1 0 0 0 0,2-2 0 0 0,0 1 6 0 0,-1-1 1 0 0,0 0-1 0 0,1 0 1 0 0,-1-1-1 0 0,-1 0 0 0 0,1 0 1 0 0,0 0-1 0 0,-1 0 1 0 0,8-7-1 0 0,1-3 44 0 0,-1-1-1 0 0,0 0 0 0 0,-1-1 1 0 0,-1 0-1 0 0,11-21 1 0 0,-9 12 6 0 0,-1 1 0 0 0,9-30 1 0 0,-16 42-70 0 0,-1 1-1 0 0,-1-1 1 0 0,1 0-1 0 0,-2 0 1 0 0,0 0 0 0 0,0 0-1 0 0,-2-20 1 0 0,1 29-33 0 0,-1-1 1 0 0,1 0-1 0 0,-1 0 1 0 0,0 0-1 0 0,0 1 1 0 0,0-1-1 0 0,0 0 1 0 0,0 1-1 0 0,-1-1 1 0 0,1 1-1 0 0,-1 0 1 0 0,0-1-1 0 0,0 1 1 0 0,0 0-1 0 0,0 0 1 0 0,0 0-1 0 0,-4-3 1 0 0,1 2-7 0 0,0 0 0 0 0,0 1 0 0 0,0 0 0 0 0,0 0 0 0 0,0 0 0 0 0,0 0 0 0 0,-1 1 0 0 0,1 0 0 0 0,-6 0 0 0 0,-3 0-99 0 0,0 0 0 0 0,1 2 0 0 0,-1-1 0 0 0,0 2 0 0 0,0 0 0 0 0,-22 6 1 0 0,24-4-125 0 0,0 0 0 0 0,1 1 0 0 0,-14 8 0 0 0,22-12-12 0 0,0 1 0 0 0,0-1-1 0 0,0 1 1 0 0,0 0 0 0 0,1 1 0 0 0,-1-1-1 0 0,1 0 1 0 0,0 1 0 0 0,0-1-1 0 0,0 1 1 0 0,0-1 0 0 0,0 1 0 0 0,0 0-1 0 0,1 0 1 0 0,-1 0 0 0 0,1 0-1 0 0,-2 4 1 0 0,3-5-84 0 0,0-1-1 0 0,0 0 1 0 0,0 1 0 0 0,0-1-1 0 0,1 0 1 0 0,-1 0-1 0 0,0 1 1 0 0,1-1-1 0 0,-1 0 1 0 0,0 0 0 0 0,1 0-1 0 0,0 0 1 0 0,-1 1-1 0 0,1-1 1 0 0,0 0-1 0 0,-1 0 1 0 0,1 0 0 0 0,0 0-1 0 0,0 0 1 0 0,0-1-1 0 0,0 1 1 0 0,0 0-1 0 0,0 0 1 0 0,0-1 0 0 0,0 1-1 0 0,0 0 1 0 0,0-1-1 0 0,0 1 1 0 0,1-1-1 0 0,-1 1 1 0 0,0-1 0 0 0,0 0-1 0 0,0 1 1 0 0,1-1-1 0 0,-1 0 1 0 0,0 0-1 0 0,0 0 1 0 0,1 0 0 0 0,-1 0-1 0 0,0 0 1 0 0,1-1-1 0 0,1 1 1 0 0,13-2-4796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09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89 6305 0 0,'-24'-39'11197'0'0,"24"38"-11077"0"0,0 0 0 0 0,-1 0 0 0 0,1 1 0 0 0,0-1 0 0 0,0 0-1 0 0,-1 0 1 0 0,1 0 0 0 0,0 0 0 0 0,0 1 0 0 0,0-1 0 0 0,0 0-1 0 0,0 0 1 0 0,0 0 0 0 0,0 0 0 0 0,1 0 0 0 0,-1 1 0 0 0,0-1-1 0 0,0 0 1 0 0,1 0 0 0 0,-1 0 0 0 0,0 1 0 0 0,1-1 0 0 0,-1 0-1 0 0,1 0 1 0 0,-1 1 0 0 0,1-1 0 0 0,-1 0 0 0 0,1 1-1 0 0,-1-1 1 0 0,1 1 0 0 0,0-1 0 0 0,-1 1 0 0 0,1-1 0 0 0,0 1-1 0 0,0-1 1 0 0,-1 1 0 0 0,1-1 0 0 0,0 1 0 0 0,0 0 0 0 0,-1 0-1 0 0,3-1 1 0 0,33-10 563 0 0,-13 7-595 0 0,0 1-1 0 0,1 2 1 0 0,-1 0-1 0 0,0 1 1 0 0,1 1-1 0 0,-1 2 1 0 0,24 5-1 0 0,-45-8-64 0 0,0 1-1 0 0,0-1 0 0 0,0 1 1 0 0,0 0-1 0 0,0 0 1 0 0,0 0-1 0 0,-1 0 0 0 0,1 0 1 0 0,0 0-1 0 0,-1 0 0 0 0,1 0 1 0 0,-1 1-1 0 0,1-1 0 0 0,-1 1 1 0 0,1-1-1 0 0,-1 1 0 0 0,0 0 1 0 0,0-1-1 0 0,0 1 0 0 0,2 4 1 0 0,-2-3 2 0 0,-1 0-1 0 0,1 0 1 0 0,-1 0 0 0 0,0 0 0 0 0,0 0 0 0 0,0 1-1 0 0,0-1 1 0 0,0 0 0 0 0,0 0 0 0 0,-1 0 0 0 0,0 0 0 0 0,-1 4-1 0 0,-3 7-18 0 0,-1-1 0 0 0,0 1-1 0 0,-1-1 1 0 0,-15 19 0 0 0,-49 58-416 0 0,52-69 289 0 0,1 1 0 0 0,1 0 0 0 0,1 1 0 0 0,1 1 0 0 0,-16 33-1 0 0,30-53 134 0 0,-1 0-1 0 0,1 0 0 0 0,-1 0 0 0 0,1 0 1 0 0,0 0-1 0 0,1 0 0 0 0,-1 0 0 0 0,1 1 1 0 0,0-1-1 0 0,0 0 0 0 0,0 0 0 0 0,0 1 0 0 0,1-1 1 0 0,-1 0-1 0 0,1 0 0 0 0,1 0 0 0 0,-1 0 1 0 0,0 0-1 0 0,1 0 0 0 0,0 0 0 0 0,0 0 1 0 0,4 6-1 0 0,-3-7-1 0 0,1 1 0 0 0,-1-1 0 0 0,1 0 0 0 0,-1-1 0 0 0,1 1 0 0 0,0-1 0 0 0,0 1 0 0 0,0-1 1 0 0,0-1-1 0 0,0 1 0 0 0,1 0 0 0 0,-1-1 0 0 0,0 0 0 0 0,1 0 0 0 0,-1 0 0 0 0,1-1 0 0 0,0 1 0 0 0,-1-1 0 0 0,1 0 0 0 0,-1-1 0 0 0,6 0 0 0 0,5-1-13 0 0,1-2 0 0 0,-1 1 0 0 0,0-2-1 0 0,0 0 1 0 0,0-1 0 0 0,-1-1-1 0 0,0 0 1 0 0,0 0 0 0 0,21-17-1 0 0,-22 14-724 0 0,-1 0 0 0 0,1-1 0 0 0,18-22 0 0 0,-24 24-776 0 0,-1-1 0 0 0,1 1 0 0 0,-1-1-1 0 0,-1 0 1 0 0,8-19 0 0 0,-4-2-5431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09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11346 0 0,'11'3'6924'0'0,"7"10"-4578"0"0,-6-5-1267 0 0,19 9-501 0 0,0-1-1 0 0,49 16 1 0 0,-79-32-711 0 0,1 1 0 0 0,-1-1 1 0 0,0 0-1 0 0,1 1 1 0 0,-1-1-1 0 0,1 1 0 0 0,-1 0 1 0 0,0-1-1 0 0,0 1 0 0 0,0 0 1 0 0,1 0-1 0 0,-1 0 1 0 0,0 0-1 0 0,0 0 0 0 0,0 0 1 0 0,0 0-1 0 0,0 0 0 0 0,-1 1 1 0 0,1-1-1 0 0,0 0 1 0 0,0 0-1 0 0,-1 1 0 0 0,1-1 1 0 0,-1 0-1 0 0,1 1 0 0 0,-1-1 1 0 0,0 1-1 0 0,0-1 0 0 0,1 3 1 0 0,-2-1-857 0 0,1 0-1 0 0,-1 1 1 0 0,0-1 0 0 0,0 0 0 0 0,-1 0 0 0 0,1 0 0 0 0,-1 0-1 0 0,1 0 1 0 0,-1 0 0 0 0,0 0 0 0 0,0-1 0 0 0,-2 4-1 0 0,-11 9-3807 0 0</inkml:trace>
  <inkml:trace contextRef="#ctx0" brushRef="#br0" timeOffset="1">48 374 8946 0 0,'-1'0'279'0'0,"1"1"1"0"0,0-1-1 0 0,0 1 1 0 0,0 0-1 0 0,0-1 1 0 0,-1 1-1 0 0,1 0 1 0 0,0-1-1 0 0,0 1 1 0 0,0 0-1 0 0,0-1 1 0 0,0 1-1 0 0,1 0 1 0 0,-1-1 0 0 0,0 1-1 0 0,0 0 1 0 0,0-1-1 0 0,0 1 1 0 0,1-1-1 0 0,-1 1 1 0 0,0 0-1 0 0,1-1 1 0 0,-1 1-1 0 0,0-1 1 0 0,1 1-1 0 0,-1-1 1 0 0,1 1-1 0 0,-1-1 1 0 0,1 1-1 0 0,23 10 2779 0 0,36-3-2569 0 0,-53-8 47 0 0,2 0-611 0 0,0 0 0 0 0,0 0 0 0 0,0-1 0 0 0,1 0 0 0 0,-1-1 0 0 0,0 0 0 0 0,0 0 0 0 0,-1-1 0 0 0,1 0 0 0 0,-1 0 0 0 0,12-7 0 0 0,-8 3-1563 0 0,-1-1 1 0 0,0 1-1 0 0,0-2 0 0 0,10-10 0 0 0,2-5-5438 0 0</inkml:trace>
  <inkml:trace contextRef="#ctx0" brushRef="#br0" timeOffset="2">461 1 10770 0 0,'-7'11'2866'0'0,"1"1"-1"0"0,-8 24 0 0 0,-3 29 337 0 0,2 67-2712 0 0,14-119-264 0 0,-7 170-843 0 0,8-61-4870 0 0,0-72 399 0 0,2-40 2111 0 0,11 6-1889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09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 4097 0 0,'-3'6'1035'0'0,"0"0"0"0"0,0 0 0 0 0,0 0 0 0 0,1 1 1 0 0,0-1-1 0 0,0 1 0 0 0,1-1 0 0 0,0 1 0 0 0,0 0 0 0 0,1 12 1 0 0,0-12-759 0 0,2 0 0 0 0,-1 0 0 0 0,1-1 1 0 0,0 1-1 0 0,0-1 0 0 0,0 0 1 0 0,1 1-1 0 0,0-1 0 0 0,0 0 1 0 0,1-1-1 0 0,0 1 0 0 0,0-1 0 0 0,0 1 1 0 0,1-1-1 0 0,-1 0 0 0 0,11 7 1 0 0,-7-4-12 0 0,0-2 0 0 0,1 1 1 0 0,0-1-1 0 0,0-1 0 0 0,0 1 0 0 0,1-2 1 0 0,-1 1-1 0 0,14 3 0 0 0,-20-7-191 0 0,1 0-1 0 0,0-1 0 0 0,-1 1 0 0 0,1-1 1 0 0,0 0-1 0 0,-1 0 0 0 0,1 0 0 0 0,0 0 1 0 0,-1-1-1 0 0,1 0 0 0 0,0 0 0 0 0,-1 0 1 0 0,1 0-1 0 0,-1 0 0 0 0,1 0 0 0 0,-1-1 1 0 0,0 0-1 0 0,0 0 0 0 0,0 0 0 0 0,0 0 1 0 0,0 0-1 0 0,0-1 0 0 0,0 1 0 0 0,-1-1 1 0 0,1 0-1 0 0,-1 1 0 0 0,3-6 0 0 0,-2 4 16 0 0,0-1 0 0 0,0 0 0 0 0,0-1-1 0 0,-1 1 1 0 0,0 0 0 0 0,0-1 0 0 0,-1 0 0 0 0,1 1-1 0 0,-1-1 1 0 0,0 0 0 0 0,-1 1 0 0 0,1-1 0 0 0,-1 0-1 0 0,0 0 1 0 0,-1 0 0 0 0,0 1 0 0 0,-2-11 0 0 0,2 11-65 0 0,0 0 0 0 0,-1 0 1 0 0,0 1-1 0 0,1-1 1 0 0,-2 1-1 0 0,1-1 0 0 0,0 1 1 0 0,-1 0-1 0 0,0 0 1 0 0,0 0-1 0 0,0 0 0 0 0,-1 1 1 0 0,1-1-1 0 0,-1 1 1 0 0,0 0-1 0 0,0 0 0 0 0,0 0 1 0 0,0 0-1 0 0,0 1 1 0 0,-10-4-1 0 0,-1 0-341 0 0,-1 2-1 0 0,-28-5 1 0 0,38 8-209 0 0,0 1 0 0 0,0 0 0 0 0,0 0 0 0 0,0 0 0 0 0,1 1 0 0 0,-10 1 0 0 0,15-2 449 0 0,0 0 1 0 0,0 0-1 0 0,-1 0 0 0 0,1 0 0 0 0,0 0 0 0 0,0 0 0 0 0,0 0 0 0 0,0 0 0 0 0,0 0 0 0 0,-1 0 0 0 0,1 0 0 0 0,0 0 0 0 0,0 0 0 0 0,0 0 0 0 0,0 0 0 0 0,0 0 0 0 0,-1 0 0 0 0,1 0 0 0 0,0 0 0 0 0,0 1 1 0 0,0-1-1 0 0,0 0 0 0 0,0 0 0 0 0,0 0 0 0 0,-1 0 0 0 0,1 0 0 0 0,0 0 0 0 0,0 0 0 0 0,0 0 0 0 0,0 1 0 0 0,0-1 0 0 0,0 0 0 0 0,0 0 0 0 0,0 0 0 0 0,0 0 0 0 0,0 0 0 0 0,0 1 0 0 0,0-1 0 0 0,-1 0 1 0 0,1 0-1 0 0,0 0 0 0 0,0 0 0 0 0,0 0 0 0 0,0 1 0 0 0,0-1 0 0 0,0 0 0 0 0,0 0 0 0 0,1 0 0 0 0,-1 0 0 0 0,0 0 0 0 0,0 1 0 0 0,0-1 0 0 0,0 0 0 0 0,0 0 0 0 0,0 0 0 0 0,0 0 0 0 0,0 0 0 0 0,0 1 1 0 0,0-1-1 0 0,0 0 0 0 0,0 0 0 0 0,1 0 0 0 0,-1 0 0 0 0,0 0 0 0 0,0 0 0 0 0,0 0 0 0 0,0 0 0 0 0,10 5-4500 0 0,5-2-2498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0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55 6889 0 0,'-17'6'8049'0'0,"17"-6"-7880"0"0,0 1-1 0 0,0-1 1 0 0,0 0-1 0 0,0 0 0 0 0,0 1 1 0 0,0-1-1 0 0,0 0 0 0 0,0 0 1 0 0,0 1-1 0 0,0-1 1 0 0,0 0-1 0 0,2 2 1347 0 0,-2-2-1346 0 0,0 0-1 0 0,0 0 1 0 0,0 0-1 0 0,1 1 0 0 0,-1-1 1 0 0,0 0-1 0 0,0 0 1 0 0,1 0-1 0 0,-1 0 0 0 0,0 0 1 0 0,0 0-1 0 0,1 0 0 0 0,-1 0 1 0 0,1 0-1 0 0,16 5 3019 0 0,1-3-3765 0 0,25-1 826 0 0,-1-2-1 0 0,1-1 1 0 0,-1-3-1 0 0,0-1 1 0 0,62-17 0 0 0,-103 23-235 0 0,0-1 1 0 0,0 1-1 0 0,-1 0 1 0 0,1 0-1 0 0,0 0 1 0 0,-1-1-1 0 0,1 1 1 0 0,0 0-1 0 0,-1-1 1 0 0,1 1-1 0 0,0 0 1 0 0,-1-1-1 0 0,1 1 1 0 0,-1-1-1 0 0,1 1 1 0 0,-1-1-1 0 0,1 1 1 0 0,-1-1-1 0 0,1 1 1 0 0,-1-1-1 0 0,0 0 1 0 0,1 0-1 0 0,-1 0-7 0 0,0 1-1 0 0,0-1 0 0 0,0 1 1 0 0,0-1-1 0 0,-1 1 0 0 0,1-1 1 0 0,0 1-1 0 0,0-1 1 0 0,-1 1-1 0 0,1-1 0 0 0,0 1 1 0 0,-1-1-1 0 0,1 1 0 0 0,0-1 1 0 0,-1 1-1 0 0,1 0 1 0 0,-1-1-1 0 0,1 1 0 0 0,-1 0 1 0 0,1-1-1 0 0,-1 1 0 0 0,-31-13-108 0 0,20 11 29 0 0,0 1 0 0 0,-1 0 0 0 0,1 1 0 0 0,0 0-1 0 0,0 1 1 0 0,-20 4 0 0 0,-76 22-484 0 0,54-12 267 0 0,40-11 215 0 0,-7 0-45 0 0,1 2-1 0 0,-31 13 1 0 0,47-18 99 0 0,1 1 1 0 0,-1-1-1 0 0,1 1 1 0 0,0-1-1 0 0,0 1 1 0 0,0 0-1 0 0,0 1 1 0 0,0-1-1 0 0,0 0 1 0 0,0 1-1 0 0,1 0 1 0 0,0-1-1 0 0,-1 1 1 0 0,1 0-1 0 0,0 0 1 0 0,0 1-1 0 0,1-1 0 0 0,-1 0 1 0 0,0 0-1 0 0,1 1 1 0 0,0-1-1 0 0,-1 5 1 0 0,2-4 29 0 0,0-1 0 0 0,1 1 1 0 0,-1-1-1 0 0,1 1 0 0 0,0-1 0 0 0,0 1 0 0 0,0-1 1 0 0,0 1-1 0 0,1-1 0 0 0,-1 0 0 0 0,1 0 1 0 0,0 0-1 0 0,0 0 0 0 0,0 0 0 0 0,0 0 0 0 0,1-1 1 0 0,-1 1-1 0 0,1-1 0 0 0,-1 1 0 0 0,1-1 1 0 0,0 0-1 0 0,0 0 0 0 0,3 2 0 0 0,5 2 132 0 0,0 0 0 0 0,1 0 0 0 0,0-1 0 0 0,0-1 0 0 0,13 4 0 0 0,-2-3 74 0 0,0-1-1 0 0,0-1 0 0 0,0-1 0 0 0,0-1 1 0 0,0-1-1 0 0,32-4 0 0 0,138-31-2332 0 0,-113 18-3142 0 0,-72 16 1686 0 0,-14 4-1259 0 0,-4 2-839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50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30 10338 0 0,'3'-21'3747'0'0,"-1"13"677"0"0,-6 21-2514 0 0,-2 17-1418 0 0,1-1 0 0 0,2 1 0 0 0,1 0 0 0 0,1 0 0 0 0,5 39 0 0 0,27 148-679 0 0,-24-166-422 0 0,-25-82 23 0 0,15 24 628 0 0,0 0 0 0 0,-1 0 0 0 0,1 1 0 0 0,-2 0 0 0 0,1-1 0 0 0,-1 2 0 0 0,0-1 0 0 0,0 0 0 0 0,0 1 0 0 0,-1 0 0 0 0,0 0 0 0 0,-12-7 0 0 0,15 10-17 0 0,-1 0 0 0 0,0 1 0 0 0,0-1 0 0 0,0 1 0 0 0,0 0 1 0 0,0 0-1 0 0,0 1 0 0 0,0-1 0 0 0,0 1 0 0 0,0 0 0 0 0,-1 0 0 0 0,1 0 0 0 0,0 0 0 0 0,0 1 0 0 0,0-1 0 0 0,0 1 0 0 0,0 1 0 0 0,0-1 0 0 0,0 0 0 0 0,0 1 0 0 0,1 0 0 0 0,-1 0 0 0 0,0 0 0 0 0,1 0 0 0 0,-5 4 0 0 0,0 0-19 0 0,0 1 0 0 0,0 1 0 0 0,1-1 0 0 0,0 1-1 0 0,0 1 1 0 0,1-1 0 0 0,0 1 0 0 0,0 0 0 0 0,1 1 0 0 0,-6 14-1 0 0,9-19-5 0 0,0 0 0 0 0,0-1 0 0 0,1 1 0 0 0,0 0-1 0 0,0 0 1 0 0,0 0 0 0 0,0 0 0 0 0,1 0-1 0 0,0 0 1 0 0,0 0 0 0 0,0 0 0 0 0,0 1 0 0 0,1-1-1 0 0,0 0 1 0 0,0 0 0 0 0,1-1 0 0 0,-1 1-1 0 0,1 0 1 0 0,0 0 0 0 0,0-1 0 0 0,1 1-1 0 0,-1-1 1 0 0,7 8 0 0 0,-4-5-16 0 0,1-1-1 0 0,1 0 1 0 0,-1 0 0 0 0,1 0-1 0 0,0-1 1 0 0,0 0 0 0 0,1-1 0 0 0,0 1-1 0 0,-1-1 1 0 0,1-1 0 0 0,1 1-1 0 0,-1-2 1 0 0,0 1 0 0 0,1-1-1 0 0,-1 0 1 0 0,1-1 0 0 0,0 0-1 0 0,0 0 1 0 0,-1-1 0 0 0,1 0 0 0 0,0 0-1 0 0,0-1 1 0 0,-1 0 0 0 0,1-1-1 0 0,0 0 1 0 0,-1-1 0 0 0,0 1-1 0 0,1-1 1 0 0,-1-1 0 0 0,14-8 0 0 0,40-26-2738 0 0,-23 11-4756 0 0,-27 18 299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0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12603 0 0,'0'2'241'0'0,"1"-1"-1"0"0,0 0 1 0 0,0 0 0 0 0,-1 1 0 0 0,1-1 0 0 0,0 0 0 0 0,0 0 0 0 0,0 0 0 0 0,0 0 0 0 0,1 0-1 0 0,-1 0 1 0 0,0-1 0 0 0,0 1 0 0 0,0 0 0 0 0,1 0 0 0 0,-1-1 0 0 0,0 1 0 0 0,1-1 0 0 0,-1 1 0 0 0,1-1-1 0 0,-1 0 1 0 0,0 0 0 0 0,1 1 0 0 0,-1-1 0 0 0,1 0 0 0 0,-1 0 0 0 0,3-1 0 0 0,48-4 1181 0 0,-42 4-853 0 0,63-8 670 0 0,186-33 183 0 0,-247 39-1392 0 0,-2 0 35 0 0,1 0-1 0 0,-1 1 1 0 0,1 0 0 0 0,13 0 0 0 0,-22 2-31 0 0,0 0 0 0 0,-1 0 1 0 0,1 0-1 0 0,-1 0 0 0 0,1 0 1 0 0,-1 1-1 0 0,1-1 1 0 0,-1 0-1 0 0,1 1 0 0 0,-1-1 1 0 0,1 1-1 0 0,-1-1 0 0 0,0 1 1 0 0,1 0-1 0 0,-1 0 0 0 0,0-1 1 0 0,1 1-1 0 0,-1 0 0 0 0,0 0 1 0 0,0 0-1 0 0,0 0 0 0 0,0 1 1 0 0,0-1-1 0 0,0 0 0 0 0,0 0 1 0 0,0 1-1 0 0,-1-1 0 0 0,1 0 1 0 0,0 1-1 0 0,-1-1 0 0 0,1 1 1 0 0,-1-1-1 0 0,1 0 0 0 0,-1 1 1 0 0,0 0-1 0 0,0-1 1 0 0,1 2-1 0 0,-2 14 141 0 0,0 0 0 0 0,-1-1 1 0 0,-7 33-1 0 0,5-36-226 0 0,1 1-1 0 0,1-1 1 0 0,0 0 0 0 0,1 0-1 0 0,0 1 1 0 0,1-1 0 0 0,3 24 0 0 0,14 24-1616 0 0,-15-56 1199 0 0,0-1-1 0 0,0 1 1 0 0,0 0-1 0 0,0-1 1 0 0,1 0-1 0 0,0 1 1 0 0,0-1-1 0 0,0 0 0 0 0,0 0 1 0 0,6 4-1 0 0,-8-8 207 0 0,0 1-1 0 0,0-1 0 0 0,0 1 1 0 0,0-1-1 0 0,0 0 0 0 0,0 1 1 0 0,0-1-1 0 0,0 0 0 0 0,0 0 0 0 0,0 0 1 0 0,0 0-1 0 0,0 0 0 0 0,0 0 1 0 0,1 0-1 0 0,-1 0 0 0 0,0 0 0 0 0,0-1 1 0 0,0 1-1 0 0,0 0 0 0 0,0-1 1 0 0,0 1-1 0 0,0-1 0 0 0,1 0 1 0 0,23-16-6508 0 0,-6-5 2323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1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3 13067 0 0,'-3'-1'681'0'0,"-1"0"0"0"0,1 1 1 0 0,-1 0-1 0 0,0 0 0 0 0,1 0 0 0 0,-1 0 1 0 0,0 0-1 0 0,1 1 0 0 0,-1 0 1 0 0,1-1-1 0 0,-1 1 0 0 0,1 1 0 0 0,-5 1 1 0 0,3 0-322 0 0,0 0 1 0 0,0 0-1 0 0,0 0 1 0 0,0 1-1 0 0,1-1 1 0 0,0 1-1 0 0,0 1 1 0 0,-4 3 0 0 0,3-1-314 0 0,0-1 1 0 0,1 1-1 0 0,0 0 1 0 0,0 0 0 0 0,0 1-1 0 0,1-1 1 0 0,0 1-1 0 0,0-1 1 0 0,1 1 0 0 0,0 0-1 0 0,1 0 1 0 0,-1 11-1 0 0,2-2-31 0 0,2 0-1 0 0,0 0 1 0 0,1 0-1 0 0,0 0 1 0 0,2-1-1 0 0,0 1 1 0 0,1-1-1 0 0,8 17 1 0 0,8 11-7 0 0,43 64 1 0 0,-62-103-6 0 0,0 0 0 0 0,1 0 0 0 0,0 0 1 0 0,0-1-1 0 0,1 1 0 0 0,-1-1 0 0 0,1 0 0 0 0,0 0 0 0 0,0-1 0 0 0,0 1 0 0 0,8 3 1 0 0,-10-6-2 0 0,0 0 1 0 0,0 0 0 0 0,0-1 0 0 0,-1 1-1 0 0,1-1 1 0 0,0 0 0 0 0,0 1 0 0 0,0-1 0 0 0,0-1-1 0 0,0 1 1 0 0,0 0 0 0 0,0-1 0 0 0,0 1 0 0 0,0-1-1 0 0,-1 0 1 0 0,1 0 0 0 0,0 0 0 0 0,0 0 0 0 0,-1-1-1 0 0,1 1 1 0 0,-1-1 0 0 0,1 1 0 0 0,-1-1-1 0 0,0 0 1 0 0,4-4 0 0 0,1 0 7 0 0,-1-1 1 0 0,1-1-1 0 0,-1 1 1 0 0,-1-1-1 0 0,1 0 0 0 0,-1 0 1 0 0,-1-1-1 0 0,0 0 0 0 0,0 1 1 0 0,0-1-1 0 0,-1-1 1 0 0,-1 1-1 0 0,1 0 0 0 0,-2-1 1 0 0,1 1-1 0 0,-1-1 0 0 0,-1 0 1 0 0,0 1-1 0 0,-1-15 1 0 0,0 13-271 0 0,-1-1 0 0 0,-1 1 0 0 0,1 0 0 0 0,-2 0 0 0 0,0 1 0 0 0,0-1 0 0 0,-1 1 0 0 0,0-1 0 0 0,0 2 0 0 0,-1-1 0 0 0,-1 0 0 0 0,0 1 1 0 0,0 1-1 0 0,0-1 0 0 0,-1 1 0 0 0,-10-8 0 0 0,10 10 39 0 0,0 0 0 0 0,0 1 0 0 0,0 0 0 0 0,0 0 0 0 0,-1 1 0 0 0,0 0 0 0 0,0 0 0 0 0,0 1 0 0 0,0 0 0 0 0,-14-2 0 0 0,20 5 288 0 0,-1 0 0 0 0,1 0 0 0 0,-1 0 0 0 0,1 0-1 0 0,-1 0 1 0 0,1 1 0 0 0,-1-1 0 0 0,1 1 0 0 0,-1 0 0 0 0,1 0 0 0 0,0 0 0 0 0,0 1 0 0 0,-1-1 0 0 0,1 1 0 0 0,0 0 0 0 0,0-1-1 0 0,1 1 1 0 0,-1 1 0 0 0,0-1 0 0 0,1 0 0 0 0,-1 1 0 0 0,1-1 0 0 0,-1 1 0 0 0,1 0 0 0 0,0 0 0 0 0,1 0 0 0 0,-1 0-1 0 0,0 0 1 0 0,1 0 0 0 0,-1 0 0 0 0,0 6 0 0 0,0-6 13 0 0,1 1-1 0 0,0-1 1 0 0,0 1-1 0 0,0 0 1 0 0,0-1-1 0 0,1 1 1 0 0,-1 0-1 0 0,1 0 1 0 0,0-1-1 0 0,0 1 1 0 0,1 0-1 0 0,-1 0 1 0 0,1-1-1 0 0,0 1 1 0 0,0 0-1 0 0,0-1 1 0 0,0 1-1 0 0,0-1 1 0 0,1 1-1 0 0,0-1 1 0 0,0 0-1 0 0,0 1 1 0 0,0-1-1 0 0,0 0 1 0 0,0-1-1 0 0,1 1 1 0 0,0 0-1 0 0,4 3 1 0 0,-2-2-20 0 0,1 0 0 0 0,0-1 0 0 0,1 1 1 0 0,-1-1-1 0 0,0 0 0 0 0,1-1 0 0 0,0 0 0 0 0,-1 0 1 0 0,1 0-1 0 0,0-1 0 0 0,0 0 0 0 0,0 0 0 0 0,0-1 1 0 0,10 0-1 0 0,6-3-41 0 0,0-1 0 0 0,-1 0 0 0 0,1-2 0 0 0,-1 0 0 0 0,0-2 0 0 0,34-16 0 0 0,-20 5-692 0 0,0-1 0 0 0,60-47 1 0 0,-38 17-373 0 0,-54 46 1038 0 0,0 0 1 0 0,0 0-1 0 0,-1-1 0 0 0,0 1 0 0 0,0-1 1 0 0,0 0-1 0 0,0 0 0 0 0,-1 0 1 0 0,1 0-1 0 0,-1 0 0 0 0,1-7 1 0 0,-13 30 2086 0 0,-26 122 149 0 0,16-72-2229 0 0,4 1 0 0 0,2 1-1 0 0,-7 97 1 0 0,21-160-693 0 0,0-1 1 0 0,1 1-1 0 0,-1 0 1 0 0,1-1-1 0 0,3 9 1 0 0,-5-16 301 0 0,1-1 1 0 0,-1 1-1 0 0,0-1 1 0 0,1 1-1 0 0,-1-1 0 0 0,0 1 1 0 0,0 0-1 0 0,0-1 1 0 0,0 1-1 0 0,0 0 1 0 0,0 0-1 0 0,0 0 1 0 0,0 0-1 0 0,0 0 0 0 0,-1 0 1 0 0,1 0-1 0 0,0 0 1 0 0,-1 0-1 0 0,1 1 1 0 0,-2-2-1 0 0,0 1 112 0 0,-1 0 0 0 0,1 0 1 0 0,-1 0-1 0 0,1 1 0 0 0,-1-1 0 0 0,0 1 0 0 0,1 0 0 0 0,-1 0 1 0 0,-4 1-1 0 0,5-1 520 0 0,-1 0 1 0 0,0 1 0 0 0,0 0-1 0 0,0 0 1 0 0,0 0 0 0 0,1 0 0 0 0,-1 1-1 0 0,0-1 1 0 0,1 1 0 0 0,-1 0-1 0 0,1 0 1 0 0,0 0 0 0 0,0 0-1 0 0,0 1 1 0 0,0-1 0 0 0,0 1-1 0 0,0 0 1 0 0,-3 4 0 0 0,4-1 348 0 0,0 0 0 0 0,0 0 0 0 0,1 1 0 0 0,-1-1 0 0 0,1 0 1 0 0,1 1-1 0 0,-1-1 0 0 0,1 1 0 0 0,0-1 0 0 0,1 1 0 0 0,-1-1 0 0 0,1 0 0 0 0,3 8 1 0 0,1 7 5 0 0,1-1 1 0 0,14 34 0 0 0,-14-40-559 0 0,1 0 1 0 0,0-1-1 0 0,1 0 1 0 0,1 0-1 0 0,-1-1 1 0 0,2 0-1 0 0,0 0 1 0 0,0-1 0 0 0,18 14-1 0 0,-20-19-44 0 0,1-1-1 0 0,-1 0 0 0 0,0 0 1 0 0,1-1-1 0 0,0 0 1 0 0,0 0-1 0 0,1-1 1 0 0,-1 0-1 0 0,0-1 1 0 0,1 0-1 0 0,0-1 1 0 0,-1 0-1 0 0,1 0 0 0 0,0-1 1 0 0,18-2-1 0 0,-9 0-299 0 0,0-2 0 0 0,0 0 0 0 0,0-1 0 0 0,-1-1 0 0 0,0-1 0 0 0,29-15 0 0 0,-27 11-932 0 0,0-2-1 0 0,-1 0 1 0 0,0-1-1 0 0,-1-1 0 0 0,20-20 1 0 0,2-5-3179 0 0,7 6-2419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1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15523 0 0,'-2'2'516'0'0,"1"1"0"0"0,-1-1 0 0 0,1 1 0 0 0,0-1-1 0 0,-1 1 1 0 0,1 0 0 0 0,0-1 0 0 0,1 1 0 0 0,-1 0 0 0 0,0 0-1 0 0,1 0 1 0 0,-1 3 0 0 0,2-5-452 0 0,-1 0 1 0 0,0-1-1 0 0,0 1 1 0 0,0-1-1 0 0,1 1 1 0 0,-1 0-1 0 0,0-1 0 0 0,1 1 1 0 0,-1-1-1 0 0,0 1 1 0 0,1-1-1 0 0,-1 1 1 0 0,1-1-1 0 0,-1 1 0 0 0,0-1 1 0 0,1 0-1 0 0,0 1 1 0 0,-1-1-1 0 0,1 0 1 0 0,-1 1-1 0 0,1-1 0 0 0,24 4 715 0 0,7-5-186 0 0,34-7 0 0 0,35-1-1054 0 0,-89 9-313 0 0,0 1 0 0 0,-1 0 0 0 0,20 4 0 0 0,-15 2-2554 0 0,-12 3-2761 0 0,-6-1-1107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2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76 17348 0 0,'-1'2'369'0'0,"0"0"1"0"0,1 0 0 0 0,-1 0-1 0 0,0 0 1 0 0,1 0 0 0 0,-1 1 0 0 0,1-1-1 0 0,0 0 1 0 0,-1 0 0 0 0,1 1-1 0 0,0-1 1 0 0,1 0 0 0 0,-1 0-1 0 0,0 1 1 0 0,1-1 0 0 0,-1 0-1 0 0,1 0 1 0 0,-1 0 0 0 0,1 0-1 0 0,0 1 1 0 0,2 1 0 0 0,-1-1-261 0 0,1-1-1 0 0,0 0 1 0 0,0 1 0 0 0,1-1-1 0 0,-1-1 1 0 0,0 1 0 0 0,0 0-1 0 0,1-1 1 0 0,-1 0 0 0 0,1 0-1 0 0,0 0 1 0 0,5 1 0 0 0,54 13 314 0 0,90 9 1 0 0,-153-24-429 0 0,0 0 1 0 0,1 0-1 0 0,-1 0 1 0 0,0 0 0 0 0,1 0-1 0 0,-1 0 1 0 0,0 0 0 0 0,1 1-1 0 0,-1-1 1 0 0,1 0-1 0 0,-1 0 1 0 0,0 0 0 0 0,0 0-1 0 0,1 0 1 0 0,-1 1 0 0 0,0-1-1 0 0,1 0 1 0 0,-1 0 0 0 0,0 1-1 0 0,0-1 1 0 0,1 0-1 0 0,-1 0 1 0 0,0 1 0 0 0,0-1-1 0 0,0 0 1 0 0,1 1 0 0 0,-1-1-1 0 0,0 0 1 0 0,0 1-1 0 0,0-1 1 0 0,0 0 0 0 0,0 1-1 0 0,1-1 1 0 0,-5 16-137 0 0,-19 19-57 0 0,17-26 173 0 0,-2 3-10 0 0,1 2 0 0 0,1-1-1 0 0,0 1 1 0 0,0 0 0 0 0,2 0-1 0 0,0 0 1 0 0,-4 23 0 0 0,7-31 38 0 0,0 0-1 0 0,1 0 1 0 0,0 0 0 0 0,0 0 0 0 0,0 0 0 0 0,1 0 0 0 0,-1 0 0 0 0,2 0-1 0 0,-1 0 1 0 0,1 0 0 0 0,0-1 0 0 0,0 1 0 0 0,0 0 0 0 0,1-1 0 0 0,0 0-1 0 0,0 1 1 0 0,0-1 0 0 0,0 0 0 0 0,1-1 0 0 0,0 1 0 0 0,6 5-1 0 0,-8-9 14 0 0,-1 1 0 0 0,0-1 0 0 0,1 0-1 0 0,-1 0 1 0 0,1 0 0 0 0,-1-1-1 0 0,1 1 1 0 0,-1 0 0 0 0,1 0-1 0 0,0-1 1 0 0,-1 1 0 0 0,1-1-1 0 0,0 0 1 0 0,-1 1 0 0 0,1-1 0 0 0,0 0-1 0 0,0 0 1 0 0,-1 0 0 0 0,1 0-1 0 0,0 0 1 0 0,0-1 0 0 0,2 0-1 0 0,-1 0 10 0 0,0 0 0 0 0,0-1 1 0 0,0 0-1 0 0,0 1 0 0 0,0-1 0 0 0,-1 0 0 0 0,1 0 0 0 0,-1-1 0 0 0,1 1 0 0 0,-1-1 0 0 0,3-3 0 0 0,0-2 25 0 0,1 0 1 0 0,-1-1 0 0 0,0 0 0 0 0,-1 0-1 0 0,0 0 1 0 0,0-1 0 0 0,2-10-1 0 0,-2-8-318 0 0,-1-1-1 0 0,-1 1 0 0 0,-2-1 1 0 0,-1 0-1 0 0,-8-53 0 0 0,-2-39-7327 0 0,11 114 6251 0 0,0 0-1 0 0,0 0 1 0 0,1 0 0 0 0,0 1 0 0 0,3-11 0 0 0,4-1-5082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2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11306 0 0,'15'19'8239'0'0,"-6"8"-4058"0"0,-1 31-1875 0 0,-7-39-1520 0 0,6 40-41 0 0,-1-19-709 0 0,-2 0 1 0 0,-2 1 0 0 0,-4 56 0 0 0,2-96-41 0 0,0 4-41 0 0,-1 0 1 0 0,1 0-1 0 0,-1 0 1 0 0,-1 0 0 0 0,1 0-1 0 0,-1 0 1 0 0,0 0-1 0 0,-3 6 1 0 0,10-26-166 0 0,5-17 102 0 0,-1 22-5 0 0,-1 0 0 0 0,1 1 0 0 0,1 0 0 0 0,-1 1-1 0 0,2 0 1 0 0,-1 1 0 0 0,1 0 0 0 0,0 0 0 0 0,0 1-1 0 0,21-7 1 0 0,17-12-5056 0 0,-47 24 4342 0 0,1-1 0 0 0,-1 1 1 0 0,1-1-1 0 0,-1 0 0 0 0,1 0 0 0 0,-1 0 1 0 0,0 0-1 0 0,0 0 0 0 0,3-5 1 0 0,5-11-6392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3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14051 0 0,'-13'77'8114'0'0,"4"1"-3989"0"0,5-22-4023 0 0,3-1 1 0 0,2 0-1 0 0,3 0 0 0 0,17 89 1 0 0,-18-129-476 0 0,0 0 0 0 0,1-1 0 0 0,0 0 0 0 0,2 0 0 0 0,0 0 0 0 0,9 17 0 0 0,-15-31 328 0 0,1 0 1 0 0,-1 1 0 0 0,0-1 0 0 0,0 0 0 0 0,0 0 0 0 0,0 1-1 0 0,1-1 1 0 0,-1 0 0 0 0,0 0 0 0 0,0 1 0 0 0,0-1 0 0 0,1 0-1 0 0,-1 0 1 0 0,0 0 0 0 0,0 0 0 0 0,1 1 0 0 0,-1-1 0 0 0,0 0 0 0 0,1 0-1 0 0,-1 0 1 0 0,0 0 0 0 0,0 0 0 0 0,1 0 0 0 0,-1 0 0 0 0,0 0-1 0 0,1 0 1 0 0,-1 0 0 0 0,0 0 0 0 0,1 0 0 0 0,-1 0 0 0 0,0 0 0 0 0,0 0-1 0 0,1 0 1 0 0,-1 0 0 0 0,0 0 0 0 0,1 0 0 0 0,-1-1 0 0 0,0 1-1 0 0,0 0 1 0 0,1 0 0 0 0,-1 0 0 0 0,0-1 0 0 0,12-14-529 0 0,3-23 523 0 0,-15 37-2 0 0,17-52 13 0 0,48-126-208 0 0,-55 158 371 0 0,0 1 0 0 0,1 0 0 0 0,1 1 0 0 0,0 0-1 0 0,2 1 1 0 0,20-21 0 0 0,-32 36-38 0 0,1 1 0 0 0,-1-1-1 0 0,1 1 1 0 0,0 0 0 0 0,0-1-1 0 0,0 1 1 0 0,0 0 0 0 0,0 1 0 0 0,0-1-1 0 0,0 1 1 0 0,1-1 0 0 0,-1 1-1 0 0,1 0 1 0 0,-1 0 0 0 0,1 0 0 0 0,-1 1-1 0 0,1-1 1 0 0,-1 1 0 0 0,1 0-1 0 0,4 0 1 0 0,-4 1-19 0 0,0 1 0 0 0,0-1 1 0 0,-1 1-1 0 0,1-1 0 0 0,0 1 0 0 0,-1 0 0 0 0,0 1 0 0 0,1-1 0 0 0,-1 0 0 0 0,0 1 0 0 0,0 0 1 0 0,0 0-1 0 0,-1 0 0 0 0,1 0 0 0 0,-1 0 0 0 0,1 0 0 0 0,-1 1 0 0 0,1 3 0 0 0,4 5-3 0 0,-1 0-1 0 0,-1 1 1 0 0,0 0-1 0 0,-1 0 0 0 0,0 0 1 0 0,-1 0-1 0 0,0 0 1 0 0,-1 1-1 0 0,-1 0 1 0 0,0-1-1 0 0,-1 1 0 0 0,-1 0 1 0 0,0-1-1 0 0,0 1 1 0 0,-2-1-1 0 0,-4 18 1 0 0,5-23-115 0 0,-1 0 1 0 0,0 0-1 0 0,0 0 1 0 0,-1 0-1 0 0,0 0 1 0 0,0-1-1 0 0,-1 0 1 0 0,0 1-1 0 0,0-2 0 0 0,-1 1 1 0 0,0-1-1 0 0,0 0 1 0 0,-1 0-1 0 0,1-1 1 0 0,-1 1-1 0 0,0-1 1 0 0,-1-1-1 0 0,1 0 1 0 0,-1 0-1 0 0,0 0 1 0 0,0-1-1 0 0,0 0 1 0 0,0-1-1 0 0,0 1 1 0 0,-1-2-1 0 0,-14 2 1 0 0,-13 0-96 0 0,20-2-9 0 0,46-1 125 0 0,-16 0-45 0 0,0-1-1 0 0,-1-1 1 0 0,1 0-1 0 0,-1-1 1 0 0,1 0-1 0 0,-1-1 1 0 0,0-1-1 0 0,0 0 1 0 0,-1 0-1 0 0,0-2 1 0 0,0 1-1 0 0,0-2 1 0 0,-1 1-1 0 0,0-2 1 0 0,0 1-1 0 0,-1-1 1 0 0,0-1-1 0 0,11-14 1 0 0,-13 14-287 0 0,-1 0-1 0 0,0 0 1 0 0,0-1-1 0 0,-1 0 1 0 0,0 0 0 0 0,-1-1-1 0 0,-1 0 1 0 0,0 0-1 0 0,0 0 1 0 0,-1 0 0 0 0,-1 0-1 0 0,0-1 1 0 0,-1 1-1 0 0,0-1 1 0 0,0 0 0 0 0,-2 1-1 0 0,0-1 1 0 0,0 1-1 0 0,-1-1 1 0 0,-4-12 0 0 0,4 17 330 0 0,0 1 1 0 0,0-1 0 0 0,1 0 0 0 0,0 0-1 0 0,1 0 1 0 0,-1 0 0 0 0,3-16 0 0 0,-1 19 399 0 0,0-1 0 0 0,1 0 0 0 0,0 0 0 0 0,0 1 0 0 0,1-1 0 0 0,-1 1 1 0 0,1 0-1 0 0,0-1 0 0 0,1 1 0 0 0,-1 1 0 0 0,6-7 0 0 0,-1 3 296 0 0,0 0 0 0 0,0 0 0 0 0,1 1 0 0 0,0 1 0 0 0,0-1-1 0 0,1 1 1 0 0,-1 1 0 0 0,19-8 0 0 0,-24 11-624 0 0,1 0-1 0 0,0 0 0 0 0,-1 1 1 0 0,1 0-1 0 0,0 0 1 0 0,0 0-1 0 0,0 1 1 0 0,0 0-1 0 0,0-1 1 0 0,-1 2-1 0 0,1-1 1 0 0,0 0-1 0 0,0 1 1 0 0,0 0-1 0 0,0 0 1 0 0,-1 1-1 0 0,1-1 1 0 0,0 1-1 0 0,-1 0 1 0 0,0 0-1 0 0,1 1 1 0 0,4 3-1 0 0,-8-5-125 0 0,1-1-1 0 0,-1 1 1 0 0,0 0 0 0 0,0 0-1 0 0,0 0 1 0 0,0 0 0 0 0,0 0-1 0 0,0 0 1 0 0,0 0 0 0 0,0 1-1 0 0,-1-1 1 0 0,1 0 0 0 0,0 0-1 0 0,-1 1 1 0 0,1-1 0 0 0,-1 0-1 0 0,1 1 1 0 0,-1-1 0 0 0,0 0 0 0 0,1 1-1 0 0,-1-1 1 0 0,0 1 0 0 0,0-1-1 0 0,0 0 1 0 0,0 1 0 0 0,0-1-1 0 0,-1 1 1 0 0,1 1 0 0 0,-2 1-793 0 0,0 0 1 0 0,0 0-1 0 0,-1 0 1 0 0,1 0-1 0 0,-1 0 1 0 0,0-1-1 0 0,-4 4 1 0 0,-10 15-4225 0 0,7 0-563 0 0,-11-5 863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3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2 276 12731 0 0,'-1'30'7010'0'0,"7"-6"-3852"0"0,-5-23-3123 0 0,0 0 0 0 0,1 1 0 0 0,-1-1 0 0 0,0 0 0 0 0,0 0 0 0 0,0 0 0 0 0,1 0 0 0 0,-1 0 0 0 0,1 0 1 0 0,-1 0-1 0 0,0-1 0 0 0,1 1 0 0 0,-1 0 0 0 0,1-1 0 0 0,0 1 0 0 0,-1-1 0 0 0,1 0 0 0 0,-1 1 0 0 0,1-1 0 0 0,0 0 1 0 0,-1 0-1 0 0,1 0 0 0 0,0 0 0 0 0,-1 0 0 0 0,1-1 0 0 0,0 1 0 0 0,-1 0 0 0 0,1-1 0 0 0,-1 1 0 0 0,3-2 0 0 0,5-1-181 0 0,0-1 0 0 0,0 0 0 0 0,0 0 0 0 0,-1-1 0 0 0,1 0-1 0 0,-1 0 1 0 0,0-1 0 0 0,-1 0 0 0 0,0-1 0 0 0,13-13-1 0 0,4-9-2022 0 0,30-46 0 0 0,-47 65 1721 0 0,-1 1 251 0 0,-1 1 1 0 0,0-1 0 0 0,0 0-1 0 0,-1 0 1 0 0,0 0 0 0 0,-1-1 0 0 0,5-19-1 0 0,-7 22 581 0 0,0-1-1 0 0,-1 1 1 0 0,0-1-1 0 0,0 1 0 0 0,0-1 1 0 0,-4-13-1 0 0,0 31 5730 0 0,-4 27-4819 0 0,-21 143 145 0 0,-3 21-2224 0 0,16-66-6422 0 0,16-133 6502 0 0,-1 0 0 0 0,1 1-1 0 0,0-1 1 0 0,-1 0 0 0 0,1 0 0 0 0,-1 1 0 0 0,0-1 0 0 0,0 0-1 0 0,0 0 1 0 0,0 0 0 0 0,0 0 0 0 0,0 0 0 0 0,0 0 0 0 0,-1-1-1 0 0,1 1 1 0 0,-1 0 0 0 0,1 0 0 0 0,-5 2 0 0 0,-13 6-3481 0 0,-4-3 5118 0 0,2-1 5499 0 0,20-5-6063 0 0,-1-1 0 0 0,0 1 0 0 0,1-1 0 0 0,-1 1 0 0 0,1 0 0 0 0,-1-1 0 0 0,1 1 0 0 0,-1 0 0 0 0,1 0 0 0 0,0 0 0 0 0,-1 0 0 0 0,1 1 0 0 0,0-1 0 0 0,0 0 0 0 0,0 0 0 0 0,0 1 0 0 0,0-1 0 0 0,0 1 0 0 0,0-1 0 0 0,1 1 0 0 0,-1-1 0 0 0,0 1 0 0 0,0 2 0 0 0,1-1-20 0 0,0 0 0 0 0,0 0 0 0 0,0 0 1 0 0,0 1-1 0 0,0-1 0 0 0,1 0 0 0 0,0 0 0 0 0,-1 0 0 0 0,1 0 0 0 0,0-1 0 0 0,1 1 0 0 0,0 3 0 0 0,3 3-15 0 0,0-1 0 0 0,0 0-1 0 0,0 0 1 0 0,1-1-1 0 0,0 0 1 0 0,1 0-1 0 0,11 10 1 0 0,-8-11-324 0 0,0 0 0 0 0,0-1 0 0 0,1 0 0 0 0,-1-1 0 0 0,1 0-1 0 0,0-1 1 0 0,1 0 0 0 0,-1-1 0 0 0,0 0 0 0 0,1 0 0 0 0,-1-1 0 0 0,1-1 0 0 0,0 0 0 0 0,-1-1-1 0 0,1 0 1 0 0,14-3 0 0 0,-4 0-1143 0 0,1-2 0 0 0,38-14-1 0 0,-37 11-1796 0 0,-1-2 0 0 0,22-14 0 0 0,-3-2-4963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4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1 14003 0 0,'-5'0'796'0'0,"1"1"-1"0"0,0 0 1 0 0,0 0-1 0 0,0 0 1 0 0,0 1-1 0 0,0-1 1 0 0,0 1 0 0 0,1 0-1 0 0,-1 0 1 0 0,0 0-1 0 0,-5 5 1 0 0,5-3-389 0 0,0 0-1 0 0,0 1 1 0 0,0-1 0 0 0,1 1-1 0 0,0 0 1 0 0,-1 0 0 0 0,-2 8-1 0 0,-2 6-525 0 0,1 1-1 0 0,2 0 1 0 0,-7 38-1 0 0,7-30 755 0 0,-16 81-607 0 0,-13 59-1525 0 0,5-58-3394 0 0,17-87 2680 0 0,6-22 1097 0 0,1-16 767 0 0,4 8 459 0 0,0 0 0 0 0,0 0 1 0 0,1 0-1 0 0,0 0 0 0 0,0 0 1 0 0,1 0-1 0 0,-1 0 0 0 0,5-13 1 0 0,-5 18 3 0 0,1-1 1 0 0,0 1 0 0 0,0 0-1 0 0,1-1 1 0 0,-1 1 0 0 0,0 0 0 0 0,1 0-1 0 0,-1-1 1 0 0,1 1 0 0 0,0 0-1 0 0,0 1 1 0 0,0-1 0 0 0,0 0 0 0 0,0 0-1 0 0,0 1 1 0 0,0-1 0 0 0,0 1-1 0 0,1 0 1 0 0,-1 0 0 0 0,0 0 0 0 0,1 0-1 0 0,-1 0 1 0 0,1 0 0 0 0,0 1-1 0 0,-1-1 1 0 0,6 0 0 0 0,2 1-10 0 0,0 0 0 0 0,-1 1-1 0 0,1 0 1 0 0,0 0 0 0 0,0 1 0 0 0,0 0 0 0 0,-1 1 0 0 0,1 0 0 0 0,-1 0 0 0 0,15 8 0 0 0,7 7 723 0 0,50 35 1 0 0,-56-34-540 0 0,2-1 0 0 0,31 15 0 0 0,-52-31-478 0 0,29 12-3454 0 0,-35-13 3560 0 0,1-1 0 0 0,-1 0 0 0 0,1 0 1 0 0,-1 1-1 0 0,1-1 0 0 0,-1 0 0 0 0,1 0 1 0 0,-1 0-1 0 0,1 0 0 0 0,0 0 0 0 0,-1 0 0 0 0,1 0 1 0 0,-1 0-1 0 0,1 0 0 0 0,-1 0 0 0 0,1 0 0 0 0,0 0 1 0 0,-1 0-1 0 0,1-1 0 0 0,-1 1 0 0 0,1 0 0 0 0,-1 0 1 0 0,1-1-1 0 0,-1 1 0 0 0,1 0 0 0 0,-1 0 0 0 0,0-1 1 0 0,1 1-1 0 0,-1-1 0 0 0,1 1 0 0 0,-1 0 0 0 0,0-1 1 0 0,1 1-1 0 0,-1-1 0 0 0,0 1 0 0 0,1-1 0 0 0,-1 1 1 0 0,0-1-1 0 0,0 1 0 0 0,1-1 0 0 0,-1 1 0 0 0,0-1 1 0 0,0 1-1 0 0,0-1 0 0 0,0 0 0 0 0,0 1 0 0 0,0-1 1 0 0,0 1-1 0 0,0-1 0 0 0,0 1 0 0 0,0-1 0 0 0,0 1 1 0 0,-1-2-1 0 0,1-7-4088 0 0,8 6-2358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4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12083 0 0,'6'-6'7085'0'0,"7"6"-4236"0"0,18 8-2306 0 0,-24-6 401 0 0,20 4-671 0 0,0-1-1 0 0,0-1 1 0 0,0-1 0 0 0,0-2 0 0 0,52-3 0 0 0,-8-11-4116 0 0,-2-10-5442 0 0,-48 15 2369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4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0 9354 0 0,'-24'26'6984'0'0,"6"7"-3454"0"0,-5 39-915 0 0,21-63-2224 0 0,-12 48 172 0 0,2 2 0 0 0,4 0 0 0 0,1 0 0 0 0,4 109 0 0 0,3-165-565 0 0,1 25-308 0 0,1-1-1 0 0,8 38 0 0 0,-9-60 71 0 0,0 1 0 0 0,0 0 0 0 0,1 0 0 0 0,0-1-1 0 0,0 1 1 0 0,1-1 0 0 0,0 1 0 0 0,0-1 0 0 0,0 0 0 0 0,0 0-1 0 0,1 0 1 0 0,-1-1 0 0 0,1 1 0 0 0,1-1 0 0 0,-1 0 0 0 0,1 0 0 0 0,7 5-1 0 0,-11-8 29 0 0,1 0 0 0 0,-1-1 0 0 0,1 1 0 0 0,-1 0-1 0 0,1-1 1 0 0,0 1 0 0 0,-1-1 0 0 0,1 1 0 0 0,0-1-1 0 0,-1 0 1 0 0,1 0 0 0 0,0 0 0 0 0,0 0 0 0 0,-1 0 0 0 0,1 0-1 0 0,0 0 1 0 0,0-1 0 0 0,-1 1 0 0 0,1 0 0 0 0,0-1-1 0 0,-1 0 1 0 0,1 1 0 0 0,-1-1 0 0 0,1 0 0 0 0,-1 0-1 0 0,1 0 1 0 0,-1 0 0 0 0,1 0 0 0 0,-1 0 0 0 0,0 0 0 0 0,0 0-1 0 0,1 0 1 0 0,-1-1 0 0 0,0 1 0 0 0,1-3 0 0 0,3-4-898 0 0,-1-1 1 0 0,0 1 0 0 0,0-1 0 0 0,-1 0 0 0 0,3-11 0 0 0,-3 12 623 0 0,10-27-3103 0 0</inkml:trace>
  <inkml:trace contextRef="#ctx0" brushRef="#br0" timeOffset="1">246 167 12147 0 0,'-3'-3'3784'0'0,"3"3"-3585"0"0,-1 0 0 0 0,1 0 0 0 0,0 0 0 0 0,0 0 0 0 0,-1 0 0 0 0,1 0 1 0 0,0 0-1 0 0,-4 1 2987 0 0,4-1-2987 0 0,-9 14 2687 0 0,-3 18-1734 0 0,4 2-824 0 0,1 1 0 0 0,2 0 0 0 0,-1 49 0 0 0,9 107-447 0 0,-1-165-761 0 0,8 40 0 0 0,-9-57-157 0 0,2 0 0 0 0,-1 0 1 0 0,1-1-1 0 0,1 1 0 0 0,-1-1 0 0 0,1 0 0 0 0,1 0 0 0 0,5 8 1 0 0,-9-15 601 0 0,0 0 1 0 0,0 0-1 0 0,-1 0 1 0 0,1 0 0 0 0,0 0-1 0 0,0 0 1 0 0,0 0-1 0 0,0 0 1 0 0,0 0-1 0 0,0 0 1 0 0,0-1 0 0 0,1 1-1 0 0,-1 0 1 0 0,0-1-1 0 0,0 1 1 0 0,0-1 0 0 0,1 0-1 0 0,1 1 1 0 0,9-3-4129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0:01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 7706 0 0,'-22'24'1334'0'0,"-13"11"-356"0"0,34-33-820 0 0,-1-1-1 0 0,0 1 1 0 0,0-1 0 0 0,0 0 0 0 0,0 0 0 0 0,0 0 0 0 0,-1 0-1 0 0,1 0 1 0 0,0 0 0 0 0,0-1 0 0 0,-1 1 0 0 0,1-1 0 0 0,0 0-1 0 0,-1 1 1 0 0,1-1 0 0 0,0 0 0 0 0,-4-1 0 0 0,5 1 16 0 0,-8-1 3370 0 0,8 1-3511 0 0,1 1-1 0 0,0-1 1 0 0,0 0-1 0 0,0 0 1 0 0,0 0-1 0 0,0 0 1 0 0,-1 0-1 0 0,1 0 1 0 0,0 0-1 0 0,0 0 1 0 0,0 1-1 0 0,0-1 1 0 0,0 0-1 0 0,0 0 1 0 0,0 0-1 0 0,0 0 1 0 0,-1 0-1 0 0,1 1 1 0 0,0-1-1 0 0,0 0 1 0 0,0 0-1 0 0,0 0 1 0 0,0 0-1 0 0,0 0 1 0 0,0 1-1 0 0,0-1 1 0 0,0 0-1 0 0,0 0 1 0 0,0 0-1 0 0,0 0 1 0 0,0 1-1 0 0,0-1 1 0 0,0 0-1 0 0,0 0 1 0 0,0 0-1 0 0,0 0 1 0 0,1 1-1 0 0,-1-1 1 0 0,0 0-1 0 0,0 0 1 0 0,0 0-1 0 0,0 0 1 0 0,0 0-1 0 0,0 0 1 0 0,0 1-1 0 0,0-1 1 0 0,1 0-1 0 0,-1 0 1 0 0,0 0-1 0 0,0 0 1 0 0,0 0-1 0 0,0 0 1 0 0,0 0-1 0 0,1 0 1 0 0,-1 0-1 0 0,0 0 0 0 0,0 1 1 0 0,0-1-1 0 0,0 0 1 0 0,0 0-1 0 0,1 0 1 0 0,34-26 2254 0 0,-32 25-2248 0 0,0-1 1 0 0,1 0-1 0 0,-1 1 1 0 0,1 0-1 0 0,-1 0 0 0 0,1 0 1 0 0,-1 0-1 0 0,1 0 0 0 0,0 1 1 0 0,0 0-1 0 0,-1 0 0 0 0,1 0 1 0 0,5 0-1 0 0,52 14 506 0 0,-49-10-439 0 0,0-1 0 0 0,1-1-1 0 0,13 2 1 0 0,33-2 365 0 0,0-4 0 0 0,-1-1-1 0 0,85-17 1 0 0,-122 17-384 0 0,0 1-1 0 0,0 1 0 0 0,1 1 1 0 0,-1 1-1 0 0,39 7 1 0 0,4 0 72 0 0,-34-7-33 0 0,-1-1 1 0 0,1-2 0 0 0,31-5 0 0 0,-31 2-86 0 0,0 2-1 0 0,61 2 1 0 0,332 24 347 0 0,-291-14-313 0 0,-48-5-36 0 0,84 16 1 0 0,-60-6 242 0 0,191 1 0 0 0,-157-11-112 0 0,155 18 199 0 0,-203-13-330 0 0,177-7 69 0 0,-15-1 63 0 0,328 21 27 0 0,-166-35 250 0 0,-417 13-435 0 0,0 0 0 0 0,0 0 0 0 0,0 1 0 0 0,0-1 0 0 0,0 0 0 0 0,0 1 0 0 0,0-1 0 0 0,0 0 0 0 0,-1 1 0 0 0,1-1 0 0 0,0 1 0 0 0,0 0 0 0 0,-1-1 0 0 0,1 1 0 0 0,0 0 0 0 0,-1-1 0 0 0,2 2 0 0 0,-1-1-14 0 0,0 0 0 0 0,-1 0-1 0 0,1 0 1 0 0,0 0 0 0 0,0 0-1 0 0,0-1 1 0 0,0 1 0 0 0,0 0-1 0 0,1-1 1 0 0,-1 1 0 0 0,0 0-1 0 0,0-1 1 0 0,0 0 0 0 0,3 1-1 0 0,40 11-2745 0 0,-18 3-6851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5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1 14659 0 0,'-40'105'9702'0'0,"-4"-3"-5753"0"0,-105 198-4113 0 0,113-225-4020 0 0,37-85 1708 0 0,8-39 2325 0 0,-7 41 182 0 0,1-5 162 0 0,0 0-1 0 0,1 1 1 0 0,0-1-1 0 0,13-22 1 0 0,-16 32-120 0 0,1 0 1 0 0,0 0 0 0 0,1 0-1 0 0,-1 0 1 0 0,0 1-1 0 0,1-1 1 0 0,-1 1 0 0 0,1 0-1 0 0,0 0 1 0 0,0 0 0 0 0,0 0-1 0 0,0 0 1 0 0,0 0 0 0 0,0 1-1 0 0,0 0 1 0 0,1-1-1 0 0,-1 1 1 0 0,1 0 0 0 0,-1 1-1 0 0,1-1 1 0 0,-1 1 0 0 0,1-1-1 0 0,6 2 1 0 0,7 1 98 0 0,0 1-1 0 0,-1 0 1 0 0,1 2 0 0 0,0 0-1 0 0,-1 1 1 0 0,0 0 0 0 0,-1 2 0 0 0,23 13-1 0 0,-10-7-440 0 0,32 14 0 0 0,-59-28 133 0 0,-1 0-1 0 0,1 0 1 0 0,-1 0 0 0 0,1 0 0 0 0,-1 0 0 0 0,1 1 0 0 0,-1-1 0 0 0,1 0 0 0 0,-1 0 0 0 0,1 0-1 0 0,-1 0 1 0 0,1 0 0 0 0,-1 0 0 0 0,1-1 0 0 0,-1 1 0 0 0,1 0 0 0 0,-1 0 0 0 0,1 0 0 0 0,-1 0-1 0 0,0-1 1 0 0,1 1 0 0 0,-1 0 0 0 0,1 0 0 0 0,-1-1 0 0 0,1 1 0 0 0,-1 0 0 0 0,0-1 0 0 0,1 1-1 0 0,-1 0 1 0 0,0-1 0 0 0,1 1 0 0 0,-1 0 0 0 0,0-1 0 0 0,0 1 0 0 0,1-1 0 0 0,-1 1 0 0 0,0-1-1 0 0,0 1 1 0 0,0-1 0 0 0,0 1 0 0 0,0 0 0 0 0,1-1 0 0 0,-1 1 0 0 0,0-1 0 0 0,0 0 0 0 0,0-2-454 0 0,0 1 1 0 0,0-1 0 0 0,0 1-1 0 0,0-1 1 0 0,0 1-1 0 0,-1-1 1 0 0,1 1 0 0 0,-1-1-1 0 0,0-2 1 0 0,-14-27-3710 0 0,7 4-1221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5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13803 0 0,'1'-1'406'0'0,"-1"0"1"0"0,0 0-1 0 0,0 0 0 0 0,1 0 1 0 0,-1 0-1 0 0,1 0 0 0 0,-1 0 1 0 0,1 0-1 0 0,-1 0 0 0 0,1 1 1 0 0,-1-1-1 0 0,1 0 0 0 0,0 0 1 0 0,-1 0-1 0 0,1 1 0 0 0,0-1 1 0 0,0 0-1 0 0,0 1 0 0 0,-1-1 1 0 0,3 0-1 0 0,23-4 3177 0 0,-13 6-3318 0 0,-1 1 0 0 0,25 5 0 0 0,-19-2 682 0 0,202 36 57 0 0,-219-41-1060 0 0,0 1 0 0 0,0-1 1 0 0,0 0-1 0 0,1 0 1 0 0,-1 1-1 0 0,0-1 0 0 0,0 1 1 0 0,0-1-1 0 0,0 1 0 0 0,0-1 1 0 0,0 1-1 0 0,1 0 0 0 0,-1-1 1 0 0,-1 1-1 0 0,3 1 0 0 0,-3-1-101 0 0,0-1 0 0 0,0 1 0 0 0,0-1 0 0 0,0 0 0 0 0,0 1 0 0 0,0-1 0 0 0,0 1 0 0 0,0-1-1 0 0,0 0 1 0 0,0 1 0 0 0,0-1 0 0 0,0 1 0 0 0,0-1 0 0 0,0 0 0 0 0,-1 1 0 0 0,1-1 0 0 0,0 0-1 0 0,0 1 1 0 0,0-1 0 0 0,-1 0 0 0 0,1 1 0 0 0,0-1 0 0 0,0 0 0 0 0,-1 1 0 0 0,1-1 0 0 0,0 0-1 0 0,-1 0 1 0 0,1 1 0 0 0,-1-1 0 0 0,-35 18-10124 0 0,12-11 2886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5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41 191 6857 0 0,'-26'31'11289'0'0,"24"-28"-10583"0"0,0 1 0 0 0,0-1 0 0 0,0 1 0 0 0,1 0 0 0 0,0 0 0 0 0,-1-1 1 0 0,0 7-1 0 0,2-8-609 0 0,0 1 1 0 0,0-1-1 0 0,0 0 1 0 0,0 0-1 0 0,0 0 1 0 0,1 0-1 0 0,-1 0 1 0 0,1 0-1 0 0,-1 0 1 0 0,1 0-1 0 0,0 0 1 0 0,0 0-1 0 0,-1 0 1 0 0,1 0-1 0 0,1-1 1 0 0,-1 1-1 0 0,0 0 1 0 0,0-1-1 0 0,1 1 1 0 0,-1-1-1 0 0,1 1 1 0 0,-1-1-1 0 0,1 1 1 0 0,0-1-1 0 0,-1 0 1 0 0,1 0-1 0 0,0 0 1 0 0,0 0-1 0 0,0 0 1 0 0,0-1-1 0 0,0 1 1 0 0,0 0-1 0 0,0-1 1 0 0,0 1-1 0 0,3-1 1 0 0,4 2-120 0 0,0-1 0 0 0,0 0 1 0 0,0-1-1 0 0,0 0 1 0 0,0 0-1 0 0,0-1 0 0 0,0 0 1 0 0,0-1-1 0 0,0 0 1 0 0,0 0-1 0 0,-1-1 0 0 0,1 0 1 0 0,-1-1-1 0 0,0 1 1 0 0,11-8-1 0 0,-8 5-732 0 0,-1-1 1 0 0,1-1 0 0 0,-1 0-1 0 0,0 0 1 0 0,-1-1-1 0 0,0 0 1 0 0,0 0-1 0 0,-1-1 1 0 0,0-1-1 0 0,7-12 1 0 0,-6 6-578 0 0,-1 0 1 0 0,10-33-1 0 0,-16 43 1529 0 0,0 0-1 0 0,0 0 1 0 0,-1 0 0 0 0,0 0-1 0 0,0-1 1 0 0,-1 1-1 0 0,0 0 1 0 0,0 0 0 0 0,-1 0-1 0 0,-1-10 1 0 0,2 17-132 0 0,0 0 1 0 0,0 0-1 0 0,0 0 0 0 0,0 0 1 0 0,0 0-1 0 0,-1-2 1393 0 0,1 2-1393 0 0,0 0 1 0 0,0 0-1 0 0,0 0 0 0 0,0 0 1 0 0,0 0-1 0 0,0 0 0 0 0,-1 0 1 0 0,1 0-1 0 0,0 0 0 0 0,0 0 1 0 0,0 0-1 0 0,0 0 0 0 0,0 0 1 0 0,-2 0 1392 0 0,2 1-1393 0 0,0-1 0 0 0,0 0 1 0 0,0 0-1 0 0,-5 10 1942 0 0,-2 15-515 0 0,7 8-983 0 0,0 0-1 0 0,2-1 1 0 0,7 35 0 0 0,0 5-189 0 0,3 15-343 0 0,6-31-4815 0 0,-18-56 4622 0 0,0 1 1 0 0,0-1-1 0 0,0 1 0 0 0,0 0 1 0 0,-1-1-1 0 0,1 1 0 0 0,0 0 1 0 0,0-1-1 0 0,-1 1 1 0 0,1 0-1 0 0,0-1 0 0 0,-1 1 1 0 0,1-1-1 0 0,0 1 0 0 0,-1-1 1 0 0,1 1-1 0 0,-1-1 0 0 0,1 1 1 0 0,-1-1-1 0 0,1 0 1 0 0,-1 1-1 0 0,0-1 0 0 0,1 0 1 0 0,-1 1-1 0 0,1-1 0 0 0,-1 0 1 0 0,0 0-1 0 0,1 1 1 0 0,-1-1-1 0 0,0 0 0 0 0,0 0 1 0 0,-28 9-1906 0 0,24-8 1562 0 0,-20 5-1504 0 0,-21 7 2167 0 0,5 5 3281 0 0,38-16-3012 0 0,0 0 0 0 0,1 0 1 0 0,-1 0-1 0 0,1 0 0 0 0,0 0 0 0 0,-1 1 0 0 0,1-1 0 0 0,0 1 0 0 0,0 0 0 0 0,1-1 0 0 0,-1 1 0 0 0,0 0 0 0 0,1 0 0 0 0,0 0 1 0 0,0 0-1 0 0,0 0 0 0 0,0 0 0 0 0,0 1 0 0 0,0-1 0 0 0,1 0 0 0 0,0 0 0 0 0,0 1 0 0 0,0-1 0 0 0,0 0 0 0 0,1 6 0 0 0,0-1-290 0 0,0 1 0 0 0,0-1 0 0 0,1-1 0 0 0,1 1 0 0 0,-1 0 0 0 0,1 0 0 0 0,0-1-1 0 0,1 0 1 0 0,0 1 0 0 0,0-1 0 0 0,1-1 0 0 0,0 1 0 0 0,0-1 0 0 0,0 0 0 0 0,1 0 0 0 0,-1 0-1 0 0,2-1 1 0 0,-1 0 0 0 0,1 0 0 0 0,-1 0 0 0 0,1-1 0 0 0,0 0 0 0 0,1 0 0 0 0,-1-1-1 0 0,1 0 1 0 0,-1-1 0 0 0,1 1 0 0 0,0-1 0 0 0,0-1 0 0 0,0 0 0 0 0,0 0 0 0 0,0 0-1 0 0,1-1 1 0 0,-1 0 0 0 0,0-1 0 0 0,0 1 0 0 0,15-5 0 0 0,-7 1-393 0 0,0 0 0 0 0,0-1 0 0 0,-1-1 1 0 0,1 0-1 0 0,-1-1 0 0 0,-1-1 0 0 0,23-16 0 0 0,-25 15-1600 0 0,0 0 0 0 0,-1-1 0 0 0,0-1 0 0 0,-1 0-1 0 0,10-13 1 0 0,5-8-6142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6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 11258 0 0,'1'-12'2769'0'0,"-1"6"-1515"0"0,0 1 0 0 0,1 0 0 0 0,0 0-1 0 0,0 0 1 0 0,0 0 0 0 0,3-8 0 0 0,-3 12-1109 0 0,-1-1 0 0 0,1 1 0 0 0,0 0 0 0 0,0 0 0 0 0,0 0 0 0 0,0 0-1 0 0,0 0 1 0 0,0 0 0 0 0,0 0 0 0 0,0 0 0 0 0,1 0 0 0 0,-1 0 0 0 0,0 1 0 0 0,0-1 0 0 0,1 1 0 0 0,-1-1 0 0 0,1 1 0 0 0,-1-1 0 0 0,0 1 0 0 0,1 0 0 0 0,-1-1 0 0 0,1 1-1 0 0,-1 0 1 0 0,1 0 0 0 0,-1 0 0 0 0,0 0 0 0 0,1 0 0 0 0,2 1 0 0 0,11 2 77 0 0,0 0 1 0 0,0 2-1 0 0,0-1 0 0 0,0 2 1 0 0,-1 0-1 0 0,0 1 0 0 0,15 9 1 0 0,3 3 14 0 0,53 46 0 0 0,-75-57-205 0 0,0 0 0 0 0,-1 2 0 0 0,0-1-1 0 0,0 1 1 0 0,-1 0 0 0 0,9 15 0 0 0,-14-20-35 0 0,-1 0 0 0 0,0 0 0 0 0,0 0 0 0 0,0 0 0 0 0,-1 1 0 0 0,1-1 0 0 0,-1 0 0 0 0,0 1 0 0 0,-1-1-1 0 0,1 1 1 0 0,-1 0 0 0 0,-1-1 0 0 0,1 1 0 0 0,-1-1 0 0 0,1 1 0 0 0,-2-1 0 0 0,-1 8 0 0 0,-1-2-226 0 0,-1 1 0 0 0,0-1 0 0 0,0 0 0 0 0,-1 0 0 0 0,-1-1 0 0 0,0 0 0 0 0,0 0 0 0 0,-1-1 0 0 0,-17 17 0 0 0,20-20 66 0 0,-1-2 0 0 0,0 1 0 0 0,0-1 0 0 0,0 0 1 0 0,-1 0-1 0 0,1 0 0 0 0,-1-1 0 0 0,0 0 0 0 0,0-1 0 0 0,0 1 0 0 0,0-1 0 0 0,0-1 0 0 0,-1 1 0 0 0,1-1 0 0 0,-1-1 0 0 0,1 1 0 0 0,-13-2 0 0 0,19 1 197 0 0,0 0-1 0 0,1 0 1 0 0,-1 0-1 0 0,0 0 1 0 0,1 0-1 0 0,-1 0 1 0 0,0 0 0 0 0,1 0-1 0 0,-1 0 1 0 0,1 0-1 0 0,-1 0 1 0 0,0-1-1 0 0,1 1 1 0 0,-1 0-1 0 0,1 0 1 0 0,-1-1-1 0 0,1 1 1 0 0,-1 0 0 0 0,0-1-1 0 0,1 1 1 0 0,0-1-1 0 0,-1 1 1 0 0,1-1-1 0 0,-1 1 1 0 0,0-1-1 0 0,12-8 1238 0 0,27-3-109 0 0,-38 12-1170 0 0,37-11 319 0 0,-4 1-39 0 0,41-7 0 0 0,-65 15-270 0 0,0 1 0 0 0,0 0 1 0 0,0 1-1 0 0,0 0 0 0 0,0 0 0 0 0,0 1 0 0 0,0 0 0 0 0,0 1 0 0 0,14 4 0 0 0,-23-6-37 0 0,0 0 0 0 0,1 0 0 0 0,-1 0-1 0 0,0 0 1 0 0,0 0 0 0 0,0 0 0 0 0,1 1 0 0 0,-1-1-1 0 0,0 0 1 0 0,0 0 0 0 0,1 0 0 0 0,-1 0 0 0 0,0 0 0 0 0,0 0-1 0 0,0 0 1 0 0,0 1 0 0 0,1-1 0 0 0,-1 0 0 0 0,0 0 0 0 0,0 0-1 0 0,0 1 1 0 0,0-1 0 0 0,1 0 0 0 0,-1 0 0 0 0,0 0-1 0 0,0 1 1 0 0,0-1 0 0 0,0 0 0 0 0,0 0 0 0 0,0 0 0 0 0,0 1-1 0 0,0-1 1 0 0,0 0 0 0 0,0 0 0 0 0,0 1 0 0 0,0-1 0 0 0,0 1-1 0 0,-8 6-854 0 0,-18 4 130 0 0,24-11 728 0 0,-7 5 120 0 0,0 0-1 0 0,0 0 1 0 0,1 1 0 0 0,0 0 0 0 0,0 0 0 0 0,0 1 0 0 0,1 0-1 0 0,0 0 1 0 0,0 1 0 0 0,1 0 0 0 0,0 0 0 0 0,1 0 0 0 0,-6 10-1 0 0,1-3 66 0 0,0 0-1 0 0,-21 22 1 0 0,13-31-166 0 0,18-6 13 0 0,0 0-1 0 0,-1 1 1 0 0,1-1 0 0 0,0 0-1 0 0,-1 0 1 0 0,1 0 0 0 0,-1 0-1 0 0,1 0 1 0 0,0 0 0 0 0,-1 0-1 0 0,1 0 1 0 0,0-1 0 0 0,-1 1-1 0 0,1 0 1 0 0,0 0 0 0 0,-1 0-1 0 0,1 0 1 0 0,0 0 0 0 0,-1 0-1 0 0,1-1 1 0 0,0 1 0 0 0,-1 0-1 0 0,1 0 1 0 0,0-1 0 0 0,0 1-1 0 0,-1 0 1 0 0,1 0 0 0 0,0-1-1 0 0,0 1 1 0 0,0 0 0 0 0,-1-1-1 0 0,1 1 1 0 0,0 0 0 0 0,0-1-1 0 0,0 1 1 0 0,0 0 0 0 0,0-1-1 0 0,-1 1 1 0 0,1 0 0 0 0,0-1-1 0 0,0 1 1 0 0,0 0 0 0 0,0-1-1 0 0,0 1 1 0 0,0 0-1 0 0,0-1 1 0 0,0 1 0 0 0,1-1-1 0 0,-1 0 0 0 0,1 1-1 0 0,-1-1 0 0 0,1 0 1 0 0,-1 1-1 0 0,1-1 0 0 0,0 1 1 0 0,-1-1-1 0 0,1 1 0 0 0,-1-1 1 0 0,1 1-1 0 0,0-1 0 0 0,0 1 1 0 0,-1 0-1 0 0,1-1 0 0 0,0 1 1 0 0,0 0-1 0 0,0 0 0 0 0,-1 0 0 0 0,1 0 1 0 0,0-1-1 0 0,0 1 0 0 0,0 0 1 0 0,-1 0-1 0 0,1 1 0 0 0,0-1 1 0 0,0 0-1 0 0,1 0 0 0 0,29 5-69 0 0,-22-4 59 0 0,83 9 38 0 0,49 8-3185 0 0,-141-18 2933 0 0,1 0 0 0 0,-1 0 0 0 0,1 0 0 0 0,-1 0 0 0 0,1 0 0 0 0,0 1 0 0 0,-1-1-1 0 0,1 0 1 0 0,-1 0 0 0 0,0 0 0 0 0,1 1 0 0 0,-1-1 0 0 0,1 0 0 0 0,-1 1 0 0 0,1-1 0 0 0,-1 0 0 0 0,0 1 0 0 0,1-1 0 0 0,-1 0-1 0 0,1 1 1 0 0,-1-1 0 0 0,0 1 0 0 0,0-1 0 0 0,1 0 0 0 0,-1 1 0 0 0,0-1 0 0 0,0 1 0 0 0,0-1 0 0 0,1 1 0 0 0,-1-1 0 0 0,0 2 0 0 0,-8 16-3809 0 0,-28 20 1637 0 0,29-31 2239 0 0,-10 10 1484 0 0,0 2-1 0 0,2 0 1 0 0,-26 39-1 0 0,36-48-700 0 0,-1-1 0 0 0,2 1 1 0 0,-1 1-1 0 0,1-1 0 0 0,1 1 0 0 0,0-1 0 0 0,0 1 1 0 0,1 0-1 0 0,0 0 0 0 0,1 0 0 0 0,0 12 1 0 0,1-22-530 0 0,0 1 1 0 0,0 0 0 0 0,0 0 0 0 0,1 0-1 0 0,-1 0 1 0 0,0 0 0 0 0,1 0 0 0 0,-1 0-1 0 0,1 0 1 0 0,0 0 0 0 0,-1-1 0 0 0,1 1-1 0 0,0 0 1 0 0,0-1 0 0 0,0 1 0 0 0,0 0 0 0 0,1-1-1 0 0,-1 1 1 0 0,0-1 0 0 0,1 0 0 0 0,-1 1-1 0 0,1-1 1 0 0,-1 0 0 0 0,1 0 0 0 0,0 0-1 0 0,-1 0 1 0 0,1 0 0 0 0,0 0 0 0 0,0 0-1 0 0,-1-1 1 0 0,1 1 0 0 0,0-1 0 0 0,0 1 0 0 0,0-1-1 0 0,0 0 1 0 0,0 0 0 0 0,0 0 0 0 0,0 0-1 0 0,0 0 1 0 0,0 0 0 0 0,0 0 0 0 0,0-1-1 0 0,2 0 1 0 0,3 0 22 0 0,0-1 0 0 0,0 0 1 0 0,0-1-1 0 0,0 1 0 0 0,-1-1 0 0 0,1 0 0 0 0,-1-1 0 0 0,0 0 0 0 0,0 0 1 0 0,8-7-1 0 0,-8 5-62 0 0,0-1-1 0 0,0 0 1 0 0,-1 0 0 0 0,0 0 0 0 0,0-1 0 0 0,-1 1 0 0 0,0-1 0 0 0,0 0-1 0 0,-1-1 1 0 0,3-11 0 0 0,-5 17-58 0 0,0 0 0 0 0,0-1 0 0 0,-1 1 0 0 0,1 0 0 0 0,-1 0 0 0 0,0 0 0 0 0,0-1 0 0 0,0 1 0 0 0,0 0 0 0 0,0 0 0 0 0,-1-1 0 0 0,0 1 0 0 0,1 0 0 0 0,-1 0 0 0 0,0 0 0 0 0,-1 0 0 0 0,1 0 0 0 0,0 0 0 0 0,-1 0-1 0 0,0 1 1 0 0,0-1 0 0 0,0 0 0 0 0,0 1 0 0 0,0-1 0 0 0,0 1 0 0 0,-1 0 0 0 0,1 0 0 0 0,-1 0 0 0 0,1 0 0 0 0,-1 0 0 0 0,-3-1 0 0 0,-8-4-544 0 0,-1 2 0 0 0,0-1 0 0 0,0 2 0 0 0,-28-5 0 0 0,-29-1-8749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7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17420 0 0,'0'-2'387'0'0,"1"0"0"0"0,-1 0 0 0 0,0 0 1 0 0,0 0-1 0 0,1 0 0 0 0,-1 0 0 0 0,1 1 0 0 0,0-1 1 0 0,0 0-1 0 0,-1 0 0 0 0,1 0 0 0 0,0 1 1 0 0,1-1-1 0 0,-1 0 0 0 0,0 1 0 0 0,0-1 0 0 0,3-1 1 0 0,-1 0-137 0 0,1 0 1 0 0,0 1-1 0 0,-1-1 1 0 0,1 1 0 0 0,0 0-1 0 0,0 0 1 0 0,7-2 0 0 0,2 1-165 0 0,0 0 0 0 0,0 1 0 0 0,0 0 1 0 0,18 0-1 0 0,-17 1-17 0 0,-1 1-1 0 0,1 1 1 0 0,-1 0 0 0 0,1 1-1 0 0,22 5 1 0 0,-34-6-62 0 0,0-1 0 0 0,0 1 0 0 0,0 0 0 0 0,0 0 0 0 0,0 0 1 0 0,0 0-1 0 0,0 0 0 0 0,0 0 0 0 0,0 1 0 0 0,0-1 0 0 0,-1 0 0 0 0,1 1 0 0 0,0 0 0 0 0,-1-1 1 0 0,0 1-1 0 0,1 0 0 0 0,-1 0 0 0 0,0 0 0 0 0,0 0 0 0 0,0 0 0 0 0,0 0 0 0 0,0 0 1 0 0,0 0-1 0 0,-1 0 0 0 0,1 0 0 0 0,-1 0 0 0 0,1 1 0 0 0,-1-1 0 0 0,0 0 0 0 0,0 0 0 0 0,0 1 1 0 0,0-1-1 0 0,0 0 0 0 0,0 0 0 0 0,-1 0 0 0 0,1 1 0 0 0,-1-1 0 0 0,0 0 0 0 0,1 0 1 0 0,-1 0-1 0 0,0 0 0 0 0,-2 3 0 0 0,-5 10-219 0 0,-1 0 1 0 0,-1 0-1 0 0,0-1 1 0 0,-1 0-1 0 0,0-1 1 0 0,-1 0-1 0 0,-23 18 0 0 0,15-12-382 0 0,-34 40 0 0 0,53-58 611 0 0,0 0 0 0 0,0 0 0 0 0,0 0 1 0 0,0 1-1 0 0,0-1 0 0 0,0 0 1 0 0,0 1-1 0 0,1-1 0 0 0,-1 0 0 0 0,0 1 1 0 0,1-1-1 0 0,-1 1 0 0 0,1-1 0 0 0,0 1 1 0 0,-1-1-1 0 0,1 1 0 0 0,0-1 0 0 0,0 1 1 0 0,0-1-1 0 0,0 1 0 0 0,0-1 1 0 0,0 1-1 0 0,1-1 0 0 0,-1 1 0 0 0,1 1 1 0 0,0-2 23 0 0,0 1 0 0 0,1-1 0 0 0,-1 0 0 0 0,1 1 0 0 0,-1-1 0 0 0,1 0 0 0 0,-1 0 0 0 0,1 0 0 0 0,0 0 0 0 0,-1-1 0 0 0,1 1 0 0 0,0 0 0 0 0,0-1 0 0 0,0 1 0 0 0,0-1 0 0 0,3 1 0 0 0,9 0 84 0 0,0 0-1 0 0,0-1 0 0 0,-1-1 1 0 0,18-2-1 0 0,-5-1-27 0 0,38-10 0 0 0,-58 12-240 0 0,0 1 0 0 0,0-1-1 0 0,-1 0 1 0 0,1-1-1 0 0,-1 1 1 0 0,0-1-1 0 0,1-1 1 0 0,-2 1-1 0 0,1 0 1 0 0,0-1 0 0 0,0 0-1 0 0,-1 0 1 0 0,4-5-1 0 0,-7 8 114 0 0,-1 1-1 0 0,1 0 0 0 0,-1-1 0 0 0,0 1 1 0 0,1-1-1 0 0,-1 1 0 0 0,1-1 0 0 0,-1 1 1 0 0,0 0-1 0 0,1-1 0 0 0,-1 1 0 0 0,0-1 1 0 0,0 0-1 0 0,1 1 0 0 0,-1-1 0 0 0,0 1 1 0 0,0-1-1 0 0,0 1 0 0 0,0-1 0 0 0,0 1 1 0 0,0-1-1 0 0,0 0 0 0 0,0 1 0 0 0,0-1 1 0 0,0 1-1 0 0,0-1 0 0 0,0 0 0 0 0,0 1 1 0 0,0-1-1 0 0,0 1 0 0 0,-1-1 0 0 0,1 1 1 0 0,0-1-1 0 0,0 1 0 0 0,-1-1 0 0 0,1 1 1 0 0,0-1-1 0 0,-1 1 0 0 0,1-1 0 0 0,-1 1 1 0 0,1 0-1 0 0,0-1 0 0 0,-1 1 0 0 0,1-1 1 0 0,-1 1-1 0 0,1 0 0 0 0,-1-1 0 0 0,1 1 1 0 0,-1 0-1 0 0,1 0 0 0 0,-1 0 0 0 0,1-1 1 0 0,-1 1-1 0 0,0 0 0 0 0,1 0 0 0 0,-1 0 1 0 0,1 0-1 0 0,-1 0 0 0 0,1 0 0 0 0,-1 0 1 0 0,0 0-1 0 0,0 0 0 0 0,-4 0 18 0 0,1 1 0 0 0,-1-1 0 0 0,0 1 0 0 0,1-1 0 0 0,-1 1-1 0 0,-5 3 1 0 0,-1 1 177 0 0,1 0 1 0 0,-1 1-1 0 0,1 1 0 0 0,1 0 0 0 0,-1 0 0 0 0,1 1 0 0 0,0 0 1 0 0,1 0-1 0 0,0 1 0 0 0,0 0 0 0 0,1 1 0 0 0,0 0 0 0 0,-5 11 1 0 0,7-13-100 0 0,1 1 0 0 0,0 0 0 0 0,0 0 0 0 0,1 0 0 0 0,0 1 0 0 0,1-1 0 0 0,0 1-1 0 0,0-1 1 0 0,1 1 0 0 0,1-1 0 0 0,-1 1 0 0 0,2 0 0 0 0,-1 0 0 0 0,1-1 0 0 0,1 1 0 0 0,3 14 0 0 0,-4-23-116 0 0,-1 1 0 0 0,1 0-1 0 0,-1 0 1 0 0,1-1-1 0 0,0 1 1 0 0,0 0 0 0 0,-1-1-1 0 0,1 1 1 0 0,1-1 0 0 0,-1 1-1 0 0,0-1 1 0 0,0 0 0 0 0,0 1-1 0 0,1-1 1 0 0,-1 0-1 0 0,1 0 1 0 0,-1 0 0 0 0,1 0-1 0 0,-1 0 1 0 0,1 0 0 0 0,0 0-1 0 0,2 0 1 0 0,-2 0-66 0 0,1-1 0 0 0,0 0 0 0 0,0 0 0 0 0,0 0-1 0 0,0 0 1 0 0,-1 0 0 0 0,1-1 0 0 0,0 1 0 0 0,0-1 0 0 0,0 0 0 0 0,-1 0 0 0 0,1 0 0 0 0,2-1 0 0 0,10-6-270 0 0,-1-1 1 0 0,-1 0 0 0 0,1-1 0 0 0,11-11 0 0 0,-19 16 463 0 0,67-64 1814 0 0,-73 69-1863 0 0,0 0-1 0 0,0 0 1 0 0,0 0-1 0 0,0 0 1 0 0,0 0-1 0 0,0-1 1 0 0,1 1-1 0 0,-1 0 1 0 0,0 0 0 0 0,0 0-1 0 0,0 0 1 0 0,0 0-1 0 0,0 0 1 0 0,0 0-1 0 0,0 0 1 0 0,0 0-1 0 0,0 0 1 0 0,1 0 0 0 0,-1-1-1 0 0,0 1 1 0 0,0 0-1 0 0,0 0 1 0 0,0 0-1 0 0,0 0 1 0 0,0 0-1 0 0,1 0 1 0 0,-1 0 0 0 0,0 0-1 0 0,0 0 1 0 0,0 0-1 0 0,0 0 1 0 0,0 0-1 0 0,0 0 1 0 0,0 0-1 0 0,1 0 1 0 0,-1 0 0 0 0,0 1-1 0 0,0-1 1 0 0,0 0-1 0 0,0 0 1 0 0,0 0-1 0 0,0 0 1 0 0,0 0-1 0 0,1 0 1 0 0,-1 0 0 0 0,0 0-1 0 0,0 0 1 0 0,0 0-1 0 0,0 0 1 0 0,0 0-1 0 0,0 1 1 0 0,0-1-1 0 0,0 0 1 0 0,0 0 0 0 0,0 0-1 0 0,0 0 1 0 0,0 0-1 0 0,0 0 1 0 0,0 0-1 0 0,0 1 1 0 0,0-1 0 0 0,-2 12 825 0 0,-8 12-389 0 0,0-12-431 0 0,0 0 0 0 0,-1-1 0 0 0,0-1 0 0 0,0 0 0 0 0,-1 0 0 0 0,-18 11-1 0 0,-83 41-174 0 0,90-53 129 0 0,-13 8 495 0 0,81-18 182 0 0,91-12-497 0 0,-20 2-1965 0 0,-38 6-3475 0 0,-42 3-693 0 0,-1 0-2851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8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16315 0 0,'8'1'9040'0'0,"-1"1"-5376"0"0,-2 0-5104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43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24 5929 0 0,'-16'-8'3395'0'0,"14"6"-2663"0"0,-1 0 1 0 0,0 0-1 0 0,0 1 1 0 0,0-1-1 0 0,0 1 0 0 0,0 0 1 0 0,0 0-1 0 0,0 0 1 0 0,0 0-1 0 0,0 0 1 0 0,-1 1-1 0 0,1-1 1 0 0,0 1-1 0 0,0 0 1 0 0,-6 1-1 0 0,9-1-700 0 0,0 0 1 0 0,-1 0-1 0 0,1 0 0 0 0,0 0 0 0 0,0 0 1 0 0,0 0-1 0 0,0 0 0 0 0,0 0 0 0 0,0 0 1 0 0,-1 0-1 0 0,1 0 0 0 0,0 0 0 0 0,0 0 1 0 0,0 0-1 0 0,0 0 0 0 0,0 0 0 0 0,0 0 1 0 0,0 0-1 0 0,-1 1 0 0 0,1-1 1 0 0,0 0-1 0 0,0 0 0 0 0,0 0 0 0 0,0 0 1 0 0,0 0-1 0 0,0 0 0 0 0,0 0 0 0 0,0 1 1 0 0,0-1-1 0 0,0 0 0 0 0,0 0 0 0 0,0 0 1 0 0,0 0-1 0 0,0 0 0 0 0,0 0 0 0 0,0 1 1 0 0,0-1-1 0 0,0 0 0 0 0,0 0 0 0 0,0 0 1 0 0,0 0-1 0 0,0 0 0 0 0,0 0 0 0 0,0 1 1 0 0,0-1-1 0 0,0 0 0 0 0,0 0 0 0 0,0 0 1 0 0,0 0-1 0 0,0 0 0 0 0,0 0 0 0 0,0 1 1 0 0,0-1-1 0 0,0 0 0 0 0,0 0 0 0 0,1 0 1 0 0,9 6 344 0 0,15 1-428 0 0,-9-6 74 0 0,0 0 0 0 0,0-2 0 0 0,0 0 0 0 0,0 0 0 0 0,21-6 0 0 0,-16 3-247 0 0,0 1 0 0 0,22 0 0 0 0,-21 6-2109 0 0,-14 2-1884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44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17 7114 0 0,'-12'-2'12224'0'0,"25"-3"-8882"0"0,26-2-3061 0 0,-30 6-192 0 0,4 0-25 0 0,1 0 0 0 0,0 1 0 0 0,0 1 0 0 0,0 0-1 0 0,0 1 1 0 0,0 0 0 0 0,14 4 0 0 0,-28-5-62 0 0,0-1-1 0 0,0 0 1 0 0,1 1-1 0 0,-1-1 1 0 0,0 0 0 0 0,1 1-1 0 0,-1-1 1 0 0,0 0-1 0 0,0 1 1 0 0,0-1 0 0 0,0 0-1 0 0,1 1 1 0 0,-1-1-1 0 0,0 1 1 0 0,0-1 0 0 0,0 0-1 0 0,0 1 1 0 0,0-1-1 0 0,0 1 1 0 0,0-1 0 0 0,0 1-1 0 0,0-1 1 0 0,0 0-1 0 0,0 1 1 0 0,0-1 0 0 0,0 1-1 0 0,0-1 1 0 0,-1 0-1 0 0,1 1 1 0 0,0-1 0 0 0,0 1-1 0 0,0-1 1 0 0,-1 0-1 0 0,1 1 1 0 0,0-1 0 0 0,0 0-1 0 0,-1 1 1 0 0,1-1-1 0 0,0 0 1 0 0,-1 0 0 0 0,1 1-1 0 0,0-1 1 0 0,-1 0-1 0 0,1 1 1 0 0,-21 19 2 0 0,15-14-11 0 0,0 2-12 0 0,0 0-1 0 0,1 1 1 0 0,0 0-1 0 0,1 0 1 0 0,-1 0 0 0 0,2 0-1 0 0,-1 1 1 0 0,1-1-1 0 0,-3 20 1 0 0,4-16 15 0 0,0 0 1 0 0,1 0 0 0 0,1 1 0 0 0,0-1 0 0 0,1 0 0 0 0,0 0 0 0 0,4 15-1 0 0,-5-26 10 0 0,0 1 0 0 0,1-1 0 0 0,0 1-1 0 0,0-1 1 0 0,-1 1 0 0 0,2-1-1 0 0,-1 0 1 0 0,0 0 0 0 0,0 1 0 0 0,1-1-1 0 0,-1 0 1 0 0,1 0 0 0 0,-1 0 0 0 0,1-1-1 0 0,0 1 1 0 0,0 0 0 0 0,0 0-1 0 0,3 1 1 0 0,-3-2 9 0 0,0-1 0 0 0,0 1-1 0 0,0-1 1 0 0,0 1 0 0 0,0-1 0 0 0,0 0-1 0 0,0 0 1 0 0,0 0 0 0 0,0 0 0 0 0,0 0 0 0 0,0 0-1 0 0,0 0 1 0 0,0-1 0 0 0,0 1 0 0 0,0-1-1 0 0,0 1 1 0 0,3-3 0 0 0,2 0 16 0 0,-1-1-1 0 0,0 0 1 0 0,-1 0 0 0 0,1 0-1 0 0,0-1 1 0 0,-1 0 0 0 0,0 0-1 0 0,-1 0 1 0 0,1-1 0 0 0,-1 1-1 0 0,6-11 1 0 0,-5 8 14 0 0,-1 0 0 0 0,-1 0 0 0 0,1-1 0 0 0,-1 1 0 0 0,-1-1 0 0 0,1 0 0 0 0,-2 0 0 0 0,1 0 0 0 0,0-13 1 0 0,-2 18-104 0 0,-1 0 1 0 0,1 0-1 0 0,-1 0 1 0 0,0 0 0 0 0,0 0-1 0 0,0 0 1 0 0,0 0-1 0 0,-1 0 1 0 0,0 1 0 0 0,1-1-1 0 0,-1 1 1 0 0,0-1 0 0 0,-1 1-1 0 0,1 0 1 0 0,-1-1-1 0 0,0 1 1 0 0,1 1 0 0 0,-1-1-1 0 0,0 0 1 0 0,-1 1-1 0 0,1-1 1 0 0,0 1 0 0 0,-6-3-1 0 0,-10-4 343 0 0,-11-2-5238 0 0,21 9 156 0 0,32 13 3527 0 0,-19-10 1735 0 0,-1-1 1 0 0,1 0 0 0 0,-1 0-1 0 0,1 0 1 0 0,-1 0 0 0 0,0-1-1 0 0,1 1 1 0 0,-1-1 0 0 0,0 0-1 0 0,1 0 1 0 0,-1 0 0 0 0,0 0-1 0 0,0-1 1 0 0,0 1 0 0 0,0-1-1 0 0,0 0 1 0 0,3-3 0 0 0,21-8 420 0 0,24 1-340 0 0,-47 11-667 0 0,0 0 0 0 0,0 1 0 0 0,-1 0 0 0 0,1 0 0 0 0,0 0 0 0 0,0 0 0 0 0,0 1 0 0 0,0-1 0 0 0,0 1 0 0 0,-1 0 0 0 0,7 2-1 0 0,-10-3-5 0 0,1 1-1 0 0,-1-1 1 0 0,0 1-1 0 0,1-1 1 0 0,-1 1-1 0 0,0-1 0 0 0,1 1 1 0 0,-1-1-1 0 0,0 1 1 0 0,0-1-1 0 0,1 1 1 0 0,-1-1-1 0 0,0 1 0 0 0,0 0 1 0 0,0-1-1 0 0,0 1 1 0 0,0-1-1 0 0,0 1 1 0 0,0 0-1 0 0,0-1 1 0 0,0 1-1 0 0,0-1 0 0 0,0 1 1 0 0,0-1-1 0 0,0 1 1 0 0,0 0-1 0 0,-1-1 1 0 0,1 1-1 0 0,0-1 0 0 0,0 1 1 0 0,-1-1-1 0 0,1 1 1 0 0,0-1-1 0 0,-1 1 1 0 0,1-1-1 0 0,0 1 0 0 0,-1-1 1 0 0,1 0-1 0 0,-1 1 1 0 0,1-1-1 0 0,-1 1 1 0 0,1-1-1 0 0,-2 1 0 0 0,-20 19-875 0 0,-6-2 998 0 0,13-9-95 0 0,2 0 1 0 0,-26 23 0 0 0,36-30 219 0 0,1 0 1 0 0,0 0-1 0 0,0 0 0 0 0,0 0 1 0 0,0 1-1 0 0,0-1 1 0 0,1 1-1 0 0,-1 0 1 0 0,1 0-1 0 0,-1-1 1 0 0,1 1-1 0 0,0 0 1 0 0,0 0-1 0 0,1 0 1 0 0,-1 0-1 0 0,0 0 1 0 0,1 0-1 0 0,0 0 1 0 0,0 0-1 0 0,0 0 1 0 0,0 1-1 0 0,1 2 1 0 0,-1-5 59 0 0,1 1 1 0 0,0 0 0 0 0,0-1-1 0 0,0 1 1 0 0,0-1-1 0 0,0 1 1 0 0,1-1 0 0 0,-1 1-1 0 0,0-1 1 0 0,1 0 0 0 0,-1 0-1 0 0,1 0 1 0 0,-1 1 0 0 0,1-2-1 0 0,0 1 1 0 0,-1 0 0 0 0,1 0-1 0 0,0 0 1 0 0,0-1 0 0 0,-1 1-1 0 0,1-1 1 0 0,0 1-1 0 0,0-1 1 0 0,0 0 0 0 0,0 0-1 0 0,-1 0 1 0 0,1 0 0 0 0,0 0-1 0 0,0 0 1 0 0,3-1 0 0 0,6 0 289 0 0,0-1 0 0 0,1 0 0 0 0,17-5 0 0 0,-10 1-696 0 0,30-9 417 0 0,-28 3-4286 0 0,-6-3-5838 0 0,-10 2 3613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44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8906 0 0,'-10'39'8431'0'0,"4"1"-3668"0"0,3 84-2414 0 0,4-59-1459 0 0,-2-18-654 0 0,6 50 0 0 0,8-25-1538 0 0,-9-59 25 0 0,0 0-1 0 0,1 0 0 0 0,7 13 1 0 0,-11-25 1143 0 0,7 10-4928 0 0,1-9-2397 0 0,7 1 3340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44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23 165 9162 0 0,'-3'4'1309'0'0,"0"1"0"0"0,1 0 0 0 0,-1-1-1 0 0,1 1 1 0 0,0 0 0 0 0,0 0 0 0 0,-1 8 0 0 0,2-8-808 0 0,0 0 1 0 0,1 0-1 0 0,0 0 1 0 0,0 0-1 0 0,0 0 0 0 0,0-1 1 0 0,1 1-1 0 0,1 6 1 0 0,-2-8-469 0 0,1 0 0 0 0,0 0 0 0 0,0-1 0 0 0,1 1 1 0 0,-1 0-1 0 0,0 0 0 0 0,1-1 0 0 0,0 1 0 0 0,0-1 1 0 0,-1 1-1 0 0,1-1 0 0 0,1 0 0 0 0,-1 0 0 0 0,0 0 1 0 0,1 0-1 0 0,-1 0 0 0 0,1 0 0 0 0,-1-1 0 0 0,1 1 1 0 0,0-1-1 0 0,0 0 0 0 0,-1 1 0 0 0,1-1 0 0 0,0-1 1 0 0,0 1-1 0 0,0 0 0 0 0,0-1 0 0 0,0 1 0 0 0,0-1 1 0 0,6 0-1 0 0,-3-1-289 0 0,0 0 1 0 0,0 0 0 0 0,0-1 0 0 0,0 0-1 0 0,0 0 1 0 0,0 0 0 0 0,0-1-1 0 0,0 1 1 0 0,-1-1 0 0 0,0-1 0 0 0,1 1-1 0 0,-1-1 1 0 0,-1 0 0 0 0,1 0-1 0 0,0 0 1 0 0,-1-1 0 0 0,6-8 0 0 0,7-8-2746 0 0,-1-1 0 0 0,20-39 0 0 0,-22 34 184 0 0,-1 0-1 0 0,12-41 1 0 0,-19 39 484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08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6 7506 0 0,'-22'-5'11697'0'0,"20"6"-10961"0"0,0 1 1 0 0,-1-1 0 0 0,1 1-1 0 0,0 0 1 0 0,0 0-1 0 0,1 0 1 0 0,-1 0-1 0 0,0 0 1 0 0,1 0 0 0 0,-1 0-1 0 0,-1 4 1 0 0,3-5-736 0 0,-13 21 178 0 0,0 0 0 0 0,2 2 0 0 0,1-1-1 0 0,1 2 1 0 0,1-1 0 0 0,-10 51 0 0 0,15-55-182 0 0,0 1 1 0 0,2 0-1 0 0,1 0 1 0 0,0 0-1 0 0,1 0 1 0 0,2-1 0 0 0,0 1-1 0 0,1 0 1 0 0,8 22-1 0 0,-3-21 1 0 0,0 0 0 0 0,25 38 0 0 0,7 16 32 0 0,-26-37-46 0 0,-1 0 1 0 0,-2 1-1 0 0,-1 1 0 0 0,-2 0 0 0 0,3 42 1 0 0,-13-83-108 0 0,1 1 0 0 0,0 0 0 0 0,1 0 0 0 0,-1 0 0 0 0,0 0 0 0 0,0 0 0 0 0,0 0 1 0 0,0 0-1 0 0,1-1 0 0 0,-1 1 0 0 0,1 0 0 0 0,-1 0 0 0 0,0 0 0 0 0,1-1 0 0 0,-1 1 1 0 0,1 0-1 0 0,-1 0 0 0 0,1-1 0 0 0,0 1 0 0 0,-1-1 0 0 0,1 1 0 0 0,0 0 0 0 0,-1-1 0 0 0,1 1 1 0 0,1 0-1 0 0,-1-1-321 0 0,0 0-1 0 0,0-1 1 0 0,0 1 0 0 0,0 0 0 0 0,-1 0-1 0 0,1-1 1 0 0,0 1 0 0 0,0 0 0 0 0,-1-1 0 0 0,1 1-1 0 0,0 0 1 0 0,0-1 0 0 0,-1 1 0 0 0,1-1 0 0 0,0 0-1 0 0,-1 1 1 0 0,1-1 0 0 0,-1 1 0 0 0,1-1 0 0 0,-1 0-1 0 0,1 1 1 0 0,-1-1 0 0 0,1 0 0 0 0,-1 0 0 0 0,0 0-1 0 0,1 1 1 0 0,-1-2 0 0 0,5-9-7706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45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96 4945 0 0,'-8'-8'824'0'0,"0"1"1130"0"0,1 0 1 0 0,0-1-1 0 0,0 1 1 0 0,-7-13 0 0 0,13 19-1690 0 0,1 0 1 0 0,-1 0-1 0 0,0 0 1 0 0,1 0-1 0 0,-1 0 1 0 0,1 0 0 0 0,0 0-1 0 0,-1 0 1 0 0,1-1-1 0 0,0 1 1 0 0,0 0-1 0 0,0 0 1 0 0,0 0-1 0 0,0-1 1 0 0,0 1 0 0 0,0 0-1 0 0,0 0 1 0 0,1-2-1 0 0,-1 2-155 0 0,1 0-1 0 0,0 0 1 0 0,0 0-1 0 0,0 0 1 0 0,0 0-1 0 0,0 0 1 0 0,0 0 0 0 0,0 0-1 0 0,0 0 1 0 0,0 1-1 0 0,0-1 1 0 0,1 0-1 0 0,-1 1 1 0 0,0-1-1 0 0,0 1 1 0 0,1-1-1 0 0,-1 1 1 0 0,0 0-1 0 0,1 0 1 0 0,1-1 0 0 0,1 1-29 0 0,0-1 0 0 0,0 1 1 0 0,0 0-1 0 0,0 0 1 0 0,-1 1-1 0 0,1-1 0 0 0,0 1 1 0 0,0 0-1 0 0,-1 0 1 0 0,1 0-1 0 0,0 0 0 0 0,-1 1 1 0 0,1-1-1 0 0,-1 1 1 0 0,0 0-1 0 0,1 0 0 0 0,-1 0 1 0 0,0 1-1 0 0,0-1 1 0 0,0 1-1 0 0,-1-1 0 0 0,1 1 1 0 0,-1 0-1 0 0,1 0 1 0 0,-1 0-1 0 0,0 1 1 0 0,0-1-1 0 0,2 6 0 0 0,0 0-34 0 0,0 0-1 0 0,0 0 0 0 0,-1 1 0 0 0,0-1 1 0 0,-1 1-1 0 0,0 0 0 0 0,0 0 0 0 0,-1 0 1 0 0,0 18-1 0 0,-4-1-684 0 0,0-1 0 0 0,-7 27 0 0 0,7-40-365 0 0,-1 0-1 0 0,0 0 0 0 0,-1 0 1 0 0,0 0-1 0 0,-13 20 1 0 0,16-30 888 0 0,-1 1 0 0 0,1-1 0 0 0,-1 0 0 0 0,1 0 0 0 0,-1 0 0 0 0,0 0 0 0 0,0-1 0 0 0,0 1 0 0 0,-1-1 0 0 0,1 0 0 0 0,-1 0 0 0 0,-4 3 0 0 0,25-14 4470 0 0,-14 7-4180 0 0,0 0 0 0 0,1 0 0 0 0,-1 0 0 0 0,1 1 0 0 0,-1-1 0 0 0,1 1-1 0 0,-1 0 1 0 0,8-1 0 0 0,25 0 198 0 0,-27 2-310 0 0,0 0 0 0 0,0-1 0 0 0,0 0 1 0 0,1-1-1 0 0,-1 1 0 0 0,9-4 0 0 0,-15 3-359 0 0,0 0 0 0 0,0 1 0 0 0,0-1 0 0 0,0 0-1 0 0,0 0 1 0 0,0-1 0 0 0,-1 1 0 0 0,1 0 0 0 0,-1-1 0 0 0,0 0 0 0 0,1 1 0 0 0,-1-1-1 0 0,0 0 1 0 0,-1 0 0 0 0,1 0 0 0 0,0-1 0 0 0,-1 1 0 0 0,0 0 0 0 0,0-1-1 0 0,1-3 1 0 0,1-5-488 0 0,-2 1 0 0 0,1 0 0 0 0,-1-1 0 0 0,-1 1 0 0 0,0-1 0 0 0,0 0-1 0 0,-4-17 1 0 0,2 18 1090 0 0,-1 1 0 0 0,0-1-1 0 0,-5-12 1 0 0,5 17 477 0 0,1 1 0 0 0,-1-1-1 0 0,0 1 1 0 0,0 0 0 0 0,-1 0 0 0 0,-6-7 0 0 0,9 19 4079 0 0,2 29-3074 0 0,2 36-926 0 0,-3-48-931 0 0,1 0 1 0 0,1 0-1 0 0,1 0 0 0 0,7 25 0 0 0,-10-48 36 0 0,0 0-1 0 0,0-1 1 0 0,0 1 0 0 0,0 0-1 0 0,0 0 1 0 0,0-1 0 0 0,1 1-1 0 0,-1 0 1 0 0,0 0 0 0 0,1-1-1 0 0,-1 1 1 0 0,0 0 0 0 0,1-1-1 0 0,-1 1 1 0 0,1 0 0 0 0,-1-1-1 0 0,1 1 1 0 0,0 0 0 0 0,-1-1-1 0 0,1 1 1 0 0,-1-1 0 0 0,1 0-1 0 0,0 1 1 0 0,0-1 0 0 0,-1 1-1 0 0,1-1 1 0 0,0 0 0 0 0,1 1-1 0 0,-1-2 11 0 0,0 1-1 0 0,0 0 0 0 0,0-1 0 0 0,0 0 1 0 0,0 1-1 0 0,0-1 0 0 0,0 0 1 0 0,0 1-1 0 0,0-1 0 0 0,0 0 1 0 0,0 0-1 0 0,0 0 0 0 0,0 0 1 0 0,-1 0-1 0 0,1 0 0 0 0,0-1 0 0 0,24-48-226 0 0,-25 49 236 0 0,16-37-450 0 0,-5 13-474 0 0,-1-1-1 0 0,-1 0 0 0 0,7-34 0 0 0,-27 136 6512 0 0,8-44-5545 0 0,0 0 0 0 0,2 1-1 0 0,2-1 1 0 0,5 45 0 0 0,-5-72-370 0 0,0 0-1 0 0,1 0 1 0 0,-1 0 0 0 0,1-1 0 0 0,0 1 0 0 0,0 0 0 0 0,4 4 0 0 0,-5-7-294 0 0,0 0 0 0 0,1 0 0 0 0,-1 0 0 0 0,1-1 0 0 0,0 1 0 0 0,-1 0 0 0 0,1-1 0 0 0,0 1 0 0 0,0-1 0 0 0,0 0-1 0 0,0 0 1 0 0,0 0 0 0 0,0 0 0 0 0,0 0 0 0 0,0 0 0 0 0,0 0 0 0 0,5 0 0 0 0,9 0-5736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45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10 9714 0 0,'0'0'388'0'0,"-5"-8"5811"0"0,5 8-5812 0 0,-1 0 1 0 0,1 0-1 0 0,-1-1 1 0 0,1 1-1 0 0,-1 0 0 0 0,1 0 1 0 0,-1 0-1 0 0,1-1 1 0 0,-1 1-1 0 0,1 0 1 0 0,-1 0-1 0 0,0 0 1 0 0,-10 12 3671 0 0,-5 31-4077 0 0,15-37 803 0 0,-22 67-201 0 0,-46 178-1126 0 0,64-216-1488 0 0,6-32 173 0 0,4-22 1205 0 0,-2 9 607 0 0,-1-1 0 0 0,2 1 0 0 0,-1 0-1 0 0,2 0 1 0 0,-1 0 0 0 0,1 0 0 0 0,8-11 0 0 0,-11 19 41 0 0,0-1 1 0 0,0 1 0 0 0,1 0-1 0 0,-1-1 1 0 0,1 1 0 0 0,-1 0 0 0 0,1 0-1 0 0,-1 1 1 0 0,1-1 0 0 0,0 0-1 0 0,0 1 1 0 0,0 0 0 0 0,0 0-1 0 0,0 0 1 0 0,0 0 0 0 0,0 0 0 0 0,0 1-1 0 0,1-1 1 0 0,-1 1 0 0 0,0 0-1 0 0,0 0 1 0 0,0 0 0 0 0,1 0-1 0 0,-1 0 1 0 0,0 1 0 0 0,0 0-1 0 0,0-1 1 0 0,6 3 0 0 0,2 2-455 0 0,0-1 0 0 0,0 1 0 0 0,0 1 0 0 0,18 13 0 0 0,-7 0-3639 0 0,-6 2-3528 0 0,-7-7 3412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46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0 3425 0 0,'-2'2'1243'0'0,"0"1"1"0"0,0-1 0 0 0,0 1 0 0 0,0-1-1 0 0,0 1 1 0 0,0 0 0 0 0,1-1 0 0 0,-1 1-1 0 0,1 0 1 0 0,0 0 0 0 0,0 0-1 0 0,-1 4 1 0 0,-8 45 4809 0 0,5-25-6059 0 0,3-15-8 0 0,-1 0 0 0 0,0-1 0 0 0,-1 1 0 0 0,-1-1 1 0 0,0 0-1 0 0,0 0 0 0 0,-1 0 0 0 0,-7 10 0 0 0,13-21-5 0 0,0 0 0 0 0,0 0-1 0 0,0 1 1 0 0,0-1 0 0 0,-1 0 0 0 0,1 0 0 0 0,0 1 0 0 0,0-1 0 0 0,0 0 0 0 0,0 0 0 0 0,0 1 0 0 0,-1-1-1 0 0,1 0 1 0 0,0 0 0 0 0,0 0 0 0 0,0 0 0 0 0,-1 1 0 0 0,1-1 0 0 0,0 0 0 0 0,0 0 0 0 0,-1 0-1 0 0,1 0 1 0 0,0 0 0 0 0,0 0 0 0 0,-1 1 0 0 0,1-1 0 0 0,0 0 0 0 0,0 0 0 0 0,-1 0 0 0 0,1 0 0 0 0,0 0-1 0 0,0 0 1 0 0,-1 0 0 0 0,1 0 0 0 0,0 0 0 0 0,0 0 0 0 0,-1-1 0 0 0,1 1 0 0 0,0 0 0 0 0,-1 0-1 0 0,2 0 7 0 0,-1-1-1 0 0,0 1 0 0 0,1-1 0 0 0,-1 1 1 0 0,0-1-1 0 0,1 1 0 0 0,-1 0 0 0 0,1-1 1 0 0,-1 1-1 0 0,0 0 0 0 0,1-1 0 0 0,-1 1 1 0 0,1 0-1 0 0,-1 0 0 0 0,1-1 0 0 0,0 1 1 0 0,-1 0-1 0 0,1 0 0 0 0,-1 0 0 0 0,1 0 0 0 0,-1 0 1 0 0,1 0-1 0 0,1 0 0 0 0,109-8 229 0 0,-75 7-630 0 0,41-7-1 0 0,-64 6-690 0 0,0-1-1 0 0,0 0 1 0 0,0-1-1 0 0,-1-1 1 0 0,1 0-1 0 0,20-12 0 0 0,-25 12 199 0 0,-1 0-1 0 0,1 0 0 0 0,-1-1 1 0 0,-1 0-1 0 0,1 0 0 0 0,-1 0 1 0 0,0-1-1 0 0,0 0 0 0 0,-1-1 1 0 0,6-9-1 0 0,9-14-2959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46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87 9114 0 0,'-35'-60'9701'0'0,"21"33"-2896"0"0,15 39-3698 0 0,-3 14-2857 0 0,1-18 19 0 0,-19 155-357 0 0,15-138-1703 0 0,-2 1 0 0 0,-11 27 0 0 0,22-66 526 0 0,8-19 1259 0 0,-11 30 54 0 0,0 1 0 0 0,0 0 0 0 0,0-1 0 0 0,0 1 0 0 0,0 0 0 0 0,1 0 0 0 0,-1 0 1 0 0,0 0-1 0 0,1 0 0 0 0,-1 0 0 0 0,0 1 0 0 0,1-1 0 0 0,-1 0 0 0 0,1 1 0 0 0,-1-1 0 0 0,1 1 0 0 0,0-1 0 0 0,-1 1 0 0 0,1 0 0 0 0,0 0 1 0 0,-1 0-1 0 0,3 0 0 0 0,7 1 62 0 0,1 0 1 0 0,0 1-1 0 0,-1 0 1 0 0,1 1 0 0 0,-1 1-1 0 0,0 0 1 0 0,16 8-1 0 0,38 24-2447 0 0,-65-36 2225 0 0,1 4-2924 0 0,-1-4 2924 0 0,0 0-1 0 0,0 0 1 0 0,0 0 0 0 0,0 1-1 0 0,0-1 1 0 0,0 0-1 0 0,0 0 1 0 0,0 0-1 0 0,-12 8-2756 0 0,-11 1 2616 0 0,8-6-184 0 0,12-3 734 0 0,1 0 1 0 0,0 0 0 0 0,0 0-1 0 0,0 1 1 0 0,0-1-1 0 0,-1 1 1 0 0,1-1 0 0 0,0 1-1 0 0,0 0 1 0 0,0 0-1 0 0,0 0 1 0 0,1 0 0 0 0,-1 0-1 0 0,0 1 1 0 0,0-1-1 0 0,1 0 1 0 0,-1 1 0 0 0,0-1-1 0 0,1 1 1 0 0,0 0-1 0 0,-1-1 1 0 0,1 1 0 0 0,0 0-1 0 0,0 0 1 0 0,0 0-1 0 0,0 0 1 0 0,0 0 0 0 0,0 2-1 0 0,-24 72 3004 0 0,20-55-3142 0 0,1 1 1 0 0,1 0-1 0 0,0 32 0 0 0,7-64-165 0 0,2 0 0 0 0,-1 0 0 0 0,1 0 0 0 0,11-12 0 0 0,-11 18-56 0 0,-1 0 0 0 0,1 0 0 0 0,0 1 1 0 0,0 0-1 0 0,0 0 0 0 0,0 1 0 0 0,0-1 1 0 0,1 1-1 0 0,-1 1 0 0 0,1-1 0 0 0,-1 1 1 0 0,1 1-1 0 0,-1-1 0 0 0,1 1 0 0 0,0 0 0 0 0,-1 0 1 0 0,1 1-1 0 0,8 1 0 0 0,-14-1-200 0 0,0-1 0 0 0,0 1 1 0 0,0-1-1 0 0,0 1 0 0 0,0 0 0 0 0,0-1 0 0 0,0 1 0 0 0,-1 0 1 0 0,1 0-1 0 0,0-1 0 0 0,0 1 0 0 0,-1 0 0 0 0,1 0 0 0 0,0 0 0 0 0,-1 0 1 0 0,1 0-1 0 0,-1 0 0 0 0,0 0 0 0 0,1 0 0 0 0,-1 0 0 0 0,0 0 0 0 0,1 0 1 0 0,-1 0-1 0 0,0 0 0 0 0,0 0 0 0 0,0 0 0 0 0,0 0 0 0 0,0 2 0 0 0,0-2-101 0 0,0 1 0 0 0,0-1-1 0 0,0 0 1 0 0,0 1 0 0 0,0-1 0 0 0,-1 1-1 0 0,1-1 1 0 0,0 0 0 0 0,-1 0-1 0 0,1 1 1 0 0,-1-1 0 0 0,1 0-1 0 0,-1 0 1 0 0,0 1 0 0 0,0-1-1 0 0,1 0 1 0 0,-1 0 0 0 0,0 0-1 0 0,0 0 1 0 0,0 0 0 0 0,0 0-1 0 0,-1 1 1 0 0,-20 5-3098 0 0,20-6 3107 0 0,1 0-1 0 0,0 0 0 0 0,0 0 0 0 0,0 0 1 0 0,0 0-1 0 0,0 0 0 0 0,0 0 0 0 0,0 1 1 0 0,0-1-1 0 0,0 0 0 0 0,0 4 0 0 0,0-5 331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47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7394 0 0,'2'-8'10091'0'0,"10"1"-5334"0"0,21-5-3032 0 0,-21 8-561 0 0,0-1-814 0 0,1 1 0 0 0,-1-1 0 0 0,1 2 1 0 0,23-4-1 0 0,-33 7-374 0 0,-1-1 1 0 0,1 1-1 0 0,-1 0 0 0 0,1 0 1 0 0,0 0-1 0 0,-1 0 0 0 0,1 1 1 0 0,-1-1-1 0 0,1 1 0 0 0,-1-1 1 0 0,1 1-1 0 0,-1 0 1 0 0,1 0-1 0 0,-1 0 0 0 0,0 0 1 0 0,1 1-1 0 0,-1-1 0 0 0,0 1 1 0 0,0-1-1 0 0,0 1 1 0 0,0 0-1 0 0,0-1 0 0 0,0 1 1 0 0,-1 0-1 0 0,1 0 0 0 0,-1 1 1 0 0,1-1-1 0 0,-1 0 0 0 0,0 0 1 0 0,0 1-1 0 0,2 3 1 0 0,0 3-1202 0 0,3 11-2550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47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75 10978 0 0,'-11'-18'6489'0'0,"5"5"1034"0"0,8 12-7407 0 0,-1 1 0 0 0,0-1-1 0 0,1 1 1 0 0,-1-1 0 0 0,1 1-1 0 0,-1 0 1 0 0,1 0 0 0 0,-1 0-1 0 0,1 0 1 0 0,-1 0 0 0 0,1 0-1 0 0,-1 0 1 0 0,3 1 0 0 0,39-2 0 0 0,-43 1-121 0 0,1 0-1 0 0,0 0 1 0 0,-1 0 0 0 0,1 0-1 0 0,0 0 1 0 0,-1 0-1 0 0,1 0 1 0 0,0 0-1 0 0,-1 0 1 0 0,1-1 0 0 0,0 1-1 0 0,-1 0 1 0 0,1 0-1 0 0,-1-1 1 0 0,1 1-1 0 0,-1 0 1 0 0,1-1 0 0 0,0 1-1 0 0,-1 0 1 0 0,0-1-1 0 0,1 1 1 0 0,-1-1-1 0 0,1 1 1 0 0,-1-1 0 0 0,1 1-1 0 0,-1-1 1 0 0,0 1-1 0 0,1-1 1 0 0,-1 0-1 0 0,0 1 1 0 0,0-1 0 0 0,1 1-1 0 0,-1-1 1 0 0,0 0-1 0 0,0 1 1 0 0,0-1-1 0 0,0 0 1 0 0,0 1 0 0 0,0-1-1 0 0,0 1 1 0 0,0-1-1 0 0,0 0 1 0 0,0 1-1 0 0,0-1 1 0 0,0 0 0 0 0,0 1-1 0 0,-1-1 1 0 0,1 0-1 0 0,0 1 1 0 0,0-1-1 0 0,-1 1 1 0 0,1-1 0 0 0,0 1-1 0 0,-1-1 1 0 0,1 1-1 0 0,-1-1 1 0 0,1 1-1 0 0,-1-1 1 0 0,1 1 0 0 0,-1-1-1 0 0,0 0 1 0 0,0 0-11 0 0,-1 0 0 0 0,1 0 1 0 0,0 0-1 0 0,-1 0 0 0 0,1 0 1 0 0,0 0-1 0 0,-1 0 0 0 0,0 0 1 0 0,1 1-1 0 0,-1-1 0 0 0,1 0 1 0 0,-1 1-1 0 0,0 0 1 0 0,1-1-1 0 0,-1 1 0 0 0,0 0 1 0 0,1 0-1 0 0,-1 0 0 0 0,0 0 1 0 0,0 0-1 0 0,1 0 0 0 0,-1 0 1 0 0,0 1-1 0 0,1-1 0 0 0,-1 0 1 0 0,0 1-1 0 0,1 0 0 0 0,-1-1 1 0 0,1 1-1 0 0,-1 0 0 0 0,1 0 1 0 0,-1 0-1 0 0,1 0 0 0 0,-3 2 1 0 0,0 0-19 0 0,-1 1 0 0 0,0 0 0 0 0,1 0 1 0 0,0 1-1 0 0,0-1 0 0 0,0 1 0 0 0,1 0 0 0 0,-6 8 0 0 0,7-6 37 0 0,-1-1 0 0 0,1 0-1 0 0,0 0 1 0 0,0 1-1 0 0,1-1 1 0 0,0 1-1 0 0,0 0 1 0 0,0-1-1 0 0,1 1 1 0 0,0 0-1 0 0,0-1 1 0 0,1 1 0 0 0,0 0-1 0 0,0-1 1 0 0,1 1-1 0 0,0-1 1 0 0,0 1-1 0 0,0-1 1 0 0,1 0-1 0 0,-1 0 1 0 0,2 0 0 0 0,-1 0-1 0 0,1-1 1 0 0,0 1-1 0 0,7 7 1 0 0,-7-8 0 0 0,0-1 0 0 0,1 0 0 0 0,0 0 0 0 0,-1 0 0 0 0,1-1 0 0 0,1 1 0 0 0,-1-1-1 0 0,1 0 1 0 0,-1-1 0 0 0,1 1 0 0 0,0-1 0 0 0,0-1 0 0 0,0 1 0 0 0,0-1 0 0 0,0 0 0 0 0,0 0 0 0 0,0 0 0 0 0,0-1 0 0 0,0 0 0 0 0,1 0 0 0 0,-1-1 0 0 0,0 0 0 0 0,0 0 0 0 0,0 0 0 0 0,0-1 0 0 0,0 0 0 0 0,9-4 0 0 0,3-6-239 0 0,-13 6-52 0 0,-13 7 181 0 0,2 2 143 0 0,1 0 1 0 0,0 1-1 0 0,1 0 0 0 0,-1 0 0 0 0,1 0 1 0 0,-1 0-1 0 0,1 1 0 0 0,0-1 0 0 0,1 1 1 0 0,-1 0-1 0 0,-3 8 0 0 0,-11 12 401 0 0,8-14-239 0 0,-1 0 1 0 0,0-1-1 0 0,-12 8 0 0 0,-20 19-47 0 0,42-37-154 0 0,1 0-1 0 0,0 0 0 0 0,-1 1 1 0 0,1-1-1 0 0,0 0 0 0 0,-1 1 1 0 0,1-1-1 0 0,0 0 0 0 0,0 1 1 0 0,-1-1-1 0 0,1 0 0 0 0,0 1 1 0 0,0-1-1 0 0,0 0 0 0 0,0 1 1 0 0,0-1-1 0 0,-1 1 0 0 0,1-1 1 0 0,0 0-1 0 0,0 1 0 0 0,0-1 1 0 0,0 1-1 0 0,0-1 0 0 0,0 0 1 0 0,0 1-1 0 0,0-1 0 0 0,0 1 1 0 0,1-1-1 0 0,-1 0 0 0 0,0 1 1 0 0,0-1-1 0 0,0 1 0 0 0,0-1 1 0 0,1 1-1 0 0,13 8-103 0 0,22-3-14 0 0,-20-7 6 0 0,0 0 1 0 0,1-1-1 0 0,-1-1 0 0 0,-1 0 0 0 0,32-12 0 0 0,-7-3-2995 0 0,-5-3-4074 0 0,-15-1-574 0 0,-12 11 2800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47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 5105 0 0,'0'11'13094'0'0,"-2"7"-6003"0"0,-1 12-4212 0 0,-4 20-4210 0 0,0 0 2422 0 0,1-14-966 0 0,3-21-323 0 0,1 0-1 0 0,0 1 1 0 0,1 0-1 0 0,1-1 1 0 0,3 27-1 0 0,0-31 243 0 0,2-5-3330 0 0,-17 13-7390 0 0,5-16 11480 0 0,1 1-1 0 0,-1 0 0 0 0,1 0 0 0 0,0 1 0 0 0,0-1 1 0 0,1 1-1 0 0,-1 1 0 0 0,1-1 0 0 0,-5 8 0 0 0,9-11-540 0 0,0 0 0 0 0,0 0 0 0 0,0 0 0 0 0,0 0 0 0 0,0 0-1 0 0,0 1 1 0 0,0-1 0 0 0,1 0 0 0 0,-1 1 0 0 0,1-1-1 0 0,0 0 1 0 0,0 1 0 0 0,0-1 0 0 0,0 0 0 0 0,0 1 0 0 0,0-1-1 0 0,1 3 1 0 0,0-2-248 0 0,0 0 0 0 0,1 0-1 0 0,-1 0 1 0 0,0 0 0 0 0,1 0-1 0 0,0 0 1 0 0,0 0 0 0 0,0-1-1 0 0,3 5 1 0 0,0-4-44 0 0,-1 0-1 0 0,0 0 1 0 0,1 0 0 0 0,0 0-1 0 0,0 0 1 0 0,0-1 0 0 0,0 0 0 0 0,0 0-1 0 0,0-1 1 0 0,1 1 0 0 0,-1-1-1 0 0,0 0 1 0 0,1-1 0 0 0,-1 1 0 0 0,1-1-1 0 0,-1 0 1 0 0,1 0 0 0 0,6-2-1 0 0,5 0-1505 0 0,0-1 0 0 0,0 0 0 0 0,0-1 0 0 0,24-10-1 0 0,-37 12 933 0 0,0 0 0 0 0,-1 0-1 0 0,1 0 1 0 0,-1 0-1 0 0,0 0 1 0 0,0-1-1 0 0,0 0 1 0 0,0 1-1 0 0,0-1 1 0 0,0 0-1 0 0,3-6 1 0 0,5-5-1690 0 0,20-10-3250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48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23 16155 0 0,'7'-23'10076'0'0,"-5"36"-9260"0"0,-1 16-489 0 0,-2 0 1 0 0,-1 0-1 0 0,-1 0 0 0 0,-10 42 1 0 0,-40 109-909 0 0,18-67-3315 0 0,36-119 3537 0 0,1 0 1 0 0,0 1 0 0 0,1-1 0 0 0,0 1-1 0 0,0 0 1 0 0,6-9 0 0 0,-6 10 504 0 0,1 0 0 0 0,0-1 1 0 0,1 2-1 0 0,-1-1 0 0 0,1 0 1 0 0,-1 1-1 0 0,1 0 0 0 0,0 0 1 0 0,1 0-1 0 0,-1 1 0 0 0,0 0 1 0 0,1 0-1 0 0,-1 0 0 0 0,1 1 1 0 0,-1-1-1 0 0,1 1 0 0 0,0 1 1 0 0,0-1-1 0 0,9 1 0 0 0,-3 1-23 0 0,0 0 1 0 0,-1 1-1 0 0,1 0 0 0 0,-1 1 0 0 0,16 5 1 0 0,23 7-332 0 0,-48-15 15 0 0,0 0 0 0 0,-1 0 0 0 0,1 1 0 0 0,0-1 0 0 0,0 0 0 0 0,-1 0 0 0 0,1-1 0 0 0,0 1-1 0 0,-1 0 1 0 0,1-1 0 0 0,3 0 0 0 0,-4 0-254 0 0,0 1-1 0 0,0-1 0 0 0,0 0 1 0 0,0 1-1 0 0,0-1 1 0 0,0 0-1 0 0,0 0 1 0 0,0 0-1 0 0,0 0 0 0 0,-1 0 1 0 0,1 0-1 0 0,0 0 1 0 0,-1 0-1 0 0,1 0 1 0 0,0 0-1 0 0,-1-1 0 0 0,1 1 1 0 0,-1 0-1 0 0,0 0 1 0 0,1-1-1 0 0,-1 1 1 0 0,0 0-1 0 0,0 0 0 0 0,0-1 1 0 0,0 1-1 0 0,0 0 1 0 0,0-1-1 0 0,0 1 1 0 0,0 0-1 0 0,-1 0 0 0 0,1-1 1 0 0,0 1-1 0 0,-1 0 1 0 0,1 0-1 0 0,-1 0 1 0 0,0-2-1 0 0,-6-8-3423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48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1 171 10106 0 0,'1'-2'8868'0'0,"5"1"-4047"0"0,24 3-3524 0 0,-15-1-486 0 0,43-4 224 0 0,-50 2-1683 0 0,1-1 0 0 0,-1 0 0 0 0,1 0 0 0 0,11-5 0 0 0,-16 6 235 0 0,-1-1 0 0 0,1 0 0 0 0,-1 0 0 0 0,1 0 1 0 0,-1 0-1 0 0,0-1 0 0 0,0 1 0 0 0,0-1 0 0 0,0 0 0 0 0,0 0 1 0 0,-1 0-1 0 0,1 0 0 0 0,-1 0 0 0 0,0-1 0 0 0,0 1 0 0 0,0-1 1 0 0,0 1-1 0 0,-1-1 0 0 0,1 0 0 0 0,-1 1 0 0 0,0-1 0 0 0,0 0 1 0 0,0 0-1 0 0,-1 0 0 0 0,1-8 0 0 0,-1 11 417 0 0,-1-36-251 0 0,1 35 464 0 0,0 1-1 0 0,0 0 1 0 0,0-1 0 0 0,0 1 0 0 0,-1 0 0 0 0,1 0 0 0 0,0 0 0 0 0,-1-1-1 0 0,1 1 1 0 0,-1 0 0 0 0,1 0 0 0 0,-1 0 0 0 0,1 0 0 0 0,-1 0 0 0 0,0 0 0 0 0,0 0-1 0 0,1 0 1 0 0,-1 0 0 0 0,0 0 0 0 0,0 0 0 0 0,0 0 0 0 0,0 0 0 0 0,0 1-1 0 0,0-1 1 0 0,0 0 0 0 0,-2 0 0 0 0,3 1-71 0 0,-1 0-1 0 0,1 1 1 0 0,-1-1-1 0 0,1 0 1 0 0,-1 0-1 0 0,1 1 1 0 0,-1-1 0 0 0,1 0-1 0 0,-1 0 1 0 0,1 1-1 0 0,-1-1 1 0 0,1 0-1 0 0,0 1 1 0 0,-1-1 0 0 0,1 1-1 0 0,-1-1 1 0 0,1 1-1 0 0,0-1 1 0 0,0 0-1 0 0,-1 1 1 0 0,1-1 0 0 0,0 1-1 0 0,0 0 1 0 0,-1-1-1 0 0,1 1 1 0 0,0-1-1 0 0,0 1 1 0 0,0 0-1 0 0,-5 21 894 0 0,4-18-691 0 0,-6 41-263 0 0,1-1 1 0 0,3 1 0 0 0,1 0-1 0 0,2 0 1 0 0,7 50-1 0 0,-2-72-594 0 0,-4-20-351 0 0,0 1 0 0 0,1 0 0 0 0,-1-1 0 0 0,1 1 1 0 0,0-1-1 0 0,4 6 0 0 0,-5-8 587 0 0,0 0 1 0 0,0 0 0 0 0,-1 0-1 0 0,1-1 1 0 0,0 1-1 0 0,0 0 1 0 0,0 0 0 0 0,0-1-1 0 0,0 1 1 0 0,1-1 0 0 0,-1 1-1 0 0,0-1 1 0 0,0 1-1 0 0,0-1 1 0 0,0 0 0 0 0,1 1-1 0 0,-1-1 1 0 0,0 0-1 0 0,0 0 1 0 0,1 0 0 0 0,-1 0-1 0 0,0 0 1 0 0,0 0-1 0 0,0 0 1 0 0,1-1 0 0 0,-1 1-1 0 0,0 0 1 0 0,0-1-1 0 0,0 1 1 0 0,0-1 0 0 0,1 1-1 0 0,-1-1 1 0 0,0 1 0 0 0,0-1-1 0 0,0 0 1 0 0,0 0-1 0 0,0 1 1 0 0,0-1 0 0 0,-1 0-1 0 0,1 0 1 0 0,0 0-1 0 0,0-1 1 0 0,7-6 92 0 0,-1-1 0 0 0,0 0-1 0 0,-1 0 1 0 0,0 0 0 0 0,0-1 0 0 0,-1 0 0 0 0,0 0-1 0 0,5-18 1 0 0,-1 1 751 0 0,-2-1-1 0 0,5-33 0 0 0,-7 15 2526 0 0,2-11 5799 0 0,-24 127-1948 0 0,5-23-5926 0 0,-5 49 0 0 0,15-82-1298 0 0,1 0 1 0 0,1-1 0 0 0,0 1-1 0 0,0 0 1 0 0,2 0-1 0 0,-1 0 1 0 0,2-1 0 0 0,5 19-1 0 0,-6-26-451 0 0,0-1-1 0 0,1 0 1 0 0,0 0-1 0 0,0 0 1 0 0,0 0-1 0 0,5 6 1 0 0,-7-10 346 0 0,-1 0 0 0 0,1 0 1 0 0,0 0-1 0 0,0 0 0 0 0,0 0 0 0 0,0 0 1 0 0,0 0-1 0 0,0 0 0 0 0,0-1 1 0 0,0 1-1 0 0,1 0 0 0 0,-1-1 1 0 0,0 1-1 0 0,0-1 0 0 0,1 1 0 0 0,-1-1 1 0 0,0 0-1 0 0,0 1 0 0 0,1-1 1 0 0,-1 0-1 0 0,0 0 0 0 0,1 0 1 0 0,-1 0-1 0 0,0 0 0 0 0,1 0 0 0 0,-1 0 1 0 0,0-1-1 0 0,1 1 0 0 0,-1 0 1 0 0,0-1-1 0 0,0 1 0 0 0,3-2 1 0 0,6-6-4272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49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11 9122 0 0,'5'-11'11001'0'0,"-2"22"-6014"0"0,-3 21-3246 0 0,-33 140-856 0 0,1-13-3580 0 0,31-139-734 0 0,8-32 719 0 0,8-29 1537 0 0,-12 32 1301 0 0,-1 0 0 0 0,2 0 1 0 0,-1 1-1 0 0,1-1 0 0 0,0 1 0 0 0,1 0 0 0 0,0 0 0 0 0,9-11 0 0 0,-11 17 0 0 0,-1 0 1 0 0,1-1-1 0 0,0 1 0 0 0,-1 0 0 0 0,1 0 0 0 0,0 0 0 0 0,0 0 0 0 0,0 1 0 0 0,0 0 0 0 0,1-1 0 0 0,-1 1 0 0 0,0 0 1 0 0,1 0-1 0 0,-1 1 0 0 0,0-1 0 0 0,1 1 0 0 0,-1-1 0 0 0,1 1 0 0 0,-1 0 0 0 0,1 0 0 0 0,-1 1 0 0 0,1-1 0 0 0,-1 1 1 0 0,0 0-1 0 0,5 1 0 0 0,-1 1-7 0 0,0 0 0 0 0,0 1 0 0 0,0 0 1 0 0,0 0-1 0 0,-1 0 0 0 0,1 1 0 0 0,6 6 0 0 0,-7-5-396 0 0,1-1 0 0 0,0 1 0 0 0,0-2 0 0 0,0 1-1 0 0,10 4 1 0 0,-17-9 120 0 0,1 0 0 0 0,-1 0 0 0 0,1 0-1 0 0,-1 0 1 0 0,1 1 0 0 0,-1-1 0 0 0,1 0-1 0 0,-1 0 1 0 0,0 0 0 0 0,1 0 0 0 0,-1 0 0 0 0,1 0-1 0 0,-1 0 1 0 0,1 0 0 0 0,-1 0 0 0 0,1 0-1 0 0,-1-1 1 0 0,1 1 0 0 0,-1 0 0 0 0,1 0-1 0 0,-1 0 1 0 0,1 0 0 0 0,-1-1 0 0 0,0 1 0 0 0,1 0-1 0 0,-1-1 1 0 0,1 1 0 0 0,-1 0 0 0 0,0-1-1 0 0,1 1 1 0 0,-1 0 0 0 0,0-1 0 0 0,0 1 0 0 0,1 0-1 0 0,-1-1 1 0 0,0 1 0 0 0,0-1 0 0 0,1 1-1 0 0,-1-1 1 0 0,0 1 0 0 0,0-1 0 0 0,0 1-1 0 0,0-1 1 0 0,0 1 0 0 0,0 0 0 0 0,0-1 0 0 0,0 1-1 0 0,0-1 1 0 0,0 1 0 0 0,0-1 0 0 0,0 1-1 0 0,0-1 1 0 0,0 0 0 0 0,-5-27-6026 0 0,-1 12 1854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09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18 6033 0 0,'0'-1'335'0'0,"-1"0"0"0"0,1 0-1 0 0,0 0 1 0 0,-1 0 0 0 0,1 0-1 0 0,-1 0 1 0 0,1 0 0 0 0,-1 0-1 0 0,0 1 1 0 0,1-1-1 0 0,-1 0 1 0 0,0 0 0 0 0,1 1-1 0 0,-1-1 1 0 0,0 0 0 0 0,0 1-1 0 0,0-1 1 0 0,1 1 0 0 0,-1-1-1 0 0,0 1 1 0 0,0 0 0 0 0,0-1-1 0 0,0 1 1 0 0,0 0 0 0 0,0-1-1 0 0,0 1 1 0 0,0 0 0 0 0,0 0-1 0 0,0 0 1 0 0,0 0 0 0 0,0 0-1 0 0,0 0 1 0 0,-2 1 0 0 0,1 0-63 0 0,0 0 1 0 0,1 0 0 0 0,-1 0 0 0 0,0 0 0 0 0,0 1 0 0 0,1-1 0 0 0,-1 1-1 0 0,1-1 1 0 0,-1 1 0 0 0,1 0 0 0 0,0 0 0 0 0,0-1 0 0 0,-1 1-1 0 0,1 0 1 0 0,1 0 0 0 0,-2 3 0 0 0,1-4-175 0 0,1 0 1 0 0,0 0-1 0 0,0 1 0 0 0,0-1 1 0 0,0 0-1 0 0,0 0 1 0 0,0 0-1 0 0,0 1 0 0 0,0-1 1 0 0,0 0-1 0 0,1 0 0 0 0,-1 1 1 0 0,0-1-1 0 0,1 0 0 0 0,-1 0 1 0 0,1 0-1 0 0,-1 0 0 0 0,1 0 1 0 0,0 0-1 0 0,-1 0 1 0 0,1 0-1 0 0,2 2 0 0 0,23 23 333 0 0,-14-16-177 0 0,3 6-49 0 0,-1 0-1 0 0,0 1 1 0 0,-1 1 0 0 0,0 0-1 0 0,-2 1 1 0 0,0 0-1 0 0,11 30 1 0 0,-12-21-194 0 0,-1 0 1 0 0,-2 1-1 0 0,-1 0 1 0 0,0 0-1 0 0,0 31 1 0 0,-1 43-164 0 0,-4 1 0 0 0,-20 159 0 0 0,1-158-21 0 0,-64 202-1 0 0,80-302-597 0 0,-2 9 740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49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10130 0 0,'6'-1'2921'0'0,"2"1"-217"0"0,5 1-319 0 0,2 2-497 0 0,0 0-591 0 0,4 0-497 0 0,3-3-272 0 0,-1 0-168 0 0,1 0-184 0 0,0-2-112 0 0,-5 1-120 0 0,-1-1-328 0 0,-5 2-528 0 0,-2 2-793 0 0,-3 1-975 0 0,-9 8-4914 0 0,-3-1 1281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49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0 195 9690 0 0,'9'4'2441'0'0,"-1"-1"1"0"0,1 1-1 0 0,0-2 0 0 0,12 3 0 0 0,-9-3-1676 0 0,-1-1-1 0 0,1 0 0 0 0,16-1 1 0 0,-20 0-1378 0 0,0-1-1 0 0,0 1 1 0 0,-1-2 0 0 0,1 1 0 0 0,0-1 0 0 0,-1 0-1 0 0,0-1 1 0 0,1 0 0 0 0,-1 0 0 0 0,0-1-1 0 0,-1 1 1 0 0,1-2 0 0 0,10-7 0 0 0,-14 9-313 0 0,0-1 0 0 0,0 1-1 0 0,-1-1 1 0 0,1 1 0 0 0,-1-1 0 0 0,0 0 0 0 0,3-6 0 0 0,-2 3 293 0 0,-1 0 1 0 0,0 0-1 0 0,0 0 1 0 0,1-11 0 0 0,-3 12 905 0 0,1 1 1 0 0,-1-1 0 0 0,0 0 0 0 0,0 1 0 0 0,-1-1-1 0 0,1 1 1 0 0,-1-1 0 0 0,-1 1 0 0 0,1-1 0 0 0,-1 1 0 0 0,0 0-1 0 0,0 0 1 0 0,0 0 0 0 0,-4-5 0 0 0,6 9-89 0 0,0 0 0 0 0,0 1 0 0 0,-1-1 0 0 0,1 1 0 0 0,0-1 0 0 0,-1 1 1 0 0,1 0-1 0 0,-1-1 0 0 0,1 1 0 0 0,-1-1 0 0 0,1 1 0 0 0,0 0 0 0 0,-1-1 0 0 0,0 1 1 0 0,1 0-1 0 0,-1-1 0 0 0,1 1 0 0 0,-1 0 0 0 0,1 0 0 0 0,-1 0 0 0 0,1-1 0 0 0,-1 1 0 0 0,0 0 1 0 0,1 0-1 0 0,-1 0 0 0 0,1 0 0 0 0,-1 0 0 0 0,0 0 0 0 0,1 0 0 0 0,-1 0 0 0 0,1 1 1 0 0,-1-1-1 0 0,0 0 0 0 0,1 0 0 0 0,-1 0 0 0 0,1 1 0 0 0,-1-1 0 0 0,1 0 0 0 0,-1 0 0 0 0,1 1 1 0 0,-1-1-1 0 0,1 1 0 0 0,-1-1 0 0 0,1 0 0 0 0,-1 1 0 0 0,1-1 0 0 0,0 1 0 0 0,-1-1 0 0 0,1 1 1 0 0,0-1-1 0 0,-1 1 0 0 0,1-1 0 0 0,0 1 0 0 0,0-1 0 0 0,-1 1 0 0 0,1 0 0 0 0,0 0 1 0 0,-15 40 2083 0 0,13-35-2114 0 0,-12 42-252 0 0,-16 88-1 0 0,25-95-4035 0 0,4-1-3721 0 0,1-39 7580 0 0,0 0 0 0 0,-1 0 0 0 0,1 0 0 0 0,0 0 1 0 0,-1 0-1 0 0,1 0 0 0 0,0 0 0 0 0,-1-1 0 0 0,1 1 1 0 0,-1 0-1 0 0,1 0 0 0 0,-1-1 0 0 0,1 1 0 0 0,-1 0 0 0 0,0 0 1 0 0,0-1-1 0 0,1 1 0 0 0,-1-1 0 0 0,0 1 0 0 0,0-1 1 0 0,1 1-1 0 0,-1-1 0 0 0,0 1 0 0 0,0-1 0 0 0,-1 1 0 0 0,-31 7 2184 0 0,11-1 3288 0 0,21-7-4939 0 0,1 1 1 0 0,-1-1 0 0 0,1 1 0 0 0,0-1 0 0 0,-1 1-1 0 0,1 0 1 0 0,0-1 0 0 0,-1 1 0 0 0,1 0 0 0 0,0-1-1 0 0,0 1 1 0 0,0 0 0 0 0,-1-1 0 0 0,1 1 0 0 0,0 0-1 0 0,0-1 1 0 0,0 1 0 0 0,0 0 0 0 0,0-1 0 0 0,0 1-1 0 0,1 0 1 0 0,-1-1 0 0 0,0 1 0 0 0,0 0 0 0 0,0-1-1 0 0,1 1 1 0 0,-1 0 0 0 0,0-1 0 0 0,1 1 0 0 0,-1-1-1 0 0,0 1 1 0 0,1 0 0 0 0,-1-1 0 0 0,1 1 0 0 0,-1-1-1 0 0,1 1 1 0 0,18 21 2210 0 0,-12-15-2331 0 0,1 1 0 0 0,0-1 0 0 0,1-1 0 0 0,0 0 0 0 0,0 0 1 0 0,0 0-1 0 0,1-1 0 0 0,-1-1 0 0 0,1 0 0 0 0,0 0 0 0 0,1-1 0 0 0,-1 0 0 0 0,12 2 0 0 0,-11-4-850 0 0,-1-1 0 0 0,0 0 0 0 0,1 0 0 0 0,-1-1 0 0 0,1 0 0 0 0,-1 0 0 0 0,0-1 1 0 0,17-6-1 0 0,-16 4-1424 0 0,0-1 1 0 0,0 0-1 0 0,16-11 1 0 0,2-5-4102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50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 18092 0 0,'0'0'94'0'0,"0"0"1"0"0,-1-1-1 0 0,1 1 1 0 0,0 0-1 0 0,0 0 1 0 0,0 0 0 0 0,0-1-1 0 0,0 1 1 0 0,0 0-1 0 0,0 0 1 0 0,0-1-1 0 0,0 1 1 0 0,0 0-1 0 0,0-1 1 0 0,0 1-1 0 0,0 0 1 0 0,0 0-1 0 0,0-1 1 0 0,0 1-1 0 0,0 0 1 0 0,0 0-1 0 0,0-1 1 0 0,0 1-1 0 0,0 0 1 0 0,0 0-1 0 0,1-1 1 0 0,-1 1-1 0 0,0 0 1 0 0,0 0-1 0 0,0 0 1 0 0,0-1-1 0 0,0 1 1 0 0,1 0 0 0 0,-1 0-1 0 0,0 0 1 0 0,0 0-1 0 0,1-1 1 0 0,-1 1-1 0 0,0 0 1 0 0,0 0-1 0 0,0 0 1 0 0,1 0-1 0 0,-1 0 1 0 0,0 0-1 0 0,0 0 1 0 0,1 0-1 0 0,20-1 1246 0 0,38 11-2098 0 0,-44-7 1167 0 0,9 0-538 0 0,23 5-616 0 0,-21 4-3129 0 0,-25-11 3625 0 0,-1-1 0 0 0,0 1 0 0 0,1-1-1 0 0,-1 1 1 0 0,0 0 0 0 0,1-1 0 0 0,-1 1-1 0 0,0 0 1 0 0,0-1 0 0 0,0 1 0 0 0,1 0-1 0 0,-1-1 1 0 0,0 1 0 0 0,0 0 0 0 0,0-1-1 0 0,0 1 1 0 0,0 0 0 0 0,0-1 0 0 0,0 1-1 0 0,-1 0 1 0 0,1-1 0 0 0,0 1 0 0 0,0 0-1 0 0,0-1 1 0 0,-1 1 0 0 0,1 0 0 0 0,0-1-1 0 0,-1 1 1 0 0,1-1 0 0 0,-1 1 0 0 0,1 0-1 0 0,-1-1 1 0 0,1 1 0 0 0,-1-1 0 0 0,1 0-1 0 0,-1 1 1 0 0,1-1 0 0 0,-1 1 0 0 0,1-1-1 0 0,-2 1 1 0 0,-24 17-2542 0 0,-16-3 2690 0 0,-9 3 3524 0 0,48-17-2567 0 0,1 0 1 0 0,-1 1-1 0 0,1 0 1 0 0,0-1-1 0 0,-1 1 0 0 0,1 0 1 0 0,0 0-1 0 0,-3 4 1 0 0,4-5-650 0 0,1 1 1 0 0,-1-1-1 0 0,1 0 1 0 0,0 0-1 0 0,0 1 1 0 0,-1-1-1 0 0,1 0 1 0 0,0 0-1 0 0,0 1 1 0 0,0-1-1 0 0,0 0 1 0 0,1 0-1 0 0,-1 1 1 0 0,0-1-1 0 0,0 0 1 0 0,1 0-1 0 0,-1 0 1 0 0,1 1-1 0 0,-1-1 1 0 0,1 0-1 0 0,0 0 1 0 0,-1 0 0 0 0,1 0-1 0 0,0 0 1 0 0,0 0-1 0 0,-1 0 1 0 0,1 0-1 0 0,2 1 1 0 0,28 24 1221 0 0,39 23-608 0 0,3 2-329 0 0,-71-50-464 0 0,0 0-1 0 0,-1 0 1 0 0,1 0-1 0 0,0 0 1 0 0,0 0-1 0 0,0 0 0 0 0,0-1 1 0 0,0 1-1 0 0,0-1 1 0 0,0 0-1 0 0,0 1 0 0 0,0-1 1 0 0,0 0-1 0 0,0 0 1 0 0,0 0-1 0 0,0-1 0 0 0,0 1 1 0 0,0 0-1 0 0,0-1 1 0 0,0 1-1 0 0,0-1 0 0 0,0 0 1 0 0,2-1-1 0 0,-1 0 3 0 0,0 0-1 0 0,-1 0 0 0 0,1-1 1 0 0,-1 1-1 0 0,1-1 1 0 0,-1 0-1 0 0,0 0 0 0 0,0 1 1 0 0,0-1-1 0 0,0-1 1 0 0,-1 1-1 0 0,3-5 0 0 0,-1 1 2 0 0,-1 0-1 0 0,0-1 0 0 0,0 1 0 0 0,-1 0 0 0 0,0-1 0 0 0,0 1 0 0 0,0-1 0 0 0,-1 1 0 0 0,0-1 0 0 0,-1 1 0 0 0,0 0 0 0 0,-2-13 0 0 0,2 17-40 0 0,0 1 1 0 0,0-1-1 0 0,0 1 0 0 0,0 0 0 0 0,0-1 0 0 0,0 1 0 0 0,-1 0 0 0 0,1 0 0 0 0,-1 0 0 0 0,1 0 0 0 0,-1 0 0 0 0,0 0 0 0 0,0 0 0 0 0,0 1 0 0 0,0-1 0 0 0,0 0 0 0 0,0 1 0 0 0,0 0 0 0 0,0 0 1 0 0,-1-1-1 0 0,1 1 0 0 0,0 1 0 0 0,-1-1 0 0 0,1 0 0 0 0,-1 1 0 0 0,1-1 0 0 0,-1 1 0 0 0,0-1 0 0 0,1 1 0 0 0,-1 0 0 0 0,1 0 0 0 0,-1 1 0 0 0,1-1 0 0 0,-1 0 0 0 0,1 1 0 0 0,-1 0 0 0 0,1-1 1 0 0,-1 1-1 0 0,1 0 0 0 0,-1 0 0 0 0,1 0 0 0 0,0 1 0 0 0,0-1 0 0 0,0 1 0 0 0,0-1 0 0 0,0 1 0 0 0,0-1 0 0 0,0 1 0 0 0,0 0 0 0 0,0 0 0 0 0,1 0 0 0 0,-1 0 0 0 0,1 0 0 0 0,0 1 0 0 0,-1-1 1 0 0,1 0-1 0 0,0 1 0 0 0,-1 2 0 0 0,-3 12-30 0 0,1 0 0 0 0,0 1 0 0 0,1-1 0 0 0,0 0 1 0 0,1 23-1 0 0,2-23 51 0 0,-1-1 1 0 0,-1 1 0 0 0,-1-1-1 0 0,0 0 1 0 0,-1 0 0 0 0,-7 17-1 0 0,9-27-18 0 0,-1 2-77 0 0,13-8-8 0 0,0-1 79 0 0,57-8-1772 0 0,-52 6 406 0 0,1-1 0 0 0,-1-1 0 0 0,0 0 0 0 0,15-9 0 0 0,-19 8 512 0 0,0 0 0 0 0,-1-1 0 0 0,1 0 0 0 0,-1-1 0 0 0,-1 0 0 0 0,1-1 0 0 0,-1 0 0 0 0,-1 0 0 0 0,0-1 0 0 0,13-20 0 0 0,29-63-1703 0 0,-43 79 3628 0 0,-2 0 0 0 0,2-31 10128 0 0,-15 57-7233 0 0,3-1-3821 0 0,-29 85 2177 0 0,30-83-2144 0 0,1 1 1 0 0,0-1-1 0 0,1 0 1 0 0,1 1-1 0 0,0 20 1 0 0,1-33-154 0 0,0 1 0 0 0,0-1 0 0 0,0 0 1 0 0,0 0-1 0 0,1 1 0 0 0,-1-1 0 0 0,0 0 1 0 0,1 0-1 0 0,-1 1 0 0 0,1-1 1 0 0,0 0-1 0 0,-1 0 0 0 0,1 0 0 0 0,0 0 1 0 0,0 0-1 0 0,0 0 0 0 0,-1 0 0 0 0,1 0 1 0 0,0 0-1 0 0,0-1 0 0 0,0 1 1 0 0,1 0-1 0 0,-1 0 0 0 0,2 0 0 0 0,1 0 27 0 0,-1 1 0 0 0,1-2 0 0 0,-1 1 0 0 0,1 0 0 0 0,0-1 0 0 0,0 1 1 0 0,-1-1-1 0 0,8-1 0 0 0,3-1-645 0 0,1 0 1 0 0,0-1 0 0 0,19-7 0 0 0,-23 4-3871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51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 6377 0 0,'-5'6'1064'0'0,"-1"0"99"0"0,1 1 0 0 0,0-1 1 0 0,0 0-1 0 0,1 1 0 0 0,0 0 1 0 0,0 0-1 0 0,1 1 0 0 0,0-1 1 0 0,0 1-1 0 0,0-1 0 0 0,-1 14 1 0 0,4-19-978 0 0,0-1 1 0 0,0 0 0 0 0,0 1-1 0 0,1-1 1 0 0,-1 0 0 0 0,1 1 0 0 0,-1-1-1 0 0,1 0 1 0 0,0 1 0 0 0,-1-1 0 0 0,1 0-1 0 0,0 0 1 0 0,0 0 0 0 0,0 0 0 0 0,0 1-1 0 0,0-1 1 0 0,0 0 0 0 0,0-1-1 0 0,0 1 1 0 0,0 0 0 0 0,0 0 0 0 0,1 0-1 0 0,-1-1 1 0 0,0 1 0 0 0,3 0 0 0 0,41 11 863 0 0,-22-6-529 0 0,-19-5-490 0 0,-1 0-1 0 0,1 0 1 0 0,0 1-1 0 0,-1 0 1 0 0,0 0-1 0 0,1 0 1 0 0,-1 0-1 0 0,0 0 1 0 0,0 1-1 0 0,0-1 1 0 0,0 1-1 0 0,-1 0 1 0 0,1 0-1 0 0,-1 0 1 0 0,1 0-1 0 0,-1 0 1 0 0,0 1-1 0 0,2 3 1 0 0,-1 3-512 0 0,0 0 0 0 0,0 0 0 0 0,-1 0 0 0 0,-1 1 0 0 0,1 15 0 0 0,0-18-172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51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67 10434 0 0,'-7'-1'12250'0'0,"7"1"-12055"0"0,-9 18 3161 0 0,-4 25-2604 0 0,12-38-615 0 0,-7 34 589 0 0,-4 39 0 0 0,11-68-692 0 0,1 0-1 0 0,-1-1 0 0 0,2 1 0 0 0,-1 0 0 0 0,1-1 0 0 0,1 1 0 0 0,0-1 0 0 0,0 1 1 0 0,1-1-1 0 0,3 10 0 0 0,-5-17-33 0 0,0 0 0 0 0,-1-1 0 0 0,1 1 0 0 0,0 0 1 0 0,0 0-1 0 0,0 0 0 0 0,1-1 0 0 0,-1 1 0 0 0,0 0 0 0 0,1-1 1 0 0,-1 1-1 0 0,1-1 0 0 0,-1 0 0 0 0,1 1 0 0 0,-1-1 0 0 0,1 0 0 0 0,0 0 1 0 0,0 0-1 0 0,0 0 0 0 0,0 0 0 0 0,-1-1 0 0 0,1 1 0 0 0,0-1 1 0 0,0 1-1 0 0,0-1 0 0 0,1 0 0 0 0,-1 1 0 0 0,0-1 0 0 0,0 0 0 0 0,0 0 1 0 0,0 0-1 0 0,0-1 0 0 0,0 1 0 0 0,0-1 0 0 0,0 1 0 0 0,0-1 1 0 0,0 1-1 0 0,0-1 0 0 0,0 0 0 0 0,-1 0 0 0 0,1 0 0 0 0,2-2 0 0 0,0 0-58 0 0,0 0-1 0 0,0 0 1 0 0,-1 0-1 0 0,0 0 1 0 0,0-1-1 0 0,0 1 1 0 0,0-1-1 0 0,0 0 1 0 0,-1 0-1 0 0,1 0 1 0 0,-1 0-1 0 0,0 0 1 0 0,-1-1-1 0 0,1 1 0 0 0,-1 0 1 0 0,0-1-1 0 0,0 0 1 0 0,1-4-1 0 0,-3-8-311 0 0,0 1 0 0 0,-2 0-1 0 0,1-1 1 0 0,-2 1 0 0 0,0 0 0 0 0,-1 1-1 0 0,-9-19 1 0 0,-10-37-3742 0 0,22 60 2063 0 0,-1 0 1 0 0,2 0-1 0 0,-1 0 1 0 0,1-20-1 0 0,3 14-4292 0 0</inkml:trace>
  <inkml:trace contextRef="#ctx0" brushRef="#br0" timeOffset="1">252 19 11386 0 0,'4'18'9139'0'0,"-4"2"-4166"0"0,-8 44-2935 0 0,3-39-1057 0 0,-2 20-1283 0 0,-8 71 1025 0 0,15-78-4097 0 0,4 0-3765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51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12795 0 0,'-20'52'7927'0'0,"18"-46"-7272"0"0,1 1 0 0 0,0-1-1 0 0,1 1 1 0 0,-1-1 0 0 0,2 12 0 0 0,-1-13-579 0 0,1 0 0 0 0,0-1 0 0 0,0 1 0 0 0,0-1 0 0 0,1 1 0 0 0,0-1 0 0 0,0 0 0 0 0,0 0 0 0 0,0 0 0 0 0,1 0 0 0 0,-1 0 0 0 0,1 0 0 0 0,0-1 0 0 0,0 1 0 0 0,0-1 0 0 0,1 0 0 0 0,-1 0 0 0 0,1 0 0 0 0,0 0 0 0 0,6 3 0 0 0,-1-1-200 0 0,2 0 1 0 0,-1 0-1 0 0,1-1 0 0 0,-1-1 1 0 0,18 4-1 0 0,27 0-5421 0 0,-55-7 5388 0 0,1 0 0 0 0,-1 0 1 0 0,1 1-1 0 0,-1-1 0 0 0,1 0 0 0 0,-1 0 0 0 0,1 0 0 0 0,-1 0 0 0 0,1 0 0 0 0,-1 0 0 0 0,1 0 0 0 0,-1 0 0 0 0,1 0 0 0 0,-1 0 1 0 0,1 0-1 0 0,-1-1 0 0 0,1 1 0 0 0,-1 0 0 0 0,1 0 0 0 0,-1 0 0 0 0,1-1 0 0 0,-1 1 0 0 0,1 0 0 0 0,-1 0 0 0 0,0-1 0 0 0,1 1 1 0 0,-1 0-1 0 0,0-1 0 0 0,1 1 0 0 0,-1-1 0 0 0,0 1 0 0 0,1 0 0 0 0,-1-1 0 0 0,0 1 0 0 0,0-1 0 0 0,1 1 0 0 0,-1-1 0 0 0,0 1 1 0 0,0-1-1 0 0,0 1 0 0 0,0-1 0 0 0,0 1 0 0 0,1-1 0 0 0,-1 1 0 0 0,0-1 0 0 0,0 1 0 0 0,0-1 0 0 0,0 1 0 0 0,-1-1 1 0 0,1 1-1 0 0,0-1 0 0 0,0-7-1863 0 0,6-5-4488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52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341 507 3857 0 0,'-10'3'18733'0'0,"7"-15"-13331"0"0,8-17-5100 0 0,1 13-202 0 0,-1 0-1 0 0,0 0 1 0 0,4-30-1 0 0,-8 38-73 0 0,-1 1 0 0 0,0-1 0 0 0,-1 1 0 0 0,1 0 1 0 0,-2-1-1 0 0,1 1 0 0 0,-1 0 0 0 0,0 0 0 0 0,0 0 0 0 0,-1 0 0 0 0,-4-9 0 0 0,-7-8-182 0 0,-1 1 1 0 0,-1 0-1 0 0,-1 1 0 0 0,0 1 1 0 0,-2 0-1 0 0,0 2 1 0 0,-2 0-1 0 0,0 1 0 0 0,-1 1 1 0 0,-1 1-1 0 0,0 1 0 0 0,-50-23 1 0 0,56 35-4359 0 0,16 3 3749 0 0,0 1-1 0 0,0-1 1 0 0,0 1 0 0 0,-1-1-1 0 0,1 1 1 0 0,0 0 0 0 0,0-1-1 0 0,0 1 1 0 0,1 0 0 0 0,-1 0-1 0 0,-2 1-1529 0 0,2-1 1529 0 0,1 0 1 0 0,-1 0 0 0 0,1 0-1 0 0,-2 2 1 0 0,-1 5-4201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52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5 252 6073 0 0,'-5'0'15954'0'0,"8"-16"-9465"0"0,12-35-7895 0 0,-4 14 2123 0 0,24-102-658 0 0,-35 139-65 0 0,0-1 1 0 0,0 1-1 0 0,1-1 0 0 0,-1 1 1 0 0,0-1-1 0 0,0 1 0 0 0,0 0 1 0 0,1-1-1 0 0,-1 1 0 0 0,0 0 1 0 0,0-1-1 0 0,1 1 0 0 0,-1 0 1 0 0,0-1-1 0 0,1 1 0 0 0,-1 0 1 0 0,1-1-1 0 0,-1 1 0 0 0,0 0 1 0 0,1 0-1 0 0,-1 0 0 0 0,1-1 1 0 0,-1 1-1 0 0,1 0 0 0 0,-1 0 1 0 0,0 0-1 0 0,1 0 0 0 0,-1 0 1 0 0,1 0-1 0 0,-1 0 0 0 0,1 0 1 0 0,-1 0-1 0 0,1 0 0 0 0,-1 0 1 0 0,1 0-1 0 0,-1 0 0 0 0,0 0 1 0 0,1 0-1 0 0,-1 1 0 0 0,1-1 1 0 0,-1 0-1 0 0,1 0 0 0 0,-1 0 1 0 0,0 1-1 0 0,1-1 1 0 0,-1 0-1 0 0,0 1 0 0 0,1-1 1 0 0,-1 0-1 0 0,0 1 0 0 0,1-1 0 0 0,23 24-425 0 0,-16-15 235 0 0,54 58-3199 0 0,-25-18-5031 0 0,-17-20-404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55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 4993 0 0,'-3'2'235'0'0,"0"0"1"0"0,-1 0-1 0 0,1-1 0 0 0,-1 1 0 0 0,1-1 1 0 0,-1 0-1 0 0,1 0 0 0 0,-1 0 0 0 0,1-1 1 0 0,-6 1-1 0 0,-22-10 4520 0 0,28 8-4203 0 0,0 0 0 0 0,0 0 0 0 0,0 0 0 0 0,0 1 1 0 0,0-1-1 0 0,0 1 0 0 0,0 0 0 0 0,0 0 0 0 0,0 0 0 0 0,0 0 0 0 0,-6 2 0 0 0,-11-1 2745 0 0,71 2-2693 0 0,-1 2-1 0 0,0 2 1 0 0,0 2-1 0 0,53 18 1 0 0,-90-23-548 0 0,-1 0 3 0 0,1-1 0 0 0,-1 0 0 0 0,0 0 0 0 0,1-1 0 0 0,-1-1 0 0 0,1 0 0 0 0,0-1 0 0 0,18-1 0 0 0,-22-3 503 0 0,-9 1-3259 0 0,-13-4-7267 0 0,3 4 1745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01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64 5793 0 0,'-5'-16'2305'0'0,"3"11"-854"0"0,1 0 1 0 0,-1-1 0 0 0,0 1-1 0 0,0 0 1 0 0,-1 1 0 0 0,1-1-1 0 0,-6-7 1 0 0,7 12-1351 0 0,1 0 0 0 0,-1 0 0 0 0,1 0 0 0 0,-1-1 0 0 0,1 1-1 0 0,-1 0 1 0 0,1 0 0 0 0,-1 0 0 0 0,1 1 0 0 0,-1-1 0 0 0,1 0 0 0 0,-1 0 0 0 0,1 0 0 0 0,-1 0 0 0 0,1 0 0 0 0,-1 1 0 0 0,1-1 0 0 0,-1 0 0 0 0,1 0-1 0 0,0 1 1 0 0,-1-1 0 0 0,1 0 0 0 0,-1 1 0 0 0,1-1 0 0 0,0 0 0 0 0,-1 1 0 0 0,1-1 0 0 0,0 0 0 0 0,0 1 0 0 0,-1-1 0 0 0,1 1 0 0 0,0-1 0 0 0,0 1 0 0 0,-1-1-1 0 0,1 1 1 0 0,0-1 0 0 0,0 1 0 0 0,0-1 0 0 0,0 0 0 0 0,0 1 0 0 0,0-1 0 0 0,0 2 0 0 0,-8 22 436 0 0,8-12-516 0 0,0 1 0 0 0,0-1 0 0 0,1 1 0 0 0,1-1 1 0 0,0 0-1 0 0,1 0 0 0 0,0 0 0 0 0,1 0 0 0 0,1 0 0 0 0,-1-1 0 0 0,13 21 1 0 0,-4-11 9 0 0,0 1 0 0 0,2-2 0 0 0,1 0 0 0 0,32 33 0 0 0,-37-44-246 0 0,0 0-1 0 0,0-1 1 0 0,1 0-1 0 0,0-1 0 0 0,1 0 1 0 0,-1-1-1 0 0,1 0 0 0 0,0-1 1 0 0,15 3-1 0 0,-1-1-695 0 0,0-1-1 0 0,0-2 0 0 0,45 2 1 0 0,-66-6-472 0 0,-1 0 0 0 0,0-1 0 0 0,0 1 1 0 0,0-1-1 0 0,0 0 0 0 0,0 0 0 0 0,0 0 0 0 0,8-4 0 0 0,0 0-3430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36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0 8186 0 0,'1'4'5249'0'0,"-4"14"-3814"0"0,-7 0-1336 0 0,-2-13 2773 0 0,11-5-2843 0 0,1 0-1 0 0,-1 0 0 0 0,0-1 1 0 0,1 1-1 0 0,-1 0 0 0 0,0 0 1 0 0,1 0-1 0 0,-1 1 1 0 0,0-1-1 0 0,1 0 0 0 0,-1 0 1 0 0,1 0-1 0 0,-1 0 0 0 0,0 1 1 0 0,1-1-1 0 0,-1 0 1 0 0,1 0-1 0 0,-1 1 0 0 0,1-1 1 0 0,-1 0-1 0 0,1 1 1 0 0,-1-1-1 0 0,1 1 0 0 0,-1-1 1 0 0,1 1-1 0 0,-1-1 0 0 0,1 1 1 0 0,0-1-1 0 0,-1 1 1 0 0,3 17 204 0 0,1 0 1847 0 0,-21 76 218 0 0,12-72-2186 0 0,1 0-1 0 0,0 1 1 0 0,2-1 0 0 0,1 1-1 0 0,1 0 1 0 0,3 34-1 0 0,-2-53-111 0 0,19 174 114 0 0,-18-146-89 0 0,-2 0 1 0 0,0-1 0 0 0,-10 53-1 0 0,10-75-13 0 0,0 0 1 0 0,1 0-1 0 0,0 0 0 0 0,2 16 0 0 0,-1-16 7 0 0,0 1-1 0 0,0-1 0 0 0,-2 0 0 0 0,-1 17 0 0 0,-22 106 358 0 0,24-131-373 0 0,0 0 0 0 0,0 0-1 0 0,-1 0 1 0 0,1 0 0 0 0,0 0-1 0 0,0 0 1 0 0,0-1 0 0 0,0 1 0 0 0,0 0-1 0 0,0 0 1 0 0,1 0 0 0 0,-1 0-1 0 0,0 0 1 0 0,0 0 0 0 0,1 0-1 0 0,-1-1 1 0 0,0 1 0 0 0,1 0-1 0 0,-1 0 1 0 0,1 0 0 0 0,-1-1-1 0 0,1 1 1 0 0,0 0 0 0 0,-1 0 0 0 0,1-1-1 0 0,1 2 1 0 0,23 5 110 0 0,-9-4-91 0 0,3 0-8 0 0,0 0 0 0 0,-1-2 1 0 0,1 0-1 0 0,0-2 0 0 0,0 0 0 0 0,31-5 0 0 0,-28 2 51 0 0,-1 2 1 0 0,1 0 0 0 0,0 1-1 0 0,39 5 1 0 0,-1 6 183 0 0,234 34 218 0 0,-265-43-304 0 0,1-2-1 0 0,0-1 0 0 0,0-1 1 0 0,-1-1-1 0 0,50-14 1 0 0,13-2-150 0 0,-51 15-2 0 0,0 1-1 0 0,54 4 0 0 0,-51 0 30 0 0,225 13 601 0 0,-264-13-640 0 0,146 4 63 0 0,-141-3-46 0 0,1-2 0 0 0,-1 1 0 0 0,0-2 0 0 0,0 1 0 0 0,0-1 0 0 0,15-6 0 0 0,-12 4-22 0 0,0 1 0 0 0,26-3 0 0 0,-25 5-3 0 0,-6 1 28 0 0,0 0 0 0 0,-1-1 0 0 0,1 0-1 0 0,-1-1 1 0 0,1 1 0 0 0,9-5 0 0 0,-13 5-20 0 0,0 0 0 0 0,-1 0 0 0 0,1 1 0 0 0,1-1 0 0 0,-1 1 1 0 0,0 0-1 0 0,0 0 0 0 0,0 0 0 0 0,0 0 0 0 0,6 2 0 0 0,15 0 3 0 0,-23-3-3 0 0,1-1 1 0 0,-1 1-1 0 0,0-1 0 0 0,0 0 1 0 0,0 1-1 0 0,0-1 0 0 0,-1 0 1 0 0,1 0-1 0 0,-1 0 0 0 0,1-1 1 0 0,1-3-1 0 0,7-7 6 0 0,-8 11 0 0 0,1 0 1 0 0,-1 0-1 0 0,0-1 1 0 0,0 1-1 0 0,-1-1 1 0 0,1 1-1 0 0,-1-1 1 0 0,1 0-1 0 0,-1 1 1 0 0,2-6-1 0 0,-3 8 31 0 0,-9-13 144 0 0,9 11-178 0 0,0 0 0 0 0,0 0 0 0 0,0 1 0 0 0,0-1 0 0 0,0 0 0 0 0,0 0 0 0 0,-1 0 0 0 0,1 1 0 0 0,-1-1 0 0 0,1 0 0 0 0,-1 1 0 0 0,0-1 0 0 0,0 1 0 0 0,1-1 0 0 0,-3-2 0 0 0,-2-4 47 0 0,3 3-49 0 0,0 0 1 0 0,0-1-1 0 0,0 1 0 0 0,1-1 0 0 0,0 0 1 0 0,0 1-1 0 0,1-1 0 0 0,-1-9 0 0 0,-3-25 2 0 0,3 35 1 0 0,1-1 0 0 0,0 0 0 0 0,0 0 0 0 0,0 0 0 0 0,1 1 0 0 0,0-1 0 0 0,0 0 0 0 0,0 1 0 0 0,1-1 1 0 0,0 0-1 0 0,0 1 0 0 0,3-6 0 0 0,10-37 30 0 0,-15 39-32 0 0,0 1-1 0 0,-1 0 0 0 0,0-1 0 0 0,0 1 0 0 0,-1 0 0 0 0,0 0 0 0 0,0 0 0 0 0,0 0 1 0 0,-6-10-1 0 0,5 10-1 0 0,-1-1 1 0 0,1 1 0 0 0,1-1 0 0 0,0 0 0 0 0,0 0-1 0 0,1 0 1 0 0,0 0 0 0 0,0-11 0 0 0,1 9-3 0 0,0 0-1 0 0,0 0 1 0 0,-1-1 0 0 0,-1 1 0 0 0,0 0 0 0 0,0 0 0 0 0,-1 0-1 0 0,-7-18 1 0 0,-7 7 8 0 0,14 20-6 0 0,0 0 0 0 0,1-1 0 0 0,0 0 0 0 0,0 1 0 0 0,0-1 0 0 0,0 0 0 0 0,0 0 0 0 0,-2-5 0 0 0,4 6-20 0 0,-1 0 0 0 0,1 0 0 0 0,-1-1 0 0 0,0 1 0 0 0,1 0 0 0 0,-1 0 0 0 0,-1 0 0 0 0,1 0-1 0 0,0 0 1 0 0,0 1 0 0 0,-1-1 0 0 0,1 0 0 0 0,-1 1 0 0 0,1-1 0 0 0,-1 1 0 0 0,0-1 0 0 0,1 1 0 0 0,-1 0 0 0 0,0-1 0 0 0,0 1 0 0 0,0 0-1 0 0,0 0 1 0 0,0 0 0 0 0,0 1 0 0 0,0-1 0 0 0,-1 1 0 0 0,1-1 0 0 0,0 1 0 0 0,0-1 0 0 0,0 1 0 0 0,-1 0 0 0 0,1 0 0 0 0,0 0 0 0 0,0 1-1 0 0,-3-1 1 0 0,-27-8-385 0 0,30 8 402 0 0,0-1-1 0 0,-1 1 1 0 0,1-1-1 0 0,0 0 1 0 0,0 0-1 0 0,0 0 1 0 0,-1 0-1 0 0,1 0 1 0 0,0 0-1 0 0,0 0 1 0 0,0-1-1 0 0,1 1 1 0 0,-1-1-1 0 0,0 1 1 0 0,-2-4-1 0 0,4 4-11 0 0,-8-3-256 0 0,8 6 1041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01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44 8610 0 0,'-1'-15'3169'0'0,"-5"-13"3711"0"0,6 28-6817 0 0,0 0 0 0 0,-1 0 0 0 0,1-1 0 0 0,0 1 0 0 0,0 0 0 0 0,-1 0-1 0 0,1 0 1 0 0,0 0 0 0 0,0 0 0 0 0,-1 0 0 0 0,1 0 0 0 0,0 0 0 0 0,0 0 0 0 0,0 1 0 0 0,-1-1 0 0 0,1 0 0 0 0,0 0 0 0 0,0 0 0 0 0,-1 0 0 0 0,1 0 0 0 0,0 0 0 0 0,0 0 0 0 0,0 0 0 0 0,-1 1 0 0 0,1-1 0 0 0,0 0 0 0 0,0 0 0 0 0,0 0 0 0 0,0 0 0 0 0,0 1 0 0 0,-1-1 0 0 0,1 0 0 0 0,0 0 0 0 0,0 0 0 0 0,0 1 0 0 0,0-1 0 0 0,0 0 0 0 0,0 0 0 0 0,0 0 0 0 0,0 1 0 0 0,0-1 0 0 0,0 0 0 0 0,0 0 0 0 0,0 1 0 0 0,0-1-1 0 0,0 0 1 0 0,0 0 0 0 0,0 1 0 0 0,0-1 0 0 0,0 0 0 0 0,0 0 0 0 0,-4 15 713 0 0,4-3-576 0 0,0-1 1 0 0,1 1-1 0 0,0-1 1 0 0,1 1-1 0 0,0-1 1 0 0,1 0 0 0 0,8 22-1 0 0,3-2 86 0 0,24 40-1 0 0,-24-47-82 0 0,-12-20-157 0 0,0 0 0 0 0,-1 0 0 0 0,1 0 0 0 0,-1 0 1 0 0,0 1-1 0 0,0-1 0 0 0,0 0 0 0 0,0 0 0 0 0,-1 1 0 0 0,0-1 1 0 0,0 0-1 0 0,0 1 0 0 0,0-1 0 0 0,-1 1 0 0 0,0-1 0 0 0,0 0 1 0 0,0 0-1 0 0,0 1 0 0 0,-1-1 0 0 0,1 0 0 0 0,-1 0 0 0 0,0-1 1 0 0,-4 6-1 0 0,3-4-149 0 0,0 0-1 0 0,-1 0 1 0 0,0-1 0 0 0,0 0 0 0 0,0 0 0 0 0,-1 0-1 0 0,-7 5 1 0 0,8-6-419 0 0,-1-1 0 0 0,0 1 0 0 0,0-1 0 0 0,0 0 0 0 0,0 0 0 0 0,0 0 0 0 0,0-1 0 0 0,-8 2 0 0 0,35-2-16228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02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9 10978 0 0,'-7'-8'9109'0'0,"7"8"-8713"0"0,0 0 0 0 0,-1-1 0 0 0,1 1 0 0 0,-1 0 0 0 0,1 0 0 0 0,-1 0 1 0 0,1 0-1 0 0,-1 0 0 0 0,1 0 0 0 0,-1 0 0 0 0,0 0 0 0 0,-13 16 4081 0 0,-10 41-6358 0 0,17-39 3230 0 0,-67 183-1322 0 0,39-63-5355 0 0,52-163-11246 0 0,-8 7 18567 0 0,1 1-1 0 0,1 0 0 0 0,15-18 0 0 0,-24 33-1753 0 0,-1 1-1 0 0,1 0 0 0 0,-1 0 1 0 0,1-1-1 0 0,-1 1 1 0 0,1 0-1 0 0,0 0 0 0 0,-1 0 1 0 0,1 1-1 0 0,0-1 1 0 0,0 0-1 0 0,-1 1 1 0 0,1-1-1 0 0,0 1 0 0 0,0-1 1 0 0,0 1-1 0 0,0 0 1 0 0,0 0-1 0 0,0 0 0 0 0,0 0 1 0 0,0 0-1 0 0,0 1 1 0 0,0-1-1 0 0,-1 0 1 0 0,3 2-1 0 0,3 0 75 0 0,-1 2-1 0 0,0-1 1 0 0,-1 1 0 0 0,1 0 0 0 0,9 8-1 0 0,-12-8-407 0 0,1-1 0 0 0,0 0 0 0 0,0 0 0 0 0,0 0-1 0 0,0 0 1 0 0,1-1 0 0 0,-1 0 0 0 0,1 0 0 0 0,-1 0 0 0 0,8 2-1 0 0,-11-4-231 0 0,0 0 0 0 0,0 0 0 0 0,0 0 1 0 0,0-1-1 0 0,0 1 0 0 0,0 0 0 0 0,0-1 0 0 0,-1 1 0 0 0,1-1 0 0 0,0 1 0 0 0,0-1 0 0 0,0 1 0 0 0,0-1 0 0 0,-1 1 0 0 0,1-1 0 0 0,0 0 0 0 0,0 1 0 0 0,-1-1 0 0 0,1 0 0 0 0,-1 0 0 0 0,1 0 0 0 0,0 0 0 0 0,-1 1 0 0 0,0-1 0 0 0,1 0 1 0 0,-1 0-1 0 0,1 0 0 0 0,-1 0 0 0 0,0 0 0 0 0,0 0 0 0 0,0 0 0 0 0,0 0 0 0 0,0 0 0 0 0,0 0 0 0 0,0-2 0 0 0,0-37-5275 0 0,0 38 5239 0 0,-2-13-2457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03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1 217 9266 0 0,'42'3'10664'0'0,"-3"0"-7132"0"0,-2-5-3410 0 0,-34 2-267 0 0,1-1-1 0 0,-1 0 0 0 0,0 0 0 0 0,0 0 1 0 0,0 0-1 0 0,0 0 0 0 0,0 0 1 0 0,0-1-1 0 0,-1 0 0 0 0,1 0 1 0 0,0 1-1 0 0,-1-2 0 0 0,1 1 0 0 0,-1 0 1 0 0,0 0-1 0 0,0-1 0 0 0,1 1 1 0 0,-2-1-1 0 0,1 0 0 0 0,2-4 0 0 0,31-54-13536 0 0,-1 0 11374 0 0,-21 32 6458 0 0,-6 0 4056 0 0,-21 105-1432 0 0,-11 82-4292 0 0,23-139-2708 0 0,1-1-1 0 0,1 0 0 0 0,1 1 0 0 0,1-1 0 0 0,0 0 0 0 0,7 26 1 0 0,-2-25-406 0 0,10 12-6509 0 0,-17-31 6901 0 0,1 1 1 0 0,-1 0-1 0 0,1 0 0 0 0,0 0 0 0 0,0 0 0 0 0,-1-1 1 0 0,1 1-1 0 0,0 0 0 0 0,0-1 0 0 0,0 1 0 0 0,-1 0 0 0 0,1-1 1 0 0,0 1-1 0 0,0-1 0 0 0,0 0 0 0 0,0 1 0 0 0,0-1 0 0 0,0 0 1 0 0,0 1-1 0 0,0-1 0 0 0,0 0 0 0 0,1 0 0 0 0,-1 0 1 0 0,0 0-1 0 0,0 0 0 0 0,0 0 0 0 0,0 0 0 0 0,0 0 0 0 0,0-1 1 0 0,0 1-1 0 0,0 0 0 0 0,0-1 0 0 0,0 1 0 0 0,0 0 0 0 0,0-1 1 0 0,0 1-1 0 0,0-1 0 0 0,0 0 0 0 0,-1 1 0 0 0,1-1 0 0 0,0 0 1 0 0,0 1-1 0 0,-1-1 0 0 0,1 0 0 0 0,0 0 0 0 0,0-1 1 0 0,5-6 152 0 0,0 1 0 0 0,-1-2 0 0 0,0 1 0 0 0,0-1 0 0 0,-1 1 0 0 0,0-1 0 0 0,0 0 1 0 0,-1-1-1 0 0,3-16 0 0 0,-1-8 998 0 0,2-50 0 0 0,-1 10 8622 0 0,-8 105-1312 0 0,2 25-5549 0 0,-2 28-2910 0 0,-3-30 129 0 0,-2 43-54 0 0,7-86-658 0 0,0 0 1 0 0,1 0 0 0 0,1 1 0 0 0,-1-1-1 0 0,2 0 1 0 0,4 13 0 0 0,-7-23 467 0 0,0 0 0 0 0,1 0 1 0 0,-1 0-1 0 0,0 0 1 0 0,1 0-1 0 0,-1 0 0 0 0,1 1 1 0 0,0-1-1 0 0,-1-1 1 0 0,1 1-1 0 0,0 0 0 0 0,0 0 1 0 0,-1 0-1 0 0,1 0 0 0 0,0 0 1 0 0,0-1-1 0 0,0 1 1 0 0,0 0-1 0 0,0-1 0 0 0,0 1 1 0 0,0-1-1 0 0,0 1 1 0 0,2 0-1 0 0,-2-1 24 0 0,1 0 0 0 0,-1-1 0 0 0,0 1 0 0 0,1 0 0 0 0,-1-1 0 0 0,0 1 0 0 0,0-1 0 0 0,1 1 0 0 0,-1-1 0 0 0,0 0 0 0 0,0 1 0 0 0,0-1 0 0 0,0 0 0 0 0,0 0 0 0 0,0 0 0 0 0,0 0 0 0 0,0 0 0 0 0,0 0 0 0 0,1-2 0 0 0,11-13-2917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03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20 6969 0 0,'0'-2'648'0'0,"1"1"-1"0"0,0 0 1 0 0,-1 0-1 0 0,1-1 1 0 0,0 1-1 0 0,0 0 1 0 0,0 0-1 0 0,0 0 1 0 0,0 0-1 0 0,0 0 1 0 0,0 0-1 0 0,0 0 0 0 0,0 1 1 0 0,0-1-1 0 0,0 0 1 0 0,0 1-1 0 0,1-1 1 0 0,-1 0-1 0 0,2 1 1 0 0,-3 0-402 0 0,0 0 0 0 0,1 0-1 0 0,-1 1 1 0 0,0-1 0 0 0,1 0 0 0 0,-1 1 0 0 0,0-1 0 0 0,0 0 0 0 0,1 1 0 0 0,-1-1 0 0 0,0 0 0 0 0,0 1 0 0 0,0-1 0 0 0,1 1 0 0 0,-1-1 0 0 0,0 0-1 0 0,0 1 1 0 0,0-1 0 0 0,0 1 0 0 0,0-1 0 0 0,0 0 0 0 0,0 1 0 0 0,0-1 0 0 0,0 1 0 0 0,0-1 0 0 0,0 1 0 0 0,-2 16 78 0 0,-37 138 757 0 0,-5 36-3661 0 0,42-162 1205 0 0,2-29 1275 0 0,-1 1 0 0 0,1 0 0 0 0,0-1 0 0 0,0 1 0 0 0,0 0 0 0 0,0-1 0 0 0,0 1 0 0 0,0 0 0 0 0,0-1 0 0 0,0 1 0 0 0,0 0 0 0 0,0-1 0 0 0,0 1 0 0 0,0-1 0 0 0,0 1 0 0 0,1 0 0 0 0,-1-1 0 0 0,0 1 0 0 0,0 0 0 0 0,1-1 0 0 0,-1 1 0 0 0,0-1 0 0 0,1 1 0 0 0,-1-1 0 0 0,1 1 1 0 0,-1-1-1 0 0,1 1 0 0 0,-1-1 0 0 0,1 1 0 0 0,-1-1 0 0 0,1 0 0 0 0,0 1 0 0 0,1-3 19 0 0,0 0 1 0 0,0 0 0 0 0,-1 0-1 0 0,1-1 1 0 0,-1 1-1 0 0,1 0 1 0 0,-1-1 0 0 0,0 1-1 0 0,0-1 1 0 0,0 0-1 0 0,0 1 1 0 0,1-5 0 0 0,2-6-90 0 0,-1 6 182 0 0,3-5 283 0 0,0 0 0 0 0,0 0 1 0 0,1 0-1 0 0,1 1 1 0 0,12-16-1 0 0,-18 25-239 0 0,1 0 1 0 0,-1 0-1 0 0,0 0 1 0 0,1 0-1 0 0,-1 0 0 0 0,1 1 1 0 0,0-1-1 0 0,-1 1 0 0 0,1-1 1 0 0,0 1-1 0 0,0 0 1 0 0,0 0-1 0 0,0 0 0 0 0,0 1 1 0 0,0-1-1 0 0,0 1 0 0 0,0 0 1 0 0,0 0-1 0 0,0 0 1 0 0,1 0-1 0 0,-1 0 0 0 0,0 1 1 0 0,0-1-1 0 0,0 1 0 0 0,0 0 1 0 0,0 0-1 0 0,0 0 1 0 0,-1 0-1 0 0,6 3 0 0 0,9 6 79 0 0,-1 0-1 0 0,-1 1 1 0 0,26 23 0 0 0,-29-22-331 0 0,1-1 0 0 0,0-1 0 0 0,1 0 0 0 0,0-1 0 0 0,20 10 0 0 0,-11-15-2577 0 0,-23-4 2518 0 0,1 0 1 0 0,-1-1-1 0 0,1 1 0 0 0,-1 0 0 0 0,1 0 0 0 0,-1 0 0 0 0,1-1 0 0 0,-1 1 1 0 0,1 0-1 0 0,-1-1 0 0 0,0 1 0 0 0,1 0 0 0 0,-1-1 0 0 0,1 1 0 0 0,-1 0 1 0 0,0-1-1 0 0,1 1 0 0 0,-1-1 0 0 0,0 1 0 0 0,1-1 0 0 0,-1 1 0 0 0,0-1 1 0 0,0 0-1 0 0,1-2-610 0 0,-1 0 1 0 0,0 0-1 0 0,0 0 1 0 0,0 1-1 0 0,0-1 1 0 0,0 0-1 0 0,-1 0 1 0 0,1 0-1 0 0,-1 0 1 0 0,0 1-1 0 0,-2-6 1 0 0,-3-7-1494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03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41 5945 0 0,'0'-2'366'0'0,"-1"1"1"0"0,1-1-1 0 0,0 1 0 0 0,0 0 0 0 0,0-1 0 0 0,0 1 0 0 0,0 0 0 0 0,0-1 1 0 0,0 1-1 0 0,0-1 0 0 0,1 1 0 0 0,-1 0 0 0 0,1-1 0 0 0,-1 1 0 0 0,1 0 1 0 0,-1 0-1 0 0,1-1 0 0 0,0 1 0 0 0,-1 0 0 0 0,1 0 0 0 0,0 0 0 0 0,0 0 1 0 0,0 0-1 0 0,0 0 0 0 0,0 0 0 0 0,0 0 0 0 0,0 0 0 0 0,0 0 0 0 0,0 1 1 0 0,1-1-1 0 0,-1 0 0 0 0,0 1 0 0 0,0-1 0 0 0,1 1 0 0 0,-1-1 0 0 0,0 1 0 0 0,1 0 1 0 0,-1-1-1 0 0,0 1 0 0 0,1 0 0 0 0,-1 0 0 0 0,1 0 0 0 0,-1 0 0 0 0,0 0 1 0 0,3 1-1 0 0,32 7 3897 0 0,-4 6-4500 0 0,-31-13 179 0 0,0-1 1 0 0,-1 1-1 0 0,1-1 1 0 0,-1 0-1 0 0,1 1 1 0 0,-1-1-1 0 0,1 1 1 0 0,-1-1 0 0 0,0 1-1 0 0,1 0 1 0 0,-1-1-1 0 0,0 1 1 0 0,1-1-1 0 0,-1 1 1 0 0,0 0-1 0 0,0-1 1 0 0,1 1-1 0 0,-1 0 1 0 0,0-1-1 0 0,0 2 1 0 0,0 0-482 0 0,0 0 1 0 0,0 0-1 0 0,0 0 0 0 0,-1 0 0 0 0,1 0 1 0 0,-1 0-1 0 0,0 0 0 0 0,1 0 1 0 0,-1 0-1 0 0,-2 4 0 0 0,-24 30-10059 0 0,-2-16 6593 0 0,14-8 1087 0 0</inkml:trace>
  <inkml:trace contextRef="#ctx0" brushRef="#br0" timeOffset="1">2 186 5049 0 0,'-2'10'11240'0'0,"3"-10"-10899"0"0,11 10 4387 0 0,15 1-2073 0 0,-14-9-2390 0 0,1-1-1 0 0,-1 0 1 0 0,1-1-1 0 0,0 0 1 0 0,-1-1 0 0 0,19-4-1 0 0,-24 3-956 0 0,0 0-1 0 0,-1-1 1 0 0,1 0 0 0 0,-1 0-1 0 0,9-5 1 0 0,-12 6-638 0 0,0-1 0 0 0,0 1 0 0 0,-1-1 0 0 0,1 0 0 0 0,-1 0 0 0 0,0-1 0 0 0,0 1 0 0 0,0-1 0 0 0,4-6 0 0 0,5-10-4264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04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 0 9970 0 0,'-13'26'4195'0'0,"2"1"-1"0"0,-7 28 1 0 0,-8 60-510 0 0,18-50-4003 0 0,0 103 1 0 0,11-149-203 0 0,-1-4-7314 0 0</inkml:trace>
  <inkml:trace contextRef="#ctx0" brushRef="#br0" timeOffset="1">73 459 6337 0 0,'-6'5'1376'0'0,"1"1"-1"0"0,-1-1 0 0 0,1 1 0 0 0,1 0 0 0 0,-1 0 1 0 0,1 0-1 0 0,0 0 0 0 0,0 1 0 0 0,-5 12 0 0 0,5-7-672 0 0,0-1 0 0 0,1 0 0 0 0,0 1 0 0 0,1 0 0 0 0,0 0 0 0 0,1 14 0 0 0,0-17-651 0 0,1 0 0 0 0,0 0 0 0 0,1 0-1 0 0,0 0 1 0 0,0 0 0 0 0,1-1 0 0 0,0 1 0 0 0,1 0 0 0 0,-1-1 0 0 0,2 0 0 0 0,-1 1 0 0 0,1-1 0 0 0,1 0 0 0 0,-1-1 0 0 0,1 1-1 0 0,1-1 1 0 0,-1 0 0 0 0,14 12 0 0 0,-14-16-147 0 0,1 1 0 0 0,0-1 1 0 0,1 0-1 0 0,-1-1 0 0 0,0 0 0 0 0,1 0 0 0 0,-1 0 0 0 0,1 0 0 0 0,0-1 1 0 0,-1-1-1 0 0,1 1 0 0 0,0-1 0 0 0,0 0 0 0 0,0 0 0 0 0,-1-1 0 0 0,1 0 0 0 0,0 0 1 0 0,-1-1-1 0 0,11-3 0 0 0,2-1-1486 0 0,-2-1 1 0 0,21-9 0 0 0,24-19-7148 0 0,-28 12 1995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09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5105 0 0,'-3'0'531'0'0,"1"1"-1"0"0,-1-1 0 0 0,1 1 1 0 0,-1 0-1 0 0,1 0 1 0 0,0 0-1 0 0,0 0 0 0 0,-1 1 1 0 0,1-1-1 0 0,0 0 1 0 0,0 1-1 0 0,0 0 0 0 0,1-1 1 0 0,-1 1-1 0 0,0 0 1 0 0,-2 4-1 0 0,2-3-115 0 0,0 1-1 0 0,0-1 1 0 0,1 1 0 0 0,-1 0-1 0 0,1-1 1 0 0,0 1 0 0 0,1 0-1 0 0,-1 0 1 0 0,0 8 0 0 0,2 5-28 0 0,0 0 0 0 0,1 0 0 0 0,0-1 0 0 0,6 19 0 0 0,-5-22-31 0 0,23 105 237 0 0,17 186 0 0 0,-41-292-730 0 0,2-9-1785 0 0,4-17-4446 0 0,-1 1 1552 0 0,10 7-158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10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45 8314 0 0,'0'-9'1661'0'0,"1"7"-1092"0"0,-1 0 0 0 0,0-1 0 0 0,1 1 0 0 0,-1-1-1 0 0,-1 1 1 0 0,1 0 0 0 0,0-1 0 0 0,-1 1 0 0 0,1-1-1 0 0,-1 1 1 0 0,1 0 0 0 0,-1 0 0 0 0,-1-3 0 0 0,1 6-318 0 0,0 0 1 0 0,0 1 0 0 0,0-1 0 0 0,1 0-1 0 0,-1 1 1 0 0,1-1 0 0 0,-1 1 0 0 0,1-1-1 0 0,-1 0 1 0 0,1 1 0 0 0,0-1 0 0 0,0 1-1 0 0,0 2 1 0 0,-4 48 215 0 0,2-1 0 0 0,8 76 0 0 0,25 102-2495 0 0,-28-208 206 0 0,-6-30-511 0 0,-6-36 947 0 0,4-6 1260 0 0,0 11 406 0 0,2 1 1 0 0,1-1-1 0 0,2 1 1 0 0,7-56 0 0 0,-6 90-142 0 0,0 1 0 0 0,0-1 0 0 0,0 1 1 0 0,1-1-1 0 0,0 1 0 0 0,-1-1 0 0 0,2 1 1 0 0,-1 0-1 0 0,4-5 0 0 0,-6 8-109 0 0,1 0 0 0 0,0 1 0 0 0,0-1 0 0 0,0 0 0 0 0,1 0 0 0 0,-1 0 0 0 0,0 1 0 0 0,0-1 1 0 0,0 1-1 0 0,0-1 0 0 0,1 1 0 0 0,-1-1 0 0 0,0 1 0 0 0,1 0 0 0 0,-1-1 0 0 0,0 1 0 0 0,1 0 0 0 0,-1 0 0 0 0,0 0 0 0 0,1 0 0 0 0,-1 0 0 0 0,0 0 0 0 0,0 1 0 0 0,1-1 0 0 0,-1 0 1 0 0,0 1-1 0 0,1-1 0 0 0,-1 1 0 0 0,0-1 0 0 0,0 1 0 0 0,0 0 0 0 0,0-1 0 0 0,1 1 0 0 0,-1 0 0 0 0,0 0 0 0 0,1 1 0 0 0,12 9 55 0 0,-1 1 0 0 0,-1 0 1 0 0,0 1-1 0 0,0 0 0 0 0,-2 0 0 0 0,1 2 0 0 0,-2-1 1 0 0,0 1-1 0 0,0 0 0 0 0,-2 1 0 0 0,0 0 0 0 0,-1 0 0 0 0,0 1 1 0 0,-1-1-1 0 0,2 19 0 0 0,-6-24-12 0 0,-1 1 0 0 0,-1-1-1 0 0,0 1 1 0 0,0-1 0 0 0,-1 1 0 0 0,-1-1-1 0 0,1 0 1 0 0,-2 0 0 0 0,-6 15 0 0 0,7-18-67 0 0,-1 0 1 0 0,0 0 0 0 0,0-1 0 0 0,-1 0-1 0 0,0 0 1 0 0,0 0 0 0 0,0-1-1 0 0,-1 1 1 0 0,0-1 0 0 0,-1-1-1 0 0,1 1 1 0 0,-1-1 0 0 0,-11 7 0 0 0,16-12-131 0 0,0 1 0 0 0,-1 0 1 0 0,1-1-1 0 0,0 1 1 0 0,-1-1-1 0 0,1 0 0 0 0,-1 0 1 0 0,1 0-1 0 0,-1 0 1 0 0,1 0-1 0 0,0 0 0 0 0,-1-1 1 0 0,1 1-1 0 0,-1-1 1 0 0,1 0-1 0 0,0 0 0 0 0,-1 0 1 0 0,1 0-1 0 0,0 0 1 0 0,0 0-1 0 0,0 0 0 0 0,0-1 1 0 0,0 1-1 0 0,0-1 1 0 0,0 0-1 0 0,1 1 0 0 0,-1-1 1 0 0,0 0-1 0 0,1 0 1 0 0,-2-2-1 0 0,3 4 24 0 0,0-1 1 0 0,0 1-1 0 0,0 0 0 0 0,0 0 0 0 0,0-1 0 0 0,0 1 1 0 0,0 0-1 0 0,0 0 0 0 0,0 0 0 0 0,0-1 1 0 0,0 1-1 0 0,0 0 0 0 0,0 0 0 0 0,0-1 1 0 0,0 1-1 0 0,0 0 0 0 0,0 0 0 0 0,0 0 1 0 0,1-1-1 0 0,-1 1 0 0 0,0 0 0 0 0,0 0 1 0 0,0 0-1 0 0,0-1 0 0 0,0 1 0 0 0,1 0 0 0 0,-1 0 1 0 0,0 0-1 0 0,0 0 0 0 0,0 0 0 0 0,1-1 1 0 0,-1 1-1 0 0,0 0 0 0 0,0 0 0 0 0,0 0 1 0 0,1 0-1 0 0,-1 0 0 0 0,0 0 0 0 0,0 0 1 0 0,0 0-1 0 0,1 0 0 0 0,-1 0 0 0 0,0 0 1 0 0,0 0-1 0 0,1 0 0 0 0,-1 0 0 0 0,0 0 0 0 0,0 0 1 0 0,0 0-1 0 0,1 0 0 0 0,21-1-3164 0 0,-6-1 1246 0 0,-6-8 123 0 0,11 5-1253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10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62 8298 0 0,'-1'-5'1305'0'0,"-1"0"1"0"0,1-1-1 0 0,1 1 1 0 0,-1-1-1 0 0,1 1 1 0 0,0-9-1 0 0,1 13-1094 0 0,-1 0 0 0 0,0 1 0 0 0,0-1-1 0 0,0 0 1 0 0,1 0 0 0 0,-1 1 0 0 0,0-1-1 0 0,1 0 1 0 0,-1 0 0 0 0,0 1 0 0 0,1-1-1 0 0,-1 1 1 0 0,1-1 0 0 0,-1 0 0 0 0,1 1-1 0 0,0-1 1 0 0,-1 1 0 0 0,1-1 0 0 0,0 1 0 0 0,-1-1-1 0 0,2 1 1 0 0,-1-1-146 0 0,1 1 0 0 0,-1 0 0 0 0,1-1 1 0 0,0 1-1 0 0,-1 0 0 0 0,1 0 0 0 0,-1 0 0 0 0,1 0 0 0 0,0 0 1 0 0,-1 1-1 0 0,1-1 0 0 0,-1 1 0 0 0,1-1 0 0 0,2 2 0 0 0,14 6-31 0 0,-1 1 0 0 0,0 0 0 0 0,-1 2 0 0 0,0 0 0 0 0,20 18 0 0 0,1 0 129 0 0,-37-29-173 0 0,0 0 1 0 0,1 1-1 0 0,-1-1 1 0 0,0 0-1 0 0,1 0 0 0 0,-1 1 1 0 0,0-1-1 0 0,1 0 0 0 0,-1 1 1 0 0,0-1-1 0 0,1 0 1 0 0,-1 1-1 0 0,0-1 0 0 0,0 1 1 0 0,0-1-1 0 0,1 0 0 0 0,-1 1 1 0 0,0-1-1 0 0,0 1 1 0 0,0-1-1 0 0,0 0 0 0 0,0 1 1 0 0,0-1-1 0 0,0 1 0 0 0,0-1 1 0 0,0 1-1 0 0,0-1 1 0 0,0 1-1 0 0,0-1 0 0 0,0 0 1 0 0,0 1-1 0 0,0-1 1 0 0,0 1-1 0 0,-14 11-446 0 0,-29 5-164 0 0,37-15 643 0 0,-13 4-55 0 0,8-3-11 0 0,1 0 1 0 0,0 0 0 0 0,-1 1-1 0 0,-18 11 1 0 0,28-14 40 0 0,0 0 1 0 0,0-1 0 0 0,0 1-1 0 0,0 0 1 0 0,0 0-1 0 0,0 0 1 0 0,0 0-1 0 0,0 0 1 0 0,0 0-1 0 0,1 0 1 0 0,-1 0-1 0 0,0 1 1 0 0,1-1-1 0 0,-1 0 1 0 0,1 0-1 0 0,-1 1 1 0 0,1-1-1 0 0,0 0 1 0 0,-1 2-1 0 0,1-1 9 0 0,1 0 0 0 0,-1 0-1 0 0,0-1 1 0 0,1 1-1 0 0,0 0 1 0 0,-1 0-1 0 0,1-1 1 0 0,0 1-1 0 0,0 0 1 0 0,0-1-1 0 0,0 1 1 0 0,0-1-1 0 0,0 1 1 0 0,1-1-1 0 0,-1 0 1 0 0,0 1-1 0 0,1-1 1 0 0,1 1-1 0 0,2 3 52 0 0,1-1-1 0 0,0 0 0 0 0,0-1 0 0 0,0 1 0 0 0,0-1 0 0 0,1 0 0 0 0,-1-1 1 0 0,1 0-1 0 0,-1 0 0 0 0,1 0 0 0 0,9 1 0 0 0,7-1 140 0 0,0-1 1 0 0,26-2-1 0 0,-29 0-132 0 0,0 1 1 0 0,39 4-1 0 0,-58-3-82 0 0,0-1 0 0 0,1 0 0 0 0,-1 0 0 0 0,0 1 1 0 0,0-1-1 0 0,0 0 0 0 0,1 1 0 0 0,-1-1 0 0 0,0 1 0 0 0,0 0 0 0 0,0-1 0 0 0,0 1 1 0 0,0 0-1 0 0,0 0 0 0 0,1 1 0 0 0,-2-1-186 0 0,1-1 0 0 0,-1 1 0 0 0,0 0-1 0 0,0 0 1 0 0,1 0 0 0 0,-1-1 0 0 0,0 1 0 0 0,0 0 0 0 0,0 0 0 0 0,0 0-1 0 0,0 0 1 0 0,0 0 0 0 0,0-1 0 0 0,-1 1 0 0 0,1 0 0 0 0,0 0 0 0 0,0 0-1 0 0,-1 0 1 0 0,1-1 0 0 0,0 1 0 0 0,-1 0 0 0 0,1 0 0 0 0,-1-1 0 0 0,1 1-1 0 0,-1 0 1 0 0,0 0 0 0 0,-2 3-1073 0 0,0 0-1 0 0,-1-1 1 0 0,1 1 0 0 0,-1-1-1 0 0,0 0 1 0 0,0 0-1 0 0,-6 4 1 0 0,-8 2-3478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11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9658 0 0,'2'4'704'0'0,"0"0"-1"0"0,-1 0 1 0 0,1 0-1 0 0,1 0 1 0 0,-1 0-1 0 0,0 0 1 0 0,1 0-1 0 0,0-1 1 0 0,0 0-1 0 0,5 5 1 0 0,-4-4-243 0 0,1-1-1 0 0,0 0 1 0 0,0 0 0 0 0,0 0 0 0 0,0 0-1 0 0,0-1 1 0 0,7 2 0 0 0,8 1-467 0 0,-1-1-1 0 0,1-1 1 0 0,36 1 0 0 0,1 1-1413 0 0,-57-5 1293 0 0,0 0 1 0 0,0 0-1 0 0,0 0 0 0 0,0 0 1 0 0,-1 1-1 0 0,1-1 0 0 0,-1 2-2260 0 0,1-1 2260 0 0,0-1 0 0 0,0 0 1 0 0,0 0-1 0 0,0 0 0 0 0,0 0 1 0 0,0 1-1 0 0,0-1 1 0 0,0 0-1 0 0,0 0 0 0 0,0 0 1 0 0,0 0-1 0 0,0 1 0 0 0,0-1 1 0 0,0 0-1 0 0,0 0 1 0 0,0 0-1 0 0,3 2-2261 0 0,-3-2 2262 0 0,0 0-1 0 0,0 0 0 0 0,1 0 1 0 0,-1 0-1 0 0,-14 9-4525 0 0,13-9 4425 0 0,-11 7-3742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48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1 172 8890 0 0,'1'-2'442'0'0,"0"0"1"0"0,0 1-1 0 0,0-1 0 0 0,1 1 1 0 0,-1 0-1 0 0,0-1 0 0 0,1 1 0 0 0,-1 0 1 0 0,1 0-1 0 0,-1 0 0 0 0,1 0 1 0 0,0 0-1 0 0,0 0 0 0 0,-1 0 1 0 0,5-1-1 0 0,33-7 35 0 0,-32 9-850 0 0,-1-1 1 0 0,1-1 0 0 0,-1 1-1 0 0,12-6 1 0 0,-12 4-462 0 0,-1-1 0 0 0,1 0 0 0 0,-1-1 0 0 0,0 1 1 0 0,-1-1-1 0 0,1 0 0 0 0,-1 0 0 0 0,0 0 0 0 0,6-11 1 0 0,-8 13 931 0 0,0 0 1 0 0,-1 0-1 0 0,1-1 1 0 0,-1 1-1 0 0,1 0 1 0 0,-1 0 0 0 0,0-1-1 0 0,0 1 1 0 0,-1-1-1 0 0,1 1 1 0 0,-1-1-1 0 0,1 1 1 0 0,-1-1 0 0 0,0 1-1 0 0,-1-1 1 0 0,1 1-1 0 0,-1-1 1 0 0,1 1 0 0 0,-3-7-1 0 0,-3 20 6224 0 0,-2 20-4497 0 0,4-8-1793 0 0,1 0 1 0 0,2-1-1 0 0,0 1 0 0 0,1 0 0 0 0,4 33 1 0 0,0-47-3839 0 0,0-28-4139 0 0,-5 15 5212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37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 9922 0 0,'6'-34'3909'0'0,"-6"32"-3700"0"0,1 0 0 0 0,-1 0 0 0 0,1 0 0 0 0,0 0 0 0 0,-1 0 0 0 0,1 0 0 0 0,0 0-1 0 0,0 0 1 0 0,0 1 0 0 0,0-1 0 0 0,1 0 0 0 0,-1 1 0 0 0,0-1 0 0 0,3-1 0 0 0,10 45 3625 0 0,-13-40-3744 0 0,1 0-1 0 0,-1-1 1 0 0,1 1 0 0 0,0-1-1 0 0,0 0 1 0 0,0 1-1 0 0,0-1 1 0 0,0 0 0 0 0,0 0-1 0 0,0 0 1 0 0,0-1-1 0 0,0 1 1 0 0,0 0 0 0 0,0-1-1 0 0,1 1 1 0 0,-1-1-1 0 0,0 0 1 0 0,4 0 0 0 0,49-2 793 0 0,-39 1-670 0 0,-1 2-50 0 0,1 0 0 0 0,-1 1 0 0 0,0 0 1 0 0,0 1-1 0 0,0 1 0 0 0,17 7 0 0 0,-13-5 91 0 0,0 0 1 0 0,0-2-1 0 0,24 4 1 0 0,167 13 763 0 0,-110-2-688 0 0,-74-13-243 0 0,1-1-1 0 0,-1-1 0 0 0,1-1 1 0 0,51-1-1 0 0,-22-3 292 0 0,104 9 1 0 0,-37 1-107 0 0,-33-5-128 0 0,89 1-17 0 0,-117-6-87 0 0,0 4 0 0 0,81 12 0 0 0,-112-8-31 0 0,32 10-1 0 0,-33-8 57 0 0,33 5-1 0 0,-52-12-57 0 0,-1-1 1 0 0,1-1-1 0 0,0 1 1 0 0,0-2-1 0 0,-1 1 0 0 0,22-5 1 0 0,-6 0-483 0 0,1 1 1 0 0,0 1 0 0 0,29 1 0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11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6825 0 0,'8'4'2595'0'0,"1"0"-1"0"0,0-1 0 0 0,17 4 0 0 0,27 1 1154 0 0,-36-7-3386 0 0,-1 2 1 0 0,0 0-1 0 0,19 6 0 0 0,-34-9-341 0 0,0 0-1 0 0,0 1 0 0 0,0-1 0 0 0,0 0 1 0 0,-1 1-1 0 0,1-1 0 0 0,0 1 1 0 0,0-1-1 0 0,-1 0 0 0 0,1 1 0 0 0,0 0 1 0 0,-1-1-1 0 0,1 1 0 0 0,0-1 0 0 0,-1 1 1 0 0,1 0-1 0 0,-1-1 0 0 0,1 1 0 0 0,-1 0 1 0 0,0 0-1 0 0,1-1 0 0 0,-1 1 0 0 0,1 0 1 0 0,-1 0-1 0 0,0 0 0 0 0,0 0 0 0 0,0-1 1 0 0,0 1-1 0 0,1 0 0 0 0,-1 0 1 0 0,0 0-1 0 0,0 0 0 0 0,0 0 0 0 0,-1 0 1 0 0,1-1-1 0 0,0 1 0 0 0,0 0 0 0 0,0 0 1 0 0,-1 0-1 0 0,1 0 0 0 0,0-1 0 0 0,-1 1 1 0 0,1 0-1 0 0,-1 0 0 0 0,1-1 0 0 0,-1 1 1 0 0,1 0-1 0 0,-2 0 0 0 0,-4 7 2 0 0,0 0-1 0 0,-1-1 0 0 0,-12 12 1 0 0,5-6-23 0 0,12-11 4 0 0,0 0-1 0 0,0 0 0 0 0,0 0 1 0 0,1 0-1 0 0,-1 0 1 0 0,1 0-1 0 0,-1 1 1 0 0,1-1-1 0 0,0 0 1 0 0,0 1-1 0 0,0-1 1 0 0,0 1-1 0 0,1 0 1 0 0,-1-1-1 0 0,0 1 1 0 0,1-1-1 0 0,0 1 1 0 0,0 0-1 0 0,0 0 1 0 0,0-1-1 0 0,0 1 1 0 0,0 0-1 0 0,1-1 1 0 0,-1 1-1 0 0,1-1 1 0 0,1 4-1 0 0,0-3 12 0 0,0 1 0 0 0,1-2 0 0 0,-1 1 0 0 0,1 0 0 0 0,-1 0 0 0 0,1-1 0 0 0,0 0 0 0 0,0 1 0 0 0,0-1 0 0 0,0 0 0 0 0,0 0-1 0 0,1-1 1 0 0,-1 1 0 0 0,0-1 0 0 0,1 0 0 0 0,-1 1 0 0 0,1-1 0 0 0,6 0 0 0 0,1 1-223 0 0,0-1 0 0 0,-1 0 0 0 0,1-1 0 0 0,0 0 0 0 0,0-1 0 0 0,0 0 0 0 0,-1-1 0 0 0,14-3 0 0 0,47-18-8986 0 0,-33 11 1575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11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28 6193 0 0,'-2'-7'251'0'0,"-12"-13"14646"0"0,10 35-13080 0 0,-56 341 159 0 0,36-238-5684 0 0,-3-1-4922 0 0,26-113 7886 0 0,1-1 309 0 0,-1 0 0 0 0,1 0 0 0 0,-1 0-1 0 0,0-1 1 0 0,1 1 0 0 0,-1 0 0 0 0,-1-1-1 0 0,1 1 1 0 0,0 0 0 0 0,-1-1 0 0 0,1 0 0 0 0,-1 1-1 0 0,0-1 1 0 0,-2 2 0 0 0,3-6 417 0 0,0 0-1 0 0,0-1 1 0 0,0 1 0 0 0,0-1 0 0 0,1 1-1 0 0,-1-1 1 0 0,1 0 0 0 0,-1 1 0 0 0,1-1 0 0 0,0 1-1 0 0,0-4 1 0 0,3-34 797 0 0,-2 33-119 0 0,0 0 1 0 0,1 0-1 0 0,0 1 0 0 0,0-1 1 0 0,1 1-1 0 0,0 0 0 0 0,4-7 1 0 0,-6 11-408 0 0,1 0 1 0 0,-1-1-1 0 0,1 1 1 0 0,-1 0-1 0 0,1 0 1 0 0,0 0-1 0 0,0 1 1 0 0,0-1 0 0 0,0 0-1 0 0,0 1 1 0 0,0-1-1 0 0,1 1 1 0 0,-1 0-1 0 0,1 0 1 0 0,-1 0-1 0 0,0 0 1 0 0,1 0-1 0 0,0 0 1 0 0,-1 1-1 0 0,1-1 1 0 0,-1 1-1 0 0,1-1 1 0 0,0 1-1 0 0,-1 0 1 0 0,1 0-1 0 0,0 1 1 0 0,-1-1 0 0 0,1 0-1 0 0,0 1 1 0 0,-1 0-1 0 0,1-1 1 0 0,-1 1-1 0 0,1 0 1 0 0,-1 0-1 0 0,5 3 1 0 0,8 5 275 0 0,-1 0 0 0 0,0 1 1 0 0,18 17-1 0 0,-19-17-992 0 0,0 1 0 0 0,0-2 0 0 0,0 1 0 0 0,16 6 0 0 0,-12-12-3927 0 0,-10-11-676 0 0,-8-17-174 0 0,0 23 5364 0 0,1-12-3736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12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1 168 10130 0 0,'7'5'1406'0'0,"0"-1"-1"0"0,0-1 1 0 0,1 0-1 0 0,-1 0 1 0 0,1 0-1 0 0,15 3 1 0 0,-14-4-897 0 0,1-1 1 0 0,0 0-1 0 0,-1-1 0 0 0,1 0 1 0 0,17-2-1 0 0,-19 1-1000 0 0,0-1-1 0 0,-1 0 1 0 0,1 0-1 0 0,-1-1 1 0 0,0 0-1 0 0,0 0 1 0 0,11-6 0 0 0,-13 6-437 0 0,-1-1 1 0 0,1 1 0 0 0,-1-1 0 0 0,0 0 0 0 0,0 0 0 0 0,0 0 0 0 0,-1 0 0 0 0,1-1 0 0 0,-1 1 0 0 0,0-1-1 0 0,2-5 1 0 0,-3 5 662 0 0,-1 0-1 0 0,1 0 1 0 0,-1 0 0 0 0,0-1-1 0 0,-1 1 1 0 0,1 0-1 0 0,-1 0 1 0 0,0-1-1 0 0,0 1 1 0 0,-2-9-1 0 0,2 11 330 0 0,-1 1-1 0 0,1-1 1 0 0,-1 1-1 0 0,1-1 0 0 0,-1 1 1 0 0,0-1-1 0 0,0 1 0 0 0,0-1 1 0 0,0 1-1 0 0,-1 0 1 0 0,1 0-1 0 0,0-1 0 0 0,-1 1 1 0 0,0 0-1 0 0,1 0 0 0 0,-1 0 1 0 0,0 1-1 0 0,0-1 1 0 0,0 0-1 0 0,0 1 0 0 0,-1-1 1 0 0,1 1-1 0 0,-3-1 0 0 0,5 2 96 0 0,-1-1-1 0 0,0 1 1 0 0,0 0-1 0 0,1 0 0 0 0,-1 1 1 0 0,0-1-1 0 0,0 0 0 0 0,1 0 1 0 0,-1 0-1 0 0,0 0 1 0 0,0 1-1 0 0,1-1 0 0 0,-1 0 1 0 0,0 1-1 0 0,1-1 0 0 0,-1 0 1 0 0,0 1-1 0 0,1-1 1 0 0,-1 1-1 0 0,1-1 0 0 0,-1 1 1 0 0,1-1-1 0 0,-1 1 0 0 0,1-1 1 0 0,-1 1-1 0 0,1 0 1 0 0,0-1-1 0 0,-1 1 0 0 0,1 0 1 0 0,0-1-1 0 0,-1 1 1 0 0,1 1-1 0 0,-9 28 3113 0 0,8-27-2929 0 0,-22 132 3091 0 0,20-104-3567 0 0,1 1 1 0 0,1 0-1 0 0,2 0 0 0 0,8 49 0 0 0,1-42-2904 0 0,8-2-3290 0 0,-14-30 4519 0 0,-7-6-593 0 0,8 0-514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12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23 4681 0 0,'-6'-23'12728'0'0,"5"36"-10433"0"0,14 127 585 0 0,4 127-2278 0 0,-17-240-729 0 0,0 36-83 0 0,0-58-162 0 0,1 0 0 0 0,-1 0 0 0 0,1 0 0 0 0,1 0 0 0 0,-1 0 0 0 0,0 0 0 0 0,1 0 0 0 0,0 0 0 0 0,3 4 0 0 0,-4-8 70 0 0,-1 0 0 0 0,1-1 0 0 0,0 1 0 0 0,-1 0 0 0 0,1-1 0 0 0,0 1 0 0 0,-1-1 0 0 0,1 1 0 0 0,0-1-1 0 0,0 1 1 0 0,-1-1 0 0 0,1 0 0 0 0,0 1 0 0 0,0-1 0 0 0,0 0 0 0 0,0 0 0 0 0,0 0 0 0 0,-1 0 0 0 0,1 1-1 0 0,0-1 1 0 0,0 0 0 0 0,0 0 0 0 0,0-1 0 0 0,0 1 0 0 0,0 0 0 0 0,-1 0 0 0 0,1 0 0 0 0,0-1 0 0 0,0 1-1 0 0,0 0 1 0 0,0-1 0 0 0,-1 1 0 0 0,1 0 0 0 0,0-1 0 0 0,0 1 0 0 0,-1-1 0 0 0,1 1 0 0 0,0-1 0 0 0,0-1 0 0 0,13-6-4271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13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79 126 6889 0 0,'-7'-5'1396'0'0,"1"-1"0"0"0,0 0 0 0 0,0-1 0 0 0,0 1 0 0 0,1-1 0 0 0,-8-13-1 0 0,12 18-1027 0 0,-1-1 0 0 0,1 1 0 0 0,0-1 0 0 0,0 0 0 0 0,0 0 0 0 0,1 1 0 0 0,-1-1 0 0 0,0 0 0 0 0,1 0 0 0 0,0-5-1 0 0,0 6-260 0 0,0 1-1 0 0,0-1 0 0 0,1 1 0 0 0,-1-1 0 0 0,1 1 0 0 0,-1-1 0 0 0,1 1 0 0 0,0 0 0 0 0,-1-1 0 0 0,1 1 0 0 0,0 0 0 0 0,0 0 0 0 0,0 0 0 0 0,0-1 0 0 0,0 1 0 0 0,0 0 0 0 0,0 0 0 0 0,0 0 0 0 0,0 0 0 0 0,1 1 0 0 0,-1-1 0 0 0,2-1 0 0 0,0 1-57 0 0,1 0 0 0 0,-1 0 0 0 0,0 1-1 0 0,1-1 1 0 0,-1 1 0 0 0,1 0 0 0 0,-1-1 0 0 0,1 2-1 0 0,-1-1 1 0 0,1 0 0 0 0,-1 1 0 0 0,1-1 0 0 0,-1 1-1 0 0,1 0 1 0 0,-1 0 0 0 0,0 0 0 0 0,0 1-1 0 0,1-1 1 0 0,-1 1 0 0 0,0 0 0 0 0,0 0 0 0 0,-1 0-1 0 0,5 3 1 0 0,-2-1-21 0 0,0 0-1 0 0,0 1 1 0 0,0-1-1 0 0,0 1 1 0 0,0 0 0 0 0,-1 0-1 0 0,0 1 1 0 0,0-1-1 0 0,-1 1 1 0 0,0 0-1 0 0,4 8 1 0 0,-6-9-67 0 0,0 0 0 0 0,-1 0 0 0 0,0 0-1 0 0,0 0 1 0 0,0 0 0 0 0,-1 0 0 0 0,1 0 0 0 0,-1 0 0 0 0,0 0 0 0 0,-1 0-1 0 0,1 0 1 0 0,-1-1 0 0 0,0 1 0 0 0,0 0 0 0 0,0-1 0 0 0,-1 0 0 0 0,1 1-1 0 0,-1-1 1 0 0,0 0 0 0 0,-1-1 0 0 0,-5 7 0 0 0,-9 7-270 0 0,0 0 0 0 0,-39 27 0 0 0,57-43 309 0 0,-6 2-29 0 0,1 1 0 0 0,-1 0 1 0 0,1 1-1 0 0,0-1 1 0 0,0 1-1 0 0,-7 9 1 0 0,12-12 21 0 0,-1 0 0 0 0,0 0 0 0 0,0 0 0 0 0,0 0 0 0 0,1 0 0 0 0,-1 0 0 0 0,1 0 0 0 0,0 0 0 0 0,0 0 0 0 0,0 0 0 0 0,0 0 0 0 0,0 1 1 0 0,0-1-1 0 0,0 0 0 0 0,0 0 0 0 0,1 0 0 0 0,-1 0 0 0 0,1 0 0 0 0,0 0 0 0 0,0 0 0 0 0,0 0 0 0 0,-1 0 0 0 0,2-1 0 0 0,-1 1 0 0 0,2 2 0 0 0,1 2 36 0 0,1 0-1 0 0,0 0 0 0 0,0 0 0 0 0,1-1 1 0 0,0 0-1 0 0,0 0 0 0 0,0-1 0 0 0,0 1 1 0 0,1-1-1 0 0,-1-1 0 0 0,1 1 0 0 0,0-1 1 0 0,1 0-1 0 0,-1-1 0 0 0,0 0 0 0 0,1 0 1 0 0,13 2-1 0 0,-2-2-766 0 0,0 0 0 0 0,23-1 1 0 0,33-8-8540 0 0,-63 2 4046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13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6249 0 0,'-6'11'2848'0'0,"1"0"0"0"0,0 0-1 0 0,-4 18 1 0 0,7-20-2583 0 0,-1 0 0 0 0,0-1 1 0 0,0 1-1 0 0,-1-1 0 0 0,0 0 0 0 0,-1 0 0 0 0,-7 10 1 0 0,-13-10-473 0 0,25-8 206 0 0,-1 1-1 0 0,0-1 1 0 0,1 0-1 0 0,-1 0 0 0 0,0 0 1 0 0,1 0-1 0 0,-1 0 0 0 0,0 1 1 0 0,0-1-1 0 0,1 0 0 0 0,-1-1 1 0 0,0 1-1 0 0,0 0 0 0 0,1 0 1 0 0,-1 0-1 0 0,0 0 0 0 0,1 0 1 0 0,-1-1-1 0 0,0 1 0 0 0,1 0 1 0 0,-1-1-1 0 0,0 1 0 0 0,1 0 1 0 0,-1-1-1 0 0,1 1 0 0 0,-1-1 1 0 0,1 1-1 0 0,-1-1 0 0 0,1 1 1 0 0,-2-2-1 0 0,7 0 116 0 0,-1 1 0 0 0,0 0 0 0 0,0 0 0 0 0,1 0 1 0 0,-1 0-1 0 0,1 1 0 0 0,8 0 0 0 0,-13 0-97 0 0,143-11 916 0 0,-95 6-4084 0 0,0 1-5818 0 0,-38 5 3355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14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62 140 11739 0 0,'-3'4'1083'0'0,"1"1"0"0"0,-1-1 1 0 0,1 1-1 0 0,0-1 0 0 0,0 1 1 0 0,1 0-1 0 0,-1 0 0 0 0,0 9 1 0 0,1-6-500 0 0,0 1 1 0 0,1 0 0 0 0,0-1 0 0 0,2 16-1 0 0,0-12-489 0 0,1-1 0 0 0,0 0 0 0 0,0 1 0 0 0,1-2 0 0 0,0 1 0 0 0,1 0 0 0 0,11 17 0 0 0,-15-26-82 0 0,0 0 0 0 0,0-1-1 0 0,0 1 1 0 0,1-1 0 0 0,-1 1-1 0 0,0-1 1 0 0,0 0 0 0 0,1 1 0 0 0,-1-1-1 0 0,1 0 1 0 0,-1 0 0 0 0,1 0 0 0 0,0 0-1 0 0,-1 0 1 0 0,1 0 0 0 0,0-1 0 0 0,-1 1-1 0 0,1-1 1 0 0,0 1 0 0 0,0-1-1 0 0,0 1 1 0 0,3-1 0 0 0,-2 0-3 0 0,-1-1 1 0 0,0 0-1 0 0,1 0 0 0 0,-1 1 1 0 0,1-1-1 0 0,-1-1 0 0 0,0 1 1 0 0,1 0-1 0 0,-1-1 0 0 0,0 1 1 0 0,0-1-1 0 0,0 1 0 0 0,0-1 1 0 0,2-3-1 0 0,6-8 15 0 0,0 0-1 0 0,-1 0 1 0 0,-1-1 0 0 0,8-17 0 0 0,-13 26-15 0 0,9-19-154 0 0,0-1 1 0 0,10-34 0 0 0,-20 53-280 0 0,0-1 0 0 0,0 1 0 0 0,-1-1 0 0 0,0 0 0 0 0,0 1 0 0 0,-1-1 0 0 0,1 0 0 0 0,-1 0 0 0 0,-1 0 0 0 0,0 1 0 0 0,0-1 0 0 0,0 0 0 0 0,0 0 0 0 0,-6-12 0 0 0,5 16-213 0 0,0 0 1 0 0,0 0-1 0 0,0 0 1 0 0,-1 0-1 0 0,0 0 1 0 0,1 0-1 0 0,-1 0 1 0 0,0 1-1 0 0,0 0 1 0 0,0-1-1 0 0,-1 1 1 0 0,1 0-1 0 0,-1 1 1 0 0,1-1-1 0 0,-1 1 1 0 0,-4-2-1 0 0,-18-3-4522 0 0</inkml:trace>
  <inkml:trace contextRef="#ctx0" brushRef="#br0" timeOffset="1">0 156 7322 0 0,'1'4'975'0'0,"0"0"0"0"0,0 0 0 0 0,1 0 1 0 0,0 0-1 0 0,-1 0 0 0 0,1 0 1 0 0,0 0-1 0 0,1-1 0 0 0,-1 1 1 0 0,5 4-1 0 0,-4-4-439 0 0,1-1-1 0 0,0 0 1 0 0,0 1 0 0 0,0-1-1 0 0,0-1 1 0 0,1 1 0 0 0,9 4 0 0 0,-8-5-426 0 0,1 1 0 0 0,0-1 0 0 0,-1-1 0 0 0,1 1 0 0 0,0-1 1 0 0,0-1-1 0 0,0 1 0 0 0,0-1 0 0 0,0 0 0 0 0,0-1 0 0 0,0 1 1 0 0,12-4-1 0 0,3-2-761 0 0,-1-1 1 0 0,-1-1 0 0 0,31-16-1 0 0,-38 16-1163 0 0,0 0-1 0 0,-1 0 1 0 0,0-1 0 0 0,0-1-1 0 0,-1 0 1 0 0,10-12 0 0 0,4-5-3771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14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13027 0 0,'3'3'1052'0'0,"0"-1"0"0"0,1 1 0 0 0,-1-1-1 0 0,0 0 1 0 0,1 0 0 0 0,-1 0 0 0 0,8 3 0 0 0,3-1 259 0 0,0 0 0 0 0,21 2 0 0 0,-23-4-980 0 0,0 0 1 0 0,-1 0 0 0 0,19 8 0 0 0,-25-8-293 0 0,-1 0 0 0 0,0 0 0 0 0,0 0 0 0 0,0 1 1 0 0,0 0-1 0 0,-1 0 0 0 0,1 0 0 0 0,-1 0 0 0 0,0 0 1 0 0,1 1-1 0 0,-2-1 0 0 0,1 1 0 0 0,0 0 0 0 0,-1 0 1 0 0,1 0-1 0 0,-1 0 0 0 0,2 6 0 0 0,-2-3-6 0 0,0 1-1 0 0,-1-1 1 0 0,0 1 0 0 0,0 0-1 0 0,0 0 1 0 0,-1-1-1 0 0,0 1 1 0 0,-1 0 0 0 0,-2 11-1 0 0,-3 8-1046 0 0,-2 0-1 0 0,0-1 1 0 0,-2 1-1 0 0,-20 38 1 0 0,23-53-83 0 0,6-12 1002 0 0,1 1 0 0 0,0-1 0 0 0,-1 1 0 0 0,1-1 0 0 0,-1 1 1 0 0,1 0-1 0 0,0-1 0 0 0,0 1 0 0 0,-1-1 0 0 0,1 1 0 0 0,0 0 0 0 0,0-1 0 0 0,0 1 1 0 0,-1 0-1 0 0,1-1 0 0 0,0 1 0 0 0,0 0 0 0 0,0-1 0 0 0,0 1 0 0 0,1 1 1 0 0,19 4 1326 0 0,-4-3-587 0 0,-1-1 0 0 0,1-1-1 0 0,29-2 1 0 0,-30 0-707 0 0,1 0-1 0 0,-1-2 1 0 0,0 0 0 0 0,0 0 0 0 0,0-2-1 0 0,0 0 1 0 0,16-8 0 0 0,-27 11-326 0 0,0 0 1 0 0,-1 0-1 0 0,1-1 1 0 0,-1 0-1 0 0,0 0 1 0 0,1 0-1 0 0,-1 0 1 0 0,-1 0-1 0 0,1-1 1 0 0,0 1-1 0 0,-1-1 1 0 0,0 1-1 0 0,0-1 0 0 0,0 0 1 0 0,0 0-1 0 0,0 0 1 0 0,-1 0-1 0 0,0-1 1 0 0,0 1-1 0 0,0 0 1 0 0,0 0-1 0 0,-1-9 1 0 0,0-5-486 0 0,-1-1-1 0 0,0 0 1 0 0,-2 0 0 0 0,-5-19 0 0 0,-1-14 1908 0 0,8 33-1500 0 0,0-3 10828 0 0,-3 49-6602 0 0,-17 96-1370 0 0,9-63-2204 0 0,-5 96 1 0 0,17-150-570 0 0,0 0 1 0 0,1 0 0 0 0,0 0-1 0 0,0 0 1 0 0,1 0-1 0 0,0 0 1 0 0,0 0-1 0 0,0 0 1 0 0,6 10 0 0 0,-8-15 87 0 0,1 1 1 0 0,0-1 0 0 0,0 0-1 0 0,0 0 1 0 0,-1 0 0 0 0,1 1-1 0 0,0-1 1 0 0,0 0 0 0 0,0 0-1 0 0,1 0 1 0 0,-1 0 0 0 0,0-1 0 0 0,0 1-1 0 0,0 0 1 0 0,1 0 0 0 0,-1-1-1 0 0,0 1 1 0 0,1-1 0 0 0,-1 1-1 0 0,1-1 1 0 0,-1 0 0 0 0,1 1-1 0 0,-1-1 1 0 0,0 0 0 0 0,1 0 0 0 0,-1 0-1 0 0,1 0 1 0 0,-1 0 0 0 0,1 0-1 0 0,-1 0 1 0 0,1-1 0 0 0,-1 1-1 0 0,1-1 1 0 0,-1 1 0 0 0,0-1-1 0 0,1 1 1 0 0,-1-1 0 0 0,0 0-1 0 0,0 1 1 0 0,1-1 0 0 0,-1 0 0 0 0,0 0-1 0 0,0 0 1 0 0,0 0 0 0 0,0 0-1 0 0,1-2 1 0 0,5-4-40 0 0,-1 1 1 0 0,0-1-1 0 0,-1-1 0 0 0,0 1 1 0 0,0-1-1 0 0,0 0 0 0 0,-1 0 0 0 0,-1 0 1 0 0,1 0-1 0 0,2-13 0 0 0,1-6 1074 0 0,6-57-1 0 0,-10 55 4340 0 0,10-41-1 0 0,-15 85 2144 0 0,-2 25-5823 0 0,1-6-1045 0 0,-1-4-521 0 0,-1 9 538 0 0,0 57 1 0 0,5-86-881 0 0,1 0 0 0 0,0-1 0 0 0,0 1 0 0 0,1-1 0 0 0,0 1 0 0 0,0-1 0 0 0,1 0 0 0 0,0 0 0 0 0,1 0 0 0 0,0 0 0 0 0,8 12 0 0 0,-8-16-822 0 0,3 4-740 0 0,4-4-4416 0 0,9 5-526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15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15915 0 0,'0'1'289'0'0,"0"0"0"0"0,0-1 0 0 0,0 1 0 0 0,0-1 0 0 0,0 1 0 0 0,0-1 0 0 0,1 1 0 0 0,-1 0 0 0 0,0-1 0 0 0,0 1 0 0 0,1-1 0 0 0,-1 1 0 0 0,0-1 0 0 0,1 1 0 0 0,-1-1 0 0 0,0 0 0 0 0,1 1 0 0 0,-1-1 0 0 0,1 1 0 0 0,-1-1-1 0 0,1 1 1 0 0,16 5 2284 0 0,24-1-1934 0 0,-31-5 140 0 0,2 1-576 0 0,1 0 0 0 0,-1 1 0 0 0,1 1 0 0 0,-1 0 0 0 0,0 0 0 0 0,0 2 0 0 0,22 9 0 0 0,-30-11-182 0 0,0 0 0 0 0,0 0 1 0 0,0 0-1 0 0,0 0 0 0 0,0 1 0 0 0,-1-1 0 0 0,0 1 0 0 0,0 0 1 0 0,0 0-1 0 0,0 0 0 0 0,0 0 0 0 0,-1 0 0 0 0,0 1 1 0 0,0-1-1 0 0,0 1 0 0 0,0 0 0 0 0,-1 0 0 0 0,0-1 0 0 0,0 1 1 0 0,0 0-1 0 0,0 0 0 0 0,-1 0 0 0 0,0 7 0 0 0,0-4-145 0 0,-1 1 0 0 0,0 0 1 0 0,-1-1-1 0 0,0 0 0 0 0,0 1 0 0 0,0-1 0 0 0,-1 0 0 0 0,-1 0 0 0 0,1 0 0 0 0,-1 0 0 0 0,-1-1 0 0 0,1 0 0 0 0,-1 0 0 0 0,0 0 0 0 0,-1 0 0 0 0,0-1 0 0 0,0 0 0 0 0,-9 8 0 0 0,5-7-177 0 0,0 1 0 0 0,-1-1 0 0 0,1-1 0 0 0,-1 0 0 0 0,-1-1 0 0 0,1 0 0 0 0,-1 0 0 0 0,0-1 0 0 0,0-1 0 0 0,0 0 0 0 0,0-1 0 0 0,-15 1 0 0 0,26-3 337 0 0,1 0 0 0 0,-1 0 0 0 0,0 0 0 0 0,0 0 0 0 0,1 0 0 0 0,-1 0 1 0 0,0 0-1 0 0,1 0 0 0 0,-1 0 0 0 0,0 0 0 0 0,1 0 0 0 0,-1 1 0 0 0,0-1 0 0 0,0 0 0 0 0,1 0 0 0 0,-1 1 0 0 0,1-1 0 0 0,-1 0 0 0 0,0 1 0 0 0,1-1 0 0 0,-1 1 0 0 0,1-1 0 0 0,-1 1 0 0 0,1-1 0 0 0,-1 1 0 0 0,12 10 1110 0 0,30 6 59 0 0,-18-11-1068 0 0,0 0 1 0 0,1-2-1 0 0,-1-1 0 0 0,1-1 1 0 0,30-1-1 0 0,-27-2-1025 0 0,0-1 0 0 0,33-7-1 0 0,-36 2-1908 0 0,-22 6 2216 0 0,0 0-1 0 0,0 0 0 0 0,0 0 1 0 0,0 0-1 0 0,-1 0 0 0 0,1 0 1 0 0,0 0-1 0 0,-1-1 0 0 0,1 1 1 0 0,-1-1-1 0 0,1 1 0 0 0,-1-1 1 0 0,0 1-1 0 0,0-1 0 0 0,0 0 1 0 0,0 0-1 0 0,0 1 0 0 0,0-1 1 0 0,0 0-1 0 0,0 0 0 0 0,-1 0 1 0 0,1 0-1 0 0,0-3 0 0 0,3-13-3947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15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9218 0 0,'-1'0'606'0'0,"0"0"-1"0"0,1 1 1 0 0,-1-1-1 0 0,0 1 1 0 0,0-1 0 0 0,0 1-1 0 0,1-1 1 0 0,-3 3 1816 0 0,2-3-1816 0 0,1 1 0 0 0,-1 0-1 0 0,0 0 1 0 0,1-1-1 0 0,-1 3 1 0 0,-6 19 3913 0 0,4 30-3438 0 0,3-41-137 0 0,0 158 867 0 0,2-136-1855 0 0,1 1 0 0 0,2-1 0 0 0,8 33 0 0 0,-10-59-250 0 0,-1-1 0 0 0,0 1 0 0 0,1-1 0 0 0,0 0 0 0 0,1 0 0 0 0,-1 0 0 0 0,6 5 0 0 0,-8-9-123 0 0,1 0 0 0 0,1 0 0 0 0,-1 0 1 0 0,0 0-1 0 0,0 0 0 0 0,1 0 0 0 0,-1 0 0 0 0,4 1 0 0 0,-4-2-66 0 0,-1-1 0 0 0,1 1 0 0 0,-1-1-1 0 0,1 0 1 0 0,-1 1 0 0 0,1-1 0 0 0,-1 0 0 0 0,1 0 0 0 0,-1 0-1 0 0,1 0 1 0 0,0 0 0 0 0,-1 0 0 0 0,1 0 0 0 0,-1-1 0 0 0,1 1-1 0 0,1-1 1 0 0,5-6-3998 0 0,-11-2-1329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38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8 134 4129 0 0,'-1'11'3910'0'0,"-6"4"4525"0"0,19-19-2684 0 0,25-13-3639 0 0,32-13-2084 0 0,-28 19 109 0 0,0 0 1 0 0,1 3-1 0 0,0 2 0 0 0,77-2 0 0 0,-63 5-87 0 0,0-2 0 0 0,57-13 0 0 0,-81 10-5 0 0,2 2-1 0 0,-1 1 1 0 0,1 1-1 0 0,-1 2 1 0 0,54 3-1 0 0,-63 4 155 0 0,1-1-4063 0 0,-25-4 3559 0 0,1 0 0 0 0,-1-1 0 0 0,1 1-1 0 0,-1 0 1 0 0,1 0 0 0 0,-1-1-1 0 0,0 1 1 0 0,1 0 0 0 0,-1-1 0 0 0,0 1-1 0 0,1 0 1 0 0,-1-1 0 0 0,0 1 0 0 0,1-1-1 0 0,-1 1 1 0 0,0-1 0 0 0,0 1-1 0 0,1 0 1 0 0,-1-1 0 0 0,0 1 0 0 0,0-1-1 0 0,0 1 1 0 0,0-1 0 0 0,0 1 0 0 0,0-1-1 0 0,0 1 1 0 0,0-1 0 0 0,0 1-1 0 0,0-2 1 0 0,1-1-2075 0 0,0-4-3668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15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12955 0 0,'5'7'1984'0'0,"-1"-1"1"0"0,1 0-1 0 0,0 1 1 0 0,10 8-1 0 0,-1-4-884 0 0,0 0-1 0 0,21 11 0 0 0,13 10-91 0 0,-44-30-971 0 0,-1 1-1 0 0,0-1 1 0 0,1 1-1 0 0,-1 0 1 0 0,-1 0-1 0 0,1 0 1 0 0,0 1-1 0 0,-1-1 1 0 0,1 1-1 0 0,-1-1 1 0 0,0 1-1 0 0,0 0 1 0 0,-1 0-1 0 0,1 0 1 0 0,-1 0-1 0 0,0 0 1 0 0,0 0-1 0 0,1 6 1 0 0,-2-5-27 0 0,0 0 1 0 0,-1 0 0 0 0,1 0-1 0 0,-1 0 1 0 0,0-1 0 0 0,-1 1 0 0 0,1 0-1 0 0,-1 0 1 0 0,0-1 0 0 0,0 1-1 0 0,0-1 1 0 0,-1 1 0 0 0,-4 5-1 0 0,-1 0-262 0 0,0-1-1 0 0,-1 0 0 0 0,0 0 1 0 0,0-1-1 0 0,-1 0 1 0 0,0 0-1 0 0,0-1 0 0 0,-1-1 1 0 0,1 0-1 0 0,-2 0 0 0 0,-17 6 1 0 0,12-7-303 0 0,-1 1 336 0 0,20-5 273 0 0,-1 0-1 0 0,0 0 0 0 0,0 0 1 0 0,1 0-1 0 0,-1 0 0 0 0,0-1 1 0 0,1 1-1 0 0,-1-1 0 0 0,1 1 1 0 0,-1-1-1 0 0,0 1 0 0 0,1-1 1 0 0,-1 0-1 0 0,4 1 0 0 0,42 10 509 0 0,69 7 0 0 0,-92-16-908 0 0,-1 0 0 0 0,1-2-1 0 0,0-1 1 0 0,-1-1 0 0 0,25-6 0 0 0,-30 2-2663 0 0,-17 5 2280 0 0,0 0-1 0 0,0 0 0 0 0,0 0 1 0 0,0 0-1 0 0,0 0 0 0 0,0 0 1 0 0,0-1-1 0 0,0 1 0 0 0,0 0 1 0 0,0 0-1 0 0,-1-1 0 0 0,1 1 1 0 0,-1-1-1 0 0,2-2 0 0 0,3-6-5647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16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93 10074 0 0,'-5'-9'8374'0'0,"11"12"-3680"0"0,11 6-3934 0 0,-3-5-670 0 0,1-1-1 0 0,-1 0 0 0 0,1-1 1 0 0,0-1-1 0 0,0 0 0 0 0,0-1 1 0 0,16-1-1 0 0,-19-1-674 0 0,-1 1 0 0 0,1-2-1 0 0,0 1 1 0 0,-1-2 0 0 0,16-5 0 0 0,-22 6 222 0 0,-1 1 1 0 0,1-1-1 0 0,-1 0 1 0 0,0 0-1 0 0,0 0 1 0 0,-1-1-1 0 0,1 1 1 0 0,-1-1-1 0 0,4-4 1 0 0,-5 6 411 0 0,0-1 1 0 0,-1 1 0 0 0,1-1 0 0 0,0 0 0 0 0,-1 1-1 0 0,0-1 1 0 0,0 0 0 0 0,0 0 0 0 0,0 0 0 0 0,0 0-1 0 0,0 0 1 0 0,-1 0 0 0 0,0 0 0 0 0,1-1-1 0 0,-5-4 3372 0 0,4 8-3363 0 0,0 0 0 0 0,0 0 1 0 0,0 0-1 0 0,0 0 0 0 0,0 0 0 0 0,0 0 0 0 0,0 0 0 0 0,0 0 0 0 0,0 0 0 0 0,0 0 0 0 0,0-1 1 0 0,-5 10 1750 0 0,-5 12-305 0 0,-43 104 1296 0 0,-62 133-2361 0 0,107-237-631 0 0,4-11-3111 0 0</inkml:trace>
  <inkml:trace contextRef="#ctx0" brushRef="#br0" timeOffset="1">45 510 6281 0 0,'-3'9'1145'0'0,"1"0"0"0"0,0-1 0 0 0,1 1 0 0 0,-1 0 0 0 0,2 0 0 0 0,-1 0 0 0 0,1 0 0 0 0,1 0 0 0 0,0 0 0 0 0,0 0-1 0 0,0 0 1 0 0,1 0 0 0 0,4 10 0 0 0,-4-15-982 0 0,-1 0-1 0 0,1 0 1 0 0,0 0-1 0 0,0-1 1 0 0,0 1-1 0 0,1-1 1 0 0,-1 1-1 0 0,1-1 1 0 0,0 0-1 0 0,0 0 1 0 0,0 0-1 0 0,0 0 1 0 0,1-1-1 0 0,-1 1 0 0 0,1-1 1 0 0,-1 0-1 0 0,1 0 1 0 0,0 0-1 0 0,0-1 1 0 0,0 1-1 0 0,0-1 1 0 0,0 0-1 0 0,0 0 1 0 0,0 0-1 0 0,1-1 1 0 0,-1 1-1 0 0,0-1 1 0 0,0 0-1 0 0,0 0 1 0 0,5-1-1 0 0,-2-1-109 0 0,0 1 0 0 0,-1-1-1 0 0,1 1 1 0 0,-1-2 0 0 0,0 1 0 0 0,0-1-1 0 0,0 0 1 0 0,0 0 0 0 0,0-1 0 0 0,-1 0-1 0 0,1 0 1 0 0,-1 0 0 0 0,0 0 0 0 0,0-1-1 0 0,0 0 1 0 0,-1 0 0 0 0,0 0 0 0 0,0-1-1 0 0,0 0 1 0 0,4-8 0 0 0,-6 10-53 0 0,-1 1 0 0 0,1-1 1 0 0,-1 0-1 0 0,1 0 0 0 0,-1 0 0 0 0,0 0 0 0 0,-1 1 1 0 0,1-1-1 0 0,-1 0 0 0 0,0-1 0 0 0,1 1 1 0 0,-2 0-1 0 0,1 0 0 0 0,0 0 0 0 0,-1 0 1 0 0,0 1-1 0 0,0-1 0 0 0,0 0 0 0 0,0 0 1 0 0,-1 0-1 0 0,0 1 0 0 0,1-1 0 0 0,-1 1 1 0 0,-1-1-1 0 0,1 1 0 0 0,0 0 0 0 0,-1 0 1 0 0,0 0-1 0 0,1 0 0 0 0,-1 0 0 0 0,0 0 0 0 0,-1 1 1 0 0,1-1-1 0 0,0 1 0 0 0,-4-2 0 0 0,0 1-159 0 0,1-1 0 0 0,-1 2 0 0 0,0-1 0 0 0,0 1 0 0 0,0-1 0 0 0,0 2-1 0 0,0-1 1 0 0,-10 0 0 0 0,10 2-699 0 0,1 0 1 0 0,-1 0-1 0 0,1 0 0 0 0,-1 1 0 0 0,-10 2 1 0 0,-7-1-9516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16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14219 0 0,'5'14'5833'0'0,"-1"-2"-3448"0"0,0 2-673 0 0,1-3-496 0 0,-5-3-367 0 0,-2-4-417 0 0,1 0-320 0 0,-1-2-240 0 0,5-5-1657 0 0,1-1-1215 0 0,-1-4-3058 0 0,-1-3-3624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54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38 5721 0 0,'-11'9'1573'0'0,"-20"12"6033"0"0,30-20-7442 0 0,1-1 0 0 0,-1 0-1 0 0,1 0 1 0 0,-1 0 0 0 0,1 0 0 0 0,0 1-1 0 0,-1-1 1 0 0,1 0 0 0 0,-1 0 0 0 0,1 0 0 0 0,-1 0-1 0 0,1 0 1 0 0,-1 0 0 0 0,1 0 0 0 0,0-1-1 0 0,-1 1 1 0 0,1 0 0 0 0,-1 0 0 0 0,1 0-1 0 0,-1 0 1 0 0,1 0 0 0 0,0-1 0 0 0,-1 1-1 0 0,1 0 1 0 0,-1-1 0 0 0,0 0 48 0 0,1 0 0 0 0,-1 0 0 0 0,1 0 0 0 0,0 0 0 0 0,-1 0 0 0 0,1 0 0 0 0,0 0 0 0 0,0 0 0 0 0,-1 0 0 0 0,1 0 0 0 0,0 0 0 0 0,0 0 0 0 0,0 0 0 0 0,0 0 0 0 0,1-2 0 0 0,-1 1-107 0 0,0 0-1 0 0,1 0 1 0 0,-1 0 0 0 0,1 0-1 0 0,-1 0 1 0 0,1 0-1 0 0,0 0 1 0 0,-1 0 0 0 0,1 0-1 0 0,0 1 1 0 0,0-1-1 0 0,1 0 1 0 0,-1 1-1 0 0,0-1 1 0 0,0 1 0 0 0,1-1-1 0 0,-1 1 1 0 0,1 0-1 0 0,2-3 1 0 0,0 2-13 0 0,-1 1 1 0 0,1-1-1 0 0,-1 1 0 0 0,1 0 0 0 0,0 0 0 0 0,0 0 1 0 0,0 0-1 0 0,-1 0 0 0 0,8 1 0 0 0,6 0 42 0 0,0 1 0 0 0,0 1-1 0 0,27 6 1 0 0,-37-6-42 0 0,44 7 75 0 0,0-2 0 0 0,68 0 0 0 0,105-13-2351 0 0,-201 2-2263 0 0,-21 4 3637 0 0,-1-1 0 0 0,1 1-1 0 0,-1-1 1 0 0,0 0 0 0 0,1 1 0 0 0,-1-1 0 0 0,0 0 0 0 0,0 0 0 0 0,1 0 0 0 0,-1 0 0 0 0,0 0-1 0 0,0 0 1 0 0,2-2 0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55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32 10058 0 0,'-3'-5'650'0'0,"-9"-15"7884"0"0,17 14-4405 0 0,10 5-2645 0 0,-6 3-1367 0 0,1-1 0 0 0,-1 1 0 0 0,1 1-1 0 0,-1 0 1 0 0,0 0 0 0 0,0 0 0 0 0,0 1 0 0 0,-1 1 0 0 0,1 0 0 0 0,-1 0 0 0 0,0 0 0 0 0,0 1 0 0 0,-1 0 0 0 0,0 1 0 0 0,0 0 0 0 0,0 0 0 0 0,-1 0 0 0 0,0 1 0 0 0,6 10 0 0 0,-6-9-86 0 0,-1 1 0 0 0,0-1 0 0 0,-1 1 0 0 0,1 1 0 0 0,-2-1 0 0 0,0 1 0 0 0,0-1 0 0 0,-1 1 0 0 0,0 0 0 0 0,-1 0 0 0 0,0 0 0 0 0,0 0 0 0 0,-2 0 0 0 0,1-1 0 0 0,-1 1 0 0 0,-4 17 0 0 0,-5 6 100 0 0,-2 0 0 0 0,-30 60 0 0 0,-44 58-2409 0 0,72-130 1199 0 0,39-38-19525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0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94 122 4345 0 0,'-5'-5'752'0'0,"0"0"1"0"0,0 1-1 0 0,0-1 1 0 0,0 1-1 0 0,-1 0 1 0 0,-6-4-1 0 0,7 5 189 0 0,0 0-1 0 0,0 0 0 0 0,1 0 1 0 0,-1-1-1 0 0,1 0 1 0 0,0 0-1 0 0,0 0 0 0 0,-5-7 1 0 0,8 10-870 0 0,1 0 1 0 0,-1 0-1 0 0,1 1 1 0 0,-1-1-1 0 0,1 0 1 0 0,-1 0-1 0 0,1 0 1 0 0,0 0-1 0 0,-1 0 1 0 0,1 0-1 0 0,0 0 1 0 0,0 1-1 0 0,0-1 1 0 0,0 0-1 0 0,0 0 1 0 0,0 0-1 0 0,0 0 1 0 0,0 0-1 0 0,0 0 1 0 0,0 0-1 0 0,0 0 1 0 0,1 0-1 0 0,-1 0 1 0 0,0 0-1 0 0,1 1 1 0 0,-1-1-1 0 0,1 0 1 0 0,-1 0-1 0 0,2-1 1 0 0,-1 0-17 0 0,1 1 1 0 0,0-1-1 0 0,0 1 0 0 0,1 0 1 0 0,-1 0-1 0 0,0-1 0 0 0,0 1 0 0 0,1 1 1 0 0,-1-1-1 0 0,0 0 0 0 0,4 0 1 0 0,5-1 27 0 0,1 0 0 0 0,-1 1 1 0 0,22 1-1 0 0,-10 2-17 0 0,0 1 0 0 0,-1 2 1 0 0,1 0-1 0 0,-1 1 0 0 0,0 2 1 0 0,33 15-1 0 0,-49-19-502 0 0,0-1 0 0 0,0 1 0 0 0,0 0 0 0 0,8 7 0 0 0,-12-10-98 0 0,-1 0 0 0 0,0 1 0 0 0,0-1 0 0 0,0 1 0 0 0,1-1 0 0 0,-1 1 0 0 0,-1-1 0 0 0,1 1 0 0 0,0 0 0 0 0,0-1 0 0 0,0 1 0 0 0,-1 0 0 0 0,1-1 0 0 0,-1 1 0 0 0,0 0 0 0 0,1 0 0 0 0,-1 0 0 0 0,0 0 0 0 0,0-1 0 0 0,0 1 0 0 0,0 0 0 0 0,-1 3 0 0 0,-2 5-3981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0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7146 0 0,'4'-1'8372'0'0,"11"5"-4656"0"0,-2 0-3508 0 0,0-1-1 0 0,0-1 1 0 0,0 0 0 0 0,0 0 0 0 0,15-1-1 0 0,-11-4-20 0 0,0-1 0 0 0,28-10 0 0 0,-28 8-34 0 0,1 1 0 0 0,22-4 1 0 0,-37 11 224 0 0,-8 4-83 0 0,-11 6-28 0 0,-4 1-207 0 0,4-4-108 0 0,0 1-1 0 0,1 0 1 0 0,0 1-1 0 0,-19 20 1 0 0,30-27 17 0 0,1 0 1 0 0,-1 1 0 0 0,1-1-1 0 0,0 1 1 0 0,0-1 0 0 0,1 1-1 0 0,-1 0 1 0 0,1 0-1 0 0,0 1 1 0 0,1-1 0 0 0,-1 0-1 0 0,1 1 1 0 0,0-1 0 0 0,1 0-1 0 0,-1 1 1 0 0,1-1-1 0 0,0 1 1 0 0,0-1 0 0 0,2 11-1 0 0,0-4 7 0 0,1 0 0 0 0,1 0 0 0 0,-1 0 0 0 0,2 0 0 0 0,0-1-1 0 0,0 1 1 0 0,1-1 0 0 0,1 0 0 0 0,0-1 0 0 0,0 0 0 0 0,1 0 0 0 0,0 0 0 0 0,13 10-1 0 0,-15-14 15 0 0,0-1 0 0 0,0 0 0 0 0,1-1 0 0 0,0 1 0 0 0,-1-1 0 0 0,2-1 0 0 0,-1 1 0 0 0,0-1 0 0 0,1-1-1 0 0,-1 1 1 0 0,1-1 0 0 0,0-1 0 0 0,0 1 0 0 0,0-1 0 0 0,0-1 0 0 0,0 1 0 0 0,0-1 0 0 0,0-1-1 0 0,0 0 1 0 0,0 0 0 0 0,14-4 0 0 0,-11 2 19 0 0,-1-2 0 0 0,1 1 0 0 0,-1-1 0 0 0,0-1 0 0 0,0 0 0 0 0,-1 0 0 0 0,0-1 0 0 0,0 0 0 0 0,0 0 0 0 0,-1-1 0 0 0,0-1 0 0 0,-1 1 0 0 0,0-1 0 0 0,0 0 0 0 0,-1-1 0 0 0,0 0 0 0 0,8-17 0 0 0,-11 21-24 0 0,-1-1 1 0 0,0 0-1 0 0,0 0 0 0 0,0 1 0 0 0,0-1 0 0 0,-1 0 0 0 0,-1 0 0 0 0,1 0 0 0 0,-1 0 1 0 0,0-1-1 0 0,0 1 0 0 0,-1 0 0 0 0,0 0 0 0 0,-1 0 0 0 0,1 1 0 0 0,-1-1 0 0 0,-1 0 1 0 0,1 0-1 0 0,-1 1 0 0 0,0 0 0 0 0,0-1 0 0 0,-1 1 0 0 0,0 0 0 0 0,0 1 0 0 0,0-1 1 0 0,-1 1-1 0 0,0 0 0 0 0,0 0 0 0 0,-7-5 0 0 0,1 1-155 0 0,0 1 1 0 0,-1 1-1 0 0,0 0 1 0 0,0 1-1 0 0,0 0 0 0 0,-1 0 1 0 0,0 2-1 0 0,0-1 1 0 0,0 2-1 0 0,-21-4 0 0 0,42 7 544 0 0,0 0-1 0 0,0-1 0 0 0,0 0 0 0 0,12-3 0 0 0,-8 1-106 0 0,0 1-1 0 0,0 1 0 0 0,0 0 1 0 0,12 0-1 0 0,-11 3-99 0 0,1 0-1 0 0,0 1 1 0 0,-1 0-1 0 0,1 1 1 0 0,20 9-1 0 0,-29-11-313 0 0,1 1-1 0 0,-1-1 1 0 0,0 1-1 0 0,0 1 0 0 0,0-1 1 0 0,0 1-1 0 0,0-1 0 0 0,-1 2 1 0 0,0-1-1 0 0,1 0 1 0 0,-1 1-1 0 0,-1 0 0 0 0,1-1 1 0 0,-1 2-1 0 0,4 7 0 0 0,-6-12-47 0 0,-1 1-1 0 0,0-1 1 0 0,0 0-1 0 0,0 0 1 0 0,0 0 0 0 0,0 0-1 0 0,0 0 1 0 0,0 0-1 0 0,0 0 1 0 0,-1 1-1 0 0,1-1 1 0 0,0 0-1 0 0,-1 0 1 0 0,1 0-1 0 0,0 0 1 0 0,-1 0-1 0 0,1 0 1 0 0,-1 0-1 0 0,0 0 1 0 0,1 0-1 0 0,-1-1 1 0 0,0 1-1 0 0,0 0 1 0 0,1 0-1 0 0,-1 0 1 0 0,0-1-1 0 0,0 1 1 0 0,0 0-1 0 0,0-1 1 0 0,0 1-1 0 0,0-1 1 0 0,0 1-1 0 0,0-1 1 0 0,-2 1 0 0 0,-45 14-1098 0 0,36-13 1132 0 0,-27 6 89 0 0,29-7 342 0 0,-1 1 1 0 0,1 0-1 0 0,-14 6 1 0 0,24-8-205 0 0,0 0 1 0 0,-1 0-1 0 0,1 0 1 0 0,0 0-1 0 0,0 0 1 0 0,-1 0-1 0 0,1 0 1 0 0,0 0-1 0 0,-1 0 0 0 0,1 1 1 0 0,0-1-1 0 0,-1 0 1 0 0,1 0-1 0 0,0 0 1 0 0,0 0-1 0 0,-1 1 1 0 0,1-1-1 0 0,0 0 1 0 0,0 0-1 0 0,0 1 1 0 0,-1-1-1 0 0,1 0 0 0 0,0 0 1 0 0,0 1-1 0 0,0-1 1 0 0,0 0-1 0 0,0 1 1 0 0,0-1-1 0 0,-1 0 1 0 0,1 0-1 0 0,0 1 1 0 0,0-1-1 0 0,0 0 0 0 0,0 1 1 0 0,0-1-1 0 0,0 0 1 0 0,0 1-1 0 0,0 0 1 0 0,12 7 2025 0 0,19 3 160 0 0,-21-9-2212 0 0,0 0 0 0 0,1-1-1 0 0,-1 0 1 0 0,1-1 0 0 0,-1 0 0 0 0,1 0-1 0 0,12-3 1 0 0,-18 2-638 0 0,0 0 0 0 0,1-1 0 0 0,-1 0-1 0 0,0 0 1 0 0,0 0 0 0 0,9-5 0 0 0,-11 5-143 0 0,0 0 0 0 0,-1 0 0 0 0,1-1 1 0 0,0 1-1 0 0,-1-1 0 0 0,0 1 0 0 0,1-1 0 0 0,-1 0 1 0 0,0 0-1 0 0,-1 0 0 0 0,3-5 0 0 0,4-12-1529 0 0,1 0-1024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1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5 4681 0 0,'-2'-3'2892'0'0,"1"3"-2570"0"0,1-1-1 0 0,-1 1 0 0 0,1 0 1 0 0,0 0-1 0 0,-1 0 0 0 0,1-1 1 0 0,-1 1-1 0 0,1 0 0 0 0,0 0 1 0 0,-1 0-1 0 0,1 0 1 0 0,-1 0-1 0 0,1 0 0 0 0,-1 0 1 0 0,1 0-1 0 0,-1 0 0 0 0,1 0 1 0 0,0 0-1 0 0,-1 0 0 0 0,1 1 1 0 0,-1-1-1 0 0,1 0 1 0 0,-1 0-1 0 0,1 0 0 0 0,-1 1 1 0 0,-4 16 5010 0 0,10 37-3390 0 0,-4-41-1380 0 0,32 222 285 0 0,-16-135-4288 0 0,-14-82 2252 0 0,-2-17 866 0 0,-1 0 0 0 0,0 0 1 0 0,1 0-1 0 0,-1 0 0 0 0,0 0 0 0 0,0-1 1 0 0,0 1-1 0 0,0 0 0 0 0,0 0 1 0 0,0 0-1 0 0,0 0 0 0 0,0 0 1 0 0,0 0-1 0 0,0 0 0 0 0,0 0 1 0 0,-1 0-1 0 0,1 0 0 0 0,0 0 0 0 0,-1 0 1 0 0,1-1-1 0 0,-1 1 0 0 0,1 0 1 0 0,-1 0-1 0 0,0 1 0 0 0,-20-2-7278 0 0,-3-2 8084 0 0,17 3-345 0 0,1 0 0 0 0,0 0 0 0 0,0 0 0 0 0,0 1 0 0 0,1 0 0 0 0,-7 3 0 0 0,8-3 386 0 0,1 0 0 0 0,-1 0 0 0 0,1 0 0 0 0,-1 1 0 0 0,1-1 1 0 0,0 1-1 0 0,0 0 0 0 0,0 0 0 0 0,1 0 0 0 0,-1 1 0 0 0,1-1 0 0 0,-1 1 1 0 0,1-1-1 0 0,0 1 0 0 0,0 0 0 0 0,1-1 0 0 0,-1 1 0 0 0,1 0 0 0 0,0 0 1 0 0,0 0-1 0 0,0 0 0 0 0,1 1 0 0 0,-1-1 0 0 0,1 4 0 0 0,-1 10 320 0 0,2-1-1 0 0,-1 1 0 0 0,2-1 0 0 0,0 1 1 0 0,8 25-1 0 0,-9-37-814 0 0,1 0 0 0 0,0 0 0 0 0,0 0 0 0 0,1 0 0 0 0,-1 0 0 0 0,1-1 1 0 0,0 1-1 0 0,1-1 0 0 0,-1 0 0 0 0,1 0 0 0 0,0 0 0 0 0,1-1 0 0 0,-1 1 0 0 0,1-1 0 0 0,0 0 0 0 0,0 0 0 0 0,0-1 0 0 0,0 1 1 0 0,6 2-1 0 0,-6-5-41 0 0,1 0 0 0 0,-1 0 1 0 0,0-1-1 0 0,0 1 1 0 0,1-1-1 0 0,-1 0 1 0 0,0 0-1 0 0,1-1 0 0 0,-1 0 1 0 0,0 0-1 0 0,0 0 1 0 0,0 0-1 0 0,0-1 1 0 0,0 0-1 0 0,0 0 1 0 0,0 0-1 0 0,0-1 0 0 0,7-5 1 0 0,3-2-830 0 0,-1 0 0 0 0,0-1 0 0 0,-1 0 1 0 0,17-20-1 0 0,-21 19-444 0 0,0 1 0 0 0,0-1 0 0 0,-1-1 0 0 0,-1 1 1 0 0,0-1-1 0 0,-1-1 0 0 0,-1 1 0 0 0,0-1 0 0 0,0 0 0 0 0,2-16 0 0 0,11-22-2736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1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11803 0 0,'-5'4'4845'0'0,"5"-4"-4615"0"0,0 0 1 0 0,0 1 0 0 0,0-1 0 0 0,0 0-1 0 0,0 1 1 0 0,0-1 0 0 0,0 0-1 0 0,0 0 1 0 0,0 1 0 0 0,0-1 0 0 0,0 0-1 0 0,0 1 1 0 0,0-1 0 0 0,8 9 3273 0 0,13 3-1217 0 0,-18-12-2157 0 0,9 2 322 0 0,1 0 0 0 0,-1 1 0 0 0,0 0 0 0 0,1 1 0 0 0,15 8 0 0 0,-25-10-436 0 0,0 0 0 0 0,1 0 0 0 0,-1 0-1 0 0,0 0 1 0 0,-1 1 0 0 0,1 0 0 0 0,0-1-1 0 0,-1 1 1 0 0,0 0 0 0 0,1 0-1 0 0,-1 0 1 0 0,0 0 0 0 0,-1 1 0 0 0,1-1-1 0 0,0 1 1 0 0,-1-1 0 0 0,0 1-1 0 0,0-1 1 0 0,0 1 0 0 0,0 0 0 0 0,-1-1-1 0 0,1 1 1 0 0,-1 5 0 0 0,0 3-179 0 0,-1 0 0 0 0,-1 0 1 0 0,0 1-1 0 0,0-2 0 0 0,-1 1 1 0 0,-1 0-1 0 0,0 0 0 0 0,-6 12 1 0 0,-52 90-4017 0 0,46-87 2534 0 0,11-17 1030 0 0,-1 0 1 0 0,-1 0 0 0 0,0 0 0 0 0,0-1 0 0 0,0 0-1 0 0,-1 0 1 0 0,-1-1 0 0 0,-17 14 0 0 0,66-27 5807 0 0,21-3-3299 0 0,72-34-595 0 0,-75 22-3163 0 0,-47 19-541 0 0,0 0-2731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2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41 139 5129 0 0,'-7'-27'1499'0'0,"-4"-27"2177"0"0,10 51-2941 0 0,1-1 1 0 0,0 1 0 0 0,0-1-1 0 0,0 1 1 0 0,1-1 0 0 0,-1 1-1 0 0,2-5 1 0 0,-2 8-642 0 0,0 0 1 0 0,0 0 0 0 0,0 0-1 0 0,0 0 1 0 0,0-1 0 0 0,0 1-1 0 0,0 0 1 0 0,0 0-1 0 0,0 0 1 0 0,0 0 0 0 0,0 0-1 0 0,0-1 1 0 0,1 0 1135 0 0,-1 1-1135 0 0,0 0-1 0 0,1 0 1 0 0,-1 0-1 0 0,0 0 1 0 0,0 0 0 0 0,0 0-1 0 0,0 0 1 0 0,0-1 0 0 0,0 1-1 0 0,1 0 1 0 0,-1 0-1 0 0,0 0 1 0 0,0 0 0 0 0,0 0-1 0 0,0 0 1 0 0,0 0 0 0 0,1 0-1 0 0,-1 0 1 0 0,0 0-1 0 0,0 0 1 0 0,0 1 0 0 0,0-1-1 0 0,0 0 1 0 0,0 0 0 0 0,1 0-1 0 0,-1 0 1 0 0,0 0-1 0 0,5 9 1883 0 0,2 14-868 0 0,-5-9-961 0 0,-1 1 1 0 0,-1 0-1 0 0,0 0 0 0 0,-1 0 0 0 0,0 0 1 0 0,-1 0-1 0 0,-1-1 0 0 0,-1 1 1 0 0,0-1-1 0 0,0 1 0 0 0,-2-1 1 0 0,0-1-1 0 0,-7 14 0 0 0,17-30-223 0 0,0 0 1 0 0,0 0-1 0 0,0 0 0 0 0,0 1 0 0 0,1-1 0 0 0,-1 1 0 0 0,6-2 0 0 0,7-4-378 0 0,-5 2-296 0 0,-1-1-1 0 0,0-1 1 0 0,0 0 0 0 0,-1 0-1 0 0,0-1 1 0 0,0 0-1 0 0,-1 0 1 0 0,0-1 0 0 0,-1-1-1 0 0,0 0 1 0 0,-1 0-1 0 0,0 0 1 0 0,5-13 0 0 0,-7 13 697 0 0,-1 0 0 0 0,-1 0 1 0 0,0 0-1 0 0,0 0 1 0 0,1-17-1 0 0,-1 14 2393 0 0,2 15 1502 0 0,1 23-270 0 0,-15 112-1741 0 0,0 4-1585 0 0,9-120-1223 0 0,1 0 0 0 0,1 0 0 0 0,1 0 0 0 0,9 36 0 0 0,-10-51-288 0 0,-1 0-1 0 0,1 0 0 0 0,0 0 1 0 0,1 0-1 0 0,-1-1 0 0 0,5 7 1 0 0,4 0-6326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39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6 8466 0 0,'-20'-5'14267'0'0,"28"9"-13288"0"0,106 48 348 0 0,-109-51-1313 0 0,1 1 0 0 0,-1 1 0 0 0,0-1 1 0 0,0 1-1 0 0,-1 0 0 0 0,1 0 0 0 0,-1 0 0 0 0,1 1 1 0 0,-1 0-1 0 0,7 7 0 0 0,-9-8 13 0 0,-1-1 0 0 0,0 1 0 0 0,1-1 1 0 0,-1 1-1 0 0,0-1 0 0 0,-1 1 0 0 0,1 0 0 0 0,0-1 0 0 0,-1 1 0 0 0,1 0 0 0 0,-1 0 0 0 0,0-1 0 0 0,0 1 1 0 0,0 0-1 0 0,0 0 0 0 0,-1 0 0 0 0,1-1 0 0 0,-1 1 0 0 0,1 0 0 0 0,-1-1 0 0 0,0 1 0 0 0,0 0 0 0 0,-2 3 1 0 0,-4 7 84 0 0,-1-1-1 0 0,0 0 1 0 0,-1 0 0 0 0,0 0 0 0 0,-1-1 0 0 0,0-1 0 0 0,-1 1 0 0 0,0-2 0 0 0,0 1 0 0 0,-18 9 0 0 0,19-11-242 0 0,6-3-3578 0 0,16-8-545 0 0,16-8-4754 0 0,-15 6 2829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2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5 16011 0 0,'-2'2'761'0'0,"0"0"1"0"0,0 1-1 0 0,1-1 0 0 0,-1 1 0 0 0,1-1 0 0 0,-1 1 0 0 0,1-1 0 0 0,-2 5 0 0 0,-2 25 2141 0 0,5-15-2720 0 0,1-1 1 0 0,3 20-1 0 0,0-10 503 0 0,11 215 366 0 0,-8-100-967 0 0,-7-138-134 0 0,3 23 60 0 0,-3-25-76 0 0,0 0 0 0 0,1 0 1 0 0,-1 0-1 0 0,0 0 0 0 0,0 0 0 0 0,1 0 0 0 0,-1 0 0 0 0,0 0 0 0 0,1 0 1 0 0,-1 0-1 0 0,1 0 0 0 0,-1 0 0 0 0,1 0 0 0 0,0 0 0 0 0,-1-1 1 0 0,1 1-1 0 0,0 0 0 0 0,1 1 0 0 0,-2-2-97 0 0,1-1 0 0 0,-1 1 0 0 0,1 0 0 0 0,-1-1 0 0 0,1 1 0 0 0,-1 0 0 0 0,0-1 0 0 0,1 1 0 0 0,-1-1 0 0 0,0 1 0 0 0,0-1 0 0 0,1 1 0 0 0,-1-1 0 0 0,0 1 0 0 0,0-1 0 0 0,1 1 0 0 0,-1-1 0 0 0,0 1 0 0 0,0-1 0 0 0,0 1 0 0 0,0-1 0 0 0,0 1 0 0 0,0-1 0 0 0,0 1 0 0 0,0-1 0 0 0,0 1 0 0 0,0-1 0 0 0,0 0 0 0 0,0-22-1977 0 0,0 20 1521 0 0,-13-160-8171 0 0,0 11 6618 0 0,12 130 3291 0 0,2 0 0 0 0,1 0 0 0 0,0 0 0 0 0,10-39 0 0 0,-10 56-757 0 0,0 0 1 0 0,0 1 0 0 0,0-1-1 0 0,0 1 1 0 0,1-1 0 0 0,0 1 0 0 0,-1 0-1 0 0,2 0 1 0 0,-1 0 0 0 0,0 0-1 0 0,1 1 1 0 0,0-1 0 0 0,0 1-1 0 0,0 0 1 0 0,0 0 0 0 0,0 0-1 0 0,1 1 1 0 0,-1 0 0 0 0,1 0 0 0 0,0 0-1 0 0,-1 0 1 0 0,1 1 0 0 0,0-1-1 0 0,0 1 1 0 0,0 0 0 0 0,0 1-1 0 0,8-1 1 0 0,-5 1-188 0 0,0 0 1 0 0,0 0-1 0 0,0 1 0 0 0,0 0 0 0 0,1 0 1 0 0,-1 1-1 0 0,-1 0 0 0 0,1 0 0 0 0,0 1 1 0 0,0 0-1 0 0,-1 1 0 0 0,0-1 0 0 0,0 1 1 0 0,0 1-1 0 0,0-1 0 0 0,10 10 0 0 0,-15-12-144 0 0,0 1-1 0 0,0-1 0 0 0,0 1 1 0 0,0-1-1 0 0,0 1 0 0 0,0 0 1 0 0,-1 0-1 0 0,1 0 0 0 0,-1 0 1 0 0,0 0-1 0 0,0 0 0 0 0,0 0 1 0 0,0 0-1 0 0,-1 0 0 0 0,1 1 1 0 0,-1-1-1 0 0,0 4 0 0 0,0-1 6 0 0,-1 0 0 0 0,0-1 0 0 0,0 1 0 0 0,-1-1 0 0 0,1 0 0 0 0,-1 1 0 0 0,0-1 0 0 0,-1 0 0 0 0,-3 6 0 0 0,-5 6-26 0 0,-1 0 0 0 0,-1-1 0 0 0,-1-1 1 0 0,-21 19-1 0 0,23-23-228 0 0,0-1 1 0 0,-1 0-1 0 0,-26 15 0 0 0,-5-7-1917 0 0,39-17 1143 0 0,-1 1 0 0 0,0-2 0 0 0,0 1 1 0 0,0-1-1 0 0,-11 0 0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3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 17 10290 0 0,'0'0'643'0'0,"-1"-1"-1"0"0,1 0 1 0 0,-6-7 5781 0 0,5 8-5781 0 0,1-1-1 0 0,-1 1 1 0 0,0-1-1 0 0,-1 0 1 0 0,-18-3 3703 0 0,-28 10-4544 0 0,34-3 1237 0 0,4-2-952 0 0,-9 2-37 0 0,0 0 0 0 0,0 1 0 0 0,0 1 0 0 0,-26 11 0 0 0,41-15-78 0 0,0 1 0 0 0,1 0 0 0 0,-1-1 0 0 0,1 1 0 0 0,-1 1 0 0 0,1-1 0 0 0,0 0 0 0 0,0 1 0 0 0,0 0 0 0 0,0 0 0 0 0,1 0 0 0 0,-1 0 0 0 0,1 0-1 0 0,0 0 1 0 0,-1 1 0 0 0,1-1 0 0 0,1 1 0 0 0,-1-1 0 0 0,1 1 0 0 0,-1 0 0 0 0,1 0 0 0 0,0 0 0 0 0,0-1 0 0 0,1 1 0 0 0,-1 0 0 0 0,1 0 0 0 0,0 0 0 0 0,0 6 0 0 0,1 0 0 0 0,1 0 1 0 0,0 0 0 0 0,0-1-1 0 0,1 1 1 0 0,0 0 0 0 0,1-1-1 0 0,0 0 1 0 0,0 0 0 0 0,1 0-1 0 0,0 0 1 0 0,1-1 0 0 0,0 0-1 0 0,10 11 1 0 0,6 3 44 0 0,1-2 1 0 0,1 0-1 0 0,27 16 1 0 0,-31-22 32 0 0,-17-13-21 0 0,-1 1 1 0 0,0-1-1 0 0,0 1 0 0 0,0-1 0 0 0,0 1 1 0 0,-1 0-1 0 0,1 0 0 0 0,0 0 1 0 0,-1 0-1 0 0,1 0 0 0 0,-1 0 0 0 0,0 0 1 0 0,1 1-1 0 0,-1-1 0 0 0,0 0 1 0 0,-1 1-1 0 0,1-1 0 0 0,0 0 0 0 0,0 5 1 0 0,-1-3 36 0 0,-1-1 1 0 0,1 0 0 0 0,-1 1 0 0 0,0-1 0 0 0,0 0 0 0 0,0 0 0 0 0,0 0-1 0 0,-1 1 1 0 0,1-1 0 0 0,-1-1 0 0 0,0 1 0 0 0,0 0 0 0 0,0 0-1 0 0,-4 3 1 0 0,-8 11 211 0 0,-2-1 0 0 0,-26 23 1 0 0,36-34-434 0 0,1-1 0 0 0,-1 0 0 0 0,0 0 1 0 0,1-1-1 0 0,-2 1 0 0 0,1-1 0 0 0,0-1 1 0 0,-1 1-1 0 0,1-1 0 0 0,-1 0 0 0 0,0 0 0 0 0,-10 0 1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4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49 8282 0 0,'-8'-3'1202'0'0,"0"1"0"0"0,0 0 1 0 0,0 0-1 0 0,0 1 0 0 0,-1 0 1 0 0,1 1-1 0 0,0 0 0 0 0,-1 0 1 0 0,-13 3-1 0 0,14-2-1013 0 0,1 0 0 0 0,0 1 0 0 0,0 0 1 0 0,0 1-1 0 0,1-1 0 0 0,-1 1 0 0 0,0 1 0 0 0,1-1 1 0 0,0 1-1 0 0,0 0 0 0 0,0 1 0 0 0,0-1 1 0 0,1 1-1 0 0,0 0 0 0 0,0 1 0 0 0,0-1 0 0 0,1 1 1 0 0,-6 9-1 0 0,8-10-179 0 0,0 0 0 0 0,0 0 0 0 0,1 0 0 0 0,0 0 0 0 0,0 0 0 0 0,0 0 0 0 0,1 1 0 0 0,0-1 0 0 0,0 0 0 0 0,0 1-1 0 0,1-1 1 0 0,-1 0 0 0 0,1 0 0 0 0,0 1 0 0 0,1-1 0 0 0,-1 0 0 0 0,1 0 0 0 0,0 0 0 0 0,1-1 0 0 0,2 7 0 0 0,-2-6 6 0 0,0 0 0 0 0,0 1 0 0 0,0-1 1 0 0,1 0-1 0 0,0-1 0 0 0,0 1 0 0 0,0-1 0 0 0,0 0 0 0 0,1 0 0 0 0,0 0 0 0 0,0 0 0 0 0,0-1 0 0 0,0 0 0 0 0,0 0 0 0 0,1 0 0 0 0,-1-1 0 0 0,9 3 1 0 0,-10-5 9 0 0,-1 1 1 0 0,1-1 0 0 0,0-1-1 0 0,0 1 1 0 0,-1 0 0 0 0,1-1 0 0 0,0 0-1 0 0,-1 0 1 0 0,1 0 0 0 0,-1 0 0 0 0,1-1-1 0 0,-1 1 1 0 0,0-1 0 0 0,0 0-1 0 0,1 0 1 0 0,-1 0 0 0 0,0-1 0 0 0,-1 1-1 0 0,1-1 1 0 0,0 1 0 0 0,-1-1 0 0 0,1 0-1 0 0,-1 0 1 0 0,3-5 0 0 0,0 0 25 0 0,0 0 1 0 0,-1 1-1 0 0,0-2 1 0 0,0 1-1 0 0,0 0 1 0 0,-2-1 0 0 0,1 0-1 0 0,-1 0 1 0 0,2-9-1 0 0,-4 11-30 0 0,-1-1 1 0 0,1 1-1 0 0,-1 0 0 0 0,0-1 0 0 0,-1 1 1 0 0,1 0-1 0 0,-2 0 0 0 0,1 0 1 0 0,-1 0-1 0 0,0 0 0 0 0,0 0 0 0 0,-1 1 1 0 0,-6-10-1 0 0,6 11-94 0 0,1 0 1 0 0,-1 0 0 0 0,0 1-1 0 0,0-1 1 0 0,0 1-1 0 0,-1 0 1 0 0,0 0-1 0 0,0 0 1 0 0,0 1-1 0 0,0 0 1 0 0,0 0-1 0 0,-1 0 1 0 0,1 0 0 0 0,-1 1-1 0 0,0 0 1 0 0,-10-2-1 0 0,12 4 20 0 0,0 0 0 0 0,0 0 0 0 0,0 1-1 0 0,1-1 1 0 0,-1 1 0 0 0,0 0 0 0 0,0 0 0 0 0,1 0-1 0 0,-1 1 1 0 0,1-1 0 0 0,-1 1 0 0 0,1 0 0 0 0,0 0 0 0 0,0 0-1 0 0,-1 0 1 0 0,2 1 0 0 0,-1-1 0 0 0,0 1 0 0 0,0 0-1 0 0,-3 5 1 0 0,-6 7-73 0 0,2 0 0 0 0,-18 32 0 0 0,23-36 104 0 0,-58 118-97 0 0,57-115 147 0 0,1 0 1 0 0,1 0 0 0 0,0 0-1 0 0,1 0 1 0 0,1 1-1 0 0,0-1 1 0 0,0 27 0 0 0,3-35 57 0 0,-1-1 0 0 0,1 1 0 0 0,1-1 0 0 0,-1 1 0 0 0,1-1 0 0 0,0 0 0 0 0,0 0 0 0 0,0 1 0 0 0,1-1 0 0 0,-1-1 0 0 0,1 1 0 0 0,1 0 0 0 0,5 7 0 0 0,-2-6 17 0 0,-1 0 0 0 0,1 0 0 0 0,0-1 0 0 0,0 0 0 0 0,0-1-1 0 0,1 1 1 0 0,-1-1 0 0 0,12 4 0 0 0,-5-3-65 0 0,0-1-1 0 0,1 0 1 0 0,0-1 0 0 0,-1 0-1 0 0,1-1 1 0 0,0-1 0 0 0,0-1 0 0 0,0 0-1 0 0,0 0 1 0 0,15-4 0 0 0,30-12 368 0 0,-50 13-1501 0 0,0-2-1 0 0,0 1 1 0 0,0-1 0 0 0,-1 0-1 0 0,0-1 1 0 0,11-9 0 0 0,-15 11 232 0 0,-1 0-1 0 0,1-1 1 0 0,-1 0 0 0 0,1 0 0 0 0,-2 0 0 0 0,1-1 0 0 0,0 1 0 0 0,-1-1 0 0 0,0 0 0 0 0,4-12-1 0 0,-5 11 459 0 0,0 0-1 0 0,-1 0 0 0 0,0 0 1 0 0,0 0-1 0 0,-1 0 0 0 0,0-14 0 0 0,-12-60-528 0 0,7 44 16931 0 0,3 72-13530 0 0,-7 40 0 0 0,5-40-2375 0 0,-2 40-1 0 0,6-63-251 0 0,0 13 146 0 0,4 35-1 0 0,-3-53-610 0 0,1 0 0 0 0,-1-1-1 0 0,1 1 1 0 0,0-1 0 0 0,0 0-1 0 0,1 1 1 0 0,0-1 0 0 0,0 0-1 0 0,0 0 1 0 0,6 6-1 0 0,6 14-11289 0 0,-3-22 6187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4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89 14371 0 0,'-8'-10'6545'0'0,"1"0"-4192"0"0,-1-1-753 0 0,0 3-711 0 0,0 1-521 0 0,2 1-208 0 0,0-3-104 0 0,3 1-240 0 0,0-1-361 0 0,3 3-583 0 0,2 2-1152 0 0,-5 27-14980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5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8738 0 0,'13'73'14253'0'0,"-9"-52"-12503"0"0,0 2 0 0 0,1 36 0 0 0,-5-42-1808 0 0,0 7 369 0 0,4 38-1 0 0,-4-57-625 0 0,1 0 0 0 0,0 0 0 0 0,1 0 1 0 0,-1 1-1 0 0,1-1 0 0 0,0-1 0 0 0,0 1 1 0 0,0 0-1 0 0,1 0 0 0 0,-1-1 0 0 0,1 1 1 0 0,0-1-1 0 0,5 5 0 0 0,-7-8-36 0 0,-1 0 0 0 0,1-1-1 0 0,0 1 1 0 0,0 0 0 0 0,-1-1-1 0 0,1 1 1 0 0,0-1 0 0 0,0 1-1 0 0,0 0 1 0 0,0-1 0 0 0,0 0-1 0 0,0 1 1 0 0,0-1 0 0 0,-1 0-1 0 0,1 1 1 0 0,0-1 0 0 0,0 0-1 0 0,0 0 1 0 0,1 0 0 0 0,-1 0-1 0 0,0 0 1 0 0,0 0 0 0 0,0 0-1 0 0,0 0 1 0 0,0 0 0 0 0,0-1 0 0 0,0 1-1 0 0,0 0 1 0 0,-1-1 0 0 0,1 1-1 0 0,0 0 1 0 0,0-1 0 0 0,0 1-1 0 0,0-1 1 0 0,0 0 0 0 0,0 1-1 0 0,-1-1 1 0 0,1 0 0 0 0,0 1-1 0 0,-1-1 1 0 0,1 0 0 0 0,0 0-1 0 0,-1 0 1 0 0,1 1 0 0 0,0-2-1 0 0,10-12-5131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5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13 12347 0 0,'1'-1'762'0'0,"1"0"1"0"0,-1-1-1 0 0,1 1 1 0 0,-1 0 0 0 0,1 0-1 0 0,0 0 1 0 0,0 0 0 0 0,-1 0-1 0 0,1 1 1 0 0,0-1-1 0 0,3 0 1 0 0,-5 1-597 0 0,1 0 0 0 0,-1 0 0 0 0,1 0 0 0 0,-1 0 1 0 0,1 0-1 0 0,-1 0 0 0 0,0 0 0 0 0,1 0 0 0 0,-1 1 0 0 0,1-1 0 0 0,-1 0 0 0 0,1 0 0 0 0,-1 0 0 0 0,0 1 1 0 0,1-1-1 0 0,-1 0 0 0 0,1 1 0 0 0,-1-1 0 0 0,0 0 0 0 0,1 1 0 0 0,-1-1 0 0 0,0 0 0 0 0,0 1 0 0 0,1-1 1 0 0,-1 1-1 0 0,0-1 0 0 0,0 0 0 0 0,1 1 0 0 0,-1 0 0 0 0,1 4 183 0 0,0 1 1 0 0,0-1-1 0 0,-1 1 1 0 0,0 0-1 0 0,0-1 0 0 0,-1 8 1 0 0,1 5-412 0 0,-15 306 493 0 0,5-168-952 0 0,10-155 484 0 0,0 0 0 0 0,0 0 0 0 0,0 0 0 0 0,0 1-1 0 0,0-1 1 0 0,0 0 0 0 0,-1 0 0 0 0,1 0-1 0 0,0 0 1 0 0,-1 1 0 0 0,1-1 0 0 0,-1 0 0 0 0,1 0-1 0 0,-1 0 1 0 0,1 0 0 0 0,-1 0 0 0 0,0 0-1 0 0,-1 1 1 0 0,2-2 14 0 0,-1 1 1 0 0,1-1-1 0 0,-1 0 0 0 0,0 0 0 0 0,1 0 1 0 0,-1 0-1 0 0,0 0 0 0 0,1 0 0 0 0,-1 0 1 0 0,0 0-1 0 0,1 0 0 0 0,-1 0 0 0 0,1 0 1 0 0,-1-1-1 0 0,0 1 0 0 0,1 0 0 0 0,-1 0 0 0 0,1-1 1 0 0,-1 1-1 0 0,1 0 0 0 0,-1-1 0 0 0,0 1 1 0 0,1 0-1 0 0,-1-2 0 0 0,-6-4-148 0 0,0-1 0 0 0,0 0 0 0 0,-9-13 1 0 0,7 7 81 0 0,8 12 82 0 0,-7-7-13 0 0,0-1-1 0 0,0 1 0 0 0,-1 0 1 0 0,-10-7-1 0 0,18 14 30 0 0,0 0 1 0 0,0 0 0 0 0,0 1-1 0 0,0-1 1 0 0,0 0-1 0 0,0 0 1 0 0,-1 1 0 0 0,1-1-1 0 0,0 1 1 0 0,0-1-1 0 0,-1 1 1 0 0,1 0 0 0 0,0-1-1 0 0,0 1 1 0 0,-1 0-1 0 0,1 0 1 0 0,0 0 0 0 0,-1 0-1 0 0,1 0 1 0 0,0 0-1 0 0,-1 0 1 0 0,1 0 0 0 0,0 1-1 0 0,-1-1 1 0 0,1 0-1 0 0,0 1 1 0 0,0-1 0 0 0,-1 1-1 0 0,1-1 1 0 0,0 1-1 0 0,0 0 1 0 0,0 0 0 0 0,0-1-1 0 0,0 1 1 0 0,0 0-1 0 0,0 0 1 0 0,0 0 0 0 0,0 0-1 0 0,0 0 1 0 0,1 0-1 0 0,-1 0 1 0 0,0 0-1 0 0,1 1 1 0 0,-1-1 0 0 0,1 0-1 0 0,-1 0 1 0 0,1 1-1 0 0,-1 1 1 0 0,-2 6 17 0 0,1 0 0 0 0,0 0 0 0 0,1 1 1 0 0,0-1-1 0 0,0 0 0 0 0,1 1 0 0 0,0-1 0 0 0,1 1 0 0 0,0-1 0 0 0,0 1 0 0 0,1-1 1 0 0,0 0-1 0 0,1 0 0 0 0,0 0 0 0 0,5 10 0 0 0,-5-12-36 0 0,0-1 0 0 0,1 1 0 0 0,-1-1 0 0 0,1 0 0 0 0,1-1 0 0 0,-1 1 0 0 0,1-1 0 0 0,0 0 0 0 0,0 0 0 0 0,0 0 0 0 0,1-1 0 0 0,-1 0 0 0 0,1 0-1 0 0,0 0 1 0 0,1-1 0 0 0,-1 1 0 0 0,1-2 0 0 0,-1 1 0 0 0,1-1 0 0 0,12 3 0 0 0,-8-4-370 0 0,0 0 0 0 0,0-1-1 0 0,1 0 1 0 0,-1-1 0 0 0,0 0-1 0 0,0-1 1 0 0,0 0 0 0 0,0-1-1 0 0,18-6 1 0 0,-13 2-1696 0 0,-1 0 0 0 0,1-1-1 0 0,-1-1 1 0 0,-1 0 0 0 0,23-19-1 0 0,-1-4-4897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5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15843 0 0,'-1'0'395'0'0,"0"1"0"0"0,-1 1 0 0 0,1-1 0 0 0,0 0 0 0 0,0 0 0 0 0,0 0 0 0 0,1 0 0 0 0,-1 1 0 0 0,0-1 0 0 0,0 0 0 0 0,1 1 0 0 0,-1-1 0 0 0,1 1 0 0 0,-1-1 0 0 0,1 1 0 0 0,0-1 0 0 0,-1 2 0 0 0,2-2-285 0 0,-1 0 0 0 0,0 0 0 0 0,1-1 0 0 0,-1 1-1 0 0,1 0 1 0 0,0-1 0 0 0,-1 1 0 0 0,1-1 0 0 0,-1 1-1 0 0,1-1 1 0 0,0 1 0 0 0,-1-1 0 0 0,1 1 0 0 0,0-1-1 0 0,0 0 1 0 0,0 1 0 0 0,-1-1 0 0 0,1 0 0 0 0,0 1-1 0 0,0-1 1 0 0,0 0 0 0 0,-1 0 0 0 0,1 0 0 0 0,0 0-1 0 0,0 0 1 0 0,0 0 0 0 0,0 0 0 0 0,0 0 0 0 0,-1 0-1 0 0,1 0 1 0 0,1-1 0 0 0,25-1 478 0 0,-1 1-1 0 0,0 1 1 0 0,0 2-1 0 0,46 8 1 0 0,-66-9-565 0 0,-1 0 1 0 0,1 1-1 0 0,-1 0 1 0 0,1 0-1 0 0,-1 0 1 0 0,0 1-1 0 0,0-1 1 0 0,0 1 0 0 0,0 1-1 0 0,0-1 1 0 0,-1 1-1 0 0,1-1 1 0 0,-1 1-1 0 0,0 0 1 0 0,0 1 0 0 0,0-1-1 0 0,-1 1 1 0 0,0 0-1 0 0,0 0 1 0 0,0 0-1 0 0,0 0 1 0 0,-1 0-1 0 0,0 1 1 0 0,0-1 0 0 0,0 1-1 0 0,-1-1 1 0 0,0 1-1 0 0,1 6 1 0 0,-1 2 15 0 0,-1 0 0 0 0,-1 0 0 0 0,0 0 0 0 0,0-1 0 0 0,-6 23 0 0 0,-26 70-209 0 0,14-47-436 0 0,16-49 207 0 0,-14 54-1293 0 0,13-21-4464 0 0,45-96-9075 0 0,0-9 15087 0 0,3-6 2760 0 0,-34 55-351 0 0,1 0-1 0 0,20-20 1 0 0,-30 32-1998 0 0,0-1 1 0 0,0 1-1 0 0,1 0 0 0 0,-1 0 1 0 0,0 0-1 0 0,0 0 0 0 0,1 0 0 0 0,-1 0 1 0 0,1 0-1 0 0,-1 0 0 0 0,1 0 1 0 0,-1 1-1 0 0,1-1 0 0 0,-1 1 1 0 0,1-1-1 0 0,0 1 0 0 0,-1-1 1 0 0,1 1-1 0 0,0 0 0 0 0,-1 0 1 0 0,1 0-1 0 0,0 0 0 0 0,-1 0 1 0 0,1 0-1 0 0,0 1 0 0 0,-1-1 1 0 0,1 0-1 0 0,1 1 0 0 0,-1 1-48 0 0,0 0 0 0 0,0 0-1 0 0,0 0 1 0 0,-1 0 0 0 0,1 0 0 0 0,-1 0-1 0 0,1 1 1 0 0,-1-1 0 0 0,0 0-1 0 0,0 1 1 0 0,0-1 0 0 0,0 1 0 0 0,-1-1-1 0 0,1 1 1 0 0,-1-1 0 0 0,1 1-1 0 0,-1 4 1 0 0,2 24 18 0 0,-2 1 0 0 0,-1-1 0 0 0,-2 0 0 0 0,-1 0 0 0 0,-10 37 0 0 0,-3 31-177 0 0,17-98-65 0 0,0 0 1 0 0,-1 0-1 0 0,1 0 1 0 0,0 0-1 0 0,0 0 1 0 0,0 0-1 0 0,0 0 1 0 0,0 0-1 0 0,0 0 1 0 0,0 0-1 0 0,0 0 1 0 0,1 0-1 0 0,-1 0 1 0 0,0 0-1 0 0,1 0 1 0 0,-1 0-1 0 0,0 0 1 0 0,1 0-1 0 0,-1 0 1 0 0,1 0-1 0 0,0 0 1 0 0,0 0-1 0 0,0 0 5 0 0,0-1-1 0 0,-1 0 1 0 0,1 1-1 0 0,0-1 1 0 0,0 0-1 0 0,0 0 1 0 0,0 0-1 0 0,0 0 1 0 0,0 0-1 0 0,0 0 1 0 0,-1 0 0 0 0,1 0-1 0 0,0 0 1 0 0,0 0-1 0 0,0 0 1 0 0,0-1-1 0 0,0 1 1 0 0,0 0-1 0 0,-1-1 1 0 0,2 0-1 0 0,8-4-15 0 0,-1 0-1 0 0,0-1 1 0 0,12-10-1 0 0,-10 8-95 0 0,23-12-2138 0 0,-9 5-3095 0 0,-3-1-4425 0 0,-10 6 2643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6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1 7522 0 0,'-2'8'11934'0'0,"-2"4"-5732"0"0,-3 7-4044 0 0,-5 13-3887 0 0,0-3 2792 0 0,-196 449-1410 0 0,206-473 172 0 0,1-3 41 0 0,0 1-1 0 0,-1 0 1 0 0,1-1-1 0 0,0 1 1 0 0,-1-1-1 0 0,0 1 1 0 0,1-1-1 0 0,-1 0 1 0 0,0 1-1 0 0,0-1 1 0 0,0 0-1 0 0,-1 0 1 0 0,1-1-1 0 0,-3 3 1 0 0,4-4 75 0 0,1-1 1 0 0,-1 1-1 0 0,1-1 1 0 0,-1 0-1 0 0,1 1 1 0 0,-1-1-1 0 0,1 1 1 0 0,0-1-1 0 0,-1 0 1 0 0,1 1-1 0 0,0-1 1 0 0,0 0-1 0 0,-1 1 1 0 0,1-1-1 0 0,0 0 1 0 0,0 1 0 0 0,0-1-1 0 0,0 0 1 0 0,0 0-1 0 0,0 1 1 0 0,0-1-1 0 0,0 0 1 0 0,0 0-1 0 0,0 1 1 0 0,0-1-1 0 0,1 0 1 0 0,-1 1-1 0 0,0-1 1 0 0,1 0-1 0 0,4-24-639 0 0,-3 20 643 0 0,-1 0 0 0 0,1 1 0 0 0,0-1 0 0 0,0 1 0 0 0,1 0 0 0 0,-1 0 0 0 0,1 0 0 0 0,0 0 0 0 0,0 0-1 0 0,0 0 1 0 0,1 1 0 0 0,-1-1 0 0 0,1 1 0 0 0,0 0 0 0 0,0 0 0 0 0,0 1 0 0 0,6-4 0 0 0,-4 4 67 0 0,0 0 1 0 0,0 0-1 0 0,1 0 0 0 0,-1 1 0 0 0,0 0 1 0 0,1 0-1 0 0,-1 1 0 0 0,1 0 0 0 0,-1 0 1 0 0,1 0-1 0 0,10 3 0 0 0,-1 0 99 0 0,-1 2 0 0 0,0-1 0 0 0,0 2 0 0 0,0 0 0 0 0,-1 1 0 0 0,0 0 0 0 0,0 1 0 0 0,-1 0 0 0 0,23 20-1 0 0,-27-20-213 0 0,0 2-1 0 0,0-1 1 0 0,11 18-1 0 0,-5-1-5511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6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13811 0 0,'3'2'6188'0'0,"0"4"-3502"0"0,3 14-1660 0 0,-6-20-823 0 0,8 43 253 0 0,-1-1 0 0 0,-2 1 0 0 0,-2 0 0 0 0,-3 65 0 0 0,0-107-479 0 0,-1 0-1 0 0,1 0 1 0 0,0 1 0 0 0,0-1 0 0 0,0 0 0 0 0,0 0 0 0 0,0 0 0 0 0,0 0 0 0 0,0 1 0 0 0,0-1 0 0 0,0 0 0 0 0,1 0 0 0 0,-1 0 0 0 0,0 0 0 0 0,1 0-1 0 0,-1 1 1 0 0,1-1 0 0 0,-1 0 0 0 0,1 0 0 0 0,-1 0 0 0 0,1 0 0 0 0,0-1 0 0 0,0 1 0 0 0,-1 0 0 0 0,1 0 0 0 0,0 0 0 0 0,0 0 0 0 0,0-1 0 0 0,1 2-1 0 0,1-2-7 0 0,0 0-1 0 0,1 0 1 0 0,-1 0-1 0 0,0 0 0 0 0,1 0 1 0 0,-1-1-1 0 0,0 0 1 0 0,0 1-1 0 0,6-3 0 0 0,-8 2 90 0 0,48-14 260 0 0,-3-6-4845 0 0,-43 19 3976 0 0,0 0 0 0 0,1-1 0 0 0,-1 1 1 0 0,-1-1-1 0 0,1 1 0 0 0,0-1 0 0 0,-1 0 0 0 0,1 0 0 0 0,-1 0 1 0 0,0 0-1 0 0,0-1 0 0 0,0 1 0 0 0,0-1 0 0 0,-1 1 0 0 0,1-1 0 0 0,-1 0 1 0 0,0 1-1 0 0,0-1 0 0 0,0 0 0 0 0,-1 0 0 0 0,1 1 0 0 0,-1-1 1 0 0,0-8-1 0 0,-9-75 2518 0 0,7 79-844 0 0,0-1-1 0 0,-1 0 1 0 0,0 0 0 0 0,-4-10 0 0 0,7 19-989 0 0,0 0-1 0 0,0 0 0 0 0,0-1 1 0 0,0 1-1 0 0,-1 0 0 0 0,1 0 1 0 0,0-1-1 0 0,0 1 0 0 0,0 0 1 0 0,0 0-1 0 0,0-1 0 0 0,0 1 1 0 0,0 0-1 0 0,-1 0 0 0 0,1-1 1 0 0,0 1-1 0 0,0 0 0 0 0,0 0 1 0 0,-1 0-1 0 0,1-1 0 0 0,0 1 1 0 0,0 0-1 0 0,0 0 0 0 0,-1 0 1 0 0,1 0-1 0 0,0 0 0 0 0,0 0 1 0 0,-1-1-1 0 0,1 1 0 0 0,0 0 1 0 0,0 0-1 0 0,-1 0 0 0 0,1 0 1 0 0,0 0-1 0 0,-1 0 0 0 0,1 0 0 0 0,0 0 1 0 0,0 0-1 0 0,-1 0 0 0 0,1 0 1 0 0,0 0-1 0 0,0 0 0 0 0,-1 1 1 0 0,1-1-1 0 0,0 0 0 0 0,-1 0 1 0 0,-7 15 2292 0 0,-1 29-1845 0 0,8-41-307 0 0,-21 153 705 0 0,21-135-1308 0 0,0 0 1 0 0,1 0 0 0 0,1 0-1 0 0,1 1 1 0 0,7 29 0 0 0,-8-46-460 0 0,1 0 0 0 0,0 0 0 0 0,0 0 0 0 0,0 0 0 0 0,4 7 0 0 0,-5-10 189 0 0,0-1 0 0 0,1 1 0 0 0,-1 0 0 0 0,1-1-1 0 0,-1 1 1 0 0,1-1 0 0 0,-1 0 0 0 0,1 1 0 0 0,0-1-1 0 0,0 0 1 0 0,-1 0 0 0 0,1 0 0 0 0,0 0 0 0 0,0 0-1 0 0,0-1 1 0 0,4 2 0 0 0,16 2-5014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7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14795 0 0,'0'1'8762'0'0,"4"9"-6751"0"0,-3-7-1995 0 0,0 0-1 0 0,0-1 1 0 0,1 1 0 0 0,0 0-1 0 0,-1-1 1 0 0,1 1 0 0 0,5 3-1 0 0,10 7 193 0 0,1 0-1 0 0,1-2 0 0 0,30 15 0 0 0,9 4-22 0 0,-57-29-177 0 0,0-1 1 0 0,0 1-1 0 0,0 0 0 0 0,0-1 1 0 0,0 1-1 0 0,0 0 0 0 0,0 0 1 0 0,0-1-1 0 0,0 1 0 0 0,0 0 1 0 0,0 0-1 0 0,-1 0 0 0 0,1 0 0 0 0,0 0 1 0 0,-1 0-1 0 0,1 1 0 0 0,-1-1 1 0 0,1 0-1 0 0,-1 0 0 0 0,1 0 1 0 0,-1 0-1 0 0,0 1 0 0 0,0-1 1 0 0,1 0-1 0 0,-1 0 0 0 0,0 1 1 0 0,0-1-1 0 0,0 0 0 0 0,-1 0 1 0 0,1 1-1 0 0,0-1 0 0 0,0 0 0 0 0,-1 0 1 0 0,1 0-1 0 0,0 1 0 0 0,-1-1 1 0 0,1 0-1 0 0,-1 0 0 0 0,0 0 1 0 0,1 0-1 0 0,-2 1 0 0 0,-4 6-68 0 0,0 0 0 0 0,-1-1 0 0 0,0 0 0 0 0,-12 9 0 0 0,0 1 39 0 0,14-12 3 0 0,1 1 0 0 0,-1 0 1 0 0,1-1-1 0 0,0 1 0 0 0,1 1 0 0 0,-1-1 0 0 0,1 1 0 0 0,0-1 1 0 0,1 1-1 0 0,0 0 0 0 0,0 0 0 0 0,0 0 0 0 0,0 9 0 0 0,1-13 7 0 0,1 1 0 0 0,0 0 0 0 0,0-1 0 0 0,1 1-1 0 0,-1-1 1 0 0,1 1 0 0 0,0-1 0 0 0,-1 1-1 0 0,2-1 1 0 0,-1 0 0 0 0,0 1 0 0 0,1-1 0 0 0,-1 0-1 0 0,1 0 1 0 0,0 0 0 0 0,0 0 0 0 0,0 0 0 0 0,1-1-1 0 0,-1 1 1 0 0,1 0 0 0 0,-1-1 0 0 0,1 0 0 0 0,0 0-1 0 0,0 0 1 0 0,0 0 0 0 0,0 0 0 0 0,0 0-1 0 0,5 1 1 0 0,6 2-334 0 0,0 0-1 0 0,1-1 1 0 0,0-1 0 0 0,0 0-1 0 0,0-1 1 0 0,0-1-1 0 0,23-1 1 0 0,-94 41 1487 0 0,-26-3-632 0 0,64-31-507 0 0,1 1 0 0 0,0 0 0 0 0,0 1 0 0 0,0 1 0 0 0,-22 18 0 0 0,38-28-8 0 0,0 0 0 0 0,1 1 0 0 0,-1-1 1 0 0,1 1-1 0 0,-1 0 0 0 0,0-1 0 0 0,1 1 0 0 0,-1-1 1 0 0,1 1-1 0 0,-1 0 0 0 0,1 0 0 0 0,0-1 1 0 0,-1 1-1 0 0,1 0 0 0 0,0 0 0 0 0,0-1 0 0 0,-1 1 1 0 0,1 0-1 0 0,0 0 0 0 0,0-1 0 0 0,0 1 0 0 0,0 0 1 0 0,0 0-1 0 0,0 0 0 0 0,0 0 0 0 0,0-1 1 0 0,0 1-1 0 0,0 0 0 0 0,1 0 0 0 0,-1 0 0 0 0,0 0 1 0 0,2 1 0 0 0,-1 0 1 0 0,0-1-1 0 0,1 1 1 0 0,-1-1-1 0 0,1 1 1 0 0,0-1-1 0 0,0 0 1 0 0,-1 1-1 0 0,1-1 1 0 0,0 0-1 0 0,3 1 1 0 0,4 2 2 0 0,1 0 0 0 0,-1-1 0 0 0,1-1 1 0 0,11 3-1 0 0,-2-4-416 0 0,-1 1-1 0 0,1-2 1 0 0,-1-1-1 0 0,36-5 1 0 0,-41 4-1329 0 0,-1-1 1 0 0,24-10-1 0 0,-26 9-436 0 0,-1-1 0 0 0,1 0 1 0 0,16-13-1 0 0,8-8-3786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45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7986 0 0,'-1'0'207'0'0,"-14"0"5837"0"0,20 0-3216 0 0,47 5-2072 0 0,-45-4-722 0 0,-1 1 0 0 0,0 0 0 0 0,0 1 0 0 0,0-1 0 0 0,0 1 0 0 0,-1 0 0 0 0,1 1 0 0 0,9 7 0 0 0,-13-9 0 0 0,-1 0 0 0 0,1 0 1 0 0,-1 0-1 0 0,1 0 1 0 0,-1 0-1 0 0,0 1 0 0 0,0-1 1 0 0,1 0-1 0 0,-2 1 1 0 0,1-1-1 0 0,0 1 0 0 0,0-1 1 0 0,-1 1-1 0 0,0-1 1 0 0,1 1-1 0 0,-1 0 0 0 0,0-1 1 0 0,0 1-1 0 0,0-1 1 0 0,-1 1-1 0 0,1 0 1 0 0,-1-1-1 0 0,1 1 0 0 0,-2 3 1 0 0,-4 10-61 0 0,0 0 1 0 0,-1-1-1 0 0,-1 1 0 0 0,0-1 1 0 0,-1-1-1 0 0,-1 0 0 0 0,0 0 1 0 0,-1-1-1 0 0,-18 18 1 0 0,29-31 11 0 0,0 0 0 0 0,0 0 0 0 0,0 0 0 0 0,0-1 0 0 0,0 1 0 0 0,0 0 0 0 0,0 0 0 0 0,0 0 0 0 0,0 0 0 0 0,0 0 0 0 0,0 0 0 0 0,0 0 1 0 0,0 0-1 0 0,0 0 0 0 0,-1 0 0 0 0,1 0 0 0 0,0 0 0 0 0,0 0 0 0 0,0-1 0 0 0,0 1 0 0 0,0 0 0 0 0,0 0 0 0 0,0 0 0 0 0,0 0 0 0 0,0 0 0 0 0,0 0 0 0 0,0 0 0 0 0,-1 0 1 0 0,1 0-1 0 0,0 0 0 0 0,0 0 0 0 0,0 0 0 0 0,0 0 0 0 0,0 0 0 0 0,0 0 0 0 0,0 0 0 0 0,0 0 0 0 0,0 0 0 0 0,0 0 0 0 0,0 0 0 0 0,-1 0 0 0 0,1 0 0 0 0,0 0 1 0 0,0 1-1 0 0,0-1 0 0 0,0 0 0 0 0,0 0 0 0 0,0 0 0 0 0,0 0 0 0 0,11-8-179 0 0,10 5 151 0 0,41-3-1 0 0,-45 6-526 0 0,0-1-1 0 0,0-1 0 0 0,0-1 0 0 0,19-5 0 0 0,-35 8 417 0 0,0 0-1 0 0,-1 0 1 0 0,1-1-1 0 0,0 1 1 0 0,-1 0 0 0 0,1 0-1 0 0,0 0 1 0 0,-1 0-1 0 0,1-1 1 0 0,-1 1-1 0 0,1 0 1 0 0,0-1 0 0 0,-1 1-1 0 0,1 0 1 0 0,-1-1-1 0 0,1 1 1 0 0,-1-1-1 0 0,1 1 1 0 0,-1-1-1 0 0,0 1 1 0 0,1-1 0 0 0,-1 1-1 0 0,0-1 1 0 0,1 1-1 0 0,-1-1 1 0 0,0 1-1 0 0,1-1 1 0 0,-1 0 0 0 0,0 1-1 0 0,0-1 1 0 0,0 0-1 0 0,0 1 1 0 0,0-1-1 0 0,1 0 1 0 0,-1 1 0 0 0,0-1-1 0 0,0 1 1 0 0,-1-1-1 0 0,1 0 1 0 0,0 1-1 0 0,0-1 1 0 0,0-1-1 0 0,-1-1-443 0 0,3-6-4146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7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 1 11939 0 0,'-6'3'1032'0'0,"0"0"0"0"0,0 0 0 0 0,0 1 0 0 0,1 0 1 0 0,-1 0-1 0 0,1 1 0 0 0,0 0 0 0 0,0 0 0 0 0,-5 6 1 0 0,5-5-658 0 0,0 1 0 0 0,1 0 0 0 0,-1 1 0 0 0,2-1 0 0 0,-1 1 0 0 0,1 0 0 0 0,-4 11 0 0 0,6-13-299 0 0,-1 0-1 0 0,1 0 1 0 0,0 0-1 0 0,0 0 1 0 0,1 0 0 0 0,0 0-1 0 0,0 0 1 0 0,0 0-1 0 0,1 0 1 0 0,0 0 0 0 0,0 0-1 0 0,0 0 1 0 0,1 0-1 0 0,0 0 1 0 0,0 0-1 0 0,1-1 1 0 0,-1 1 0 0 0,1-1-1 0 0,0 0 1 0 0,1 0-1 0 0,-1 0 1 0 0,1 0 0 0 0,7 7-1 0 0,-7-9-39 0 0,0 0 0 0 0,0-1 0 0 0,0 1-1 0 0,0-1 1 0 0,0 0 0 0 0,0 0 0 0 0,1-1 0 0 0,-1 1-1 0 0,0-1 1 0 0,1 0 0 0 0,-1 0 0 0 0,1 0 0 0 0,0-1 0 0 0,-1 0-1 0 0,1 1 1 0 0,0-2 0 0 0,-1 1 0 0 0,1-1 0 0 0,4 0-1 0 0,-2-1-24 0 0,-1 1-1 0 0,0-1 0 0 0,0 0 0 0 0,0 0 0 0 0,0-1 0 0 0,0 0 0 0 0,0 0 0 0 0,0-1 0 0 0,-1 1 0 0 0,0-1 0 0 0,0 0 0 0 0,0 0 1 0 0,5-6-1 0 0,-9 9-35 0 0,0 1 0 0 0,-1-1 0 0 0,1 0 0 0 0,0 0 0 0 0,-1 1 0 0 0,1-1 0 0 0,-1 0 0 0 0,1 0 0 0 0,-1 0 0 0 0,1 0 0 0 0,-1 0 0 0 0,0 0 1 0 0,1 0-1 0 0,-1 0 0 0 0,0 1 0 0 0,0-1 0 0 0,1 0 0 0 0,-1 0 0 0 0,0 0 0 0 0,0 0 0 0 0,0 0 0 0 0,0 0 0 0 0,-1 0 0 0 0,1 0 0 0 0,0 0 0 0 0,0 0 0 0 0,-1 0 1 0 0,1 0-1 0 0,0 0 0 0 0,-1 0 0 0 0,1 0 0 0 0,-1 0 0 0 0,1 0 0 0 0,-1 1 0 0 0,1-1 0 0 0,-1 0 0 0 0,0 0 0 0 0,1 1 0 0 0,-1-1 0 0 0,0 0 0 0 0,0 1 0 0 0,1-1 1 0 0,-1 0-1 0 0,0 1 0 0 0,0-1 0 0 0,0 1 0 0 0,0 0 0 0 0,0-1 0 0 0,0 1 0 0 0,0 0 0 0 0,0 0 0 0 0,-1-1 0 0 0,-8-2-449 0 0,0 0-1 0 0,0 1 0 0 0,-19-2 1 0 0,28 4 412 0 0,-18-2-601 0 0,0 0 1 0 0,0 1 0 0 0,0 2 0 0 0,0 0 0 0 0,0 1 0 0 0,0 0 0 0 0,0 2 0 0 0,-30 9-1 0 0,42-10 717 0 0,0-1-1 0 0,1 2 1 0 0,-1-1-1 0 0,1 1 0 0 0,-1 0 1 0 0,1 0-1 0 0,1 0 1 0 0,-1 1-1 0 0,0 0 1 0 0,1 0-1 0 0,0 0 0 0 0,1 1 1 0 0,-1 0-1 0 0,1 0 1 0 0,0 0-1 0 0,0 0 1 0 0,1 1-1 0 0,0 0 0 0 0,0-1 1 0 0,0 1-1 0 0,1 0 1 0 0,0 0-1 0 0,1 1 0 0 0,-1-1 1 0 0,1 10-1 0 0,0-12 108 0 0,1 0-1 0 0,0 0 0 0 0,0 0 0 0 0,0 0 1 0 0,1 0-1 0 0,-1 0 0 0 0,1-1 1 0 0,1 1-1 0 0,-1 0 0 0 0,1 0 0 0 0,-1-1 1 0 0,1 1-1 0 0,1-1 0 0 0,-1 0 1 0 0,1 1-1 0 0,-1-1 0 0 0,1 0 0 0 0,0 0 1 0 0,1-1-1 0 0,-1 1 0 0 0,1-1 0 0 0,-1 0 1 0 0,1 1-1 0 0,0-2 0 0 0,0 1 1 0 0,1 0-1 0 0,-1-1 0 0 0,0 0 0 0 0,6 2 1 0 0,14 4 31 0 0,-1 0 0 0 0,1-2 0 0 0,1-1 0 0 0,41 3 0 0 0,-17-2-69 0 0,-43-5-106 0 0,0 0-1 0 0,0 0 0 0 0,0 1 1 0 0,0 0-1 0 0,0 0 1 0 0,0 0-1 0 0,0 1 0 0 0,-1 0 1 0 0,9 5-1 0 0,-12-6 7 0 0,0 0-1 0 0,0 0 0 0 0,0 0 1 0 0,0 0-1 0 0,-1 0 1 0 0,1 0-1 0 0,-1 1 0 0 0,1-1 1 0 0,-1 0-1 0 0,0 1 1 0 0,0-1-1 0 0,0 1 1 0 0,0-1-1 0 0,-1 1 0 0 0,1 0 1 0 0,-1-1-1 0 0,1 1 1 0 0,-1 0-1 0 0,0-1 0 0 0,0 1 1 0 0,0 0-1 0 0,0 0 1 0 0,-1-1-1 0 0,0 5 0 0 0,-2 6 63 0 0,0 0-1 0 0,-1 0 0 0 0,-6 16 0 0 0,8-25-200 0 0,0 1 0 0 0,-1-1 1 0 0,1 0-1 0 0,-1 1 0 0 0,1-1 0 0 0,-1 0 0 0 0,0-1 0 0 0,-1 1 0 0 0,1-1 0 0 0,-1 1 1 0 0,1-1-1 0 0,-7 4 0 0 0,-8-4-2242 0 0,14-4 1114 0 0,0 0 1 0 0,0-1 0 0 0,-1 1 0 0 0,1-1-1 0 0,0 0 1 0 0,1 0 0 0 0,-1-1 0 0 0,-4-2-1 0 0,-1-1-1058 0 0,-14-7-3966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8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9234 0 0,'-1'10'1865'0'0,"1"0"1"0"0,0 1-1 0 0,0-1 0 0 0,2 0 0 0 0,1 11 1 0 0,-1-14-1209 0 0,0 0 0 0 0,1 0 1 0 0,-1 0-1 0 0,1 0 1 0 0,1-1-1 0 0,6 11 0 0 0,-4-10-588 0 0,0 0 0 0 0,0 0-1 0 0,0-1 1 0 0,1 0 0 0 0,0 0-1 0 0,0-1 1 0 0,0 0-1 0 0,1 0 1 0 0,0-1 0 0 0,0 0-1 0 0,0 0 1 0 0,0-1 0 0 0,13 3-1 0 0,-3-1-579 0 0,0-1-1 0 0,34 3 1 0 0,7-6-3599 0 0,-57-1 3669 0 0,1 0-1 0 0,0 0 1 0 0,-1 0 0 0 0,1-1-1 0 0,-1 1 1 0 0,0-1-1 0 0,1 0 1 0 0,-1 1-1 0 0,1-1 1 0 0,-1 0-1 0 0,0-1 1 0 0,0 1 0 0 0,1 0-1 0 0,-1-1 1 0 0,0 1-1 0 0,0-1 1 0 0,3-3-1 0 0,5-4-1927 0 0,20-5-4371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8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329 21 13707 0 0,'7'-20'10945'0'0,"-9"29"-9815"0"0,-4 14-613 0 0,-1 0 1 0 0,-2-1 0 0 0,0 0 0 0 0,-17 28 0 0 0,-55 80-428 0 0,71-115-17 0 0,7-10-85 0 0,-14 21-435 0 0,-1 1-1 0 0,-1-2 1 0 0,-1-1 0 0 0,-1 0-1 0 0,-28 24 1 0 0,48-48 357 0 0,0 1 1 0 0,0 0-1 0 0,1 0 1 0 0,-1-1-1 0 0,0 1 1 0 0,0 0-1 0 0,0-1 1 0 0,0 1-1 0 0,0-1 1 0 0,0 1-1 0 0,0-1 1 0 0,-1 1-1 0 0,1-1 1 0 0,0 0-1 0 0,0 0 1 0 0,0 0-1 0 0,0 1 0 0 0,0-1 1 0 0,-1 0-1 0 0,1 0 1 0 0,0 0-1 0 0,0-1 1 0 0,0 1-1 0 0,-2 0 1 0 0,2-1-1 0 0,0 0 0 0 0,1 0 0 0 0,-1 0 0 0 0,0 0 0 0 0,0 0 0 0 0,1 0 0 0 0,-1 0 0 0 0,0 0 0 0 0,1 0 0 0 0,-1 0 0 0 0,1 0 1 0 0,-1 0-1 0 0,1 0 0 0 0,0 0 0 0 0,-1 0 0 0 0,1-1 0 0 0,0 1 0 0 0,0-2 0 0 0,-1-2-73 0 0,1-1 1 0 0,0 1-1 0 0,1 0 1 0 0,-1 0-1 0 0,1 0 1 0 0,0 0-1 0 0,0 0 1 0 0,1 0-1 0 0,3-9 1 0 0,-4 11 176 0 0,1 0 0 0 0,0 1-1 0 0,-1-1 1 0 0,1 1 0 0 0,0 0 0 0 0,0 0 0 0 0,1 0 0 0 0,-1 0 0 0 0,0 0 0 0 0,1 0 0 0 0,-1 0 0 0 0,1 1 0 0 0,-1-1 0 0 0,1 1 0 0 0,0-1 0 0 0,0 1 0 0 0,0 0 0 0 0,3 0 0 0 0,-2 0 78 0 0,1 1 0 0 0,-1 0 0 0 0,1 0 1 0 0,-1 0-1 0 0,1 0 0 0 0,-1 1 0 0 0,1 0 0 0 0,-1 0 1 0 0,1 0-1 0 0,-1 1 0 0 0,4 1 0 0 0,11 6 301 0 0,0 2-1 0 0,-1 0 1 0 0,0 0 0 0 0,19 19-1 0 0,-23-20-398 0 0,-3-1 98 0 0,79 56 340 0 0,-78-57-431 0 0,0-2 1 0 0,0 1-1 0 0,1-2 1 0 0,-1 1-1 0 0,26 5 0 0 0,-36-10-103 0 0,-1-1-1 0 0,1 1 0 0 0,-1-1 0 0 0,0 0 0 0 0,1 1 0 0 0,-1-1 0 0 0,1 0 0 0 0,-1 0 0 0 0,1 0 0 0 0,-1 0 0 0 0,1-1 0 0 0,-1 1 0 0 0,1 0 0 0 0,-1-1 0 0 0,0 1 0 0 0,1-1 0 0 0,-1 1 0 0 0,0-1 0 0 0,1 1 0 0 0,-1-1 0 0 0,0 0 0 0 0,1 0 0 0 0,-1 0 0 0 0,0 0 0 0 0,0 0 0 0 0,0 0 0 0 0,0 0 0 0 0,0 0 0 0 0,0 0 1 0 0,1-2-1 0 0,-1 0-666 0 0,0 0 1 0 0,0 0-1 0 0,0 0 1 0 0,-1-1-1 0 0,1 1 1 0 0,-1 0 0 0 0,0 0-1 0 0,1 0 1 0 0,-2-1-1 0 0,1 1 1 0 0,0 0-1 0 0,-2-6 1 0 0,-4-18-6088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9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11795 0 0,'4'10'7992'0'0,"7"0"-4692"0"0,17 6-2763 0 0,-19-12 430 0 0,13 9-706 0 0,1-2 1 0 0,1 0 0 0 0,0-2 0 0 0,25 7 0 0 0,-39-13-682 0 0,-1-1 1 0 0,1 0-1 0 0,0 0 1 0 0,0-1-1 0 0,-1 0 1 0 0,1-1-1 0 0,0 0 1 0 0,0-1-1 0 0,0 0 1 0 0,0-1-1 0 0,0 1 1 0 0,-1-2-1 0 0,15-4 1 0 0,-19 3-242 0 0,0 1 0 0 0,0 0 1 0 0,0-1-1 0 0,0 0 0 0 0,-1 0 1 0 0,0-1-1 0 0,0 1 0 0 0,0-1 0 0 0,0 0 1 0 0,3-7-1 0 0,-6 11 584 0 0,0-1 0 0 0,0 0 1 0 0,0 0-1 0 0,0 0 0 0 0,0 0 0 0 0,-1 0 0 0 0,1 0 0 0 0,-1 0 1 0 0,1 0-1 0 0,-1 0 0 0 0,0 0 0 0 0,0 0 0 0 0,0-1 1 0 0,0-2-1 0 0,-1 4 183 0 0,1 0 0 0 0,-1-1-1 0 0,0 1 1 0 0,1 0 0 0 0,-1-1 0 0 0,0 1 0 0 0,0 0 0 0 0,0 0 0 0 0,0 0 0 0 0,0 0 0 0 0,0 0 0 0 0,0 0-1 0 0,0 0 1 0 0,0 0 0 0 0,0 0 0 0 0,-1 0 0 0 0,1 1 0 0 0,0-1 0 0 0,-1 0 0 0 0,1 1 0 0 0,0-1 0 0 0,-1 1-1 0 0,-1-1 1 0 0,2 1 130 0 0,-1 0 1 0 0,0 0-1 0 0,1 0 0 0 0,-1 0 0 0 0,0 0 0 0 0,1 0 0 0 0,-1 0 0 0 0,0 0 0 0 0,1 1 0 0 0,-1-1 0 0 0,1 1 0 0 0,-1-1 1 0 0,1 1-1 0 0,-1 0 0 0 0,1-1 0 0 0,-1 1 0 0 0,1 0 0 0 0,0 0 0 0 0,-1 0 0 0 0,1 0 0 0 0,0 0 0 0 0,0 1 0 0 0,0-1 1 0 0,-1 0-1 0 0,2 0 0 0 0,-1 1 0 0 0,-1 1 0 0 0,-25 46 1925 0 0,22-37-1871 0 0,-20 39-117 0 0,3 2 0 0 0,2 0 0 0 0,-26 106 0 0 0,44-147-471 0 0,1-1 0 0 0,0 0-1 0 0,1 16 1 0 0,-1-25 63 0 0,1 0 0 0 0,0 0-1 0 0,0 0 1 0 0,0-1 0 0 0,0 1 0 0 0,1 0 0 0 0,-1 0-1 0 0,0 0 1 0 0,1-1 0 0 0,-1 1 0 0 0,1 0 0 0 0,0-1-1 0 0,0 1 1 0 0,-1 0 0 0 0,1-1 0 0 0,0 1 0 0 0,0-1-1 0 0,1 1 1 0 0,-1-1 0 0 0,0 0 0 0 0,0 1 0 0 0,1-1-1 0 0,-1 0 1 0 0,0 0 0 0 0,1 0 0 0 0,-1 0 0 0 0,1 0 0 0 0,0 0-1 0 0,-1 0 1 0 0,3 0 0 0 0,-1-1-162 0 0,-1 0 0 0 0,0 0-1 0 0,1-1 1 0 0,-1 1 0 0 0,0-1 0 0 0,0 0-1 0 0,1 1 1 0 0,-1-1 0 0 0,0 0 0 0 0,0 0-1 0 0,0 0 1 0 0,0-1 0 0 0,0 1 0 0 0,0 0-1 0 0,0-1 1 0 0,-1 1 0 0 0,1-1 0 0 0,0 0 0 0 0,1-2-1 0 0,29-41-1698 0 0,-29 40 1836 0 0,18-27-697 0 0,1-3-1155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9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53 144 3225 0 0,'19'-121'6458'0'0,"-15"98"5476"0"0,-50 175-8690 0 0,37-111-3278 0 0,1 1 0 0 0,2-1 0 0 0,-1 74 0 0 0,8-101-779 0 0,0 0 0 0 0,0 0 0 0 0,1-1 0 0 0,8 25 0 0 0,-8-30-943 0 0,1-1-1 0 0,0 0 0 0 0,1 1 0 0 0,0-1 0 0 0,8 11 0 0 0,1-4-4689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9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0 20468 0 0,'-80'170'6802'0'0,"25"-47"-5442"0"0,41-94-1455 0 0,-1-2 1 0 0,-2 0-1 0 0,0-1 0 0 0,-37 42 1 0 0,52-67-19 0 0,1 1 1 0 0,0 0 0 0 0,-1 0-1 0 0,1 0 1 0 0,0-1 0 0 0,0 1-1 0 0,0 0 1 0 0,0 0 0 0 0,1 0-1 0 0,-1 1 1 0 0,1-1 0 0 0,-1 0-1 0 0,1 0 1 0 0,-1 4 0 0 0,1-5 90 0 0,0-1 1 0 0,0 0-1 0 0,0 1 1 0 0,0-1 0 0 0,0 1-1 0 0,1-1 1 0 0,-1 0 0 0 0,0 1-1 0 0,0-1 1 0 0,0 1-1 0 0,0-1 1 0 0,1 0 0 0 0,-1 1-1 0 0,0-1 1 0 0,0 0 0 0 0,1 1-1 0 0,-1-1 1 0 0,0 0-1 0 0,1 1 1 0 0,-1-1 0 0 0,0 0-1 0 0,1 0 1 0 0,-1 1 0 0 0,0-1-1 0 0,1 0 1 0 0,-1 0 0 0 0,1 0-1 0 0,0 1 11 0 0,1-1 0 0 0,-1 0 0 0 0,0 0 0 0 0,1 0 1 0 0,-1-1-1 0 0,0 1 0 0 0,1 0 0 0 0,-1 0 0 0 0,0-1 0 0 0,0 1 0 0 0,1-1 0 0 0,-1 1 0 0 0,2-2 0 0 0,38-23-106 0 0,-31 18 124 0 0,0 0 0 0 0,0 1 0 0 0,0 1-1 0 0,1-1 1 0 0,15-4 0 0 0,-23 10 19 0 0,0-1 1 0 0,0 0 0 0 0,0 1 0 0 0,1-1-1 0 0,-1 1 1 0 0,0 0 0 0 0,1 0-1 0 0,-1 1 1 0 0,0-1 0 0 0,1 1-1 0 0,-1-1 1 0 0,0 1 0 0 0,0 0-1 0 0,0 0 1 0 0,0 1 0 0 0,0-1-1 0 0,0 1 1 0 0,0-1 0 0 0,0 1 0 0 0,0 0-1 0 0,-1 0 1 0 0,1 0 0 0 0,4 5-1 0 0,32 39 341 0 0,-32-36-453 0 0,0 0-1 0 0,1-1 0 0 0,0 0 0 0 0,1 0 1 0 0,0-1-1 0 0,1 0 0 0 0,10 7 1 0 0,-19-15-107 0 0,-1 1 0 0 0,0-1 0 0 0,1 0 0 0 0,-1 1 0 0 0,1-1 0 0 0,-1 0 0 0 0,0 0 0 0 0,1 0 0 0 0,-1 1 0 0 0,1-1 0 0 0,-1 0 0 0 0,1 0 0 0 0,-1 0 0 0 0,1 0 0 0 0,-1 0 0 0 0,1 0 0 0 0,-1 0 0 0 0,1 0 1 0 0,-1 0-1 0 0,1 0 0 0 0,-1 0 0 0 0,1 0 0 0 0,-1 0 0 0 0,1 0 0 0 0,-1-1 0 0 0,0 1 0 0 0,1 0 0 0 0,-1 0 0 0 0,1 0 0 0 0,-1-1 0 0 0,1 1 0 0 0,-1 0 0 0 0,0-1 0 0 0,1 1 0 0 0,-1 0 0 0 0,0-1 0 0 0,1 1 0 0 0,-1 0 1 0 0,0-1-1 0 0,0 1 0 0 0,1-1 0 0 0,-1 1 0 0 0,0 0 0 0 0,0-1 0 0 0,0 1 0 0 0,1-1 0 0 0,-1 1 0 0 0,0-1 0 0 0,0 1 0 0 0,0-1 0 0 0,0 0 0 0 0,1-29-8363 0 0,-2 24 8185 0 0,1-17-4257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0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65 7586 0 0,'21'19'11083'0'0,"2"-2"-5321"0"0,11 4-3770 0 0,-15-13-2414 0 0,-1 0 0 0 0,38 10 0 0 0,-45-13-2701 0 0,-10-1-141 0 0,-22 3-3013 0 0,-32 2-571 0 0,26-7 3219 0 0</inkml:trace>
  <inkml:trace contextRef="#ctx0" brushRef="#br0" timeOffset="1">0 244 9738 0 0,'2'3'973'0'0,"1"0"0"0"0,-1-1 0 0 0,1 1 0 0 0,0-1 0 0 0,0 0 0 0 0,0 1 0 0 0,0-1 0 0 0,5 2 0 0 0,32 10 1759 0 0,-17-10-3043 0 0,39 2 0 0 0,-47-6 828 0 0,37-2-1119 0 0,-44 1-99 0 0,-1-1 1 0 0,0 0-1 0 0,0 0 0 0 0,0-1 0 0 0,0 1 0 0 0,0-2 0 0 0,11-6 1 0 0,-13 6 174 0 0,0 0 0 0 0,0 0-1 0 0,-1 0 1 0 0,1-1 0 0 0,-1 0 0 0 0,0 0 0 0 0,0 0 0 0 0,0 0 0 0 0,-1-1 0 0 0,0 1 0 0 0,0-1 0 0 0,0 0 0 0 0,-1 0 0 0 0,1 0 0 0 0,-2 0 0 0 0,1 0 0 0 0,1-8 0 0 0,-1 0 403 0 0,-1 0 0 0 0,0 0 0 0 0,-1-26 0 0 0,-9 0 1758 0 0,8 36-1014 0 0,-1 1 0 0 0,0-1-1 0 0,0 0 1 0 0,0 1-1 0 0,-1-1 1 0 0,1 1 0 0 0,-5-5-1 0 0,6 7-342 0 0,1 1 0 0 0,-1-1 1 0 0,1 1-1 0 0,-1-1 0 0 0,1 1 0 0 0,-1-1 0 0 0,0 1 0 0 0,1-1 0 0 0,-1 1 0 0 0,0 0 1 0 0,1-1-1 0 0,-1 1 0 0 0,0 0 0 0 0,0 0 0 0 0,1 0 0 0 0,-1-1 0 0 0,0 1 0 0 0,0 0 1 0 0,1 0-1 0 0,-1 0 0 0 0,0 0 0 0 0,0 0 0 0 0,1 0 0 0 0,-1 1 0 0 0,0-1 1 0 0,0 0-1 0 0,-1 1 80 0 0,0 0 0 0 0,1 0 0 0 0,-1 0 0 0 0,1 0 1 0 0,-1 0-1 0 0,1 0 0 0 0,0 1 0 0 0,-1-1 1 0 0,1 0-1 0 0,-2 4 0 0 0,-3 5 341 0 0,0 0 0 0 0,-9 22-1 0 0,10-19-333 0 0,-7 9-344 0 0,-68 154 1591 0 0,73-157-2148 0 0,1-1 0 0 0,1 1 0 0 0,0 1 0 0 0,2-1-1 0 0,0 1 1 0 0,1 0 0 0 0,1 30 0 0 0,4-26-3462 0 0,-2-15 105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0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9890 0 0,'-6'7'1412'0'0,"0"0"-1"0"0,1 0 0 0 0,-1 0 1 0 0,2 1-1 0 0,-1 0 1 0 0,1 0-1 0 0,0 1 0 0 0,-4 12 1 0 0,7-18-1279 0 0,1 0 0 0 0,-1-1 0 0 0,0 1 0 0 0,1 0 0 0 0,0 0 0 0 0,0 0 0 0 0,-1 0 0 0 0,2 0 0 0 0,-1-1 0 0 0,0 1 1 0 0,1 0-1 0 0,-1 0 0 0 0,1 0 0 0 0,0-1 0 0 0,0 1 0 0 0,0 0 0 0 0,0-1 0 0 0,0 1 0 0 0,1 0 0 0 0,-1-1 0 0 0,1 0 0 0 0,0 1 0 0 0,-1-1 0 0 0,1 0 0 0 0,0 0 0 0 0,0 0 0 0 0,1 0 1 0 0,-1 0-1 0 0,0-1 0 0 0,4 3 0 0 0,6 2-252 0 0,1 0 0 0 0,-1 0 0 0 0,1-2 0 0 0,0 1 0 0 0,0-2 0 0 0,1 0 0 0 0,-1 0 0 0 0,1-1 1 0 0,-1-1-1 0 0,1 0 0 0 0,0-1 0 0 0,0-1 0 0 0,-1 0 0 0 0,1-1 0 0 0,15-3 0 0 0,-16 1-1222 0 0,1 0 0 0 0,0-1 0 0 0,18-9 0 0 0,-20 8-1173 0 0,-1 0 0 0 0,0-1 0 0 0,20-17 0 0 0,3-9-3880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1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74 14899 0 0,'-1'-32'8302'0'0,"2"27"-7901"0"0,-1-1 0 0 0,0 0 1 0 0,-1 1-1 0 0,1-1 0 0 0,-3-8 0 0 0,5 21-2811 0 0,0 1 1 0 0,0-1-1 0 0,-1 0 0 0 0,0 0 0 0 0,0 1 1 0 0,-1-1-1 0 0,-1 14 0 0 0,-4 14 606 0 0,-5 6 1364 0 0,-2-1 3712 0 0,5-18 529 0 0,1 1 0 0 0,1-1 0 0 0,-4 37 0 0 0,7 38 823 0 0,11 49-2733 0 0,-6-132-2059 0 0,0 1-1 0 0,0 0 1 0 0,2-1 0 0 0,0 0 0 0 0,0 0 0 0 0,13 22-1 0 0,-18-35-29 0 0,1 0-1 0 0,-1 0 0 0 0,1 0 1 0 0,0 0-1 0 0,-1 0 0 0 0,1-1 1 0 0,0 1-1 0 0,-1 0 0 0 0,1 0 1 0 0,0-1-1 0 0,0 1 0 0 0,0 0 1 0 0,0-1-1 0 0,0 1 0 0 0,-1-1 1 0 0,1 1-1 0 0,0-1 1 0 0,0 0-1 0 0,0 1 0 0 0,0-1 1 0 0,1 0-1 0 0,-1 0 0 0 0,0 0 1 0 0,0 1-1 0 0,0-1 0 0 0,0 0 1 0 0,0-1-1 0 0,0 1 0 0 0,1 0 1 0 0,1-1-683 0 0,0 0 0 0 0,-1 0-1 0 0,1 0 1 0 0,-1 0 0 0 0,1 0 0 0 0,-1-1 0 0 0,0 1 0 0 0,0-1 0 0 0,1 0 0 0 0,1-2 0 0 0,13-14-6814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1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 55 12379 0 0,'3'-7'1790'0'0,"0"0"1"0"0,0 1 0 0 0,1-1-1 0 0,1 1 1 0 0,-1 0 0 0 0,9-9-1 0 0,-17 56 718 0 0,-15 159-1409 0 0,-1 5-836 0 0,11-125-205 0 0,4-38-231 0 0,-11 51-1 0 0,16-93 160 0 0,0 1 0 0 0,-1-1 0 0 0,1 0 0 0 0,0 0 0 0 0,0 0 0 0 0,-1 0 0 0 0,1 0 0 0 0,0 0 0 0 0,-1 0 0 0 0,1 0 0 0 0,0 0 0 0 0,-1 0 0 0 0,1 0 0 0 0,0 0 0 0 0,0 0 0 0 0,-1 0 0 0 0,1 0 0 0 0,0 0 0 0 0,-1 0 0 0 0,1 0 0 0 0,0 0 0 0 0,0 0 0 0 0,-1 0 0 0 0,1 0 0 0 0,0-1 0 0 0,0 1 0 0 0,-1 0 0 0 0,1 0 0 0 0,0 0 0 0 0,0 0 0 0 0,-1-1 0 0 0,1 1 0 0 0,0 0 1 0 0,0 0-1 0 0,0-1 0 0 0,0 1 0 0 0,-1 0 0 0 0,1-1 0 0 0,-16-13-307 0 0,8 7 136 0 0,-2-1 44 0 0,-1 0 1 0 0,0 0-1 0 0,0 1 0 0 0,-1 1 0 0 0,1 0 1 0 0,-2 1-1 0 0,1 0 0 0 0,-22-5 1 0 0,30 9 141 0 0,1 0 1 0 0,-1 0 0 0 0,1 1-1 0 0,-1 0 1 0 0,1 0 0 0 0,-1 0-1 0 0,0 0 1 0 0,1 0 0 0 0,-1 1-1 0 0,1 0 1 0 0,-1-1 0 0 0,1 1-1 0 0,0 1 1 0 0,-1-1 0 0 0,1 0 0 0 0,0 1-1 0 0,0 0 1 0 0,0-1 0 0 0,0 1-1 0 0,0 1 1 0 0,0-1 0 0 0,0 0-1 0 0,1 1 1 0 0,-1-1 0 0 0,1 1-1 0 0,0 0 1 0 0,0-1 0 0 0,0 1-1 0 0,0 0 1 0 0,0 1 0 0 0,1-1 0 0 0,-1 0-1 0 0,1 0 1 0 0,0 1 0 0 0,0-1-1 0 0,-1 6 1 0 0,1-6 17 0 0,0-1-1 0 0,1 1 1 0 0,-1 0-1 0 0,1-1 1 0 0,0 1 0 0 0,0 0-1 0 0,0 0 1 0 0,0-1 0 0 0,0 1-1 0 0,0 0 1 0 0,1-1-1 0 0,-1 1 1 0 0,1 0 0 0 0,0-1-1 0 0,0 1 1 0 0,0-1 0 0 0,0 1-1 0 0,2 2 1 0 0,-1-2-2 0 0,1 1 0 0 0,0-1 0 0 0,0 0 0 0 0,0 0 0 0 0,1 0-1 0 0,-1 0 1 0 0,1-1 0 0 0,-1 1 0 0 0,1-1 0 0 0,6 3 0 0 0,8 2-115 0 0,1 0-1 0 0,1-1 1 0 0,-1-1-1 0 0,22 2 1 0 0,-22-3-194 0 0,62 7-3419 0 0,-26-13-4885 0 0,-29-3 333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45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89 8082 0 0,'43'3'9729'0'0,"15"0"-8981"0"0,-54-4-907 0 0,1 0 0 0 0,-1 1 0 0 0,0-1 1 0 0,0 0-1 0 0,0-1 0 0 0,0 1 0 0 0,0-1 0 0 0,0 0 0 0 0,-1 0 1 0 0,1 0-1 0 0,6-5 0 0 0,-6 3-204 0 0,0 1-1 0 0,0-1 1 0 0,0-1 0 0 0,0 1-1 0 0,5-9 1 0 0,-8 12 392 0 0,0-1 0 0 0,0 1 0 0 0,-1-1 0 0 0,1 1 0 0 0,0-1-1 0 0,-1 0 1 0 0,1 0 0 0 0,-1 1 0 0 0,1-1 0 0 0,-1 0 0 0 0,0 0 0 0 0,0 1 0 0 0,0-1 0 0 0,0 0-1 0 0,0 0 1 0 0,0 0 0 0 0,0 1 0 0 0,0-1 0 0 0,-1 0 0 0 0,1 0 0 0 0,-2-2 0 0 0,-1 38 3645 0 0,1-23-3316 0 0,1 6-427 0 0,-3 18 543 0 0,0 40 1 0 0,5-61-1564 0 0,0 1 0 0 0,1 0 0 0 0,4 15 0 0 0,-6-30 1009 0 0,0 0 1 0 0,0 1 0 0 0,0-1 0 0 0,0 0 0 0 0,0 0-1 0 0,0 0 1 0 0,0 0 0 0 0,0 0 0 0 0,0 0-1 0 0,0 0 1 0 0,0 1 0 0 0,0-1 0 0 0,0 0-1 0 0,0 0 1 0 0,0 0 0 0 0,0 0 0 0 0,0 0 0 0 0,0 0-1 0 0,0 0 1 0 0,1 1-396 0 0,-1-1 395 0 0,0 0 1 0 0,0 0 0 0 0,0 0 0 0 0,0 0-1 0 0,1 0 1 0 0,-1 0 0 0 0,0 0 0 0 0,0 0 0 0 0,0 0-1 0 0,0 0 1 0 0,0 0 0 0 0,0 0 0 0 0,1 0-1 0 0,-1 0 1 0 0,0 0 0 0 0,0 0 0 0 0,0 0-1 0 0,0 0 1 0 0,0 0 0 0 0,0 0 0 0 0,0 0 0 0 0,1 0-1 0 0,-1 0 1 0 0,0 0 0 0 0,0 0 0 0 0,0 0-1 0 0,0 0 1 0 0,0 0 0 0 0,0 0 0 0 0,1-1-397 0 0,-1 1 397 0 0,0 0 0 0 0,0 0 0 0 0,0 0-1 0 0,0 0 1 0 0,0-1 0 0 0,0 1 0 0 0,0 0-1 0 0,5-9-3281 0 0,1-2-275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1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13387 0 0,'-35'16'10317'0'0,"35"-16"-10283"0"0,0 0 0 0 0,0 0 1 0 0,0 0-1 0 0,0 0 0 0 0,0 0 0 0 0,1 0 1 0 0,-1 0-1 0 0,0 0 0 0 0,0 0 0 0 0,0 0 1 0 0,0 0-1 0 0,0 0 0 0 0,0 0 1 0 0,0 0-1 0 0,0 0 0 0 0,0 0 0 0 0,0 0 1 0 0,1 0-1 0 0,-1 0 0 0 0,0 0 0 0 0,0 0 1 0 0,0 0-1 0 0,0 0 0 0 0,0 0 1 0 0,0 0-1 0 0,0 0 0 0 0,0 0 0 0 0,0 0 1 0 0,0 0-1 0 0,0 1 0 0 0,0-1 0 0 0,0 0 1 0 0,0 0-1 0 0,0 0 0 0 0,0 0 0 0 0,0 0 1 0 0,0 0-1 0 0,0 0 0 0 0,1 0 1 0 0,-1 0-1 0 0,0 0 0 0 0,0 0 0 0 0,0 1 1 0 0,0-1-1 0 0,0 0 0 0 0,0 0 0 0 0,0 0 1 0 0,-1 0-1 0 0,1 0 0 0 0,0 0 0 0 0,0 0 1 0 0,0 0-1 0 0,0 0 0 0 0,0 0 1 0 0,0 1-1 0 0,24-4 983 0 0,-3 0-749 0 0,-1 0-1 0 0,1 2 0 0 0,0 1 1 0 0,0 0-1 0 0,38 7 0 0 0,-50-6-252 0 0,-1 1 0 0 0,0 0 0 0 0,0 0 0 0 0,0 1 0 0 0,-1-1 0 0 0,1 2 0 0 0,-1-1 0 0 0,1 1 0 0 0,-1 0-1 0 0,0 1 1 0 0,-1 0 0 0 0,1 0 0 0 0,-1 0 0 0 0,0 1 0 0 0,0 0 0 0 0,-1 0 0 0 0,9 12 0 0 0,-12-13-6 0 0,0 0 0 0 0,0-1 0 0 0,0 1 0 0 0,-1 0 0 0 0,1 0 0 0 0,-1 0 0 0 0,-1 1 1 0 0,1-1-1 0 0,-1 0 0 0 0,0 0 0 0 0,0 0 0 0 0,0 0 0 0 0,0 0 0 0 0,-1 1 0 0 0,0-1 0 0 0,-3 7 0 0 0,-3 9-105 0 0,0-1-1 0 0,-19 33 1 0 0,2-4-563 0 0,20-38 340 0 0,-16 41-1108 0 0,19-48 922 0 0,0 1 0 0 0,0-1 0 0 0,0 0 0 0 0,1 0 0 0 0,-1 1-1 0 0,1-1 1 0 0,0 0 0 0 0,0 1 0 0 0,2 7 0 0 0,-2-11 413 0 0,0-1 0 0 0,0 0-1 0 0,0 0 1 0 0,0 0 0 0 0,0 1 0 0 0,0-1 0 0 0,0 0 0 0 0,0 0 0 0 0,0 1 0 0 0,0-1 0 0 0,0 0-1 0 0,0 0 1 0 0,1 0 0 0 0,-1 1 0 0 0,0-1 0 0 0,0 0 0 0 0,0 0 0 0 0,0 0 0 0 0,0 0 0 0 0,1 1-1 0 0,-1-1 1 0 0,0 0 0 0 0,0 0 0 0 0,0 0 0 0 0,1 0 0 0 0,-1 0 0 0 0,0 0 0 0 0,0 0 0 0 0,0 0 0 0 0,1 1-1 0 0,-1-1 1 0 0,0 0 0 0 0,0 0 0 0 0,1 0 0 0 0,-1 0 0 0 0,0 0 0 0 0,0 0 0 0 0,0 0 0 0 0,1 0-1 0 0,-1 0 1 0 0,0-1 0 0 0,10-7-1850 0 0,7-17 505 0 0,-16 24 1246 0 0,34-48 685 0 0,-32 45 260 0 0,1-1 0 0 0,0 2-1 0 0,0-1 1 0 0,0 0 0 0 0,1 1 0 0 0,-1 0 0 0 0,1 0 0 0 0,9-5 0 0 0,-14 8-673 0 0,0 0 0 0 0,1 0 0 0 0,-1 0 0 0 0,0 0 0 0 0,1 0 1 0 0,-1 0-1 0 0,0 0 0 0 0,1 0 0 0 0,-1 0 0 0 0,1 0 0 0 0,-1 0 0 0 0,0 0 1 0 0,1 0-1 0 0,-1 0 0 0 0,0 0 0 0 0,1 0 0 0 0,-1 0 0 0 0,0 0 0 0 0,1 1 1 0 0,-1-1-1 0 0,0 0 0 0 0,1 0 0 0 0,-1 0 0 0 0,0 1 0 0 0,0-1 0 0 0,1 0 0 0 0,-1 0 1 0 0,0 1-1 0 0,0-1 0 0 0,1 0 0 0 0,-1 0 0 0 0,0 1 0 0 0,0-1 0 0 0,0 0 1 0 0,0 1-1 0 0,1-1 0 0 0,-1 0 0 0 0,0 1 0 0 0,0-1 0 0 0,0 0 0 0 0,0 1 1 0 0,0-1-1 0 0,0 1 0 0 0,0-1 0 0 0,0 0 0 0 0,0 1 0 0 0,0-1 0 0 0,0 0 1 0 0,0 1-1 0 0,0-1 0 0 0,0 0 0 0 0,0 1 0 0 0,0-1 0 0 0,-1 0 0 0 0,1 1 1 0 0,-6 28 654 0 0,5-23-470 0 0,-11 47 232 0 0,-26 147 145 0 0,37-198-635 0 0,1 0 0 0 0,0 0 1 0 0,0-1-1 0 0,0 1 1 0 0,-1 0-1 0 0,2 0 1 0 0,-1 0-1 0 0,0 0 1 0 0,0 0-1 0 0,1 0 1 0 0,-1 0-1 0 0,1-1 1 0 0,-1 1-1 0 0,2 2 1 0 0,-2-4-7 0 0,1 1 1 0 0,-1-1-1 0 0,1 0 1 0 0,-1 1-1 0 0,0-1 1 0 0,1 0-1 0 0,-1 0 1 0 0,1 0-1 0 0,-1 1 1 0 0,1-1-1 0 0,-1 0 1 0 0,1 0-1 0 0,-1 0 1 0 0,1 0-1 0 0,-1 0 1 0 0,1 0-1 0 0,0 0 0 0 0,-1 0 1 0 0,1 0-1 0 0,-1 0 1 0 0,1 0-1 0 0,-1-1 1 0 0,1 1-1 0 0,-1 0 1 0 0,1 0-1 0 0,-1 0 1 0 0,1-1-1 0 0,-1 1 1 0 0,0 0-1 0 0,1 0 1 0 0,0-1-1 0 0,7-5-30 0 0,0-1-1 0 0,0 0 1 0 0,13-15-1 0 0,-7 7-165 0 0,66-50-4134 0 0,-17 15-8517 0 0,-41 32 6128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2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26 15867 0 0,'0'0'366'0'0,"0"-1"-1"0"0,0 0 1 0 0,0 0-1 0 0,0 1 0 0 0,0-1 1 0 0,0 0-1 0 0,1 1 0 0 0,-1-1 1 0 0,0 0-1 0 0,1 1 0 0 0,-1-1 1 0 0,0 0-1 0 0,1 1 1 0 0,-1-1-1 0 0,1 1 0 0 0,-1-1 1 0 0,1 1-1 0 0,-1-1 0 0 0,1 1 1 0 0,-1-1-1 0 0,1 1 1 0 0,0-1-1 0 0,21-6 2342 0 0,25 5-2665 0 0,-41 3 588 0 0,90 8 92 0 0,-70-5-703 0 0,0-1 0 0 0,0-1 0 0 0,53-3-1 0 0,-67-4-125 0 0,-15-2-179 0 0,1 6 235 0 0,1 0 0 0 0,-1 0-1 0 0,0 0 1 0 0,-1 0-1 0 0,1 0 1 0 0,0 1 0 0 0,0-1-1 0 0,0 1 1 0 0,-4-1 0 0 0,-8 1 7 0 0,1 1 0 0 0,-1 0 0 0 0,0 2 0 0 0,1-1 0 0 0,-1 2 0 0 0,1-1 0 0 0,0 2 0 0 0,0 0 0 0 0,-22 12 0 0 0,17-7 68 0 0,1 0 1 0 0,0 2-1 0 0,0 0 1 0 0,1 1-1 0 0,1 0 1 0 0,-14 16 0 0 0,24-23-12 0 0,0 1 0 0 0,0-1 0 0 0,0 1 0 0 0,1-1 0 0 0,-1 1 0 0 0,2 1 1 0 0,-1-1-1 0 0,1 0 0 0 0,-3 13 0 0 0,5-16 1 0 0,0-1 0 0 0,1 1 0 0 0,0-1 0 0 0,0 1 0 0 0,0 0 0 0 0,0-1 0 0 0,0 1 0 0 0,1-1 0 0 0,0 1 0 0 0,-1-1 0 0 0,1 0 0 0 0,1 1 0 0 0,-1-1 0 0 0,0 0 0 0 0,1 1 0 0 0,0-1 0 0 0,0 0 0 0 0,-1 0 0 0 0,2 0 0 0 0,-1-1 1 0 0,0 1-1 0 0,1 0 0 0 0,5 4 0 0 0,16 11 56 0 0,1 0 1 0 0,29 15 0 0 0,-25-16 35 0 0,39 30 1 0 0,-68-47-106 0 0,1 0 0 0 0,-1 1 1 0 0,0-1-1 0 0,1 0 0 0 0,-1 0 0 0 0,1 1 1 0 0,-1-1-1 0 0,1 1 0 0 0,-1-1 0 0 0,0 0 1 0 0,1 1-1 0 0,-1-1 0 0 0,0 1 0 0 0,1-1 0 0 0,-1 1 1 0 0,0-1-1 0 0,1 0 0 0 0,-1 1 0 0 0,0 0 1 0 0,0-1-1 0 0,0 1 0 0 0,0-1 0 0 0,0 1 0 0 0,1-1 1 0 0,-1 1-1 0 0,0-1 0 0 0,0 1 0 0 0,0-1 1 0 0,0 1-1 0 0,0-1 0 0 0,-1 1 0 0 0,1 0 1 0 0,0-1-1 0 0,0 1 0 0 0,0 0 0 0 0,-2 0-3 0 0,1 0 0 0 0,0 0 0 0 0,0 0 0 0 0,-1 0 0 0 0,1-1 0 0 0,0 1 0 0 0,-1 0 0 0 0,1-1 0 0 0,-1 1 0 0 0,1-1 0 0 0,-1 1 0 0 0,-1-1 0 0 0,-48 6-129 0 0,1-7 39 0 0,29 1 38 0 0,-1 0-1 0 0,-40 5 1 0 0,61-5 55 0 0,0 0 1 0 0,1 0-1 0 0,-1 0 0 0 0,0 0 1 0 0,1 1-1 0 0,-1-1 0 0 0,1 0 1 0 0,-1 0-1 0 0,0 0 0 0 0,1 0 1 0 0,-1 1-1 0 0,0-1 0 0 0,1 0 1 0 0,-1 1-1 0 0,1-1 0 0 0,-1 0 0 0 0,1 1 1 0 0,-1-1-1 0 0,1 1 0 0 0,-1-1 1 0 0,1 0-1 0 0,0 1 0 0 0,-1-1 1 0 0,1 1-1 0 0,-1 0 0 0 0,1-1 1 0 0,0 1-1 0 0,0-1 0 0 0,-1 2 1 0 0,1-1-2 0 0,1 0 1 0 0,-1-1-1 0 0,0 1 0 0 0,1 0 1 0 0,-1 0-1 0 0,1 0 1 0 0,-1 0-1 0 0,1 0 0 0 0,-1-1 1 0 0,1 1-1 0 0,0 0 1 0 0,0 0-1 0 0,-1-1 0 0 0,1 1 1 0 0,0-1-1 0 0,1 2 1 0 0,36 18-59 0 0,-14-13-160 0 0,0 0-1 0 0,38 4 1 0 0,-50-10-702 0 0,-1 0-1 0 0,1-1 1 0 0,0 0 0 0 0,0-1-1 0 0,-1 0 1 0 0,1 0 0 0 0,18-6 0 0 0,-25 5 41 0 0,-1 0 0 0 0,1-1 0 0 0,-1 1 0 0 0,0-1 0 0 0,1 0 0 0 0,-1 0 1 0 0,0 0-1 0 0,-1-1 0 0 0,1 1 0 0 0,-1-1 0 0 0,1 0 0 0 0,-1 0 0 0 0,3-5 1 0 0,13-17-4115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2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0 13779 0 0,'-1'13'7548'0'0,"-2"2"-3576"0"0,-13 42-3562 0 0,6-21 315 0 0,-61 292-1175 0 0,48-210-4144 0 0,-1-1-5334 0 0,20-99 8309 0 0,1 1-1 0 0,1 0 0 0 0,0 22 0 0 0,8 55 2623 0 0,-4-67 786 0 0,-1-20 638 0 0,-1 1 0 0 0,0 0-1 0 0,0-1 1 0 0,-1 1 0 0 0,0 0 0 0 0,-4 12 0 0 0,1-48 331 0 0,5 9-2662 0 0,11-117 177 0 0,-10 119-280 0 0,0 1-1 0 0,2 0 0 0 0,0 0 1 0 0,0 1-1 0 0,2-1 1 0 0,-1 1-1 0 0,9-14 1 0 0,-11 23 4 0 0,-1 1 0 0 0,1 0 0 0 0,0-1 0 0 0,0 1 0 0 0,0 0 0 0 0,0 1 0 0 0,1-1 0 0 0,-1 1 0 0 0,1-1 0 0 0,-1 1 0 0 0,1 0 0 0 0,0 0-1 0 0,0 1 1 0 0,0-1 0 0 0,0 1 0 0 0,0 0 0 0 0,0 0 0 0 0,0 0 0 0 0,1 1 0 0 0,-1-1 0 0 0,0 1 0 0 0,0 0 0 0 0,1 0 0 0 0,-1 0 0 0 0,0 1 0 0 0,0 0 0 0 0,1 0 0 0 0,-1 0 0 0 0,0 0 0 0 0,0 0 0 0 0,0 1 0 0 0,5 3 0 0 0,-5-3-10 0 0,0 0-1 0 0,0 0 1 0 0,0 0 0 0 0,0 0-1 0 0,-1 1 1 0 0,1 0 0 0 0,-1 0-1 0 0,0 0 1 0 0,0 0 0 0 0,0 0 0 0 0,0 1-1 0 0,-1-1 1 0 0,1 1 0 0 0,-1 0-1 0 0,0 0 1 0 0,0 0 0 0 0,0 0 0 0 0,0 0-1 0 0,-1 0 1 0 0,0 0 0 0 0,0 1-1 0 0,0-1 1 0 0,0 0 0 0 0,-1 1 0 0 0,1-1-1 0 0,-1 1 1 0 0,-1-1 0 0 0,1 0-1 0 0,0 1 1 0 0,-1-1 0 0 0,-2 7 0 0 0,0-2-316 0 0,-1 0 1 0 0,0 0 0 0 0,0 0-1 0 0,-1-1 1 0 0,0 0 0 0 0,-1 0 0 0 0,0 0-1 0 0,-10 9 1 0 0,-9 4-4706 0 0,-3-7-5155 0 0,17-8 3927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3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18596 0 0,'13'4'3225'0'0,"-4"3"-657"0"0,2 2-471 0 0,-3-2-769 0 0,-4-3-360 0 0,-1-1-296 0 0,-3-1-304 0 0,0 0-200 0 0,0 1-72 0 0,0-1-72 0 0,0-1-96 0 0,-2 1-192 0 0,1-1-216 0 0,0 2-496 0 0,-5 1-728 0 0,-1 1-1537 0 0,-11-4-3841 0 0,-5-1-3088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5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0 322 5633 0 0,'3'3'577'0'0,"0"1"0"0"0,1-1 0 0 0,-1 0 0 0 0,1 0 0 0 0,0 0 0 0 0,0 0 0 0 0,0-1 0 0 0,0 1 0 0 0,0-1 0 0 0,0 0 0 0 0,1 0 0 0 0,-1-1 0 0 0,1 1 0 0 0,-1-1 0 0 0,6 0 0 0 0,-2 0 19 0 0,0 0 1 0 0,-1-1-1 0 0,1 0 1 0 0,0-1 0 0 0,0 0-1 0 0,0 0 1 0 0,0-1 0 0 0,11-3-1 0 0,-6 0-211 0 0,0 0 0 0 0,-1-1 0 0 0,1 0 0 0 0,-1-1 0 0 0,0-1 0 0 0,-1 0 0 0 0,0 0 0 0 0,0-1 0 0 0,18-20 0 0 0,1-7-186 0 0,-1-2 0 0 0,28-51 0 0 0,-55 87-195 0 0,-1 0-1 0 0,0 0 1 0 0,0 0-1 0 0,0 0 0 0 0,0 0 1 0 0,0 0-1 0 0,0 0 1 0 0,-1 0-1 0 0,1 0 0 0 0,-1-1 1 0 0,1 1-1 0 0,-1 0 1 0 0,0 0-1 0 0,0 0 1 0 0,0-1-1 0 0,0 1 0 0 0,0 0 1 0 0,0 0-1 0 0,-1-1 1 0 0,1 1-1 0 0,-1 0 1 0 0,0 0-1 0 0,0 0 0 0 0,1 0 1 0 0,-1 0-1 0 0,0 0 1 0 0,-1 0-1 0 0,1 0 0 0 0,0 0 1 0 0,-1 1-1 0 0,1-1 1 0 0,-1 0-1 0 0,1 1 1 0 0,-1-1-1 0 0,0 1 0 0 0,1-1 1 0 0,-1 1-1 0 0,0 0 1 0 0,0 0-1 0 0,0 0 0 0 0,0 0 1 0 0,0 0-1 0 0,-3 0 1 0 0,-6-3-37 0 0,1 1 0 0 0,-1 0 0 0 0,0 1 0 0 0,0 0 0 0 0,0 1 0 0 0,0 0 0 0 0,-17 1 0 0 0,8 0-1 0 0,1 2-1 0 0,0 0 1 0 0,0 1 0 0 0,0 1-1 0 0,-21 8 1 0 0,33-10 13 0 0,0 1 0 0 0,1 0 0 0 0,-1 0 1 0 0,1 1-1 0 0,0 0 0 0 0,0 0 0 0 0,0 1 0 0 0,0 0 0 0 0,1 0 0 0 0,0 0 0 0 0,0 0 0 0 0,0 1 0 0 0,1 0 0 0 0,0 0 0 0 0,0 0 0 0 0,-6 13 0 0 0,5-6 19 0 0,0 0 0 0 0,1 0-1 0 0,0 1 1 0 0,-3 24 0 0 0,5-20 4 0 0,1 0-1 0 0,1 0 1 0 0,1-1 0 0 0,0 1 0 0 0,1 0 0 0 0,6 23 0 0 0,-4-27 0 0 0,0 0 0 0 0,1 1 0 0 0,0-2 1 0 0,1 1-1 0 0,0 0 0 0 0,1-1 0 0 0,1-1 0 0 0,0 1 0 0 0,1-1 0 0 0,0 0 0 0 0,1-1 0 0 0,0 0 1 0 0,1-1-1 0 0,16 12 0 0 0,-21-17-296 0 0,1-1 0 0 0,1 0 0 0 0,-1 0 0 0 0,0-1 1 0 0,1 0-1 0 0,0-1 0 0 0,0 1 0 0 0,0-2 0 0 0,0 1 0 0 0,0-1 1 0 0,0 0-1 0 0,0 0 0 0 0,0-1 0 0 0,0 0 0 0 0,9-2 0 0 0,2-1-989 0 0,1-1 0 0 0,-1-1-1 0 0,-1-1 1 0 0,1-1 0 0 0,19-9-1 0 0,-6 4-5761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5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 12691 0 0,'3'2'258'0'0,"-1"0"1"0"0,0 1 0 0 0,0-1-1 0 0,0 1 1 0 0,0 0 0 0 0,0 0-1 0 0,-1 0 1 0 0,1 0 0 0 0,-1 0 0 0 0,0 0-1 0 0,0 0 1 0 0,0 0 0 0 0,0 0-1 0 0,-1 1 1 0 0,1-1 0 0 0,-1 0-1 0 0,0 0 1 0 0,0 1 0 0 0,0-1-1 0 0,0 0 1 0 0,-1 6 0 0 0,-2 8 336 0 0,0 1 0 0 0,-10 28 0 0 0,10-34-391 0 0,-10 29 70 0 0,-27 58-1 0 0,11-43-3274 0 0,21-49-2184 0 0,1-16-129 0 0,3-1 769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5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1 289 7690 0 0,'8'3'1304'0'0,"2"1"464"0"0,3 3 305 0 0,2 3-441 0 0,1 2-456 0 0,4 2-431 0 0,3 2-273 0 0,1 3-120 0 0,4-1-112 0 0,-1 1-96 0 0,-1-2-64 0 0,1 2-32 0 0,-2-2-96 0 0,-2 1-392 0 0,-2-3-809 0 0,1 1-1359 0 0,-3-1-521 0 0,4 11-3008 0 0</inkml:trace>
  <inkml:trace contextRef="#ctx0" brushRef="#br0" timeOffset="1">353 28 11907 0 0,'1'-2'388'0'0,"0"0"0"0"0,1 0 1 0 0,-1 1-1 0 0,0-1 0 0 0,0 0 1 0 0,1 1-1 0 0,-1-1 0 0 0,1 0 1 0 0,0 1-1 0 0,-1 0 0 0 0,1-1 1 0 0,0 1-1 0 0,0 0 0 0 0,0 0 1 0 0,0 0-1 0 0,0 0 0 0 0,0 1 1 0 0,3-2-1 0 0,-3 2-205 0 0,0 0 1 0 0,0 0 0 0 0,0 0-1 0 0,0 1 1 0 0,0-1-1 0 0,0 0 1 0 0,0 1 0 0 0,0 0-1 0 0,0-1 1 0 0,-1 1-1 0 0,1 0 1 0 0,0 0-1 0 0,0 0 1 0 0,-1 0 0 0 0,1 0-1 0 0,2 3 1 0 0,5 5-23 0 0,0 1 0 0 0,0 1 1 0 0,-1-1-1 0 0,13 24 0 0 0,-13-21 128 0 0,7 11-191 0 0,-1 2 0 0 0,-2 0 0 0 0,0 1 0 0 0,-1 0-1 0 0,-2 0 1 0 0,10 50 0 0 0,-13-39-217 0 0,-2 1-1 0 0,-1-1 0 0 0,-3 1 0 0 0,-5 59 1 0 0,3-70-803 0 0,-4 38-2377 0 0,5-62 1973 0 0,0 0 0 0 0,0-1 0 0 0,0 1 0 0 0,0 0-1 0 0,-1-1 1 0 0,1 1 0 0 0,-4 4 0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6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 12595 0 0,'-1'-1'1359'0'0,"0"1"-1087"0"0,1-1 0 0 0,0 1 0 0 0,-1 0 0 0 0,1 0 0 0 0,0-1 0 0 0,-1 1 0 0 0,1 0 0 0 0,-1 0 0 0 0,1 0 0 0 0,0 0 0 0 0,-1 0 0 0 0,1 0 0 0 0,-1 0 0 0 0,1 0 0 0 0,0 0 0 0 0,-1 0-1 0 0,1 0 1 0 0,-1 0 0 0 0,1 0 0 0 0,0 0 0 0 0,-1 0 0 0 0,1 0 0 0 0,-1 0 0 0 0,1 0 0 0 0,0 0 0 0 0,-1 1 0 0 0,1-1 0 0 0,-1 0 0 0 0,0 15 2624 0 0,15 31-4173 0 0,-11-36 2105 0 0,13 42-762 0 0,-3 1-1 0 0,-2 0 1 0 0,-2 0 0 0 0,-3 1 0 0 0,-2 0-1 0 0,-4 69 1 0 0,-1-107-33 0 0,0-7-22 0 0,0-1-1 0 0,1 0 1 0 0,0 0 0 0 0,0 0 0 0 0,3 15-1 0 0,-3-22-19 0 0,0-1-1 0 0,0 0 1 0 0,0 0-1 0 0,0 1 1 0 0,0-1-1 0 0,0 0 0 0 0,1 0 1 0 0,-1 1-1 0 0,0-1 1 0 0,0 0-1 0 0,0 0 1 0 0,0 1-1 0 0,0-1 0 0 0,0 0 1 0 0,0 0-1 0 0,1 0 1 0 0,-1 1-1 0 0,0-1 1 0 0,0 0-1 0 0,0 0 1 0 0,1 0-1 0 0,-1 1 0 0 0,0-1 1 0 0,0 0-1 0 0,0 0 1 0 0,1 0-1 0 0,-1 0 1 0 0,0 0-1 0 0,0 0 0 0 0,1 0 1 0 0,-1 0-1 0 0,0 1 1 0 0,0-1-1 0 0,1 0 1 0 0,-1 0-1 0 0,0 0 1 0 0,0 0-1 0 0,1 0 0 0 0,-1 0 1 0 0,0 0-1 0 0,0-1 1 0 0,1 1-1 0 0,-1 0 1 0 0,0 0-1 0 0,0 0 0 0 0,1 0 1 0 0,-1 0-1 0 0,0 0 1 0 0,0 0-1 0 0,1 0 1 0 0,-1-1-1 0 0,0 1 1 0 0,0 0-1 0 0,0 0 0 0 0,1 0 1 0 0,-1 0-1 0 0,0-1 1 0 0,0 1-1 0 0,0 0 1 0 0,0 0-1 0 0,0-1 0 0 0,1 1 1 0 0,-1 0-1 0 0,0 0 1 0 0,0-1-1 0 0,0 1 1 0 0,0 0-1 0 0,0-1 0 0 0,13-21-604 0 0,-12 18 528 0 0,13-26-533 0 0,18-58 0 0 0,-2 3 345 0 0,-28 82 302 0 0,-1 0 0 0 0,0 0 1 0 0,0 0-1 0 0,1 0 0 0 0,0 0 1 0 0,0 1-1 0 0,-1-1 0 0 0,2 1 1 0 0,-1-1-1 0 0,0 1 0 0 0,0 0 1 0 0,1 0-1 0 0,2-3 0 0 0,-3 5 10 0 0,-1-1-1 0 0,1 1 0 0 0,-1 0 1 0 0,1-1-1 0 0,-1 1 1 0 0,1 0-1 0 0,-1 0 1 0 0,1 0-1 0 0,-1 0 0 0 0,1 0 1 0 0,-1 0-1 0 0,1 1 1 0 0,-1-1-1 0 0,1 0 0 0 0,-1 1 1 0 0,1-1-1 0 0,-1 1 1 0 0,0 0-1 0 0,1-1 1 0 0,-1 1-1 0 0,0 0 0 0 0,0 0 1 0 0,1 0-1 0 0,-1 0 1 0 0,0 0-1 0 0,0 0 0 0 0,0 0 1 0 0,0 0-1 0 0,1 2 1 0 0,6 7 24 0 0,0-1 0 0 0,-1 1 0 0 0,0 0 0 0 0,-1 1 0 0 0,0 0 0 0 0,0 0 0 0 0,-1 0 0 0 0,-1 1 0 0 0,0 0 0 0 0,-1-1 1 0 0,0 1-1 0 0,0 1 0 0 0,0 17 0 0 0,-2-24-39 0 0,-1-1 1 0 0,0 1-1 0 0,0-1 0 0 0,0 1 1 0 0,-1-1-1 0 0,0 0 1 0 0,0 1-1 0 0,-1-1 0 0 0,1 0 1 0 0,-1 0-1 0 0,0 0 1 0 0,0 0-1 0 0,-1 0 1 0 0,1 0-1 0 0,-1 0 0 0 0,0-1 1 0 0,-1 1-1 0 0,1-1 1 0 0,-1 0-1 0 0,0 0 0 0 0,0-1 1 0 0,0 1-1 0 0,0-1 1 0 0,-1 1-1 0 0,1-1 0 0 0,-1-1 1 0 0,0 1-1 0 0,0-1 1 0 0,0 0-1 0 0,0 0 1 0 0,0 0-1 0 0,-7 1 0 0 0,-18 0 25 0 0,4-9-3282 0 0,24 5 2699 0 0,0 0 0 0 0,1 0 0 0 0,-1 0 0 0 0,0-1 1 0 0,1 1-1 0 0,-1-1 0 0 0,0 1 0 0 0,1-1 0 0 0,0 1 1 0 0,-1-1-1 0 0,1 0 0 0 0,0 0 0 0 0,0 1 0 0 0,0-1 1 0 0,0 0-1 0 0,0 0 0 0 0,1 0 0 0 0,-1 0 0 0 0,0 0 1 0 0,1 0-1 0 0,0 0 0 0 0,-1 0 0 0 0,1-1 0 0 0,0-2 0 0 0,2-14-5040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6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39 9890 0 0,'1'-2'368'0'0,"0"0"602"0"0,1-1 1 0 0,-1 0-1 0 0,0 0 0 0 0,1 1 1 0 0,-1-1-1 0 0,-1 0 0 0 0,1 0 1 0 0,1-5-1 0 0,-2 8-866 0 0,-1-1 1 0 0,1 1-1 0 0,0 0 0 0 0,0-1 1 0 0,0 1-1 0 0,0 0 0 0 0,0 0 1 0 0,0-1-1 0 0,-1 1 0 0 0,1 0 1 0 0,0 0-1 0 0,0-1 0 0 0,0 1 1 0 0,-1 0-1 0 0,1 0 0 0 0,0-1 0 0 0,0 1 1 0 0,0 0-1 0 0,-1 0 0 0 0,1 0 1 0 0,0 0-1 0 0,-1-1 0 0 0,1 1 1 0 0,0 0-1 0 0,0 0 0 0 0,-1 0 1 0 0,1 0-1 0 0,0 0 0 0 0,-1 0 1 0 0,1 0-1 0 0,-21 2 1289 0 0,15 1-1313 0 0,-1-1-1 0 0,1 1 0 0 0,0 1 0 0 0,0-1 1 0 0,1 1-1 0 0,-1 0 0 0 0,1 0 0 0 0,0 0 1 0 0,0 1-1 0 0,0 0 0 0 0,0 0 0 0 0,1 0 0 0 0,0 1 1 0 0,0 0-1 0 0,1-1 0 0 0,-1 1 0 0 0,1 0 1 0 0,0 1-1 0 0,1-1 0 0 0,-3 10 0 0 0,2-7-84 0 0,0 1 0 0 0,0 0 0 0 0,1 0 0 0 0,1-1 0 0 0,0 1 0 0 0,0 0 0 0 0,1 0 0 0 0,0 0 0 0 0,0 0 0 0 0,1 0 0 0 0,1 0 0 0 0,0 0 0 0 0,4 14 0 0 0,-6-23-13 0 0,1 0 0 0 0,-1 0 0 0 0,1 0 0 0 0,0 0 0 0 0,-1 0 0 0 0,1 0 0 0 0,0 0 0 0 0,-1 0 0 0 0,1-1 0 0 0,0 1 0 0 0,0 0 0 0 0,0 0 0 0 0,0-1 0 0 0,0 1 0 0 0,-1 0 0 0 0,2-1 0 0 0,-1 1 0 0 0,0-1 0 0 0,0 1 0 0 0,0-1 0 0 0,0 0 0 0 0,0 1 0 0 0,0-1 0 0 0,0 0 0 0 0,2 0 0 0 0,0 0-35 0 0,1 0 0 0 0,-1 0 0 0 0,0-1-1 0 0,1 1 1 0 0,-1-1 0 0 0,0 0 0 0 0,0 0-1 0 0,6-3 1 0 0,4-3-239 0 0,0 0 0 0 0,23-18 0 0 0,-17 9 38 0 0,0-2-1 0 0,22-25 1 0 0,10-11 222 0 0,-51 54 45 0 0,0-1-1 0 0,0 1 0 0 0,1 0 1 0 0,-1 0-1 0 0,0-1 1 0 0,0 1-1 0 0,0 0 1 0 0,1 0-1 0 0,-1-1 0 0 0,0 1 1 0 0,0 0-1 0 0,0 0 1 0 0,1 0-1 0 0,-1-1 1 0 0,0 1-1 0 0,1 0 0 0 0,-1 0 1 0 0,0 0-1 0 0,0 0 1 0 0,1 0-1 0 0,-1-1 0 0 0,0 1 1 0 0,1 0-1 0 0,-1 0 1 0 0,0 0-1 0 0,1 0 1 0 0,-1 0-1 0 0,0 0 0 0 0,1 0 1 0 0,-1 0-1 0 0,0 0 1 0 0,1 0-1 0 0,-1 0 1 0 0,0 1-1 0 0,0-1 0 0 0,1 0 1 0 0,-1 0-1 0 0,0 0 1 0 0,1 0-1 0 0,-1 0 1 0 0,0 1-1 0 0,1-1 0 0 0,0 17 361 0 0,-12 36 31 0 0,8-42-332 0 0,-12 50 242 0 0,7-32-321 0 0,1 0 0 0 0,2 0 1 0 0,-4 48-1 0 0,9-72-361 0 0,0-1 1 0 0,1 0-1 0 0,-1 1 0 0 0,1-1 1 0 0,0 0-1 0 0,3 8 0 0 0,6 0-4547 0 0,-9-12 4495 0 0,0 0 0 0 0,0 0 0 0 0,0 1 1 0 0,-1-1-1 0 0,1 0 0 0 0,0 0 0 0 0,0 0 0 0 0,0 0 1 0 0,0 0-1 0 0,0-1 0 0 0,-1 1 0 0 0,1 0 1 0 0,0 0-1 0 0,0-1 0 0 0,0 1 0 0 0,0 0 0 0 0,-1-1 1 0 0,1 1-1 0 0,1-1 0 0 0,10-7-4886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7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27 10050 0 0,'-6'-11'4556'0'0,"-5"-4"2651"0"0,10 15-7125 0 0,0 0 0 0 0,0-1 0 0 0,0 1 0 0 0,0 0 0 0 0,0 0 0 0 0,0 0 0 0 0,0 0 0 0 0,0 0 1 0 0,0 0-1 0 0,0 1 0 0 0,0-1 0 0 0,0 0 0 0 0,0 0 0 0 0,0 1 0 0 0,0-1 0 0 0,0 1 1 0 0,1-1-1 0 0,-1 1 0 0 0,0-1 0 0 0,-1 2 0 0 0,-9 4-169 0 0,1 2 0 0 0,0-1 1 0 0,1 1-1 0 0,-17 18 0 0 0,22-23 51 0 0,2 0-1 0 0,-1 1 1 0 0,0-1 0 0 0,1 0 0 0 0,-1 1-1 0 0,1 0 1 0 0,0-1 0 0 0,0 1 0 0 0,1 0-1 0 0,-1 0 1 0 0,1 0 0 0 0,0 0 0 0 0,0 1-1 0 0,0-1 1 0 0,0 0 0 0 0,1 0-1 0 0,0 9 1 0 0,1-11 12 0 0,-1 0 1 0 0,1 0-1 0 0,0 0 0 0 0,1 0 0 0 0,-1 0 1 0 0,0 0-1 0 0,1 0 0 0 0,-1 0 0 0 0,1 0 1 0 0,-1 0-1 0 0,1-1 0 0 0,0 1 0 0 0,0-1 0 0 0,0 1 1 0 0,0-1-1 0 0,0 0 0 0 0,0 0 0 0 0,0 0 1 0 0,0 0-1 0 0,5 1 0 0 0,51 13-58 0 0,-50-13 90 0 0,30 4 74 0 0,38 8 140 0 0,-71-13-158 0 0,0 1 1 0 0,1 0-1 0 0,-1 0 1 0 0,0 0-1 0 0,-1 0 1 0 0,1 1-1 0 0,0 0 0 0 0,-1 0 1 0 0,1 0-1 0 0,-1 1 1 0 0,4 3-1 0 0,-7-5-21 0 0,0 0 0 0 0,0 0-1 0 0,0-1 1 0 0,0 1 0 0 0,-1 0 0 0 0,1 0-1 0 0,-1 0 1 0 0,1 0 0 0 0,-1 0 0 0 0,0 0-1 0 0,1 0 1 0 0,-1 0 0 0 0,0 0 0 0 0,0 0-1 0 0,-1 0 1 0 0,1 0 0 0 0,0 0-1 0 0,-1 0 1 0 0,1 0 0 0 0,-1 0 0 0 0,0 0-1 0 0,1 0 1 0 0,-1 0 0 0 0,0 0 0 0 0,0-1-1 0 0,0 1 1 0 0,-1 0 0 0 0,1-1 0 0 0,0 1-1 0 0,-3 2 1 0 0,-6 7 91 0 0,0 0 0 0 0,-24 19 1 0 0,28-25-96 0 0,1-1-306 0 0,-1 2 326 0 0,0-1 0 0 0,-1 0 0 0 0,0 0 0 0 0,-8 4 0 0 0,13-8-204 0 0,1-1 0 0 0,0 1-1 0 0,0-1 1 0 0,-1 1 0 0 0,1-1-1 0 0,-1 0 1 0 0,1 1 0 0 0,0-1 0 0 0,-1 0-1 0 0,1 0 1 0 0,-1 0 0 0 0,1 0-1 0 0,-2-1 1 0 0,2 1-135 0 0,0 0 0 0 0,0-1 0 0 0,0 1 0 0 0,0-1 0 0 0,0 1 0 0 0,0-1 0 0 0,1 1 0 0 0,-1-1 0 0 0,0 0 0 0 0,0 1 0 0 0,1-1 0 0 0,-1 0 0 0 0,0 0 0 0 0,1 1 0 0 0,-1-1 0 0 0,1 0 0 0 0,-1 0 0 0 0,1 0 0 0 0,0 0 0 0 0,-1 0 1 0 0,1-1-1 0 0,-17-45-8125 0 0,12 19 2959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46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50 5097 0 0,'0'-4'601'0'0,"-7"-31"3786"0"0,7 35-4245 0 0,0-1-1 0 0,0 0 1 0 0,-1 1 0 0 0,1-1 0 0 0,0 1-1 0 0,0-1 1 0 0,-1 1 0 0 0,1-1-1 0 0,0 1 1 0 0,0-1 0 0 0,-1 1 0 0 0,1-1-1 0 0,-1 1 1 0 0,1 0 0 0 0,0-1 0 0 0,-1 1-1 0 0,1 0 1 0 0,-1-1 0 0 0,1 1 0 0 0,-1 0-1 0 0,1-1 1 0 0,-1 1 0 0 0,0 0 0 0 0,1 0-1 0 0,-1 0 1 0 0,1-1 0 0 0,-1 1 0 0 0,1 0-1 0 0,-1 0 1 0 0,0 0 0 0 0,1 0 0 0 0,-1 0-1 0 0,1 0 1 0 0,-1 0 0 0 0,1 0 0 0 0,-1 0-1 0 0,0 1 1 0 0,1-1 0 0 0,-1 0-1 0 0,1 0 1 0 0,-1 0 0 0 0,1 1 0 0 0,-1-1-1 0 0,1 0 1 0 0,-1 1 0 0 0,1-1 0 0 0,-1 0-1 0 0,1 1 1 0 0,-1-1 0 0 0,1 0 0 0 0,0 1-1 0 0,-1 0 1 0 0,0 0-19 0 0,-1 1 0 0 0,1-1 0 0 0,0 0 0 0 0,0 1-1 0 0,1-1 1 0 0,-1 1 0 0 0,0 0 0 0 0,0-1 0 0 0,1 1 0 0 0,-1-1 0 0 0,1 1 0 0 0,-1 0-1 0 0,1 0 1 0 0,0-1 0 0 0,0 1 0 0 0,0 0 0 0 0,0 0 0 0 0,0-1 0 0 0,0 1 0 0 0,0 0-1 0 0,1 3 1 0 0,13 41-364 0 0,-8-29 426 0 0,-2-1-160 0 0,-1 1 0 0 0,-1-1 0 0 0,-1 1 0 0 0,0-1 0 0 0,-1 1 0 0 0,-3 28 0 0 0,3-44-227 0 0,-1 0 0 0 0,1 0 0 0 0,0 0 0 0 0,0 0 0 0 0,0 0 0 0 0,0 0 0 0 0,0 0 0 0 0,1 0 0 0 0,-1 0 0 0 0,0 0 0 0 0,0 0 0 0 0,1 0 0 0 0,-1 0 0 0 0,1 0 0 0 0,-1 0-1 0 0,0 0 1 0 0,2 2 0 0 0,-1-3-43 0 0,-1 0-1 0 0,1 0 0 0 0,-1 0 0 0 0,1 0 1 0 0,-1 0-1 0 0,1 0 0 0 0,-1 0 1 0 0,1 0-1 0 0,-1 0 0 0 0,1 0 0 0 0,-1 0 1 0 0,1 0-1 0 0,-1 0 0 0 0,1 0 1 0 0,-1 0-1 0 0,1-1 0 0 0,-1 1 0 0 0,1 0 1 0 0,-1 0-1 0 0,0-1 0 0 0,1 1 0 0 0,-1 0 1 0 0,1-1-1 0 0,-1 1 0 0 0,0 0 1 0 0,1-1-1 0 0,-1 1 0 0 0,0 0 0 0 0,1-1 1 0 0,-1 1-1 0 0,0-1 0 0 0,0 1 1 0 0,1-1-1 0 0,-1 1 0 0 0,0-1 0 0 0,7-8-4529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7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12291 0 0,'1'0'229'0'0,"0"0"1"0"0,-1 0 0 0 0,1 0-1 0 0,0 0 1 0 0,-1 0 0 0 0,1 0 0 0 0,0 0-1 0 0,-1 0 1 0 0,1 0 0 0 0,0 1-1 0 0,-1-1 1 0 0,1 0 0 0 0,0 0 0 0 0,-1 1-1 0 0,1-1 1 0 0,-1 0 0 0 0,1 1-1 0 0,-1-1 1 0 0,1 1 0 0 0,0-1 0 0 0,-1 0-1 0 0,0 1 1 0 0,1-1 0 0 0,-1 1-1 0 0,1 0 1 0 0,-1-1 0 0 0,0 1 0 0 0,1-1-1 0 0,-1 1 1 0 0,0 0 0 0 0,1-1-1 0 0,-1 1 1 0 0,0 0 0 0 0,0-1 0 0 0,0 1-1 0 0,0 0 1 0 0,0 0 0 0 0,6 31 1214 0 0,-5-28-1086 0 0,2 44 107 0 0,-2 0-1 0 0,-2 0 1 0 0,-11 77-1 0 0,4-58-279 0 0,7-56-156 0 0,-1 0 2 0 0,1 0 0 0 0,0 0 0 0 0,1 0 0 0 0,0 0 0 0 0,1 1 1 0 0,0-1-1 0 0,3 13 0 0 0,-4-24-27 0 0,0 1-1 0 0,1-1 1 0 0,-1 0 0 0 0,0 1 0 0 0,0-1 0 0 0,0 1 0 0 0,0-1 0 0 0,0 0 0 0 0,1 1-1 0 0,-1-1 1 0 0,0 0 0 0 0,0 0 0 0 0,0 1 0 0 0,1-1 0 0 0,-1 0 0 0 0,0 0 0 0 0,1 1-1 0 0,-1-1 1 0 0,0 0 0 0 0,1 0 0 0 0,-1 1 0 0 0,0-1 0 0 0,1 0 0 0 0,-1 0-1 0 0,0 0 1 0 0,1 0 0 0 0,-1 0 0 0 0,0 0 0 0 0,1 0 0 0 0,-1 0 0 0 0,0 0 0 0 0,1 0-1 0 0,-1 0 1 0 0,0 0 0 0 0,1 0 0 0 0,0 0 0 0 0,14-10 88 0 0,9-18-40 0 0,-24 28-53 0 0,9-12 7 0 0,43-54-72 0 0,-48 62 61 0 0,0 0 0 0 0,0 0-1 0 0,0 0 1 0 0,0 1 0 0 0,1-1-1 0 0,-1 1 1 0 0,1 1 0 0 0,0-1-1 0 0,0 0 1 0 0,0 1 0 0 0,0 0-1 0 0,6-1 1 0 0,-9 3 12 0 0,-1 0 0 0 0,1 0 0 0 0,-1 0 1 0 0,1 0-1 0 0,-1 0 0 0 0,0 1 0 0 0,1-1 0 0 0,-1 0 0 0 0,0 1 1 0 0,1 0-1 0 0,-1-1 0 0 0,0 1 0 0 0,0 0 0 0 0,1-1 0 0 0,-1 1 0 0 0,0 0 1 0 0,0 0-1 0 0,0 0 0 0 0,0 0 0 0 0,0 0 0 0 0,0 0 0 0 0,0 0 0 0 0,-1 1 1 0 0,1-1-1 0 0,0 0 0 0 0,-1 0 0 0 0,1 1 0 0 0,-1-1 0 0 0,1 0 0 0 0,0 3 1 0 0,11 47 340 0 0,-11-44-294 0 0,7 39-522 0 0,10 61 803 0 0,-15-72-4723 0 0,-1-1-4542 0 0,-1-25 1202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8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96 8290 0 0,'0'0'275'0'0,"0"0"1"0"0,0-1 0 0 0,-1 1-1 0 0,1-1 1 0 0,0 1-1 0 0,0 0 1 0 0,-1-1 0 0 0,1 1-1 0 0,0 0 1 0 0,-1-1-1 0 0,1 1 1 0 0,0 0-1 0 0,-1 0 1 0 0,1-1 0 0 0,0 1-1 0 0,-1 0 1 0 0,1 0-1 0 0,-1-1 1 0 0,1 1 0 0 0,0 0-1 0 0,-1 0 1 0 0,1 0-1 0 0,-1 0 1 0 0,1 0 0 0 0,-1 0-1 0 0,1 0 1 0 0,0 0-1 0 0,-1 0 1 0 0,1 0 0 0 0,-1 0-1 0 0,1 0 1 0 0,-1 0-1 0 0,1 0 1 0 0,-1 0-1 0 0,1 0 1 0 0,0 0 0 0 0,-1 1-1 0 0,1-1 1 0 0,-1 0-1 0 0,-2 21 2343 0 0,12 37-3962 0 0,-8-54 2075 0 0,5 25-527 0 0,-3-18 4 0 0,0 1 0 0 0,0 0 0 0 0,-1 0 1 0 0,-1 0-1 0 0,0 0 0 0 0,-1 0 0 0 0,0 0 0 0 0,-2 12 1 0 0,-1-26 646 0 0,-2-13-635 0 0,0-20-214 0 0,5 15-85 0 0,1 1 0 0 0,1-1 0 0 0,1 1-1 0 0,1-1 1 0 0,6-19 0 0 0,-7 29 45 0 0,1 0-1 0 0,0 0 1 0 0,1 1 0 0 0,-1-1-1 0 0,2 1 1 0 0,-1 0 0 0 0,1 1 0 0 0,1-1-1 0 0,0 1 1 0 0,0 0 0 0 0,9-7-1 0 0,-13 13 28 0 0,0 0-1 0 0,0 0 0 0 0,1 0 0 0 0,-1 0 0 0 0,1 1 1 0 0,0-1-1 0 0,-1 1 0 0 0,1 0 0 0 0,0 0 1 0 0,0 1-1 0 0,0-1 0 0 0,0 1 0 0 0,-1-1 0 0 0,1 1 1 0 0,0 0-1 0 0,0 1 0 0 0,0-1 0 0 0,0 1 1 0 0,0 0-1 0 0,0 0 0 0 0,-1 0 0 0 0,1 0 0 0 0,0 1 1 0 0,-1-1-1 0 0,1 1 0 0 0,-1 0 0 0 0,0 0 1 0 0,1 0-1 0 0,3 4 0 0 0,2 1 32 0 0,0 0 0 0 0,-1 1-1 0 0,0 0 1 0 0,0 0 0 0 0,-1 1-1 0 0,0 0 1 0 0,0 0 0 0 0,-1 1 0 0 0,7 13-1 0 0,-12-20 4 0 0,0 0-1 0 0,0-1 0 0 0,0 1 1 0 0,0 0-1 0 0,-1 0 0 0 0,1 0 1 0 0,-1 0-1 0 0,1 0 0 0 0,-1 0 1 0 0,0 0-1 0 0,-1 0 0 0 0,1 0 1 0 0,0 0-1 0 0,-1 0 0 0 0,1 0 1 0 0,-1 0-1 0 0,0 0 0 0 0,-2 4 1 0 0,0-2-5 0 0,0 0 0 0 0,0 0 1 0 0,0-1-1 0 0,-1 1 0 0 0,1-1 1 0 0,-1 1-1 0 0,-1-1 0 0 0,1 0 1 0 0,-6 3-1 0 0,-1 1-37 0 0,0-1 0 0 0,0 0 0 0 0,0-1 0 0 0,-1-1 0 0 0,0 0 0 0 0,-1 0 0 0 0,1-1 0 0 0,-14 2 0 0 0,15-5-26 0 0,0 0 0 0 0,0-1 0 0 0,-12-1 0 0 0,-5 0-157 0 0,71 11-294 0 0,-24-10-513 0 0,1-2 1 0 0,21-3-1 0 0,-23 1-1701 0 0,0 0-1 0 0,23-10 0 0 0,-9 4-965 0 0,11 7-1226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9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8034 0 0,'-2'2'7415'0'0,"-1"6"-4118"0"0,-4 17-1684 0 0,-13 107 115 0 0,-3 10-5930 0 0,23-141 3745 0 0,0 1 0 0 0,0 0 0 0 0,-1-1 0 0 0,1 1 0 0 0,-1-1 0 0 0,1 1 0 0 0,-1-1 0 0 0,1 1 0 0 0,-1-1 0 0 0,0 1 0 0 0,0-1-1 0 0,0 0 1 0 0,0 1 0 0 0,0-1 0 0 0,0 0 0 0 0,0 0 0 0 0,0 0 0 0 0,0 0 0 0 0,-1 0 0 0 0,1 0 0 0 0,0 0 0 0 0,-1 0 0 0 0,1 0 0 0 0,-3 0 0 0 0,-4 3-3730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9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 5929 0 0,'0'-1'255'0'0,"-1"1"-128"0"0,1 0 0 0 0,0 0 1 0 0,0 0-1 0 0,0 0 0 0 0,0 0 0 0 0,0 0 1 0 0,-1 0-1 0 0,1 0 0 0 0,0 0 0 0 0,0 0 0 0 0,0 0 1 0 0,-1 0-1 0 0,1 0 0 0 0,0 0 0 0 0,0 0 1 0 0,0 0-1 0 0,0 0 0 0 0,-1 0 0 0 0,1 0 1 0 0,-2 1 1908 0 0,2-1-1909 0 0,0 1 0 0 0,0-1 0 0 0,0 0 1 0 0,-1 0-1 0 0,1 0 0 0 0,0 0 0 0 0,0 1 1 0 0,0-1-1 0 0,0 0 0 0 0,0 0 0 0 0,0 0 1 0 0,0 0-1 0 0,0 1 0 0 0,0-1 0 0 0,0 0 1 0 0,0 0-1 0 0,0 0 0 0 0,0 0 0 0 0,0 1 1 0 0,0-1-1 0 0,0 0 0 0 0,0 0 0 0 0,0 0 1 0 0,0 0-1 0 0,1 1 0 0 0,5 11 3541 0 0,12-3-3332 0 0,0-1 1 0 0,1-1-1 0 0,0-1 0 0 0,0 0 1 0 0,22 3-1 0 0,-24-5-252 0 0,50 7-428 0 0,-62-11 237 0 0,0 1 0 0 0,0-1 0 0 0,0 0-1 0 0,0 0 1 0 0,0-1 0 0 0,0 0-1 0 0,0 0 1 0 0,0 0 0 0 0,0 0-1 0 0,-1-1 1 0 0,7-2 0 0 0,-11 4 92 0 0,1 0 0 0 0,-1-1 1 0 0,1 1-1 0 0,0 0 0 0 0,-1-1 0 0 0,1 1 0 0 0,-1-1 1 0 0,1 1-1 0 0,-1-1 0 0 0,1 1 0 0 0,-1-1 0 0 0,1 1 1 0 0,-1-1-1 0 0,0 1 0 0 0,1-1 0 0 0,-1 0 0 0 0,0 1 1 0 0,1-1-1 0 0,-1 1 0 0 0,0-1 0 0 0,0 0 0 0 0,0 1 1 0 0,1-1-1 0 0,-1 0 0 0 0,0 1 0 0 0,0-1 0 0 0,0 0 1 0 0,0 1-1 0 0,0-2 0 0 0,-1 0-1 0 0,0 1-1 0 0,1 0 1 0 0,-1-1 0 0 0,0 1 0 0 0,0-1-1 0 0,0 1 1 0 0,0 0 0 0 0,0-1 0 0 0,0 1 0 0 0,0 0-1 0 0,0 0 1 0 0,-2-1 0 0 0,-1-2-27 0 0,-1 1 0 0 0,1 0 0 0 0,-1 0 0 0 0,0 0 1 0 0,0 1-1 0 0,-8-3 0 0 0,3 3 75 0 0,0 1-1 0 0,0 0 1 0 0,0 0 0 0 0,0 1 0 0 0,0 0-1 0 0,0 1 1 0 0,0 0 0 0 0,0 1-1 0 0,0 0 1 0 0,0 0 0 0 0,0 1-1 0 0,1 1 1 0 0,-1-1 0 0 0,1 2 0 0 0,0-1-1 0 0,0 1 1 0 0,0 0 0 0 0,1 1-1 0 0,0 0 1 0 0,0 1 0 0 0,1-1 0 0 0,-8 9-1 0 0,9-9 42 0 0,1 0-1 0 0,0 1 0 0 0,0-1 1 0 0,0 1-1 0 0,1 0 1 0 0,-1 0-1 0 0,2 1 1 0 0,-1-1-1 0 0,1 1 0 0 0,0-1 1 0 0,1 1-1 0 0,0 0 1 0 0,0 0-1 0 0,1 1 0 0 0,0-1 1 0 0,0 0-1 0 0,1 0 1 0 0,0 1-1 0 0,1-1 0 0 0,-1 0 1 0 0,2 0-1 0 0,-1 0 1 0 0,1 0-1 0 0,0 0 0 0 0,1 0 1 0 0,0 0-1 0 0,5 9 1 0 0,-4-11-82 0 0,0 0-1 0 0,0-1 1 0 0,0 0 0 0 0,1 0 0 0 0,0 0 0 0 0,0 0 0 0 0,1-1 0 0 0,-1 0 0 0 0,1 0 0 0 0,0 0 0 0 0,0-1 0 0 0,0 0 0 0 0,1 0 0 0 0,-1 0 0 0 0,1-1 0 0 0,-1 0-1 0 0,1-1 1 0 0,0 1 0 0 0,0-1 0 0 0,8 0 0 0 0,-4 0-637 0 0,0 0 0 0 0,0-2 0 0 0,0 1 0 0 0,-1-1 0 0 0,17-4 0 0 0,-20 4-357 0 0,1-2 0 0 0,-1 1 1 0 0,1-1-1 0 0,-1 0 1 0 0,0 0-1 0 0,0-1 0 0 0,9-7 1 0 0,4-6-3979 0 0</inkml:trace>
  <inkml:trace contextRef="#ctx0" brushRef="#br0" timeOffset="1">27 196 10466 0 0,'10'9'1208'0'0,"0"1"-159"0"0,6 0 167 0 0,3 0-288 0 0,1-3-296 0 0,3-1-208 0 0,4 0-200 0 0,1-4-144 0 0,3 3-528 0 0,2-2-1328 0 0,0-3-1161 0 0,-4-3 105 0 0,3 0-2601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0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54 11707 0 0,'-2'0'470'0'0,"-1"0"1"0"0,1 0-1 0 0,0 0 1 0 0,0 0 0 0 0,-1 0-1 0 0,1 0 1 0 0,0 1 0 0 0,0-1-1 0 0,-1 1 1 0 0,1-1 0 0 0,0 1-1 0 0,0 0 1 0 0,0 0 0 0 0,0 0-1 0 0,0 0 1 0 0,-3 3-1 0 0,1-1-140 0 0,0 0 0 0 0,1 0 0 0 0,0 1-1 0 0,-1-1 1 0 0,2 1 0 0 0,-1 0 0 0 0,-4 7-1 0 0,3-2-137 0 0,-1 0-1 0 0,2 1 1 0 0,-1-1-1 0 0,1 1 1 0 0,1-1-1 0 0,0 1 1 0 0,-1 12-1 0 0,3-15-143 0 0,0 0-1 0 0,0-1 1 0 0,1 1 0 0 0,-1 0-1 0 0,2 0 1 0 0,-1-1-1 0 0,1 1 1 0 0,0 0 0 0 0,0-1-1 0 0,1 0 1 0 0,0 0 0 0 0,0 1-1 0 0,1-2 1 0 0,-1 1-1 0 0,6 6 1 0 0,-7-9-43 0 0,1-1 1 0 0,-1 1-1 0 0,1-1 0 0 0,0 0 1 0 0,0 0-1 0 0,0 0 1 0 0,0 0-1 0 0,0 0 0 0 0,0 0 1 0 0,0-1-1 0 0,0 0 0 0 0,1 1 1 0 0,-1-1-1 0 0,0-1 0 0 0,1 1 1 0 0,-1 0-1 0 0,1-1 1 0 0,-1 0-1 0 0,1 0 0 0 0,-1 0 1 0 0,1 0-1 0 0,-1 0 0 0 0,1-1 1 0 0,-1 1-1 0 0,1-1 0 0 0,-1 0 1 0 0,0 0-1 0 0,1 0 1 0 0,-1-1-1 0 0,6-3 0 0 0,-4 3-62 0 0,-1 0 0 0 0,0-1 0 0 0,0 1 0 0 0,0-1-1 0 0,0 0 1 0 0,0-1 0 0 0,-1 1 0 0 0,1 0 0 0 0,-1-1-1 0 0,0 0 1 0 0,0 0 0 0 0,0 0 0 0 0,-1 0 0 0 0,1 0-1 0 0,-1-1 1 0 0,0 1 0 0 0,0-1 0 0 0,-1 1 0 0 0,1-1-1 0 0,-1 0 1 0 0,0 0 0 0 0,0 1 0 0 0,-1-1 0 0 0,1 0-1 0 0,-1 0 1 0 0,0 0 0 0 0,0 0 0 0 0,-1 0 0 0 0,0 0-1 0 0,-1-5 1 0 0,-1-2-41 0 0,0 1 0 0 0,-1 0 0 0 0,-1 0 0 0 0,0 0 0 0 0,0 1 0 0 0,-1-1 0 0 0,0 1 0 0 0,-1 1 0 0 0,0-1-1 0 0,-1 1 1 0 0,-12-11 0 0 0,17 17 87 0 0,-38-31 379 0 0,39 33-294 0 0,1 0 0 0 0,-1 0 1 0 0,0 0-1 0 0,1 0 0 0 0,-1 0 0 0 0,0 0 0 0 0,0 0 1 0 0,0 1-1 0 0,0-1 0 0 0,0 1 0 0 0,0-1 0 0 0,0 1 0 0 0,0 0 1 0 0,0 0-1 0 0,0 0 0 0 0,0 0 0 0 0,0 0 0 0 0,0 0 1 0 0,0 0-1 0 0,0 1 0 0 0,0-1 0 0 0,-3 2 0 0 0,4-1-69 0 0,1-1-1 0 0,0 1 1 0 0,0-1 0 0 0,0 1-1 0 0,0-1 1 0 0,0 1-1 0 0,0-1 1 0 0,0 1-1 0 0,0-1 1 0 0,0 1-1 0 0,0-1 1 0 0,0 1-1 0 0,0-1 1 0 0,0 1-1 0 0,0-1 1 0 0,0 1-1 0 0,0-1 1 0 0,0 1-1 0 0,1-1 1 0 0,-1 0 0 0 0,0 1-1 0 0,0-1 1 0 0,1 1-1 0 0,-1-1 1 0 0,0 1-1 0 0,0-1 1 0 0,1 0-1 0 0,-1 1 1 0 0,1-1-1 0 0,-1 0 1 0 0,0 1-1 0 0,1-1 1 0 0,-1 0-1 0 0,1 1 1 0 0,-1-1-1 0 0,1 0 1 0 0,17 14 58 0 0,-8-9-38 0 0,0 0-1 0 0,0-1 0 0 0,0 0 1 0 0,1 0-1 0 0,0-1 1 0 0,-1-1-1 0 0,1 0 0 0 0,17 1 1 0 0,-5-2-5 0 0,0 0 0 0 0,0-2 0 0 0,25-4 0 0 0,-1-7-152 0 0,-45 12 121 0 0,0-1-1 0 0,-1 0 1 0 0,1 0-1 0 0,-1 1 1 0 0,1-1-1 0 0,-1 0 1 0 0,1-1-1 0 0,-1 1 1 0 0,1 0-1 0 0,1-3 1 0 0,-2 4 9 0 0,-1-1 0 0 0,0 0 0 0 0,0 1 0 0 0,1-1 0 0 0,-1 1 0 0 0,0-1 0 0 0,0 1 0 0 0,0-1 1 0 0,0 0-1 0 0,0 1 0 0 0,0-1 0 0 0,0 0 0 0 0,0 1 0 0 0,0-1 0 0 0,0 1 0 0 0,0-1 0 0 0,0 0 0 0 0,0 1 1 0 0,-1-1-1 0 0,1 1 0 0 0,0-1 0 0 0,0 1 0 0 0,-1-1 0 0 0,1 1 0 0 0,0-1 0 0 0,-1 1 0 0 0,1-1 0 0 0,0 1 0 0 0,-1-1 1 0 0,1 1-1 0 0,-1-1 0 0 0,0 1 0 0 0,1-1-3 0 0,-1 1 0 0 0,0-1 0 0 0,1 1 0 0 0,-1 0 0 0 0,1-1 0 0 0,-1 1 1 0 0,0 0-1 0 0,1 0 0 0 0,-1-1 0 0 0,0 1 0 0 0,1 0 0 0 0,-1 0 0 0 0,0 0 0 0 0,1 0 0 0 0,-1 0 0 0 0,0 0 1 0 0,1 0-1 0 0,-1 0 0 0 0,0 0 0 0 0,1 0 0 0 0,-1 0 0 0 0,0 1 0 0 0,1-1 0 0 0,-1 0 0 0 0,0 0 0 0 0,1 1 1 0 0,-1-1-1 0 0,1 0 0 0 0,-1 1 0 0 0,0-1 0 0 0,1 0 0 0 0,-1 1 0 0 0,1-1 0 0 0,-1 1 0 0 0,1-1 0 0 0,-1 1 1 0 0,1-1-1 0 0,0 1 0 0 0,-1 0 0 0 0,0 0 0 0 0,-15 27-164 0 0,15-28 169 0 0,-6 14-22 0 0,1-1-1 0 0,0 1 0 0 0,1 0 0 0 0,0 0 1 0 0,1 0-1 0 0,1 1 0 0 0,0-1 0 0 0,1 1 0 0 0,1 0 1 0 0,0 0-1 0 0,1 0 0 0 0,3 19 0 0 0,-3-32-7 0 0,0 0-1 0 0,1 1 0 0 0,0-1 0 0 0,-1 0 0 0 0,1 0 0 0 0,0 0 1 0 0,0 0-1 0 0,0 0 0 0 0,0-1 0 0 0,1 1 0 0 0,0 2 1 0 0,-1-3-211 0 0,0 0 1 0 0,0 0 0 0 0,1-1-1 0 0,-1 1 1 0 0,0 0 0 0 0,0-1 0 0 0,0 1-1 0 0,0-1 1 0 0,1 1 0 0 0,-1-1 0 0 0,0 1-1 0 0,0-1 1 0 0,1 0 0 0 0,-1 0-1 0 0,0 1 1 0 0,1-1 0 0 0,-1 0 0 0 0,0 0-1 0 0,1 0 1 0 0,-1-1 0 0 0,0 1-1 0 0,2 0 1 0 0,1-2-532 0 0,0 1 0 0 0,-1-1-1 0 0,1 1 1 0 0,0-1 0 0 0,-1 0-1 0 0,0 0 1 0 0,0-1 0 0 0,1 1-1 0 0,-1-1 1 0 0,0 1 0 0 0,-1-1-1 0 0,1 0 1 0 0,-1 0 0 0 0,3-4-1 0 0,6-8-2976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0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16 6353 0 0,'10'-15'6852'0'0,"-9"24"-1974"0"0,-9 32-1324 0 0,7-36-3838 0 0,-20 87 1717 0 0,7-39-1281 0 0,2 2 1 0 0,3-1-1 0 0,-5 111 1 0 0,14-165-159 0 0,4 42-1600 0 0,5-17-3166 0 0,-5-21 1268 0 0,-4-7 681 0 0,0-1 749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0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79 10506 0 0,'5'-18'2329'0'0,"-4"13"-1576"0"0,1 0-1 0 0,-1 1 1 0 0,0-1-1 0 0,0-1 1 0 0,0 1 0 0 0,-1 0-1 0 0,0-7 1 0 0,0 12-672 0 0,-1 0-1 0 0,1 0 1 0 0,-1-1 0 0 0,1 1-1 0 0,0 0 1 0 0,-1 0 0 0 0,1 0-1 0 0,-1 0 1 0 0,1 0 0 0 0,-1 0-1 0 0,1 0 1 0 0,0 0-1 0 0,-1 0 1 0 0,1 0 0 0 0,-1 0-1 0 0,1 0 1 0 0,-1 0 0 0 0,1 0-1 0 0,0 0 1 0 0,-1 0 0 0 0,1 1-1 0 0,-1-1 1 0 0,1 0 0 0 0,0 0-1 0 0,-1 0 1 0 0,1 1 0 0 0,0-1-1 0 0,-1 0 1 0 0,1 1 0 0 0,0-1-1 0 0,-1 0 1 0 0,1 1-1 0 0,0-1 1 0 0,-1 0 0 0 0,1 1-1 0 0,0-1 1 0 0,0 0 0 0 0,0 1-1 0 0,-1-1 1 0 0,1 1 0 0 0,-15 15 425 0 0,7-3-399 0 0,0 0 0 0 0,1 0 1 0 0,0 1-1 0 0,1 0 0 0 0,1 0 0 0 0,0 1 0 0 0,-5 24 1 0 0,8-32-87 0 0,1 0 0 0 0,0 1-1 0 0,0 0 1 0 0,0-1 0 0 0,1 1 0 0 0,0-1 0 0 0,1 1 0 0 0,-1 0 0 0 0,2-1 0 0 0,-1 1 0 0 0,1-1 0 0 0,0 1 0 0 0,0-1 0 0 0,1 0 0 0 0,0 0 0 0 0,8 13-1 0 0,-10-18-2 0 0,1 0-1 0 0,-1 0 0 0 0,1 0 1 0 0,0 0-1 0 0,0 0 0 0 0,0-1 0 0 0,0 1 1 0 0,0 0-1 0 0,0-1 0 0 0,0 0 1 0 0,0 1-1 0 0,0-1 0 0 0,1 0 0 0 0,-1 0 1 0 0,1 0-1 0 0,-1 0 0 0 0,1-1 0 0 0,-1 1 1 0 0,1-1-1 0 0,-1 1 0 0 0,1-1 1 0 0,-1 0-1 0 0,1 0 0 0 0,0 0 0 0 0,-1 0 1 0 0,1-1-1 0 0,-1 1 0 0 0,1-1 1 0 0,-1 1-1 0 0,1-1 0 0 0,-1 0 0 0 0,1 0 1 0 0,-1 0-1 0 0,0 0 0 0 0,1-1 1 0 0,-1 1-1 0 0,0-1 0 0 0,0 1 0 0 0,2-3 1 0 0,2-1 13 0 0,0-1-1 0 0,0 0 1 0 0,-1 0 0 0 0,0 0 0 0 0,0-1 0 0 0,0 1 0 0 0,-1-1 0 0 0,0 0-1 0 0,0 0 1 0 0,-1-1 0 0 0,4-10 0 0 0,-5 11-47 0 0,0-1 0 0 0,-1 0 1 0 0,0 0-1 0 0,0 0 0 0 0,-1 0 0 0 0,0 0 0 0 0,0 0 0 0 0,-1 0 1 0 0,0 0-1 0 0,0 1 0 0 0,-1-1 0 0 0,0 0 0 0 0,0 0 1 0 0,-1 1-1 0 0,0 0 0 0 0,-1-1 0 0 0,1 1 0 0 0,-1 0 0 0 0,0 1 1 0 0,-1-1-1 0 0,0 1 0 0 0,0 0 0 0 0,0 0 0 0 0,-1 0 1 0 0,0 1-1 0 0,0 0 0 0 0,0 0 0 0 0,-1 0 0 0 0,0 1 0 0 0,1 0 1 0 0,-2 0-1 0 0,1 1 0 0 0,0 0 0 0 0,-1 0 0 0 0,-14-3 1 0 0,20 5-86 0 0,-1 1 0 0 0,1 0 0 0 0,-1 0 0 0 0,0-1 0 0 0,1 2 0 0 0,-1-1 0 0 0,1 0 0 0 0,-1 0 0 0 0,1 1 0 0 0,-1-1 0 0 0,1 1 0 0 0,-1 0 0 0 0,1 0 0 0 0,0 0 1 0 0,-1 0-1 0 0,1 0 0 0 0,0 0 0 0 0,0 1 0 0 0,0-1 0 0 0,0 1 0 0 0,0 0 0 0 0,0-1 0 0 0,0 1 0 0 0,1 0 0 0 0,-1 0 0 0 0,0 0 0 0 0,1 0 0 0 0,-2 3 1 0 0,1-1-535 0 0,0 0 1 0 0,1 0 0 0 0,-1 0-1 0 0,1 1 1 0 0,-1-1 0 0 0,0 8-1 0 0,3 28-7097 0 0,4-21 1834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1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0 11266 0 0,'-1'3'8002'0'0,"0"3"-4064"0"0,-8 38-3731 0 0,-24 126-3341 0 0,17-114-2156 0 0,-3-2-3787 0 0,7-35 8965 0 0,-14 9 5388 0 0,1-1-217 0 0,-21 40-2303 0 0,32-44-1620 0 0,-2 0-1 0 0,-23 26 1 0 0,21-33-2199 0 0,29-31-45 0 0,-4 8 938 0 0,0 0 0 0 0,0 0 0 0 0,1 1-1 0 0,1-1 1 0 0,-1 2 0 0 0,1-1 0 0 0,0 1 0 0 0,0 1 0 0 0,0 0 0 0 0,0 0 0 0 0,1 0 0 0 0,15-2-1 0 0,-13 4-1001 0 0,0 0-1 0 0,0 1 0 0 0,0 0 0 0 0,0 1 1 0 0,0 1-1 0 0,15 2 0 0 0,-24-3 827 0 0,0 0 0 0 0,0 0 0 0 0,-1 0 0 0 0,1 0 0 0 0,0 0 0 0 0,0-1 0 0 0,0 1 0 0 0,7-2 8673 0 0,-54 62-2202 0 0,-28 23-5381 0 0,64-76-778 0 0,11-13-186 0 0,13-13-29 0 0,-8 14-33 0 0,0 1 1 0 0,0 0-1 0 0,1 0 0 0 0,0 1 0 0 0,-1 0 0 0 0,1 0 0 0 0,0 1 1 0 0,0 1-1 0 0,0-1 0 0 0,0 1 0 0 0,12 0 0 0 0,35-5-7906 0 0,-29 0 1864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2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95 10090 0 0,'3'-5'672'0'0,"0"1"-1"0"0,0 0 1 0 0,0 0 0 0 0,1 0-1 0 0,-1 0 1 0 0,1 1 0 0 0,0-1-1 0 0,0 1 1 0 0,0 0 0 0 0,1 0-1 0 0,-1 0 1 0 0,1 1 0 0 0,0 0-1 0 0,5-2 1 0 0,3 0 83 0 0,0 1 0 0 0,1 1 0 0 0,25-2 0 0 0,-25 3-840 0 0,1 0 1 0 0,-1-1-1 0 0,24-7 0 0 0,-23 2-377 0 0,-14 1-281 0 0,-3 5 697 0 0,1 0 0 0 0,0 1 0 0 0,-1 0 1 0 0,1-1-1 0 0,0 1 0 0 0,-1 0 0 0 0,1 0 0 0 0,-1 0 1 0 0,1-1-1 0 0,0 2 0 0 0,-1-1 0 0 0,1 0 0 0 0,0 0 1 0 0,-1 0-1 0 0,1 1 0 0 0,-1-1 0 0 0,0 1 0 0 0,-12 4 100 0 0,0 0-1 0 0,0 1 0 0 0,1 1 1 0 0,0 0-1 0 0,0 1 0 0 0,1 0 1 0 0,0 1-1 0 0,0 0 0 0 0,1 1 1 0 0,0 0-1 0 0,-15 20 0 0 0,19-22 7 0 0,0 1-1 0 0,1 0 1 0 0,0 1-1 0 0,1-1 1 0 0,0 1-1 0 0,0 0 1 0 0,1 0-1 0 0,0 1 1 0 0,1-1-1 0 0,0 1 1 0 0,0 0-1 0 0,2 0 1 0 0,-1 0-1 0 0,1 0 1 0 0,1 0-1 0 0,1 14 0 0 0,-1-21-53 0 0,0 1-1 0 0,1-1 0 0 0,0 0 1 0 0,0 0-1 0 0,1 0 0 0 0,-1 0 1 0 0,1 0-1 0 0,0 0 0 0 0,0 0 1 0 0,0 0-1 0 0,0-1 0 0 0,1 1 1 0 0,-1-1-1 0 0,1 1 0 0 0,0-1 1 0 0,0 0-1 0 0,0 0 0 0 0,1 0 1 0 0,4 2-1 0 0,-3-2-129 0 0,1 0 1 0 0,0-1-1 0 0,-1 0 0 0 0,1 0 1 0 0,0 0-1 0 0,0-1 0 0 0,1 0 0 0 0,-1 0 1 0 0,0 0-1 0 0,0-1 0 0 0,0 0 1 0 0,8-1-1 0 0,-1 0-332 0 0,-1-1 0 0 0,0-1 1 0 0,0 1-1 0 0,0-2 0 0 0,0 0 1 0 0,0 0-1 0 0,-1-1 0 0 0,0-1 1 0 0,0 0-1 0 0,0 0 0 0 0,-1-1 1 0 0,19-16-1 0 0,-22 15 301 0 0,1-1 1 0 0,-1 0 0 0 0,-1-1-1 0 0,0 0 1 0 0,8-17-1 0 0,-12 22 276 0 0,1 0 0 0 0,-2 1-1 0 0,1-1 1 0 0,0 0 0 0 0,-1 0-1 0 0,0 0 1 0 0,0 0 0 0 0,-1 0-1 0 0,1 0 1 0 0,-1 0 0 0 0,0 0-1 0 0,-1-1 1 0 0,1 1 0 0 0,-1 0-1 0 0,-1-5 1 0 0,2 9-5 0 0,0 1 0 0 0,0-1 0 0 0,-1 1 0 0 0,1-1 0 0 0,0 0 0 0 0,0 1 0 0 0,0-1 0 0 0,-1 1 0 0 0,1-1 0 0 0,0 1 0 0 0,-1-1 0 0 0,1 1 0 0 0,0-1 0 0 0,-1 1 0 0 0,1 0 0 0 0,-1-1 0 0 0,1 1 0 0 0,-1-1 0 0 0,1 1 0 0 0,-1 0 0 0 0,1 0 0 0 0,-1-1 0 0 0,1 1 0 0 0,-1 0 0 0 0,1 0 0 0 0,-1-1 0 0 0,1 1 0 0 0,-1 0 0 0 0,0 0 0 0 0,0 0-1 0 0,0 0 8 0 0,0 1-1 0 0,0-1 1 0 0,0 1-1 0 0,0-1 0 0 0,0 1 1 0 0,0-1-1 0 0,0 1 1 0 0,0 0-1 0 0,0 0 0 0 0,0-1 1 0 0,1 1-1 0 0,-1 0 1 0 0,0 0-1 0 0,0 1 0 0 0,-19 35 570 0 0,10-11-547 0 0,2 0 0 0 0,1 0 0 0 0,1 0 0 0 0,1 1 0 0 0,1 0 0 0 0,1 54 0 0 0,3-80-140 0 0,0 1 1 0 0,0-1 0 0 0,0 1 0 0 0,0-1-1 0 0,1 1 1 0 0,-1-1 0 0 0,1 1 0 0 0,-1-1 0 0 0,1 0-1 0 0,-1 1 1 0 0,1-1 0 0 0,0 0 0 0 0,0 1-1 0 0,0-1 1 0 0,0 0 0 0 0,0 0 0 0 0,0 0 0 0 0,0 0-1 0 0,0 0 1 0 0,0 0 0 0 0,0 0 0 0 0,0 0-1 0 0,1 0 1 0 0,-1-1 0 0 0,0 1 0 0 0,1 0-1 0 0,-1-1 1 0 0,0 1 0 0 0,1-1 0 0 0,-1 0 0 0 0,1 1-1 0 0,-1-1 1 0 0,1 0 0 0 0,-1 0 0 0 0,1 0-1 0 0,-1 0 1 0 0,1 0 0 0 0,-1 0 0 0 0,1 0-1 0 0,1-1 1 0 0,10-1-45 0 0,0 0-1 0 0,-1-1 1 0 0,24-9 0 0 0,-17 6-180 0 0,-4 1-250 0 0,39-12-1054 0 0,-29 4-1723 0 0,-7-4-3447 0 0,-10 4-115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2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12467 0 0,'61'-26'9867'0'0,"-53"24"-9577"0"0,1 0-1 0 0,-1 0 0 0 0,1 1 0 0 0,-1 0 0 0 0,1 0 0 0 0,-1 1 0 0 0,1 0 0 0 0,-1 1 0 0 0,12 2 0 0 0,-8-1-259 0 0,-1 0 1 0 0,0 1-1 0 0,1 1 0 0 0,-1-1 0 0 0,-1 2 0 0 0,1 0 0 0 0,-1 0 0 0 0,0 1 0 0 0,13 9 0 0 0,-19-12-23 0 0,0 1-1 0 0,0-1 1 0 0,-1 1-1 0 0,1-1 1 0 0,-1 1-1 0 0,0 1 1 0 0,0-1-1 0 0,0 0 1 0 0,-1 1-1 0 0,1-1 1 0 0,-1 1-1 0 0,0 0 1 0 0,0-1 0 0 0,-1 1-1 0 0,0 0 1 0 0,0 0-1 0 0,0 0 1 0 0,0 0-1 0 0,-1 1 1 0 0,1-1-1 0 0,-1 0 1 0 0,-1 0-1 0 0,0 7 1 0 0,-27 110-2803 0 0,10-49-8204 0 0,16-66 8528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46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32 8970 0 0,'-2'-1'575'0'0,"0"1"0"0"0,0-1 0 0 0,0 0 0 0 0,-1 1-1 0 0,1-1 1 0 0,0 1 0 0 0,0-1 0 0 0,-1 1 0 0 0,1 0 0 0 0,0 0 0 0 0,-1 0 0 0 0,1 1 0 0 0,0-1 0 0 0,0 0 0 0 0,0 1 0 0 0,-4 1-1 0 0,2-1-228 0 0,-1 1-1 0 0,1 0 0 0 0,0 0 0 0 0,1 1 0 0 0,-1-1 0 0 0,0 1 0 0 0,1 0 0 0 0,-5 4 0 0 0,5-4-326 0 0,-1 1 0 0 0,1-1 0 0 0,0 1 0 0 0,0 0 0 0 0,1 0 0 0 0,-1 0 0 0 0,1 0 0 0 0,0 0 0 0 0,0 1 0 0 0,0-1 0 0 0,1 1 0 0 0,-1-1 0 0 0,1 1 0 0 0,0 0-1 0 0,1-1 1 0 0,-1 10 0 0 0,2-8-23 0 0,0 0 0 0 0,0 0-1 0 0,1 0 1 0 0,0 0 0 0 0,0-1-1 0 0,1 1 1 0 0,0-1-1 0 0,0 1 1 0 0,0-1 0 0 0,0 0-1 0 0,1 0 1 0 0,0-1 0 0 0,0 1-1 0 0,0-1 1 0 0,0 0-1 0 0,7 5 1 0 0,-9-7 5 0 0,1-1-1 0 0,-1 1 0 0 0,1-1 1 0 0,-1 0-1 0 0,1 0 1 0 0,0 0-1 0 0,-1 0 0 0 0,1 0 1 0 0,0-1-1 0 0,0 1 1 0 0,0-1-1 0 0,0 1 1 0 0,-1-1-1 0 0,1 0 0 0 0,0 0 1 0 0,0-1-1 0 0,0 1 1 0 0,0 0-1 0 0,-1-1 1 0 0,1 0-1 0 0,0 0 0 0 0,0 0 1 0 0,-1 0-1 0 0,1 0 1 0 0,-1 0-1 0 0,1-1 0 0 0,-1 1 1 0 0,1-1-1 0 0,-1 0 1 0 0,0 1-1 0 0,0-1 1 0 0,0 0-1 0 0,0-1 0 0 0,0 1 1 0 0,0 0-1 0 0,1-3 1 0 0,0 0 21 0 0,0 1 0 0 0,0-1 0 0 0,-1 0 0 0 0,0 0-1 0 0,0 0 1 0 0,0 0 0 0 0,0-1 0 0 0,-1 1 0 0 0,0 0 0 0 0,0-1 0 0 0,0 1 0 0 0,-1-1 0 0 0,0 1 0 0 0,0-1 0 0 0,0 1 0 0 0,-1-1 0 0 0,0 1 0 0 0,-2-9 0 0 0,2 10-51 0 0,0 0 0 0 0,0 0 1 0 0,0 0-1 0 0,-1 0 0 0 0,0 0 1 0 0,0 0-1 0 0,0 1 0 0 0,0-1 1 0 0,0 1-1 0 0,-1 0 0 0 0,1 0 1 0 0,-1 0-1 0 0,0 0 1 0 0,0 0-1 0 0,0 0 0 0 0,0 1 1 0 0,-1-1-1 0 0,1 1 0 0 0,-1 0 1 0 0,1 0-1 0 0,-1 0 0 0 0,0 1 1 0 0,0-1-1 0 0,0 1 0 0 0,-5-1 1 0 0,9 2-69 0 0,0 0 1 0 0,0 0-1 0 0,1 0 1 0 0,-1 0-1 0 0,0 0 1 0 0,0 0 0 0 0,0 1-1 0 0,0-1 1 0 0,0 0-1 0 0,0 0 1 0 0,0 0-1 0 0,0 0 1 0 0,0 1 0 0 0,0-1-1 0 0,0 0 1 0 0,0 0-1 0 0,0 0 1 0 0,0 0-1 0 0,1 1 1 0 0,-1-1 0 0 0,0 0-1 0 0,-1 0 1 0 0,1 0-1 0 0,0 0 1 0 0,0 1-1 0 0,0-1 1 0 0,0 0 0 0 0,0 0-1 0 0,0 0 1 0 0,0 0-1 0 0,0 1 1 0 0,0-1-1 0 0,0 0 1 0 0,0 0-1 0 0,0 0 1 0 0,0 0 0 0 0,-1 0-1 0 0,1 0 1 0 0,0 1-1 0 0,0-1 1 0 0,0 0-1 0 0,0 0 1 0 0,0 0 0 0 0,0 0-1 0 0,-1 0 1 0 0,1 0-1 0 0,0 0 1 0 0,0 0-1 0 0,0 0 1 0 0,0 0 0 0 0,-1 0-1 0 0,1 1 1 0 0,0-1-1 0 0,0 0 1 0 0,0 0-1 0 0,-1 0 1 0 0,2 0-424 0 0,0 1 0 0 0,0 0 0 0 0,0 0 0 0 0,0 0 0 0 0,1-1 0 0 0,-1 1 0 0 0,0 0 0 0 0,0-1 0 0 0,0 1-1 0 0,1-1 1 0 0,-1 0 0 0 0,0 1 0 0 0,2-1 0 0 0,3 0 63 0 0,-1-1-1 0 0,1 0 1 0 0,-1 0-1 0 0,0 0 1 0 0,1 0-1 0 0,-1-1 1 0 0,0 0-1 0 0,7-4 1 0 0,-5 2 894 0 0,0 0 0 0 0,0 0 1 0 0,0-1-1 0 0,-1 0 0 0 0,5 0 7138 0 0,-11 18-4356 0 0,2 27-2242 0 0,15 69-1134 0 0,-15-62-5504 0 0,-3-38 2299 0 0,-2 0-2296 0 0</inkml:trace>
  <inkml:trace contextRef="#ctx0" brushRef="#br0" timeOffset="1">146 289 8674 0 0,'3'-5'6451'0'0,"10"-3"-4140"0"0,11-1-723 0 0,-23 8-1543 0 0,1 1 1 0 0,0-1-1 0 0,-1 1 0 0 0,1 0 1 0 0,0 0-1 0 0,-1-1 0 0 0,1 1 0 0 0,0 1 1 0 0,-1-1-1 0 0,1 0 0 0 0,0 0 1 0 0,-1 0-1 0 0,1 1 0 0 0,0-1 0 0 0,-1 1 1 0 0,1 0-1 0 0,-1-1 0 0 0,1 1 1 0 0,-1 0-1 0 0,1 0 0 0 0,-1 0 1 0 0,0 0-1 0 0,2 1 0 0 0,-2 0-21 0 0,0-1 0 0 0,-1 1 0 0 0,1 0 0 0 0,-1 0 0 0 0,0-1-1 0 0,1 1 1 0 0,-1 0 0 0 0,0 0 0 0 0,0-1 0 0 0,0 1 0 0 0,0 0 0 0 0,-1 0 0 0 0,1-1-1 0 0,0 1 1 0 0,-1 0 0 0 0,1 0 0 0 0,-1-1 0 0 0,1 1 0 0 0,-1-1 0 0 0,0 1 0 0 0,0 0 0 0 0,-1 1-1 0 0,1-1-18 0 0,-5 9 24 0 0,1 0 0 0 0,0 0 0 0 0,1 1 0 0 0,0 0 0 0 0,-3 16 0 0 0,6-26-25 0 0,1 0 0 0 0,0 0 0 0 0,-1 0 0 0 0,1 0 0 0 0,0 0 0 0 0,1 0 1 0 0,-1 0-1 0 0,0 0 0 0 0,0 0 0 0 0,1 0 0 0 0,-1 0 0 0 0,1 0 0 0 0,0 0 0 0 0,-1-1 0 0 0,1 1 0 0 0,0 0 1 0 0,0 0-1 0 0,0-1 0 0 0,1 1 0 0 0,-1 0 0 0 0,0-1 0 0 0,0 1 0 0 0,1-1 0 0 0,-1 0 0 0 0,1 1 0 0 0,0-1 1 0 0,-1 0-1 0 0,1 0 0 0 0,0 0 0 0 0,-1 0 0 0 0,1 0 0 0 0,0 0 0 0 0,0-1 0 0 0,0 1 0 0 0,0-1 0 0 0,0 1 1 0 0,0-1-1 0 0,0 0 0 0 0,0 1 0 0 0,0-1 0 0 0,0 0 0 0 0,2-1 0 0 0,1 1-338 0 0,-1 0-1 0 0,1 0 0 0 0,-1 0 1 0 0,1-1-1 0 0,-1 1 0 0 0,1-1 1 0 0,6-3-1 0 0,26-16-7977 0 0,-22 11 2279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2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5641 0 0,'0'0'97'0'0,"1"-3"860"0"0,0 0-1 0 0,1 0 1 0 0,-1 0 0 0 0,1 0-1 0 0,-1 0 1 0 0,1 1-1 0 0,0-1 1 0 0,0 0-1 0 0,0 1 1 0 0,1 0-1 0 0,2-3 1 0 0,-5 5-768 0 0,1 1 0 0 0,0-1 0 0 0,-1 0 0 0 0,1 1 0 0 0,-1-1 0 0 0,1 0 0 0 0,-1 1 1 0 0,1-1-1 0 0,-1 0 0 0 0,1 1 0 0 0,-1-1 0 0 0,1 1 0 0 0,-1-1 0 0 0,0 1 0 0 0,1-1 0 0 0,-1 1 0 0 0,0-1 0 0 0,1 1 0 0 0,-1 0 0 0 0,0-1 0 0 0,0 1 0 0 0,0-1 1 0 0,1 1-1 0 0,-1 0 0 0 0,0-1 0 0 0,0 1 0 0 0,0 0 0 0 0,0-1 0 0 0,0 1 0 0 0,0 1 0 0 0,3 21 455 0 0,-3 1-395 0 0,-2 0-1 0 0,-1 0 0 0 0,-8 35 0 0 0,-3 28-19 0 0,14-87-227 0 0,0 0 0 0 0,0 1-1 0 0,0-1 1 0 0,0 0 0 0 0,0 0 0 0 0,0 0-1 0 0,0 1 1 0 0,0-1 0 0 0,0 0 0 0 0,1 0-1 0 0,-1 0 1 0 0,0 1 0 0 0,0-1 0 0 0,0 0-1 0 0,0 0 1 0 0,0 0 0 0 0,0 0 0 0 0,0 1-1 0 0,1-1 1 0 0,-1 0 0 0 0,0 0 0 0 0,0 0-1 0 0,0 0 1 0 0,0 0 0 0 0,1 1 0 0 0,-1-1-1 0 0,0 0 1 0 0,0 0 0 0 0,0 0 0 0 0,0 0-1 0 0,1 0 1 0 0,-1 0 0 0 0,0 0 0 0 0,0 0-1 0 0,1 0 1 0 0,-1 0 0 0 0,0 0 0 0 0,0 0-1 0 0,15-1 36 0 0,21-11-117 0 0,-24 8-60 0 0,32-4-2090 0 0,-41 8 1242 0 0,0 0 0 0 0,0 0 0 0 0,0 1 0 0 0,-1-1 1 0 0,1 1-1 0 0,0-1 0 0 0,0 1 0 0 0,3 2 0 0 0,4 3-7191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5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72 9218 0 0,'2'2'496'0'0,"0"-1"0"0"0,-1 0 1 0 0,1 1-1 0 0,0-1 0 0 0,0 0 0 0 0,0 0 1 0 0,-1 0-1 0 0,1 0 0 0 0,0-1 1 0 0,0 1-1 0 0,0 0 0 0 0,4 0 0 0 0,28-3 2399 0 0,-17-1-2584 0 0,-1-2-1 0 0,22-9 1 0 0,-16 6 297 0 0,25-10-169 0 0,-24 9 3 0 0,1 0 0 0 0,44-8 0 0 0,-57 17-32 0 0,-11 5-242 0 0,0-4-179 0 0,-1 0 0 0 0,0-1 0 0 0,0 1 0 0 0,-1 0-1 0 0,1 0 1 0 0,0-1 0 0 0,0 1 0 0 0,0-1 0 0 0,0 1-1 0 0,0-1 1 0 0,-1 1 0 0 0,1-1 0 0 0,0 0 0 0 0,-3 1-1 0 0,-24 0-83 0 0,1 3 0 0 0,-1 0 0 0 0,1 1 0 0 0,0 2 0 0 0,0 1 0 0 0,-35 15 1 0 0,54-19 86 0 0,-1 1 1 0 0,1 0 0 0 0,1 0 0 0 0,-1 0 0 0 0,0 1 0 0 0,1 0 0 0 0,0 1 0 0 0,1 0 0 0 0,-11 13 0 0 0,13-14 1 0 0,1 0 1 0 0,0 0-1 0 0,0 1 0 0 0,0-1 0 0 0,1 0 0 0 0,0 1 1 0 0,0 0-1 0 0,1-1 0 0 0,0 1 0 0 0,0 0 0 0 0,0 0 0 0 0,1 0 1 0 0,0 0-1 0 0,0-1 0 0 0,2 8 0 0 0,0-3 29 0 0,0-1 0 0 0,1 0 0 0 0,1 0-1 0 0,-1 0 1 0 0,1-1 0 0 0,1 1 0 0 0,0-1 0 0 0,0 0-1 0 0,1 0 1 0 0,0-1 0 0 0,1 0 0 0 0,0 0 0 0 0,0 0-1 0 0,1-1 1 0 0,-1 0 0 0 0,2 0 0 0 0,-1-1 0 0 0,1 0-1 0 0,0-1 1 0 0,17 9 0 0 0,-15-10-156 0 0,-1 0 0 0 0,1 0-1 0 0,0-1 1 0 0,0 0 0 0 0,0-1 0 0 0,0 0-1 0 0,0-1 1 0 0,19 0 0 0 0,-21-1-341 0 0,0-1-1 0 0,-1 0 1 0 0,1 0 0 0 0,0-1-1 0 0,-1-1 1 0 0,1 1 0 0 0,-1-1-1 0 0,0-1 1 0 0,0 1 0 0 0,0-2 0 0 0,11-7-1 0 0,-16 10-147 0 0,0 0 1 0 0,-1 0-1 0 0,1-1 0 0 0,-1 1 0 0 0,1-1 0 0 0,-1 1 0 0 0,0-1 1 0 0,0 0-1 0 0,0 0 0 0 0,2-5 0 0 0,4-11-4592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5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9962 0 0,'4'-1'2809'0'0,"2"1"-777"0"0,1 0 41 0 0,3-2-681 0 0,0 2-472 0 0,6 2-192 0 0,7-4-264 0 0,4 2-224 0 0,8 0-120 0 0,2 0-160 0 0,2 0-328 0 0,3 2-528 0 0,1 1-768 0 0,-2-2-1065 0 0,-3 0-896 0 0,-4-2 529 0 0,-4-2-2353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5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0 9930 0 0,'-8'6'2095'0'0,"1"0"-1"0"0,0 1 1 0 0,-10 11 0 0 0,-16 27 761 0 0,-19 55-3428 0 0,38-73 1152 0 0,4-8-544 0 0,6-13-31 0 0,0 0 1 0 0,1 1 0 0 0,0-1 0 0 0,1 1-1 0 0,-1-1 1 0 0,-1 10 0 0 0,4-16-17 0 0,0 0 1 0 0,1 1 0 0 0,-1-1-1 0 0,0 0 1 0 0,0 0 0 0 0,1 0-1 0 0,-1 1 1 0 0,0-1 0 0 0,1 0-1 0 0,-1 0 1 0 0,0 0 0 0 0,0 0 0 0 0,1 0-1 0 0,-1 1 1 0 0,0-1 0 0 0,1 0-1 0 0,-1 0 1 0 0,0 0 0 0 0,1 0-1 0 0,-1 0 1 0 0,0 0 0 0 0,1 0-1 0 0,-1 0 1 0 0,0 0 0 0 0,1 0 0 0 0,-1-1-1 0 0,0 1 1 0 0,1 0 0 0 0,-1 0-1 0 0,0 0 1 0 0,0 0 0 0 0,1 0-1 0 0,-1 0 1 0 0,0-1 0 0 0,0 1 0 0 0,1 0-1 0 0,-1 0 1 0 0,0 0 0 0 0,0-1-1 0 0,1 1 1 0 0,-1 0 0 0 0,0 0-1 0 0,0-1 1 0 0,17-9-145 0 0,-1-2-104 0 0,0 1-1 0 0,1 1 1 0 0,23-10-1 0 0,10 4-3211 0 0,-44 15 2331 0 0,-1 1 0 0 0,1-1 0 0 0,-1 1 1 0 0,1 0-1 0 0,-1 0 0 0 0,1 1 0 0 0,5 1 0 0 0,-3 1-3431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6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18 459 8842 0 0,'-4'7'1027'0'0,"-9"15"4161"0"0,16-16-2780 0 0,12-5-898 0 0,37-9-315 0 0,25-2-778 0 0,-70 9-400 0 0,-1 1-1 0 0,1 1 1 0 0,-1-1-1 0 0,0 1 1 0 0,1 0-1 0 0,-1 0 1 0 0,0 1-1 0 0,0 0 1 0 0,9 4-1 0 0,-14-6 2 0 0,0 0-1 0 0,0 1 0 0 0,0-1 0 0 0,0 1 1 0 0,0-1-1 0 0,-1 1 0 0 0,1 0 1 0 0,0-1-1 0 0,0 1 0 0 0,-1 0 0 0 0,1 0 1 0 0,0-1-1 0 0,-1 1 0 0 0,1 0 0 0 0,-1 0 1 0 0,1 0-1 0 0,-1 0 0 0 0,1-1 0 0 0,-1 1 1 0 0,0 0-1 0 0,1 0 0 0 0,-1 0 0 0 0,0 0 1 0 0,0 0-1 0 0,0 0 0 0 0,0 0 1 0 0,0 0-1 0 0,0 0 0 0 0,0 0 0 0 0,0 0 1 0 0,0 0-1 0 0,0 0 0 0 0,0 0 0 0 0,-1 0 1 0 0,1 0-1 0 0,0 0 0 0 0,-1 0 0 0 0,1 0 1 0 0,-1 0-1 0 0,1-1 0 0 0,-2 2 0 0 0,-3 6 74 0 0,0-1 0 0 0,-1 1-1 0 0,0-2 1 0 0,-7 8-1 0 0,-8 10 31 0 0,20-23-110 0 0,0 0-1 0 0,1 0 1 0 0,-1 0-1 0 0,0 0 1 0 0,1 0 0 0 0,-1 0-1 0 0,1 1 1 0 0,-1-1-1 0 0,1 0 1 0 0,-1 0-1 0 0,1 1 1 0 0,0-1-1 0 0,0 0 1 0 0,-1 0-1 0 0,1 1 1 0 0,0-1-1 0 0,0 0 1 0 0,0 1-1 0 0,1-1 1 0 0,-1 0-1 0 0,0 1 1 0 0,0-1-1 0 0,1 0 1 0 0,0 3-1 0 0,0-3 4 0 0,1-1-1 0 0,-1 1 0 0 0,0 0 0 0 0,0 0 1 0 0,1-1-1 0 0,-1 1 0 0 0,0-1 1 0 0,1 1-1 0 0,-1-1 0 0 0,1 1 0 0 0,-1-1 1 0 0,1 0-1 0 0,-1 0 0 0 0,1 0 0 0 0,-1 1 1 0 0,1-2-1 0 0,-1 1 0 0 0,1 0 0 0 0,-1 0 1 0 0,0 0-1 0 0,1-1 0 0 0,2 0 1 0 0,15-3-764 0 0,0-2 0 0 0,-1 0 1 0 0,26-12-1 0 0,-26 9-1959 0 0,0-1-1 0 0,-1-1 1 0 0,20-15-1 0 0,-8 3-2936 0 0</inkml:trace>
  <inkml:trace contextRef="#ctx0" brushRef="#br0" timeOffset="1">332 35 12563 0 0,'4'-4'871'0'0,"0"1"0"0"0,-1 0 0 0 0,1 0 0 0 0,1 1 0 0 0,-1-1 1 0 0,0 1-1 0 0,1 0 0 0 0,-1 0 0 0 0,10-2 0 0 0,-5 2-308 0 0,0 0 1 0 0,0 1-1 0 0,1 0 0 0 0,16 0 0 0 0,-10 3-562 0 0,1-1 0 0 0,-1 2 1 0 0,0 0-1 0 0,0 1 0 0 0,23 9 0 0 0,-37-12-230 0 0,0-1-1 0 0,0 1 1 0 0,0 0 0 0 0,-1 0-1 0 0,1 0 1 0 0,0 0-1 0 0,-1 0 1 0 0,1 0 0 0 0,-1 0-1 0 0,1 1 1 0 0,-1-1 0 0 0,0 0-1 0 0,0 1 1 0 0,1 0-1 0 0,1 2 1 0 0,-3-3-266 0 0,0 1 0 0 0,1-1-1 0 0,-1 0 1 0 0,0 1 0 0 0,0-1 0 0 0,0 0 0 0 0,0 1 0 0 0,0-1-1 0 0,0 1 1 0 0,0-1 0 0 0,-1 0 0 0 0,1 1 0 0 0,0-1 0 0 0,-1 0-1 0 0,1 1 1 0 0,-1-1 0 0 0,0 0 0 0 0,1 0 0 0 0,-1 0-1 0 0,0 1 1 0 0,1-1 0 0 0,-3 1 0 0 0,-5 9-5286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6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8250 0 0,'-3'3'3750'0'0,"3"-2"-3542"0"0,0-1 0 0 0,0 0 1 0 0,0 0-1 0 0,0 1 0 0 0,1 3 3334 0 0,-1-4-3334 0 0,13 5 2910 0 0,20-3-1683 0 0,-32-2-1070 0 0,59-3 1529 0 0,-42 2-1719 0 0,0-1 0 0 0,0 2 0 0 0,0 0-1 0 0,0 2 1 0 0,0 0 0 0 0,0 0 0 0 0,28 9-1 0 0,-46-11-162 0 0,1 0-1 0 0,-1 1 0 0 0,1-1 0 0 0,-1 0 0 0 0,1 0 1 0 0,-1 0-1 0 0,1 1 0 0 0,-1-1 0 0 0,1 0 0 0 0,-1 1 1 0 0,1-1-1 0 0,-1 0 0 0 0,1 1 0 0 0,-1-1 0 0 0,0 0 1 0 0,1 1-1 0 0,-1-1 0 0 0,0 1 0 0 0,1-1 0 0 0,-1 1 1 0 0,0-1-1 0 0,0 1 0 0 0,1-1 0 0 0,-1 1 0 0 0,0-1 1 0 0,0 1-1 0 0,0-1 0 0 0,0 1 0 0 0,0-1 0 0 0,0 1 1 0 0,1-1-1 0 0,-2 2 0 0 0,-10 15 162 0 0,-28 8-227 0 0,39-24 49 0 0,-74 32-322 0 0,53-25 100 0 0,-36 19 0 0 0,104-33 242 0 0,-25 4 7 0 0,-1-1-193 0 0,63-6 468 0 0,-76 9-587 0 0,0 0 1 0 0,0 0-1 0 0,-1 1 0 0 0,1 0 0 0 0,0 0 1 0 0,0 1-1 0 0,-1 0 0 0 0,9 3 0 0 0,-15-5 138 0 0,-1 0 1 0 0,0 0-1 0 0,0 0 0 0 0,1 0 0 0 0,-1 0 0 0 0,0 1 0 0 0,1-1 0 0 0,-1 0 0 0 0,0 0 0 0 0,0 0 0 0 0,1 0 0 0 0,-1 0 0 0 0,0 1 0 0 0,0-1 0 0 0,1 0 0 0 0,-1 0 0 0 0,0 1 0 0 0,0-1 0 0 0,0 0 1 0 0,1 0-1 0 0,-1 1 0 0 0,0-1 0 0 0,0 0 0 0 0,0 0 0 0 0,0 1 0 0 0,0-1 0 0 0,0 0 0 0 0,1 0 0 0 0,-1 1 0 0 0,0-1 0 0 0,0 0 0 0 0,0 1 0 0 0,0-1 0 0 0,0 0 0 0 0,0 1 0 0 0,0-1 0 0 0,0 0 0 0 0,0 0 1 0 0,-1 1-1 0 0,-9 7-7021 0 0,-1-2 1397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7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9346 0 0,'-1'1'534'0'0,"-1"-1"0"0"0,0 1 0 0 0,1 0 0 0 0,-1 0 0 0 0,0 1 0 0 0,1-1 0 0 0,-1 0 0 0 0,1 0 0 0 0,0 1-1 0 0,-1-1 1 0 0,1 1 0 0 0,0-1 0 0 0,0 1 0 0 0,0 0 0 0 0,0-1 0 0 0,0 1 0 0 0,-1 3 0 0 0,2-4-385 0 0,0-1 1 0 0,0 1-1 0 0,0-1 0 0 0,0 1 0 0 0,0-1 1 0 0,1 1-1 0 0,-1-1 0 0 0,0 1 0 0 0,0-1 1 0 0,0 1-1 0 0,1-1 0 0 0,-1 1 0 0 0,0-1 1 0 0,0 1-1 0 0,1-1 0 0 0,-1 1 0 0 0,0-1 1 0 0,1 1-1 0 0,-1-1 0 0 0,0 0 0 0 0,1 1 1 0 0,0 0-1 0 0,20 6 1475 0 0,74-2 60 0 0,-71-6-1649 0 0,-1 2 1 0 0,0 1 0 0 0,40 8-1 0 0,-62-10-91 0 0,-1 0 0 0 0,1 0-1 0 0,-1 0 1 0 0,1 0 0 0 0,-1 0-1 0 0,1 1 1 0 0,-1-1 0 0 0,1 0 0 0 0,-1 0-1 0 0,1 0 1 0 0,-1 1 0 0 0,1-1-1 0 0,-1 0 1 0 0,1 0 0 0 0,-1 1 0 0 0,1-1-1 0 0,-1 0 1 0 0,0 1 0 0 0,1-1-1 0 0,-1 1 1 0 0,1-1 0 0 0,-1 1 0 0 0,0-1-1 0 0,0 0 1 0 0,1 1 0 0 0,-1-1-1 0 0,0 1 1 0 0,0-1 0 0 0,1 1 0 0 0,-1-1-1 0 0,0 1 1 0 0,0 0 0 0 0,0-1-1 0 0,0 1 1 0 0,0-1 0 0 0,0 1 0 0 0,0-1-1 0 0,0 1 1 0 0,0-1 0 0 0,0 1-1 0 0,0-1 1 0 0,0 1 0 0 0,-1-1 0 0 0,1 1-1 0 0,0 0 1 0 0,0-1 0 0 0,0 1-1 0 0,-1-1 1 0 0,1 0 0 0 0,0 1 0 0 0,-1-1-1 0 0,1 1 1 0 0,0-1 0 0 0,-1 1-1 0 0,1-1 1 0 0,0 0 0 0 0,-1 1 0 0 0,1-1-1 0 0,-1 0 1 0 0,1 1 0 0 0,-2-1-1 0 0,-35 28-3826 0 0,28-22 3005 0 0,-84 55-7086 0 0,52-37 7024 0 0,13-7 2575 0 0,59-30 8595 0 0,-8 7-9234 0 0,-1 0 0 0 0,39-3 0 0 0,-60 8-969 0 0,-1 1 0 0 0,1 0-1 0 0,0 0 1 0 0,0 0-1 0 0,0 0 1 0 0,-1 0 0 0 0,1 0-1 0 0,0 0 1 0 0,0 0 0 0 0,0 1-1 0 0,-1-1 1 0 0,1 0-1 0 0,0 0 1 0 0,0 1 0 0 0,-1-1-1 0 0,1 0 1 0 0,0 1 0 0 0,-1-1-1 0 0,1 1 1 0 0,1 0-1 0 0,-2 0-7 0 0,0-1 0 0 0,0 1 0 0 0,1 0 0 0 0,-1-1 0 0 0,0 1 0 0 0,0-1-1 0 0,0 1 1 0 0,0 0 0 0 0,0-1 0 0 0,0 1 0 0 0,0 0 0 0 0,0-1 0 0 0,0 1-1 0 0,0-1 1 0 0,-1 1 0 0 0,1 0 0 0 0,0-1 0 0 0,0 1 0 0 0,-1-1 0 0 0,0 2-1 0 0,-27 37 374 0 0,12-19-358 0 0,15-18-28 0 0,0 0 1 0 0,0 0 0 0 0,0 0-1 0 0,0 0 1 0 0,0 0 0 0 0,1 0-1 0 0,0 0 1 0 0,-1 0 0 0 0,1 0-1 0 0,0 0 1 0 0,0 1-1 0 0,0-1 1 0 0,0 0 0 0 0,0 0-1 0 0,0 0 1 0 0,1 0 0 0 0,-1 0-1 0 0,1 0 1 0 0,-1 0 0 0 0,1 0-1 0 0,1 3 1 0 0,0-2 11 0 0,0 0 0 0 0,0-1 0 0 0,1 1 1 0 0,-1 0-1 0 0,1-1 0 0 0,-1 1 0 0 0,1-1 0 0 0,0 0 0 0 0,0 0 0 0 0,0 0 0 0 0,6 2 1 0 0,2 1-145 0 0,0 0 1 0 0,1-1 0 0 0,0-1 0 0 0,0 0 0 0 0,0-1 0 0 0,16 2 0 0 0,24-6-4118 0 0,-48 1 3093 0 0,0 0-1 0 0,0 0 1 0 0,0 0-1 0 0,0 0 1 0 0,-1-1-1 0 0,6-2 1 0 0,5-7-6264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7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8490 0 0,'17'-32'9382'0'0,"2"8"-4520"0"0,-16 22-4776 0 0,0 0 0 0 0,0 0 0 0 0,0 0 0 0 0,0 1 0 0 0,1-1 0 0 0,-1 1 1 0 0,0-1-1 0 0,1 1 0 0 0,-1 0 0 0 0,1 1 0 0 0,-1-1 0 0 0,1 0 0 0 0,0 1 0 0 0,-1 0 0 0 0,1 0 0 0 0,4 0 0 0 0,4 1-90 0 0,0 1 1 0 0,-1-1-1 0 0,1 2 0 0 0,20 6 0 0 0,-26-7-407 0 0,-1 0 0 0 0,1 1 0 0 0,-1-1 0 0 0,0 1 0 0 0,0 0 0 0 0,0 0 0 0 0,0 1 0 0 0,0-1 0 0 0,-1 1 0 0 0,0 0 0 0 0,6 7-1 0 0,-9-10 79 0 0,0 0-1 0 0,-1 0 0 0 0,1 0 1 0 0,-1 0-1 0 0,0 0 0 0 0,1 0 0 0 0,-1 0 1 0 0,0-1-1 0 0,0 1 0 0 0,1 0 0 0 0,-1 0 1 0 0,0 0-1 0 0,0 0 0 0 0,0 0 1 0 0,0 0-1 0 0,0 0 0 0 0,0 0 0 0 0,0 0 1 0 0,-1 0-1 0 0,1 0 0 0 0,0 0 0 0 0,-1 0 1 0 0,1 0-1 0 0,0 0 0 0 0,-1 0 0 0 0,1 0 1 0 0,-1 0-1 0 0,1-1 0 0 0,-1 1 1 0 0,0 0-1 0 0,1 0 0 0 0,-1-1 0 0 0,0 1 1 0 0,0 0-1 0 0,1-1 0 0 0,-2 2 0 0 0,-8 5-4154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8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50 6057 0 0,'-19'6'5566'0'0,"27"0"-121"0"0,12-2-1818 0 0,0-2-3516 0 0,23-1 855 0 0,-31-2-861 0 0,0 0-1 0 0,0 1 1 0 0,0 1 0 0 0,0 0-1 0 0,-1 1 1 0 0,1 0 0 0 0,0 0-1 0 0,-1 2 1 0 0,1-1 0 0 0,14 8 0 0 0,-25-10-93 0 0,0-1 0 0 0,-1 0 0 0 0,1 1 0 0 0,0-1 1 0 0,-1 1-1 0 0,1-1 0 0 0,-1 0 0 0 0,1 1 1 0 0,-1 0-1 0 0,1-1 0 0 0,-1 1 0 0 0,1-1 1 0 0,-1 1-1 0 0,0 0 0 0 0,1-1 0 0 0,-1 1 0 0 0,0-1 1 0 0,0 1-1 0 0,1 0 0 0 0,-1 0 0 0 0,0-1 1 0 0,0 1-1 0 0,0 0 0 0 0,0-1 0 0 0,0 1 1 0 0,0 1-1 0 0,-10 18 102 0 0,-31 17-153 0 0,33-30 46 0 0,4-5-5 0 0,-10 10-16 0 0,0 0 0 0 0,1 1 0 0 0,-13 16 0 0 0,24-27 4 0 0,-1 1 0 0 0,1 0 0 0 0,0 1 0 0 0,0-1 0 0 0,0 0 0 0 0,0 0 0 0 0,1 1 0 0 0,-1-1 0 0 0,1 1 0 0 0,0 0 0 0 0,0-1 0 0 0,0 1 0 0 0,1 0 0 0 0,-1 0 0 0 0,1-1 0 0 0,0 1 0 0 0,0 0 0 0 0,0 0 0 0 0,0 0 0 0 0,1-1 0 0 0,1 7 0 0 0,-1-8 19 0 0,-1-1 0 0 0,1 0-1 0 0,0 0 1 0 0,-1 0 0 0 0,1 0 0 0 0,0 0-1 0 0,0 0 1 0 0,0 0 0 0 0,0 0-1 0 0,0 0 1 0 0,0 0 0 0 0,0 0-1 0 0,0-1 1 0 0,0 1 0 0 0,0 0 0 0 0,0-1-1 0 0,0 1 1 0 0,0-1 0 0 0,1 1-1 0 0,-1-1 1 0 0,0 0 0 0 0,0 1 0 0 0,1-1-1 0 0,-1 0 1 0 0,0 0 0 0 0,1 0-1 0 0,-1 0 1 0 0,0 0 0 0 0,1 0-1 0 0,-1 0 1 0 0,0 0 0 0 0,0-1 0 0 0,1 1-1 0 0,-1 0 1 0 0,0-1 0 0 0,0 1-1 0 0,0-1 1 0 0,1 0 0 0 0,1 0 0 0 0,3-2 41 0 0,0-1 1 0 0,0 1 0 0 0,0-1 0 0 0,0 0 0 0 0,0-1 0 0 0,4-4-1 0 0,2-4-224 0 0,0-1 0 0 0,-1 0 0 0 0,-1-1-1 0 0,-1 0 1 0 0,0-1 0 0 0,0 0-1 0 0,-2 0 1 0 0,10-29 0 0 0,-3-17-4972 0 0,-10 1-5057 0 0,-4 42 5763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8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3481 0 0,'2'-1'367'0'0,"0"1"1"0"0,-1 0 0 0 0,1 0 0 0 0,0 0-1 0 0,-1 0 1 0 0,1 0 0 0 0,0 0 0 0 0,-1 0-1 0 0,1 1 1 0 0,0-1 0 0 0,-1 0 0 0 0,1 1-1 0 0,-1 0 1 0 0,1-1 0 0 0,0 1-1 0 0,-1 0 1 0 0,0 0 0 0 0,1 0 0 0 0,-1 0-1 0 0,1 0 1 0 0,-1 0 0 0 0,0 0 0 0 0,0 0-1 0 0,0 0 1 0 0,0 1 0 0 0,0-1 0 0 0,0 0-1 0 0,0 1 1 0 0,0-1 0 0 0,0 1 0 0 0,0-1-1 0 0,-1 1 1 0 0,1 0 0 0 0,-1-1-1 0 0,1 1 1 0 0,-1-1 0 0 0,0 4 0 0 0,2 6 477 0 0,-1 1 0 0 0,-1 0 0 0 0,0 0 0 0 0,-2 17 0 0 0,1-6-688 0 0,-10 120 499 0 0,40-161-1047 0 0,-17 12-248 0 0,-1 1 0 0 0,1 0 0 0 0,0 0 0 0 0,15-2 0 0 0,-13 3-3266 0 0,0 0 0 0 0,25-12 0 0 0,-23 7-814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47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40 8258 0 0,'-18'3'5806'0'0,"16"-2"-5217"0"0,-1 0-1 0 0,1-1 1 0 0,0 1 0 0 0,-1-1 0 0 0,1 0 0 0 0,0 0 0 0 0,-1 0 0 0 0,1 0 0 0 0,0 0 0 0 0,-5-1 883 0 0,14-2-627 0 0,0 0 1 0 0,1 1 0 0 0,15-3 0 0 0,-12 2-742 0 0,1 1-1 0 0,0 0 1 0 0,1 1 0 0 0,-1 0-1 0 0,23 3 1 0 0,-32-2-91 0 0,-1 0 0 0 0,1 1 0 0 0,0 0 0 0 0,-1-1 0 0 0,1 1 0 0 0,-1 0 0 0 0,1 0 0 0 0,-1 0 0 0 0,1 1 0 0 0,-1-1 0 0 0,0 1 0 0 0,0-1 0 0 0,0 1 0 0 0,0 0 0 0 0,0-1 1 0 0,0 1-1 0 0,0 0 0 0 0,0 1 0 0 0,-1-1 0 0 0,1 0 0 0 0,-1 0 0 0 0,1 1 0 0 0,-1-1 0 0 0,0 0 0 0 0,0 1 0 0 0,0-1 0 0 0,-1 1 0 0 0,1 0 0 0 0,0-1 0 0 0,-1 1 0 0 0,0 0 0 0 0,1 4 0 0 0,-6 46 114 0 0,4-43-1130 0 0,0-1 0 0 0,0 1 0 0 0,0 0 0 0 0,3 18 0 0 0,-6-58-10824 0 0,2-5 7345 0 0,1-10 5679 0 0,3-19 6078 0 0,-2 62-6895 0 0,0 1 0 0 0,1 0 0 0 0,-1 0 1 0 0,0 0-1 0 0,1 0 0 0 0,-1 0 0 0 0,1 0 1 0 0,-1-1-1 0 0,1 1 0 0 0,-1 0 0 0 0,1 0 0 0 0,0 0 1 0 0,-1 1-1 0 0,1-1 0 0 0,0 0 0 0 0,0 0 1 0 0,0 0-1 0 0,1-1 0 0 0,24-8 2484 0 0,-13 9-2685 0 0,0-1 1 0 0,23 2 0 0 0,-25 0 333 0 0,-8 0-493 0 0,0 0 1 0 0,0 0 0 0 0,0 1-1 0 0,0-1 1 0 0,-1 1 0 0 0,1-1-1 0 0,0 1 1 0 0,0 0 0 0 0,-1 0 0 0 0,1 0-1 0 0,-1 0 1 0 0,1 1 0 0 0,-1-1-1 0 0,1 1 1 0 0,-1-1 0 0 0,0 1-1 0 0,0 0 1 0 0,1 0 0 0 0,1 2 0 0 0,-2-1-78 0 0,0 1 0 0 0,0-1 0 0 0,0 1 1 0 0,0-1-1 0 0,-1 1 0 0 0,1 0 0 0 0,-1 0 1 0 0,0-1-1 0 0,0 1 0 0 0,0 0 0 0 0,-1 0 1 0 0,1 5-1 0 0,-1 0-666 0 0,0-1 0 0 0,-1 1 0 0 0,1-1 0 0 0,-2 1 0 0 0,-3 12 0 0 0,3-14-1009 0 0,0 0 1 0 0,-1 0 0 0 0,0 0-1 0 0,0-1 1 0 0,-8 13 0 0 0,2-8-3773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8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96 9186 0 0,'0'-1'350'0'0,"-1"1"-1"0"0,1-1 1 0 0,-1 1 0 0 0,1-1 0 0 0,-1 1-1 0 0,1-1 1 0 0,-1 1 0 0 0,1-1-1 0 0,-1 1 1 0 0,0 0 0 0 0,1-1 0 0 0,-1 1-1 0 0,0 0 1 0 0,0 0 0 0 0,1-1 0 0 0,-1 1-1 0 0,0 0 1 0 0,1 0 0 0 0,-1 0-1 0 0,0 0 1 0 0,0 0 0 0 0,1 0 0 0 0,-1 0-1 0 0,0 0 1 0 0,0 0 0 0 0,1 0 0 0 0,-1 0-1 0 0,0 0 1 0 0,1 1 0 0 0,-1-1-1 0 0,0 0 1 0 0,0 1 0 0 0,1-1 0 0 0,-2 1-1 0 0,0 1-102 0 0,0 0 0 0 0,0 1-1 0 0,0-1 1 0 0,0 0-1 0 0,1 1 1 0 0,-1-1 0 0 0,1 1-1 0 0,-1 0 1 0 0,-1 4-1 0 0,-2 7-416 0 0,1 1-1 0 0,-5 26 1 0 0,3 28 692 0 0,6-63-482 0 0,0-1 0 0 0,1 1 0 0 0,-1 0-1 0 0,1 0 1 0 0,0-1 0 0 0,1 1 0 0 0,0-1 0 0 0,0 1-1 0 0,4 9 1 0 0,-5-15-27 0 0,-1 1-1 0 0,1 0 1 0 0,-1-1 0 0 0,1 1-1 0 0,-1 0 1 0 0,1-1 0 0 0,-1 1-1 0 0,1-1 1 0 0,0 1-1 0 0,-1-1 1 0 0,1 1 0 0 0,0-1-1 0 0,0 1 1 0 0,-1-1 0 0 0,1 0-1 0 0,0 1 1 0 0,0-1-1 0 0,-1 0 1 0 0,1 0 0 0 0,0 1-1 0 0,0-1 1 0 0,0 0 0 0 0,-1 0-1 0 0,1 0 1 0 0,0 0 0 0 0,1 0-1 0 0,0-1 7 0 0,1 1 0 0 0,-1-1-1 0 0,0 0 1 0 0,0 0 0 0 0,1 0 0 0 0,-1 0-1 0 0,0 0 1 0 0,0 0 0 0 0,2-3 0 0 0,3-1 8 0 0,0-1 0 0 0,-1 0 0 0 0,0-1 0 0 0,6-8 0 0 0,-5 6-48 0 0,-1-1-1 0 0,0 0 0 0 0,0 0 1 0 0,-1-1-1 0 0,-1 1 0 0 0,0-1 1 0 0,0 0-1 0 0,3-19 0 0 0,-6 24 4 0 0,0-1-1 0 0,-1 0 0 0 0,0-1 1 0 0,0 1-1 0 0,0 0 0 0 0,-1 0 1 0 0,0 0-1 0 0,0 1 0 0 0,-1-1 1 0 0,0 0-1 0 0,0 0 1 0 0,-1 1-1 0 0,0-1 0 0 0,0 1 1 0 0,-5-8-1 0 0,-6-4-11 0 0,-6-11-92 0 0,20 28 122 0 0,0 1 1 0 0,0 0-1 0 0,0-1 0 0 0,0 1 1 0 0,0-1-1 0 0,0 1 1 0 0,0 0-1 0 0,1-1 0 0 0,-1 1 1 0 0,0 0-1 0 0,0-1 0 0 0,0 1 1 0 0,1 0-1 0 0,-1-1 1 0 0,0 1-1 0 0,0 0 0 0 0,1-1 1 0 0,-1 1-1 0 0,0 0 0 0 0,1-1 1 0 0,-1 1-1 0 0,0 0 1 0 0,1 0-1 0 0,-1 0 0 0 0,0-1 1 0 0,1 1-1 0 0,-1 0 0 0 0,0 0 1 0 0,1 0-1 0 0,-1 0 1 0 0,1 0-1 0 0,-1 0 0 0 0,0 0 1 0 0,1 0-1 0 0,-1-1 0 0 0,1 2 1 0 0,-1-1-1 0 0,1 0 1 0 0,-1 0-1 0 0,0 0 0 0 0,1 0 1 0 0,-1 0-1 0 0,1 0 0 0 0,-1 0 1 0 0,21 2 74 0 0,3 1-69 0 0,-2 1 0 0 0,1 2 0 0 0,-1 0 1 0 0,1 1-1 0 0,-2 1 0 0 0,1 1 0 0 0,22 14 0 0 0,-32-10-942 0 0,-12-12 658 0 0,0 0 0 0 0,0 0 0 0 0,1 0 0 0 0,-1 0 1 0 0,0 0-1 0 0,0 0 0 0 0,0 0 0 0 0,0-1 0 0 0,-1 1 1 0 0,1 0-1 0 0,0 0 0 0 0,0 0 0 0 0,0 0 1 0 0,-1 0-1 0 0,1-1 0 0 0,0 1 0 0 0,-1 0 0 0 0,1 0 1 0 0,-1 0-1 0 0,1-1 0 0 0,-1 1 0 0 0,0 1 0 0 0,-1 0-408 0 0,0 0 0 0 0,-1 0-1 0 0,1-1 1 0 0,0 1 0 0 0,-1 0 0 0 0,1-1-1 0 0,-1 1 1 0 0,1-1 0 0 0,-1 0-1 0 0,0 0 1 0 0,0 0 0 0 0,1 0-1 0 0,-6 0 1 0 0,-22 2-2327 0 0,3 9-157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9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16 261 7282 0 0,'-2'2'492'0'0,"0"-1"1"0"0,1 1 0 0 0,0 0-1 0 0,-1 0 1 0 0,1 0 0 0 0,0 0 0 0 0,0 0-1 0 0,0 0 1 0 0,0 1 0 0 0,0-1-1 0 0,1 0 1 0 0,-1 3 0 0 0,1-4-276 0 0,0-1 1 0 0,0 1 0 0 0,0 0-1 0 0,0 0 1 0 0,0 0 0 0 0,0 0 0 0 0,0 0-1 0 0,1 0 1 0 0,-1 0 0 0 0,0-1-1 0 0,1 1 1 0 0,-1 0 0 0 0,1 0-1 0 0,-1 0 1 0 0,1-1 0 0 0,-1 1-1 0 0,1 0 1 0 0,-1 0 0 0 0,1-1-1 0 0,0 1 1 0 0,0 0 0 0 0,3 1 82 0 0,0 1 0 0 0,0-2 1 0 0,0 1-1 0 0,0 0 0 0 0,1-1 0 0 0,-1 0 1 0 0,0 0-1 0 0,1 0 0 0 0,-1-1 1 0 0,1 1-1 0 0,4-1 0 0 0,75-2 544 0 0,-40-6-2202 0 0,-7-7-3905 0 0,-35 13 4453 0 0,1 0-1 0 0,0 0 1 0 0,-1-1-1 0 0,0 1 1 0 0,1-1-1 0 0,-1 1 1 0 0,0-1-1 0 0,0 0 1 0 0,-1 1-1 0 0,1-1 1 0 0,1-5-1 0 0,5-10-3396 0 0</inkml:trace>
  <inkml:trace contextRef="#ctx0" brushRef="#br0" timeOffset="1">304 0 6105 0 0,'6'6'8260'0'0,"-6"-5"-7975"0"0,1 13 3092 0 0,-5 13-1356 0 0,-31 99 1766 0 0,-5 19-2310 0 0,35-122-1701 0 0,1 0 1 0 0,2 0 0 0 0,0 1 0 0 0,2 29 0 0 0,3-30-1307 0 0,-1 2-3166 0 0,-4-12-3524 0 0,1-2 1647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31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76 5569 0 0,'9'-27'3127'0'0,"1"-2"2251"0"0,-7 9 2027 0 0,-8 29-3128 0 0,-9 8-3894 0 0,6-8-174 0 0,-9 18-166 0 0,-24 49 1 0 0,-4 8-702 0 0,3-24-298 0 0,24-36-1692 0 0,-27 48 1 0 0,50-82 2415 0 0,0 0 0 0 0,1 1 0 0 0,-1-1 0 0 0,2 1 1 0 0,0 1-1 0 0,8-9 0 0 0,-13 15 302 0 0,0 0 0 0 0,0 0-1 0 0,0 1 1 0 0,0-1 0 0 0,0 1 0 0 0,1-1 0 0 0,-1 1-1 0 0,0 0 1 0 0,1 0 0 0 0,-1 0 0 0 0,1 0 0 0 0,-1 1-1 0 0,1-1 1 0 0,0 0 0 0 0,-1 1 0 0 0,1 0 0 0 0,0 0 0 0 0,-1 0-1 0 0,1 0 1 0 0,0 0 0 0 0,-1 1 0 0 0,1-1 0 0 0,0 1-1 0 0,-1-1 1 0 0,1 1 0 0 0,-1 0 0 0 0,1 0 0 0 0,-1 0-1 0 0,0 0 1 0 0,4 3 0 0 0,4 3 44 0 0,0 0 0 0 0,-1 1 0 0 0,-1-1 1 0 0,1 2-1 0 0,-1-1 0 0 0,-1 1 0 0 0,1 1 0 0 0,6 12 0 0 0,45 88 3 0 0,-42-76-402 0 0,-9-22-319 0 0,-8-12 388 0 0,0 1-1 0 0,1-1 1 0 0,-1 1 0 0 0,0-1-1 0 0,1 0 1 0 0,-1 0 0 0 0,0 1-1 0 0,1-1 1 0 0,-1 0 0 0 0,1 0-1 0 0,-1 1 1 0 0,1-1 0 0 0,-1 0-1 0 0,0 0 1 0 0,1 0 0 0 0,-1 0-1 0 0,1 0 1 0 0,-1 0 0 0 0,1 0-1 0 0,-1 0 1 0 0,1 0-1 0 0,-1 0 1 0 0,1 0 0 0 0,0 0-1 0 0,0-1-189 0 0,0 1 0 0 0,0-1 0 0 0,0 0 0 0 0,0 0-1 0 0,0 0 1 0 0,0 0 0 0 0,0 0 0 0 0,-1 0 0 0 0,1 0-1 0 0,0 0 1 0 0,-1 0 0 0 0,1 0 0 0 0,-1 0-1 0 0,1 0 1 0 0,-1-1 0 0 0,1 1 0 0 0,0-2 0 0 0,0-13-4739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32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10226 0 0,'4'4'746'0'0,"-1"0"0"0"0,0 0-1 0 0,-1 0 1 0 0,1 0 0 0 0,-1 1-1 0 0,1-1 1 0 0,-1 1 0 0 0,-1-1-1 0 0,1 1 1 0 0,-1 0 0 0 0,2 5-1 0 0,5 62 40 0 0,-3-20-370 0 0,10 23-51 0 0,-15-75-362 0 0,0 0 0 0 0,0 0 1 0 0,0 1-1 0 0,0-1 1 0 0,0 0-1 0 0,0 0 0 0 0,0 0 1 0 0,0 0-1 0 0,0 0 0 0 0,0 1 1 0 0,0-1-1 0 0,1 0 0 0 0,-1 0 1 0 0,0 0-1 0 0,0 0 0 0 0,0 0 1 0 0,0 0-1 0 0,0 1 0 0 0,0-1 1 0 0,1 0-1 0 0,-1 0 0 0 0,0 0 1 0 0,0 0-1 0 0,0 0 1 0 0,0 0-1 0 0,1 0 0 0 0,-1 0 1 0 0,0 0-1 0 0,0 0 0 0 0,0 0 1 0 0,0 0-1 0 0,0 0 0 0 0,1 0 1 0 0,-1 0-1 0 0,0 0 0 0 0,0 0 1 0 0,0 0-1 0 0,0 0 0 0 0,1 0 1 0 0,-1 0-1 0 0,0 0 1 0 0,9-7 21 0 0,8-15-67 0 0,-14 18 37 0 0,6-6-264 0 0,1 0-1 0 0,0 0 1 0 0,1 1-1 0 0,21-14 1 0 0,-23 17-955 0 0,0 0-1 0 0,-1 0 1 0 0,1-1 0 0 0,-1 0-1 0 0,0-1 1 0 0,-1 0 0 0 0,0 0-1 0 0,0-1 1 0 0,6-10 0 0 0,-10 14 1112 0 0,-1-1 0 0 0,0 1 0 0 0,0 0 0 0 0,0-1-1 0 0,1-6 1 0 0,-3 11 298 0 0,1-1-1 0 0,-1 1 0 0 0,0 0 0 0 0,0-1 1 0 0,0 1-1 0 0,0-1 0 0 0,0 1 0 0 0,0 0 1 0 0,0-1-1 0 0,0 1 0 0 0,0 0 1 0 0,-1-1-1 0 0,1 1 0 0 0,-1 0 0 0 0,1-1 1 0 0,-1 1-1 0 0,1 0 0 0 0,-1 0 0 0 0,0-1 1 0 0,0 1-1 0 0,1 0 0 0 0,-1 0 0 0 0,0 0 1 0 0,0 0-1 0 0,0 0 0 0 0,0 0 1 0 0,-2-1-1 0 0,2 2 60 0 0,0 0 1 0 0,1 0 0 0 0,-1 0-1 0 0,0 0 1 0 0,0 0 0 0 0,0 0-1 0 0,0 1 1 0 0,0-1-1 0 0,1 0 1 0 0,-1 0 0 0 0,0 1-1 0 0,0-1 1 0 0,0 0 0 0 0,1 1-1 0 0,-1-1 1 0 0,0 1-1 0 0,1-1 1 0 0,-1 1 0 0 0,0 0-1 0 0,1-1 1 0 0,-1 1-1 0 0,0-1 1 0 0,1 1 0 0 0,-1 0-1 0 0,1 0 1 0 0,0-1 0 0 0,-1 1-1 0 0,1 0 1 0 0,-1 0-1 0 0,1 0 1 0 0,0-1 0 0 0,-1 3-1 0 0,-14 33 899 0 0,14-31-819 0 0,-43 129 767 0 0,40-118-1281 0 0,0 0 0 0 0,2 1 0 0 0,-1 0 0 0 0,2 0 0 0 0,0-1 0 0 0,3 23 0 0 0,-2-37 10 0 0,0-1 0 0 0,0 1-1 0 0,0 0 1 0 0,1-1-1 0 0,-1 1 1 0 0,1-1-1 0 0,-1 1 1 0 0,1 0-1 0 0,0-1 1 0 0,0 1-1 0 0,-1-1 1 0 0,3 2-1 0 0,-3-2 3 0 0,0-1 0 0 0,1 0 0 0 0,-1 1-1 0 0,1-1 1 0 0,-1 0 0 0 0,0 0 0 0 0,1 1-1 0 0,-1-1 1 0 0,1 0 0 0 0,-1 0 0 0 0,1 0 0 0 0,-1 0-1 0 0,1 1 1 0 0,-1-1 0 0 0,1 0 0 0 0,-1 0-1 0 0,1 0 1 0 0,-1 0 0 0 0,0 0 0 0 0,1 0-1 0 0,-1 0 1 0 0,1 0 0 0 0,-1-1 0 0 0,1 1 0 0 0,-1 0-1 0 0,1 0 1 0 0,0 0 0 0 0,1-2-326 0 0,0 1 0 0 0,-1 0 0 0 0,1-1 0 0 0,0 1-1 0 0,0-1 1 0 0,-1 0 0 0 0,1 0 0 0 0,-1 1 0 0 0,1-1 0 0 0,-1 0 0 0 0,0 0 0 0 0,0 0 0 0 0,0-1 0 0 0,2-2 0 0 0,6-15-3355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32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7170 0 0,'1'-4'907'0'0,"1"1"0"0"0,0 0 0 0 0,0-1 0 0 0,0 1 1 0 0,0 0-1 0 0,0 0 0 0 0,1 1 0 0 0,-1-1 0 0 0,1 0 1 0 0,0 1-1 0 0,0 0 0 0 0,0 0 0 0 0,6-4 1 0 0,-3 3-464 0 0,1 0 0 0 0,-1 0 0 0 0,1 1 0 0 0,0 0 0 0 0,-1 0 0 0 0,1 1 1 0 0,8-1-1 0 0,-5 1-428 0 0,-1 1 1 0 0,1 0-1 0 0,-1 0 1 0 0,1 1-1 0 0,-1 0 1 0 0,1 0 0 0 0,-1 1-1 0 0,0 1 1 0 0,0 0-1 0 0,0 0 1 0 0,9 4-1 0 0,-16-6-4 0 0,-1 0 0 0 0,0 0 0 0 0,0-1-1 0 0,1 1 1 0 0,-1 0 0 0 0,0 0 0 0 0,0 0-1 0 0,0 0 1 0 0,0 1 0 0 0,0-1-1 0 0,0 0 1 0 0,0 0 0 0 0,-1 0 0 0 0,1 1-1 0 0,0-1 1 0 0,-1 1 0 0 0,1-1 0 0 0,0 0-1 0 0,-1 1 1 0 0,0-1 0 0 0,1 4-1 0 0,-1-2 6 0 0,0 0-1 0 0,-1-1 0 0 0,1 1 0 0 0,-1 0 0 0 0,1 0 0 0 0,-1 0 0 0 0,0 0 0 0 0,0-1 0 0 0,0 1 0 0 0,-3 4 0 0 0,-4 6-35 0 0,-1-1-1 0 0,0 0 1 0 0,-17 16 0 0 0,18-20-81 0 0,4-4 45 0 0,2-3 37 0 0,0 1 0 0 0,0 0 0 0 0,0 0 0 0 0,0 0 0 0 0,0 0 0 0 0,0 0 0 0 0,0 1 0 0 0,1-1-1 0 0,-1 1 1 0 0,1-1 0 0 0,0 1 0 0 0,-2 4 0 0 0,7-5-2 0 0,0 0-1 0 0,0 0 0 0 0,0-1 1 0 0,0 1-1 0 0,0-1 1 0 0,0 0-1 0 0,1 0 0 0 0,-1-1 1 0 0,0 1-1 0 0,1-1 0 0 0,5 0 1 0 0,-2 0 9 0 0,45-1 21 0 0,-43 0-364 0 0,0 0 1 0 0,0 1-1 0 0,0 0 1 0 0,18 3-1 0 0,-28-3 279 0 0,1 0 1 0 0,-1 0-1 0 0,0 0 1 0 0,1 1-1 0 0,-1-1 1 0 0,0 0-1 0 0,1 0 0 0 0,-1 0 1 0 0,0 0-1 0 0,1 0 1 0 0,-1 0-1 0 0,0 1 0 0 0,1-1 1 0 0,-1 0-1 0 0,0 0 1 0 0,0 0-1 0 0,1 1 1 0 0,-1-1-1 0 0,0 0 0 0 0,0 0 1 0 0,1 1-1 0 0,-1-1 1 0 0,0 0-1 0 0,0 0 1 0 0,0 1-1 0 0,0-1 0 0 0,1 0 1 0 0,-1 1-1 0 0,0-1 1 0 0,0 0-1 0 0,0 1 1 0 0,0-1-1 0 0,0 0 0 0 0,0 1 1 0 0,0 0-1 0 0,-8 12-1248 0 0,-21 14 825 0 0,25-24 475 0 0,-43 39 1665 0 0,-42 50 1 0 0,80-83-1351 0 0,-3 7 687 0 0,13-16-960 0 0,1 0-1 0 0,-1 1 1 0 0,0-1-1 0 0,1 0 0 0 0,-1 0 1 0 0,1 0-1 0 0,-1 0 1 0 0,0-1-1 0 0,1 1 1 0 0,-1 0-1 0 0,0 0 1 0 0,1-1-1 0 0,-1 1 1 0 0,0-1-1 0 0,3-1 1 0 0,23-6-111 0 0,54-17-3104 0 0,-64 19-492 0 0,-2-1-1 0 0,30-17 0 0 0,-26 13-1301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33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21 9194 0 0,'-3'-1'588'0'0,"1"0"0"0"0,0 0 0 0 0,0 0 0 0 0,-1 0 1 0 0,1 0-1 0 0,0 1 0 0 0,-1-1 0 0 0,1 1 0 0 0,0 0 0 0 0,-1 0 0 0 0,-3 0 1 0 0,4 0-375 0 0,1 0 1 0 0,-1 1 0 0 0,1-1 0 0 0,-1 1 0 0 0,1-1 0 0 0,0 1 0 0 0,-1 0 0 0 0,1-1 0 0 0,0 1 0 0 0,-1 0 0 0 0,1 0 0 0 0,0 0 0 0 0,0 0 0 0 0,0 0 0 0 0,-1 1 0 0 0,0 1-96 0 0,0 0 1 0 0,0 1-1 0 0,0-1 0 0 0,1 0 1 0 0,-1 1-1 0 0,1-1 1 0 0,0 1-1 0 0,0-1 0 0 0,1 1 1 0 0,-1 0-1 0 0,1 0 1 0 0,-1-1-1 0 0,1 1 1 0 0,1 5-1 0 0,-1-7-70 0 0,-1 0 1 0 0,1 0-1 0 0,1 0 0 0 0,-1 1 1 0 0,0-1-1 0 0,0 0 0 0 0,1 0 0 0 0,-1 0 1 0 0,1 0-1 0 0,0 0 0 0 0,-1-1 1 0 0,1 1-1 0 0,0 0 0 0 0,0 0 1 0 0,0 0-1 0 0,0-1 0 0 0,1 1 1 0 0,-1 0-1 0 0,0-1 0 0 0,1 1 1 0 0,-1-1-1 0 0,1 0 0 0 0,0 1 1 0 0,-1-1-1 0 0,5 2 0 0 0,-3-2-5 0 0,0-1 0 0 0,0 0-1 0 0,0 1 1 0 0,1-1 0 0 0,-1 0 0 0 0,0 0-1 0 0,0-1 1 0 0,0 1 0 0 0,1-1 0 0 0,-1 1-1 0 0,0-1 1 0 0,0 0 0 0 0,0 0 0 0 0,0-1-1 0 0,0 1 1 0 0,3-2 0 0 0,-1 0-43 0 0,1 0 0 0 0,0-1 0 0 0,-1 1 0 0 0,0-1 0 0 0,1 0 0 0 0,-2 0 0 0 0,1-1 0 0 0,0 1 1 0 0,6-9-1 0 0,-11 11-49 0 0,1 1 1 0 0,0-1-1 0 0,0 0 1 0 0,0 1 0 0 0,-1-1-1 0 0,1 1 1 0 0,-1-1 0 0 0,1 0-1 0 0,-1 0 1 0 0,0 1-1 0 0,0-1 1 0 0,0 0 0 0 0,0 0-1 0 0,0 1 1 0 0,0-1-1 0 0,0 0 1 0 0,0 0 0 0 0,-1 1-1 0 0,1-1 1 0 0,-1 0 0 0 0,1 1-1 0 0,-1-1 1 0 0,0 0-1 0 0,0 1 1 0 0,0-1 0 0 0,0 1-1 0 0,0-1 1 0 0,0 1-1 0 0,0 0 1 0 0,0-1 0 0 0,0 1-1 0 0,0 0 1 0 0,-1 0 0 0 0,1 0-1 0 0,-1 0 1 0 0,1 0-1 0 0,-1 0 1 0 0,1 0 0 0 0,-3-1-1 0 0,2 1-54 0 0,0-1-1 0 0,-1 0 1 0 0,1 1-1 0 0,0 0 0 0 0,-1-1 1 0 0,1 1-1 0 0,-1 0 1 0 0,0 0-1 0 0,1 0 0 0 0,-1 1 1 0 0,0-1-1 0 0,1 1 1 0 0,-1-1-1 0 0,0 1 0 0 0,0 0 1 0 0,1 0-1 0 0,-1 0 1 0 0,0 1-1 0 0,0-1 0 0 0,1 0 1 0 0,-1 1-1 0 0,0 0 1 0 0,1 0-1 0 0,-1 0 1 0 0,0 0-1 0 0,1 0 0 0 0,-1 0 1 0 0,1 1-1 0 0,0-1 1 0 0,0 1-1 0 0,-1-1 0 0 0,1 1 1 0 0,0 0-1 0 0,0 0 1 0 0,0 0-1 0 0,1 0 0 0 0,-1 1 1 0 0,0-1-1 0 0,1 0 1 0 0,0 1-1 0 0,-2 3 0 0 0,-6 11 124 0 0,2 1 0 0 0,0-1-1 0 0,1 2 1 0 0,-6 32 0 0 0,10-40 77 0 0,1-7-113 0 0,-2 7 364 0 0,0 1-1 0 0,1 0 0 0 0,1-1 1 0 0,0 1-1 0 0,1 15 0 0 0,0-24-275 0 0,0-1 0 0 0,0 0 0 0 0,1 0 0 0 0,-1 1 0 0 0,1-1 0 0 0,0 0 0 0 0,-1 0 0 0 0,1 0 0 0 0,0 0 0 0 0,0 0 0 0 0,0 0 0 0 0,1 0 0 0 0,-1 0 0 0 0,0 0 0 0 0,1-1 0 0 0,-1 1 0 0 0,1 0 0 0 0,0-1 0 0 0,-1 1-1 0 0,1-1 1 0 0,0 0 0 0 0,0 1 0 0 0,0-1 0 0 0,0 0 0 0 0,0 0 0 0 0,0-1 0 0 0,0 1 0 0 0,0 0 0 0 0,0 0 0 0 0,1-1 0 0 0,-1 0 0 0 0,0 1 0 0 0,0-1 0 0 0,4 0 0 0 0,61-4 196 0 0,-53 2-281 0 0,-1 0 0 0 0,1 1 1 0 0,0 1-1 0 0,15 2 0 0 0,-29-2-26 0 0,1 0-1 0 0,-1 0 0 0 0,1 1 0 0 0,-1-1 1 0 0,1 0-1 0 0,-1 0 0 0 0,1 0 1 0 0,-1 0-1 0 0,1 0 0 0 0,-1 0 0 0 0,1 0 1 0 0,-1 0-1 0 0,1 0 0 0 0,-1 0 0 0 0,1 0 1 0 0,0 0-1 0 0,-1 0 0 0 0,1-1 0 0 0,-1 1 1 0 0,1 0-1 0 0,-1 0 0 0 0,1 0 0 0 0,-1-1 1 0 0,0 1-1 0 0,1 0 0 0 0,-1-1 0 0 0,1 1 1 0 0,-1 0-1 0 0,0-1 0 0 0,1 1 0 0 0,-1-1 1 0 0,0 1-1 0 0,1-1 0 0 0,-1 1 1 0 0,0 0-1 0 0,1-1 0 0 0,-1 1 0 0 0,0-1 1 0 0,0 1-1 0 0,0-1 0 0 0,0 1 0 0 0,1-1 1 0 0,-1 0-1 0 0,0 1 0 0 0,0-1 0 0 0,0 1 1 0 0,0-1-1 0 0,0 1 0 0 0,0-1 0 0 0,0 1 1 0 0,0-1-1 0 0,-1 1 0 0 0,1-1 0 0 0,0 1 1 0 0,0-1-1 0 0,0 1 0 0 0,-1-1 0 0 0,1 1 1 0 0,-1-2-1 0 0,-23 40 2733 0 0,16-27-2229 0 0,0 1 1 0 0,1 1-1 0 0,0-1 1 0 0,-8 26-1 0 0,12-31-566 0 0,0 1 0 0 0,1 0 1 0 0,1 0-1 0 0,-1 0 0 0 0,1 0 0 0 0,0 0 0 0 0,1 0 0 0 0,0 0 1 0 0,2 16-1 0 0,2-16-1100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33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8050 0 0,'-2'6'1019'0'0,"0"1"0"0"0,0 0 0 0 0,1-1 0 0 0,0 1 0 0 0,0 0 0 0 0,1-1 0 0 0,-1 1 0 0 0,1 0 0 0 0,2 7 0 0 0,-1-6-565 0 0,0 0-1 0 0,1 0 1 0 0,1-1 0 0 0,-1 1 0 0 0,1-1-1 0 0,0 0 1 0 0,7 11 0 0 0,-7-12-611 0 0,1 0 0 0 0,0-1-1 0 0,0 0 1 0 0,0 0 0 0 0,1 0 0 0 0,-1 0 0 0 0,1-1 0 0 0,0 0 0 0 0,1 0 0 0 0,-1 0 0 0 0,1 0 0 0 0,0-1-1 0 0,0 0 1 0 0,0 0 0 0 0,0-1 0 0 0,0 0 0 0 0,0 0 0 0 0,1 0 0 0 0,-1-1 0 0 0,14 1 0 0 0,-17-1-455 0 0,1-1 0 0 0,-1-1 0 0 0,1 1 0 0 0,-1 0 0 0 0,1-1 0 0 0,-1 0 0 0 0,0 1 0 0 0,1-1 0 0 0,-1-1 0 0 0,0 1 0 0 0,0 0 0 0 0,0-1 0 0 0,0 0 0 0 0,0 0 0 0 0,0 0 0 0 0,5-4 0 0 0,13-11-4802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34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41 6609 0 0,'27'-34'8393'0'0,"-11"28"2838"0"0,-17 29-10349 0 0,-3-7-806 0 0,0 0 0 0 0,-2-1 1 0 0,0 1-1 0 0,0-1 0 0 0,-1-1 0 0 0,-11 17 0 0 0,-61 82-197 0 0,47-71-235 0 0,16-19-96 0 0,10-14-202 0 0,0 0 0 0 0,0-1 1 0 0,-1 1-1 0 0,-12 11 0 0 0,35-62-5140 0 0,-11 33 5756 0 0,0-1-1 0 0,1 1 1 0 0,0 0 0 0 0,1 0 0 0 0,-1 1-1 0 0,1 0 1 0 0,1 0 0 0 0,0 1 0 0 0,15-12-1 0 0,-20 17 131 0 0,0 0 0 0 0,1 0 0 0 0,-1 0 0 0 0,0 1 0 0 0,1-1 0 0 0,-1 1 1 0 0,1 0-1 0 0,-1 0 0 0 0,1 1 0 0 0,-1-1 0 0 0,1 1 0 0 0,0-1 0 0 0,-1 1 0 0 0,1 0 0 0 0,0 1 0 0 0,-1-1 0 0 0,1 1 0 0 0,-1-1 0 0 0,1 1 0 0 0,-1 0 0 0 0,1 0 0 0 0,-1 1 0 0 0,1-1 0 0 0,-1 1 0 0 0,0-1 0 0 0,0 1 0 0 0,0 0 0 0 0,0 0 0 0 0,0 1 0 0 0,0-1 0 0 0,0 1 0 0 0,2 3 0 0 0,0-1-121 0 0,0 1 0 0 0,0 0 0 0 0,0 0 0 0 0,6 14 1 0 0,3 12-5225 0 0,-13-28 1951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34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7122 0 0,'12'3'6662'0'0,"8"8"-3966"0"0,-3-2-1720 0 0,-4-5-464 0 0,0 0 0 0 0,1 0 0 0 0,-1-2 1 0 0,0 1-1 0 0,22-1 0 0 0,-30-1-455 0 0,0-2 0 0 0,1 1 0 0 0,-1-1 0 0 0,0 1 0 0 0,0-2 0 0 0,0 1 0 0 0,10-4 0 0 0,-13 4-97 0 0,0 0-1 0 0,0 0 0 0 0,0 0 0 0 0,0-1 1 0 0,0 1-1 0 0,0-1 0 0 0,0 1 1 0 0,-1-1-1 0 0,1 0 0 0 0,0 0 0 0 0,-1 0 1 0 0,0 0-1 0 0,1 0 0 0 0,-1 0 1 0 0,0 0-1 0 0,0 0 0 0 0,2-5 0 0 0,-3 5-152 0 0,0-1 0 0 0,1 0 0 0 0,-1 0 0 0 0,0 0-1 0 0,-1 0 1 0 0,1 0 0 0 0,0 0 0 0 0,-1 0 0 0 0,1 1 0 0 0,-1-1-1 0 0,-2-5 1 0 0,3 7 184 0 0,-1-1-1 0 0,0 0 0 0 0,1 0 1 0 0,-1 1-1 0 0,0-1 1 0 0,0 1-1 0 0,0-1 0 0 0,0 1 1 0 0,0-1-1 0 0,-1 1 1 0 0,1 0-1 0 0,0-1 1 0 0,-1 1-1 0 0,1 0 0 0 0,0 0 1 0 0,-1 0-1 0 0,1 0 1 0 0,-1 0-1 0 0,-2-1 0 0 0,3 2 112 0 0,0 0 0 0 0,1 1 0 0 0,-1-1 0 0 0,0 0 0 0 0,0 0 0 0 0,0 0 0 0 0,0 1 0 0 0,1-1 0 0 0,-1 0 0 0 0,0 1 0 0 0,0-1 0 0 0,1 0 0 0 0,-1 1 0 0 0,0-1 0 0 0,1 1 0 0 0,-1-1 0 0 0,1 1 0 0 0,-1 0 0 0 0,0-1 0 0 0,1 1 0 0 0,-1 0 0 0 0,1-1 0 0 0,0 1 0 0 0,-1 0 0 0 0,1 0 0 0 0,-1-1 0 0 0,1 3 0 0 0,-10 24 1118 0 0,9-23-1113 0 0,-9 30 281 0 0,-12 34 13 0 0,-22 126 1 0 0,43-188-757 0 0,0 0 1 0 0,1 0-1 0 0,-1 1 0 0 0,1-1 1 0 0,0 0-1 0 0,0 0 1 0 0,1 1-1 0 0,0-1 1 0 0,0 0-1 0 0,1 0 1 0 0,0 0-1 0 0,2 7 1 0 0,-3-13 143 0 0,-1 1 1 0 0,1-1-1 0 0,0 0 1 0 0,-1 1-1 0 0,1-1 1 0 0,0 0-1 0 0,-1 0 1 0 0,1 0-1 0 0,0 0 1 0 0,-1 1-1 0 0,1-1 1 0 0,0 0-1 0 0,-1 0 1 0 0,1 0-1 0 0,0 0 1 0 0,-1-1-1 0 0,1 1 1 0 0,0 0-1 0 0,-1 0 1 0 0,1 0 0 0 0,0 0-1 0 0,-1-1 1 0 0,1 1-1 0 0,-1 0 1 0 0,1-1-1 0 0,0 1 1 0 0,-1 0-1 0 0,1-1 1 0 0,-1 1-1 0 0,1-1 1 0 0,-1 1-1 0 0,1-1 1 0 0,-1 1-1 0 0,0-1 1 0 0,1 1-1 0 0,0-2 1 0 0,21-24-2892 0 0,-18 22 2527 0 0,17-23-126 0 0,-1 0 1 0 0,29-52 0 0 0,-39 60 2110 0 0,12-35 1 0 0,-17 36 1684 0 0,0 1 0 0 0,3-28-1 0 0,-13 63 3743 0 0,-3 6-5366 0 0,-8 30-1816 0 0,-5 97 350 0 0,19-128-1374 0 0,2 0 1 0 0,3 32-1 0 0,-3-53 826 0 0,1 0 0 0 0,-1 0 0 0 0,0 0 0 0 0,1-1 0 0 0,-1 1 0 0 0,1 0-1 0 0,0 0 1 0 0,-1 0 0 0 0,1-1 0 0 0,2 4 0 0 0,-3-5 346 0 0,1 0 1 0 0,-1 0-1 0 0,0 1 1 0 0,1-1 0 0 0,-1 0-1 0 0,1 0 1 0 0,-1 0-1 0 0,1 0 1 0 0,-1 0-1 0 0,1 0 1 0 0,-1 0 0 0 0,1 0-1 0 0,-1 0 1 0 0,1 0-1 0 0,-1 0 1 0 0,0 0 0 0 0,1 0-1 0 0,-1 0 1 0 0,1 0-1 0 0,-1 0 1 0 0,1 0-1 0 0,-1-1 1 0 0,1 1 0 0 0,-1 0-1 0 0,0 0 1 0 0,1-1-1 0 0,-1 1 1 0 0,0 0-1 0 0,1 0 1 0 0,-1-1 0 0 0,0 1-1 0 0,1-1 1 0 0,-1 1-1 0 0,0 0 1 0 0,1-1-1 0 0,-1 1 1 0 0,0 0 0 0 0,0-1-1 0 0,0 1 1 0 0,1-1-1 0 0,-1 1 1 0 0,0-1-1 0 0,0 1 1 0 0,0-1 0 0 0,11-13-3755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34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43 6521 0 0,'1'-10'2804'0'0,"-1"7"-1824"0"0,1 1 0 0 0,-1 0-1 0 0,0-1 1 0 0,0 1 0 0 0,0-1 0 0 0,0 1-1 0 0,0-1 1 0 0,0 1 0 0 0,-1 0-1 0 0,1-1 1 0 0,-2-3 0 0 0,1 6-852 0 0,1 0 0 0 0,-1 0 1 0 0,1 0-1 0 0,-1 1 0 0 0,1-1 0 0 0,-1 0 0 0 0,1 0 1 0 0,-1 0-1 0 0,1 1 0 0 0,-1-1 0 0 0,1 0 1 0 0,0 1-1 0 0,-1-1 0 0 0,1 0 0 0 0,-1 1 1 0 0,1-1-1 0 0,0 0 0 0 0,-1 1 0 0 0,1-1 0 0 0,0 1 1 0 0,0-1-1 0 0,-1 1 0 0 0,1-1 0 0 0,0 1 1 0 0,0-1-1 0 0,0 1 0 0 0,0-1 0 0 0,-1 1 1 0 0,1-1-1 0 0,0 1 0 0 0,0 0 0 0 0,-7 18 0 0 0,-10 48 165 0 0,12-40-395 0 0,-3 0 0 0 0,0 0 0 0 0,-20 42-1 0 0,7-29-196 0 0,4-8-305 0 0,13-26-321 0 0,8-10-661 0 0,-1-2 1546 0 0,1 0 0 0 0,0 1 0 0 0,1-1 0 0 0,-1 1 0 0 0,1 0-1 0 0,0 0 1 0 0,0 1 0 0 0,1-1 0 0 0,-1 1 0 0 0,8-4 0 0 0,-9 6 78 0 0,-1 1 1 0 0,0 0 0 0 0,0 0-1 0 0,1 0 1 0 0,-1 0-1 0 0,0 0 1 0 0,1 1 0 0 0,-1 0-1 0 0,1-1 1 0 0,-1 1 0 0 0,1 1-1 0 0,-1-1 1 0 0,1 0-1 0 0,-1 1 1 0 0,0 0 0 0 0,1-1-1 0 0,-1 1 1 0 0,0 1 0 0 0,1-1-1 0 0,-1 0 1 0 0,6 4-1 0 0,0 1-54 0 0,0 0 0 0 0,0 1 0 0 0,-1 0 0 0 0,9 9 0 0 0,1 5-5985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48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 8362 0 0,'5'-1'11122'0'0,"18"-1"-9427"0"0,61-22 209 0 0,-58 15-1827 0 0,0 2 1 0 0,30-5 0 0 0,-18 8-650 0 0,-13 4-3055 0 0,-27 2 2785 0 0,0 1 0 0 0,0-1 0 0 0,0 1 0 0 0,-1-1 0 0 0,0 0 0 0 0,1 0 0 0 0,-7 4 0 0 0,-49 27 754 0 0,23-6 5421 0 0,40-29-4815 0 0,1 1 0 0 0,-1-1-1 0 0,0 1 1 0 0,1 0-1 0 0,-1 1 1 0 0,1-1-1 0 0,8 1 1 0 0,-8 0-248 0 0,54 0 21 0 0,17-1-690 0 0,-60-9 296 0 0,-17 10 81 0 0,0 0 1 0 0,1 0-1 0 0,-1-1 1 0 0,0 1-1 0 0,0 0 1 0 0,1 0-1 0 0,-1-1 1 0 0,0 1 0 0 0,0 0-1 0 0,1-1 1 0 0,-1 1-1 0 0,0 0 1 0 0,0 0-1 0 0,0-1 1 0 0,0 1-1 0 0,1 0 1 0 0,-1-1 0 0 0,0 1-1 0 0,0 0 1 0 0,0-1-1 0 0,0 1 1 0 0,0-1-1 0 0,0 1 1 0 0,0 0-1 0 0,0-1 1 0 0,0 1 0 0 0,0 0-1 0 0,0-1 1 0 0,0 1-1 0 0,0 0 1 0 0,0-1-1 0 0,0 1 1 0 0,-1 0 0 0 0,1-1-1 0 0,0 1 1 0 0,0 0-1 0 0,0-1 1 0 0,0 1-1 0 0,-1 0 1 0 0,1-1-1 0 0,0 1 1 0 0,0 0 0 0 0,-1 0-1 0 0,1-1 1 0 0,0 1-1 0 0,-1 0 1 0 0,-3 0-161 0 0,1 0 0 0 0,-1 1 0 0 0,1 0 0 0 0,-1-1 0 0 0,1 1 0 0 0,-1 1 1 0 0,1-1-1 0 0,-1 0 0 0 0,1 1 0 0 0,-3 2 0 0 0,-8 2 24 0 0,-31 5 116 0 0,30-8 127 0 0,1 1-1 0 0,0 0 1 0 0,-1 1-1 0 0,-25 13 1 0 0,37-17-38 0 0,0 1 0 0 0,0 0 1 0 0,1 0-1 0 0,-1 0 0 0 0,0 0 0 0 0,1 0 1 0 0,0 1-1 0 0,-1-1 0 0 0,1 1 0 0 0,0 0 1 0 0,1 0-1 0 0,-1 0 0 0 0,0-1 0 0 0,1 2 1 0 0,-1-1-1 0 0,1 0 0 0 0,0 0 0 0 0,0 0 1 0 0,0 0-1 0 0,1 1 0 0 0,-1-1 0 0 0,1 0 1 0 0,0 1-1 0 0,-1-1 0 0 0,2 1 1 0 0,-1-1-1 0 0,1 4 0 0 0,0-3-42 0 0,0 0 0 0 0,0-1 0 0 0,1 1 1 0 0,-1 0-1 0 0,1-1 0 0 0,0 0 0 0 0,0 1 0 0 0,1-1 0 0 0,-1 0 0 0 0,0 0 1 0 0,1 0-1 0 0,0 0 0 0 0,0-1 0 0 0,0 1 0 0 0,0-1 0 0 0,0 1 1 0 0,0-1-1 0 0,1 0 0 0 0,-1 0 0 0 0,6 1 0 0 0,-1 1 16 0 0,0 0-1 0 0,1-1 1 0 0,0-1 0 0 0,0 1-1 0 0,0-1 1 0 0,0-1 0 0 0,16 1-1 0 0,-21-2-76 0 0,0 0-1 0 0,0-1 1 0 0,0 0-1 0 0,0 0 1 0 0,0 0-1 0 0,0 0 1 0 0,0-1-1 0 0,0 1 0 0 0,0-1 1 0 0,0 0-1 0 0,-1 0 1 0 0,1 0-1 0 0,-1-1 1 0 0,6-4-1 0 0,-7 5-252 0 0,0 0-1 0 0,0 0 1 0 0,-1 0-1 0 0,1-1 0 0 0,-1 1 1 0 0,1 0-1 0 0,-1-1 1 0 0,0 1-1 0 0,0-1 1 0 0,1-3-1 0 0,-1 4-182 0 0,-1 0 0 0 0,1 0 0 0 0,-1 0 0 0 0,0 0 0 0 0,0 0 0 0 0,0 0-1 0 0,0 0 1 0 0,-1 0 0 0 0,1 0 0 0 0,0 0 0 0 0,-1 0 0 0 0,1 0 0 0 0,-1 0 0 0 0,-1-3 0 0 0,-4-6-4773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35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7722 0 0,'2'-9'1366'0'0,"-2"5"-124"0"0,1 0 1 0 0,0 0-1 0 0,0 0 1 0 0,0 0-1 0 0,1 0 1 0 0,3-8-1 0 0,-4 11-987 0 0,0 0 0 0 0,0 0 0 0 0,0 0 0 0 0,0 0 0 0 0,0 1-1 0 0,0-1 1 0 0,0 0 0 0 0,0 0 0 0 0,0 0 0 0 0,0 1-1 0 0,1-1 1 0 0,-1 1 0 0 0,0-1 0 0 0,0 1 0 0 0,1 0-1 0 0,-1-1 1 0 0,0 1 0 0 0,1 0 0 0 0,-1 0 0 0 0,0 0 0 0 0,1 0-1 0 0,-1 0 1 0 0,1 0 0 0 0,-1 0 0 0 0,3 1 0 0 0,7 0 113 0 0,-2 0-357 0 0,0 0 0 0 0,0 1-1 0 0,-1-1 1 0 0,1 2 0 0 0,-1-1 0 0 0,1 1-1 0 0,-1 0 1 0 0,10 6 0 0 0,-18-9-146 0 0,1 0-1 0 0,-1 1 1 0 0,0-1-1 0 0,1 0 1 0 0,-1 0-1 0 0,0 0 1 0 0,1 1-1 0 0,-1-1 1 0 0,0 0-1 0 0,1 0 1 0 0,-1 1 0 0 0,0-1-1 0 0,0 0 1 0 0,1 1-1 0 0,-1-1 1 0 0,0 0-1 0 0,0 1 1 0 0,0-1-1 0 0,1 1 1 0 0,-1-1-1 0 0,0 0 1 0 0,0 1-1 0 0,0-1 1 0 0,0 1 0 0 0,0-1-1 0 0,0 0 1 0 0,0 1-1 0 0,0-1 1 0 0,0 1-1 0 0,0-1 1 0 0,0 0-1 0 0,0 1 1 0 0,0-1-1 0 0,0 1 1 0 0,0-1 0 0 0,0 0-1 0 0,0 1 1 0 0,-1-1-1 0 0,1 1 1 0 0,0-1-1 0 0,0 0 1 0 0,0 1-1 0 0,-1-1 1 0 0,1 0-1 0 0,0 1 1 0 0,-1-1 0 0 0,1 0-1 0 0,0 0 1 0 0,-1 1-1 0 0,1-1 1 0 0,0 0-1 0 0,-1 0 1 0 0,1 1-1 0 0,0-1 1 0 0,-1 0-1 0 0,1 0 1 0 0,0 0-1 0 0,-1 0 1 0 0,1 0 0 0 0,-1 0-1 0 0,0 1 1 0 0,-27 6-7826 0 0,27-6 7614 0 0,-20 5-5198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35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4 200 8122 0 0,'-1'1'304'0'0,"1"-1"0"0"0,0 1 0 0 0,-1-1-1 0 0,1 1 1 0 0,0 0 0 0 0,0-1 0 0 0,-1 1 0 0 0,1 0 0 0 0,0-1 0 0 0,0 1 0 0 0,0 0 0 0 0,0-1 0 0 0,0 1 0 0 0,0 0 0 0 0,0-1 0 0 0,0 1 0 0 0,0 0 0 0 0,0-1-1 0 0,0 1 1 0 0,0 0 0 0 0,1-1 0 0 0,-1 1 0 0 0,0-1 0 0 0,0 1 0 0 0,1 0 0 0 0,-1-1 0 0 0,0 1 0 0 0,1 0 0 0 0,0 0-55 0 0,0 0 1 0 0,1 0-1 0 0,-1-1 0 0 0,0 1 1 0 0,1 0-1 0 0,-1-1 0 0 0,0 1 1 0 0,1-1-1 0 0,-1 1 0 0 0,1-1 1 0 0,-1 0-1 0 0,3 1 0 0 0,50-2-496 0 0,-44 0 784 0 0,23-2-634 0 0,-28 2-799 0 0,0 0 0 0 0,-1 0 0 0 0,1 0 0 0 0,-1-1 0 0 0,1 0 0 0 0,-1 0-1 0 0,0 0 1 0 0,0 0 0 0 0,0 0 0 0 0,0-1 0 0 0,0 0 0 0 0,0 0 0 0 0,0 0 0 0 0,3-4 0 0 0,16-25-1029 0 0,-14 18 1873 0 0,28-51-236 0 0,-34 58 444 0 0,0 1 1 0 0,0-1-1 0 0,-1 0 0 0 0,0 0 1 0 0,0 0-1 0 0,-1 0 0 0 0,2-13 1 0 0,-3 20-32 0 0,0 0 0 0 0,0-1 1 0 0,0 1-1 0 0,0 0 1 0 0,0 0-1 0 0,0-1 1 0 0,0 1-1 0 0,1 0 0 0 0,-1 0 1 0 0,0 0-1 0 0,0-1 1 0 0,0 1-1 0 0,0 0 1 0 0,0 0-1 0 0,0-1 0 0 0,-1 1 1 0 0,1 0-1 0 0,0 0 1 0 0,0 0-1 0 0,0-1 0 0 0,0 1 1 0 0,0 0-1 0 0,0 0 1 0 0,0 0-1 0 0,0-1 1 0 0,0 1-1 0 0,-1 0 0 0 0,1 0 1 0 0,0 0-1 0 0,0-1 1 0 0,0 1-1 0 0,0 0 1 0 0,-1 0-1 0 0,1 0 0 0 0,0 0 1 0 0,0 0-1 0 0,0 0 1 0 0,-1-1-1 0 0,1 1 1 0 0,0 0-1 0 0,-7 8 4146 0 0,-5 16-427 0 0,-16 52-1491 0 0,-70 218-882 0 0,90-243-2886 0 0,4-19-1087 0 0,-3-1-3809 0 0,2-22 2441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35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9042 0 0,'-3'2'749'0'0,"0"-1"0"0"0,0 1 0 0 0,0 0 0 0 0,0 0 0 0 0,0 0 0 0 0,1 1 0 0 0,-1-1 0 0 0,1 0 0 0 0,0 1 0 0 0,-1 0 0 0 0,1 0 0 0 0,0-1 0 0 0,1 1 0 0 0,-3 5 0 0 0,2-4-424 0 0,1-1-1 0 0,0 1 1 0 0,0 0 0 0 0,0 0 0 0 0,1 0 0 0 0,0 0 0 0 0,-1 0 0 0 0,1 0 0 0 0,0-1-1 0 0,1 1 1 0 0,0 6 0 0 0,0-4-513 0 0,1 0 0 0 0,0-1-1 0 0,0 1 1 0 0,0 0 0 0 0,1-1 0 0 0,-1 1-1 0 0,6 6 1 0 0,-5-7-434 0 0,1 0-1 0 0,0-1 1 0 0,0 1 0 0 0,0-1-1 0 0,0 1 1 0 0,1-1 0 0 0,6 4-1 0 0,-9-7 199 0 0,0 0 0 0 0,0 0 0 0 0,0 0 0 0 0,0 0 0 0 0,0-1 0 0 0,0 1 1 0 0,0 0-1 0 0,0-1 0 0 0,0 1 0 0 0,0-1 0 0 0,0 0 0 0 0,0 0 0 0 0,0 0 0 0 0,0 0 0 0 0,0 0 0 0 0,0 0 0 0 0,0-1 0 0 0,1 1 0 0 0,-1-1 0 0 0,0 1 0 0 0,0-1 0 0 0,-1 0 0 0 0,1 0 0 0 0,0 0 0 0 0,0 0 0 0 0,3-2 0 0 0,14-12-3499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36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132 137 11114 0 0,'-30'-5'7146'0'0,"29"5"-6860"0"0,-1 1-1 0 0,0-1 1 0 0,0 0 0 0 0,0 1-1 0 0,1-1 1 0 0,-1 1-1 0 0,0-1 1 0 0,1 1 0 0 0,-1 0-1 0 0,1-1 1 0 0,-3 2-1 0 0,2 0-189 0 0,1 0-1 0 0,-1 0 0 0 0,0 0 1 0 0,1 0-1 0 0,0 0 1 0 0,-1 0-1 0 0,1 0 0 0 0,0 0 1 0 0,0 1-1 0 0,0-1 1 0 0,0 0-1 0 0,0 1 0 0 0,1-1 1 0 0,-1 0-1 0 0,1 1 0 0 0,0-1 1 0 0,-1 1-1 0 0,1-1 1 0 0,0 1-1 0 0,1 2 0 0 0,-1 1 5 0 0,0-1-1 0 0,0 1 1 0 0,1-1-1 0 0,0 1 0 0 0,0-1 1 0 0,0 1-1 0 0,1-1 0 0 0,-1 0 1 0 0,1 0-1 0 0,1 0 1 0 0,-1 0-1 0 0,5 8 0 0 0,-5-11-65 0 0,0 0-1 0 0,1 1 1 0 0,-1-1-1 0 0,0 0 1 0 0,1 0 0 0 0,-1 0-1 0 0,1-1 1 0 0,0 1-1 0 0,-1-1 1 0 0,1 1-1 0 0,0-1 1 0 0,0 0-1 0 0,0 0 1 0 0,0 0-1 0 0,0 0 1 0 0,0-1-1 0 0,0 1 1 0 0,0-1-1 0 0,0 0 1 0 0,0 0-1 0 0,1 0 1 0 0,-1 0-1 0 0,5-1 1 0 0,3-1-5 0 0,0-1 0 0 0,-1 0 0 0 0,1 0-1 0 0,-1-1 1 0 0,0 0 0 0 0,0-1 0 0 0,-1 0 0 0 0,1-1 0 0 0,15-12 0 0 0,-19 13-18 0 0,0 1-1 0 0,-1-1 1 0 0,0 0 0 0 0,0-1-1 0 0,0 1 1 0 0,-1-1 0 0 0,1 0-1 0 0,-2 0 1 0 0,1-1 0 0 0,-1 1-1 0 0,0-1 1 0 0,0 1 0 0 0,0-1 0 0 0,-1 0-1 0 0,2-13 1 0 0,-4 15-79 0 0,0-1 1 0 0,-1 1-1 0 0,0 0 0 0 0,0 0 1 0 0,0-1-1 0 0,-1 1 0 0 0,1 0 1 0 0,-1 0-1 0 0,0 0 1 0 0,-1 0-1 0 0,1 1 0 0 0,-1-1 1 0 0,0 1-1 0 0,0-1 0 0 0,-1 1 1 0 0,1 0-1 0 0,-1 0 0 0 0,0 1 1 0 0,0-1-1 0 0,-7-4 0 0 0,8 5-170 0 0,-1 0-1 0 0,0 0 1 0 0,0 1-1 0 0,0-1 0 0 0,0 1 1 0 0,0 0-1 0 0,0 0 0 0 0,-1 0 1 0 0,1 1-1 0 0,-1 0 0 0 0,1-1 1 0 0,-1 2-1 0 0,1-1 0 0 0,-1 0 1 0 0,0 1-1 0 0,1 0 0 0 0,-1 0 1 0 0,0 0-1 0 0,1 1 0 0 0,-1 0 1 0 0,0 0-1 0 0,1 0 0 0 0,-7 2 1 0 0,1 4-27 0 0,0 0 0 0 0,1 0 0 0 0,0 1 0 0 0,0 0-1 0 0,1 0 1 0 0,0 1 0 0 0,0 0 0 0 0,1 1 0 0 0,0-1 0 0 0,1 1 0 0 0,0 1 0 0 0,-6 14 0 0 0,-1 7 383 0 0,1-1 1 0 0,1 2-1 0 0,-6 35 0 0 0,14-56 300 0 0,0 0 0 0 0,2-1 1 0 0,-1 1-1 0 0,1 0 0 0 0,1 0 0 0 0,1 12 0 0 0,0-20-280 0 0,0 0 0 0 0,-1 0-1 0 0,2 0 1 0 0,-1 0 0 0 0,0 0-1 0 0,1 0 1 0 0,0 0 0 0 0,0 0-1 0 0,0-1 1 0 0,0 1 0 0 0,0-1 0 0 0,1 0-1 0 0,0 1 1 0 0,0-1 0 0 0,0-1-1 0 0,0 1 1 0 0,0 0 0 0 0,0-1-1 0 0,1 1 1 0 0,5 2 0 0 0,-2-1-195 0 0,0-1 0 0 0,0 1 0 0 0,0-2 0 0 0,0 1 0 0 0,1-1 0 0 0,-1 0 0 0 0,1-1 0 0 0,0 0 0 0 0,-1 0 0 0 0,1 0 0 0 0,0-1 0 0 0,0 0 0 0 0,-1-1 1 0 0,1 0-1 0 0,0 0 0 0 0,-1 0 0 0 0,1-1 0 0 0,-1 0 0 0 0,1-1 0 0 0,7-3 0 0 0,-3-1-526 0 0,-1 1-1 0 0,0-1 1 0 0,0-1-1 0 0,-1 0 1 0 0,0 0 0 0 0,0-1-1 0 0,-1-1 1 0 0,0 1-1 0 0,-1-2 1 0 0,0 1 0 0 0,8-15-1 0 0,4-10 138 0 0,13-19 510 0 0,-9 23 3462 0 0,-34 50 3330 0 0,-4 24-6120 0 0,7-22-335 0 0,1-3-637 0 0,-2 6 588 0 0,-11 47 1 0 0,18-64-788 0 0,0 0 1 0 0,0 1 0 0 0,0-1 0 0 0,1 0-1 0 0,1 0 1 0 0,-1 1 0 0 0,1-1 0 0 0,0 0 0 0 0,1 0-1 0 0,0 0 1 0 0,3 9 0 0 0,-5-14-164 0 0,1-1 0 0 0,0 1-1 0 0,0 0 1 0 0,0-1 0 0 0,0 1 0 0 0,0-1 0 0 0,0 0 0 0 0,0 1-1 0 0,0-1 1 0 0,0 0 0 0 0,1 1 0 0 0,-1-1 0 0 0,0 0 0 0 0,4 1-1 0 0,13 7-6378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37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9170 0 0,'2'-3'617'0'0,"1"0"-1"0"0,-1-1 1 0 0,1 1-1 0 0,-1 0 1 0 0,1 1-1 0 0,0-1 1 0 0,0 0-1 0 0,1 1 1 0 0,-1 0-1 0 0,5-3 1 0 0,-6 4-380 0 0,0 1 1 0 0,0 0-1 0 0,-1-1 0 0 0,1 1 0 0 0,0 0 1 0 0,0 0-1 0 0,0 1 0 0 0,0-1 1 0 0,0 0-1 0 0,-1 0 0 0 0,1 1 1 0 0,0-1-1 0 0,0 1 0 0 0,0 0 1 0 0,-1-1-1 0 0,1 1 0 0 0,0 0 0 0 0,-1 0 1 0 0,1 0-1 0 0,-1 0 0 0 0,1 0 1 0 0,-1 1-1 0 0,3 1 0 0 0,4 4-66 0 0,0-1-1 0 0,0-1 1 0 0,1 1-1 0 0,0-2 1 0 0,15 7-1 0 0,-21-9-162 0 0,0-1-1 0 0,0 0 0 0 0,0 0 0 0 0,0 0 0 0 0,0-1 0 0 0,0 1 0 0 0,0-1 0 0 0,0 1 1 0 0,0-1-1 0 0,0 0 0 0 0,0 0 0 0 0,1-1 0 0 0,-1 1 0 0 0,0 0 0 0 0,0-1 0 0 0,0 0 1 0 0,0 0-1 0 0,0 0 0 0 0,0 0 0 0 0,-1 0 0 0 0,1-1 0 0 0,4-2 0 0 0,-7 4-7 0 0,1-1 0 0 0,-1 1 0 0 0,1 0-1 0 0,-1-1 1 0 0,1 1 0 0 0,-1-1 0 0 0,1 1 0 0 0,-1-1-1 0 0,1 1 1 0 0,-1-1 0 0 0,0 1 0 0 0,1-1 0 0 0,-1 1-1 0 0,0-1 1 0 0,0 0 0 0 0,1 1 0 0 0,-1-1 0 0 0,0 1-1 0 0,0-1 1 0 0,0 0 0 0 0,0 1 0 0 0,0-1 0 0 0,0 0-1 0 0,0 1 1 0 0,0-1 0 0 0,0 0 0 0 0,0 1-1 0 0,0-1 1 0 0,0 1 0 0 0,0-1 0 0 0,-1 0 0 0 0,1 1-1 0 0,0-1 1 0 0,0 1 0 0 0,-1-1 0 0 0,1 0 0 0 0,0 1-1 0 0,-1-1 1 0 0,1 1 0 0 0,0-1 0 0 0,-1 1 0 0 0,1-1-1 0 0,-1 1 1 0 0,1 0 0 0 0,-1-1 0 0 0,1 1 0 0 0,-1 0-1 0 0,1-1 1 0 0,-1 1 0 0 0,0 0 0 0 0,1-1 0 0 0,-1 1-1 0 0,1 0 1 0 0,-1 0 0 0 0,0 0 0 0 0,1 0 0 0 0,-2-1-1 0 0,-3 0 79 0 0,0-1 0 0 0,0 0 0 0 0,0 1-1 0 0,0 0 1 0 0,-9 0 0 0 0,7 1-6 0 0,1 1 1 0 0,-1-1-1 0 0,1 2 1 0 0,-1-1-1 0 0,1 1 1 0 0,0 0-1 0 0,0 0 1 0 0,0 1-1 0 0,0-1 0 0 0,0 2 1 0 0,0-1-1 0 0,1 0 1 0 0,0 1-1 0 0,-1 0 1 0 0,2 0-1 0 0,-1 1 1 0 0,0 0-1 0 0,1-1 1 0 0,0 1-1 0 0,0 1 0 0 0,0-1 1 0 0,-3 7-1 0 0,1-2-69 0 0,1 1 1 0 0,0-1-1 0 0,0 1 0 0 0,1 1 0 0 0,1-1 0 0 0,0 0 0 0 0,0 1 1 0 0,1 0-1 0 0,1-1 0 0 0,0 1 0 0 0,1 18 0 0 0,0-26-76 0 0,0 0-1 0 0,1 0 0 0 0,-1 0 0 0 0,1 0 1 0 0,0-1-1 0 0,0 1 0 0 0,1 0 0 0 0,-1 0 1 0 0,1-1-1 0 0,0 1 0 0 0,0 0 1 0 0,0-1-1 0 0,0 0 0 0 0,0 1 0 0 0,1-1 1 0 0,0 0-1 0 0,-1 0 0 0 0,1-1 0 0 0,0 1 1 0 0,1-1-1 0 0,-1 1 0 0 0,0-1 0 0 0,1 0 1 0 0,-1 0-1 0 0,1 0 0 0 0,4 1 0 0 0,-3-2-361 0 0,-1 0 0 0 0,0 0-1 0 0,0 0 1 0 0,1-1 0 0 0,-1 1-1 0 0,1-1 1 0 0,-1 0-1 0 0,0 0 1 0 0,1-1 0 0 0,5-1-1 0 0,-6 1-404 0 0,1 0 0 0 0,0-1 0 0 0,0 0 0 0 0,-1 0 0 0 0,1 0 0 0 0,-1 0 0 0 0,0-1 0 0 0,1 0 0 0 0,5-5 0 0 0,1-2-205 0 0,-2 0 0 0 0,1-1 1 0 0,-2 0-1 0 0,14-20 0 0 0,-10 8 1322 0 0,0-1-1 0 0,-1 0 0 0 0,11-35 1 0 0,-19 47-194 0 0,-8-4 12546 0 0,-4 27-9445 0 0,-5 19-2644 0 0,1 0 0 0 0,1 0 1 0 0,-14 63-1 0 0,16-55-378 0 0,7-29-135 0 0,2-6-19 0 0,-1 0 0 0 0,1 0 0 0 0,0 0 0 0 0,0 0 0 0 0,1 0 0 0 0,-1 0-1 0 0,1 0 1 0 0,-1 0 0 0 0,1 0 0 0 0,0 0 0 0 0,0 1 0 0 0,1-1 0 0 0,0 6 0 0 0,0-9-9 0 0,0 0 0 0 0,-1 1 0 0 0,1-1 0 0 0,0 0-1 0 0,-1 0 1 0 0,1 0 0 0 0,0 1 0 0 0,-1-1 0 0 0,1 0 0 0 0,0 0 0 0 0,0 0 0 0 0,-1 0 0 0 0,1 0 0 0 0,0 0 0 0 0,-1-1 0 0 0,1 1 0 0 0,0 0-1 0 0,-1 0 1 0 0,1 0 0 0 0,0-1 0 0 0,-1 1 0 0 0,1 0 0 0 0,0-1 0 0 0,-1 1 0 0 0,2-1 0 0 0,22-14-193 0 0,-18 11 94 0 0,44-19-1094 0 0,-42 20 370 0 0,1 0 0 0 0,-1-1 0 0 0,0 0-1 0 0,0 0 1 0 0,0-1 0 0 0,-1 0 0 0 0,1 0 0 0 0,-1-1 0 0 0,-1 0 0 0 0,1 0 0 0 0,7-10 0 0 0,-2-2 532 0 0,-1 0 1 0 0,14-31-1 0 0,-14 19 8944 0 0,-16 48-7813 0 0,-4 14 515 0 0,-10 54 0 0 0,18-74-2488 0 0,0 0 1 0 0,1 1-1 0 0,0-1 0 0 0,3 20 1 0 0,-2-24-3605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37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10722 0 0,'0'-1'278'0'0,"0"0"0"0"0,0 0 0 0 0,0 0 0 0 0,1 1 0 0 0,-1-1 0 0 0,0 0 0 0 0,1 0 0 0 0,-1 0 0 0 0,1 0 0 0 0,-1 0-1 0 0,1 0 1 0 0,-1 1 0 0 0,1-1 0 0 0,-1 0 0 0 0,1 0 0 0 0,0 1 0 0 0,-1-1 0 0 0,1 0 0 0 0,0 1 0 0 0,0-1 0 0 0,0 1 0 0 0,-1-1 0 0 0,1 1-1 0 0,0-1 1 0 0,0 1 0 0 0,0-1 0 0 0,0 1 0 0 0,0 0 0 0 0,1-1 0 0 0,1 1-10 0 0,0 0 1 0 0,1 0-1 0 0,-1 1 0 0 0,0-1 0 0 0,0 0 1 0 0,0 1-1 0 0,0 0 0 0 0,0 0 1 0 0,5 2-1 0 0,9 5-56 0 0,-1 0 0 0 0,24 16 0 0 0,-36-21 242 0 0,0-1-387 0 0,-1 0-1 0 0,0 1 1 0 0,0-1 0 0 0,0 1 0 0 0,0-1-1 0 0,0 1 1 0 0,-1 0 0 0 0,1 0 0 0 0,-1 0-1 0 0,0 0 1 0 0,0 0 0 0 0,0 1 0 0 0,0-1 0 0 0,0 1-1 0 0,-1-1 1 0 0,0 1 0 0 0,1 0 0 0 0,-1 0-1 0 0,-1-1 1 0 0,1 1 0 0 0,0 5 0 0 0,-1-4 24 0 0,-1 1 0 0 0,0-1 0 0 0,0 0 1 0 0,0 1-1 0 0,-1-1 0 0 0,1 0 1 0 0,-1 1-1 0 0,0-1 0 0 0,-1 0 0 0 0,1-1 1 0 0,-1 1-1 0 0,0 0 0 0 0,-1-1 1 0 0,-4 6-1 0 0,-11 11 75 0 0,13-16-172 0 0,0 1 0 0 0,1 0 0 0 0,0 0 0 0 0,0 1 0 0 0,0 0-1 0 0,1-1 1 0 0,-4 9 0 0 0,8-14-12 0 0,0-1 0 0 0,1 1-1 0 0,-1-1 1 0 0,0 1 0 0 0,0-1 0 0 0,1 1 0 0 0,-1-1-1 0 0,0 0 1 0 0,1 1 0 0 0,-1-1 0 0 0,0 0-1 0 0,1 1 1 0 0,-1-1 0 0 0,0 0 0 0 0,1 1-1 0 0,-1-1 1 0 0,1 0 0 0 0,-1 0 0 0 0,1 1-1 0 0,-1-1 1 0 0,1 0 0 0 0,-1 0 0 0 0,0 0-1 0 0,1 0 1 0 0,-1 0 0 0 0,1 0 0 0 0,-1 0 0 0 0,1 1-1 0 0,0-1 1 0 0,-1-1 0 0 0,1 1 0 0 0,23 3-139 0 0,-19-3 106 0 0,12 2-391 0 0,0-1-1 0 0,1-1 0 0 0,-1 0 0 0 0,0-1 1 0 0,1-1-1 0 0,32-8 0 0 0,-39 7-253 0 0,-1-1 1 0 0,1 0-1 0 0,-1-1 0 0 0,0 0 0 0 0,0-1 0 0 0,-1 0 0 0 0,1-1 1 0 0,-1 1-1 0 0,-1-2 0 0 0,1 1 0 0 0,11-16 0 0 0,-16 19 779 0 0,31-44-243 0 0,-33 46 523 0 0,-1-1-1 0 0,1-1 0 0 0,-1 1 1 0 0,0 0-1 0 0,0 0 0 0 0,0 0 0 0 0,-1-1 1 0 0,1 1-1 0 0,-1-4 0 0 0,-11 21 4485 0 0,-5 5-3724 0 0,4-1-284 0 0,-17 32-1 0 0,27-46-776 0 0,0 0-1 0 0,0 0 0 0 0,0 1 0 0 0,1-1 1 0 0,-1 1-1 0 0,1-1 0 0 0,0 1 0 0 0,1 0 1 0 0,-1-1-1 0 0,1 1 0 0 0,0 0 0 0 0,0-1 1 0 0,0 1-1 0 0,2 7 0 0 0,-1-10-64 0 0,0-1 0 0 0,0 1 0 0 0,0-1 0 0 0,0 1 0 0 0,0-1 1 0 0,0 0-1 0 0,0 0 0 0 0,0 1 0 0 0,1-1 0 0 0,-1 0 0 0 0,0 0 0 0 0,1 0 0 0 0,-1 0 0 0 0,1-1 0 0 0,-1 1 0 0 0,1 0 0 0 0,0-1 0 0 0,-1 1 0 0 0,1-1 0 0 0,0 1 0 0 0,-1-1 0 0 0,4 0 1 0 0,45 3-2300 0 0,-31-3-1147 0 0,-17 0 3156 0 0,-1 1 48 0 0,-1-1 1 0 0,0 0 0 0 0,1 0 0 0 0,-1 0-1 0 0,0 0 1 0 0,1 0 0 0 0,-1 1 0 0 0,0-1-1 0 0,1 0 1 0 0,-1 0 0 0 0,1 0 0 0 0,-1 0 0 0 0,0 0-1 0 0,1 0 1 0 0,-1 0 0 0 0,0-1 0 0 0,1 1-1 0 0,-1 0 1 0 0,1 0 0 0 0,-1 0 0 0 0,0 0-1 0 0,1 0 1 0 0,-1 0 0 0 0,0-1 0 0 0,1 1-1 0 0,-1 0 1 0 0,0 0 0 0 0,0-1 0 0 0,2 0-1222 0 0,-2 0 1222 0 0,0 1 0 0 0,1 0 0 0 0,-1-1-1 0 0,0 1 1 0 0,0 0 0 0 0,0-1 0 0 0,0 1-1 0 0,0 0 1 0 0,0-1 0 0 0,0 0 0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38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 5481 0 0,'-1'0'61'0'0,"-15"16"3227"0"0,0 1 0 0 0,1 0 0 0 0,-17 25 0 0 0,28-35-2415 0 0,1 0-1 0 0,-1 0 1 0 0,1 0 0 0 0,0 0-1 0 0,-3 13 1 0 0,5-14-703 0 0,0 0 1 0 0,1-1 0 0 0,-1 1-1 0 0,1 0 1 0 0,0 0 0 0 0,1 0-1 0 0,-1 0 1 0 0,3 8-1 0 0,-3-12-162 0 0,0-1-1 0 0,0 1 1 0 0,1-1-1 0 0,-1 1 1 0 0,0-1-1 0 0,1 1 0 0 0,-1-1 1 0 0,1 1-1 0 0,0-1 1 0 0,-1 1-1 0 0,1-1 0 0 0,0 0 1 0 0,0 1-1 0 0,0-1 1 0 0,0 0-1 0 0,0 0 0 0 0,0 0 1 0 0,0 1-1 0 0,1-1 1 0 0,-1-1-1 0 0,0 1 1 0 0,0 0-1 0 0,1 0 0 0 0,-1 0 1 0 0,1-1-1 0 0,-1 1 1 0 0,1 0-1 0 0,-1-1 0 0 0,1 0 1 0 0,-1 1-1 0 0,1-1 1 0 0,-1 0-1 0 0,1 0 0 0 0,0 0 1 0 0,-1 0-1 0 0,1 0 1 0 0,-1 0-1 0 0,1 0 1 0 0,-1 0-1 0 0,1-1 0 0 0,-1 1 1 0 0,1-1-1 0 0,-1 1 1 0 0,1-1-1 0 0,-1 1 0 0 0,1-1 1 0 0,-1 0-1 0 0,2-1 1 0 0,6-3-24 0 0,-1-1 1 0 0,0 1-1 0 0,0-2 1 0 0,0 1-1 0 0,-1-1 1 0 0,8-9-1 0 0,-11 12-18 0 0,-1 1 1 0 0,0-1-1 0 0,0-1 0 0 0,0 1 0 0 0,-1 0 0 0 0,1-1 0 0 0,-1 1 1 0 0,0-1-1 0 0,0 0 0 0 0,-1 1 0 0 0,1-1 0 0 0,-1 0 1 0 0,0 0-1 0 0,0-8 0 0 0,-1 10 30 0 0,-1 0-1 0 0,1-1 1 0 0,-1 1 0 0 0,0 0-1 0 0,0 0 1 0 0,0-1 0 0 0,0 1-1 0 0,-1 0 1 0 0,1 0 0 0 0,-1 0-1 0 0,0 1 1 0 0,0-1 0 0 0,0 0-1 0 0,0 1 1 0 0,0-1 0 0 0,-1 1-1 0 0,1 0 1 0 0,-1-1 0 0 0,1 1-1 0 0,-1 0 1 0 0,0 1 0 0 0,-4-3-1 0 0,1 1-29 0 0,0 0-1 0 0,0 1 1 0 0,1 0 0 0 0,-2 0-1 0 0,1 0 1 0 0,0 1-1 0 0,0 0 1 0 0,0 0-1 0 0,-10 0 1 0 0,14 1-206 0 0,0 0 0 0 0,-1 1 0 0 0,1-1 1 0 0,-1 0-1 0 0,1 1 0 0 0,0-1 0 0 0,0 1 1 0 0,-1 0-1 0 0,1 0 0 0 0,0 0 0 0 0,0 0 0 0 0,-3 2 1 0 0,4-2-346 0 0,-1 1 0 0 0,1-1 1 0 0,0 0-1 0 0,0 1 1 0 0,0-1-1 0 0,0 0 0 0 0,0 1 1 0 0,0-1-1 0 0,1 1 1 0 0,-1 0-1 0 0,0-1 0 0 0,1 1 1 0 0,-1-1-1 0 0,1 1 1 0 0,0 0-1 0 0,-1 0 0 0 0,1-1 1 0 0,0 1-1 0 0,0 2 0 0 0,1 3-5669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38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6 6161 0 0,'6'-6'11146'0'0,"-11"13"-6787"0"0,-16 13-2636 0 0,11-12-1630 0 0,1 0 0 0 0,0 1 0 0 0,0 1 0 0 0,0-1 0 0 0,1 1 0 0 0,1 1 0 0 0,0-1 1 0 0,0 2-1 0 0,1-1 0 0 0,0 0 0 0 0,1 1 0 0 0,1 0 0 0 0,0 0 0 0 0,0 1 0 0 0,-2 17 0 0 0,3-12-193 0 0,1 0 1 0 0,0 0-1 0 0,2 0 1 0 0,0 0-1 0 0,1 0 0 0 0,0 0 1 0 0,2 0-1 0 0,0 0 1 0 0,1 0-1 0 0,9 25 0 0 0,-11-40-328 0 0,-1 0 0 0 0,1 0 0 0 0,-1 0 0 0 0,1 0 0 0 0,0 0 0 0 0,0 0 0 0 0,0 0 0 0 0,0-1 0 0 0,1 1 0 0 0,3 3 0 0 0,21 9-8604 0 0,-10-6 2783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47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16 5017 0 0,'-16'-15'13037'0'0,"13"28"-8538"0"0,-18 156-2496 0 0,-3 46-1557 0 0,23-178-2015 0 0,7 71-1 0 0,-6-108 1396 0 0,-1 1 1 0 0,1-1-1 0 0,0 1 0 0 0,0-1 0 0 0,0 0 0 0 0,0 1 0 0 0,0-1 1 0 0,0 1-1 0 0,0-1 0 0 0,0 1 0 0 0,0-1 0 0 0,1 1 0 0 0,-1-1 0 0 0,0 1 1 0 0,0-1-1 0 0,0 1 0 0 0,0-1 0 0 0,1 0 0 0 0,-1 1 0 0 0,0-1 1 0 0,0 1-1 0 0,1-1 0 0 0,-1 0 0 0 0,0 1 0 0 0,1-1 0 0 0,-1 0 0 0 0,0 1 1 0 0,1-1-1 0 0,-1 0 0 0 0,0 1 0 0 0,1-1 0 0 0,-1 0 0 0 0,1 0 1 0 0,-1 0-1 0 0,1 1 0 0 0,-1-1 0 0 0,1 0 0 0 0,-1 0 0 0 0,1 0 0 0 0,-1 0 1 0 0,0 0-1 0 0,1 0 0 0 0,-1 0 0 0 0,2 0 0 0 0,15-16-7642 0 0,-7 4 3752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47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27 6457 0 0,'3'-9'1191'0'0,"5"-8"12121"0"0,-13 30-10974 0 0,-12 40-2025 0 0,3 2 0 0 0,2 0 1 0 0,-8 88-1 0 0,17-86-330 0 0,0 4-727 0 0,-5-24-2752 0 0,10-50-5785 0 0,7-44 7345 0 0,14-63 2380 0 0,1-5 4609 0 0,-24 124-4912 0 0,0 0 1 0 0,1 0 0 0 0,-1 0-1 0 0,0-1 1 0 0,0 1-1 0 0,0 0 1 0 0,1 0 0 0 0,-1 0-1 0 0,1 0 1 0 0,-1 0-1 0 0,1-1 1 0 0,-1 1-1 0 0,1 0 1 0 0,0 0 0 0 0,0 0-1 0 0,-1 0 1 0 0,1 1-1 0 0,0-1 1 0 0,0 0 0 0 0,0 0-1 0 0,0 0 1 0 0,0 1-1 0 0,0-1 1 0 0,0 0 0 0 0,0 1-1 0 0,0-1 1 0 0,0 1-1 0 0,0 0 1 0 0,1-1 0 0 0,-1 1-1 0 0,2-1 1 0 0,1 2 13 0 0,1 0 0 0 0,-1 0 1 0 0,0 0-1 0 0,0 1 0 0 0,0-1 1 0 0,-1 1-1 0 0,8 4 0 0 0,-3-1-383 0 0,3 0 255 0 0,-1 1 1 0 0,0 0-1 0 0,-1 1 1 0 0,1 0-1 0 0,-1 1 1 0 0,-1 0-1 0 0,16 17 1 0 0,-22-22 45 0 0,1 0 0 0 0,-1 1 0 0 0,0-1 1 0 0,0 0-1 0 0,0 1 0 0 0,-1-1 0 0 0,1 1 0 0 0,-1-1 1 0 0,0 1-1 0 0,0 0 0 0 0,0 0 0 0 0,-1-1 1 0 0,1 1-1 0 0,-1 0 0 0 0,0 0 0 0 0,0 0 0 0 0,0 0 1 0 0,0 0-1 0 0,-1-1 0 0 0,0 1 0 0 0,1 0 0 0 0,-2 0 1 0 0,1-1-1 0 0,0 1 0 0 0,-1 0 0 0 0,1-1 1 0 0,-5 6-1 0 0,-6 7 176 0 0,-1 0 0 0 0,0-1-1 0 0,-2 0 1 0 0,0-2 0 0 0,-23 18 0 0 0,-29 27-6254 0 0,66-56 5448 0 0,0-1-1 0 0,-1 1 0 0 0,1-1 1 0 0,0 0-1 0 0,-1 1 0 0 0,1-1 1 0 0,-1 0-1 0 0,1 0 0 0 0,-1 0 1 0 0,1 0-1 0 0,-1 0 1 0 0,0 0-1 0 0,0-1 0 0 0,1 1 1 0 0,-1-1-1 0 0,0 1 0 0 0,0-1 1 0 0,0 1-1 0 0,0-1 0 0 0,1 0 1 0 0,-3 0-1 0 0,-2 3-3171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48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7586 0 0,'3'0'2112'0'0,"3"0"-368"0"0,1-1-215 0 0,2-2-249 0 0,0-2-136 0 0,3-1-63 0 0,0 0-65 0 0,4-1-128 0 0,0 1-240 0 0,2 1-240 0 0,2 4-216 0 0,-1 1-136 0 0,0 1-280 0 0,2 2-472 0 0,0 0-816 0 0,-2 0-1225 0 0,0-4-856 0 0,-1-1-3216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48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 8386 0 0,'16'7'9796'0'0,"-1"10"-6857"0"0,6 20-1709 0 0,-12-19-1126 0 0,-2 0 0 0 0,1 1 0 0 0,-2 1 1 0 0,-1-1-1 0 0,0 1 0 0 0,-2 0 0 0 0,0 0 0 0 0,-1 0 0 0 0,-1 0 0 0 0,-1 1 0 0 0,-1-1 0 0 0,0 0 0 0 0,-2 0 0 0 0,0 0 0 0 0,-1 0 0 0 0,-2-1 0 0 0,1 1 0 0 0,-2-1 0 0 0,-1 0 0 0 0,0-1 0 0 0,-2 0 0 0 0,0 0 0 0 0,-12 16 0 0 0,10-16-513 0 0,-51 67-5258 0 0,13-35-4718 0 0,34-36 4919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49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9 5657 0 0,'-3'0'269'0'0,"1"0"0"0"0,-1 0 0 0 0,0 0 1 0 0,1 0-1 0 0,-1 0 0 0 0,0 1 0 0 0,1-1 0 0 0,-1 1 0 0 0,1 0 0 0 0,-1 0 0 0 0,1-1 0 0 0,-1 2 0 0 0,1-1 1 0 0,0 0-1 0 0,-1 0 0 0 0,1 1 0 0 0,0-1 0 0 0,0 1 0 0 0,0 0 0 0 0,0 0 0 0 0,0 0 0 0 0,0 0 0 0 0,1 0 0 0 0,-1 0 1 0 0,1 0-1 0 0,-3 4 0 0 0,3-2-189 0 0,0 1 0 0 0,0-1 0 0 0,0 1 0 0 0,1-1 0 0 0,0 1 0 0 0,0-1 0 0 0,0 1 0 0 0,0-1 0 0 0,1 1 0 0 0,-1-1 0 0 0,1 1 0 0 0,0-1 0 0 0,1 0 0 0 0,-1 1 0 0 0,3 4 0 0 0,-2-4-58 0 0,1 1-1 0 0,0-1 1 0 0,0 0 0 0 0,1 0-1 0 0,-1 0 1 0 0,1-1 0 0 0,0 1 0 0 0,1-1-1 0 0,-1 0 1 0 0,1 0 0 0 0,0 0-1 0 0,-1 0 1 0 0,2-1 0 0 0,-1 0-1 0 0,0 0 1 0 0,6 2 0 0 0,-8-4 60 0 0,0 0 0 0 0,-1 0 0 0 0,1 0 1 0 0,0-1-1 0 0,0 1 0 0 0,-1-1 0 0 0,1 0 1 0 0,0 1-1 0 0,0-1 0 0 0,0 0 0 0 0,0-1 1 0 0,0 1-1 0 0,-1 0 0 0 0,1-1 0 0 0,0 0 1 0 0,0 0-1 0 0,-1 1 0 0 0,1-2 0 0 0,0 1 1 0 0,-1 0-1 0 0,1 0 0 0 0,-1-1 0 0 0,1 0 1 0 0,-1 1-1 0 0,0-1 0 0 0,0 0 0 0 0,0 0 1 0 0,0 0-1 0 0,0 0 0 0 0,0 0 0 0 0,-1-1 1 0 0,1 1-1 0 0,0-1 0 0 0,1-4 0 0 0,-1 4 10 0 0,-1 0 0 0 0,0 0 0 0 0,0 0 0 0 0,0 1 0 0 0,0-1 0 0 0,0 0 0 0 0,-1-1 0 0 0,1 1 0 0 0,-1 0 0 0 0,0 0 0 0 0,0 0 0 0 0,0 0 0 0 0,0 0 0 0 0,-1 0 0 0 0,1 0 0 0 0,-1 0 0 0 0,-2-5 0 0 0,1 3-33 0 0,0 1-1 0 0,-1-1 1 0 0,1 1 0 0 0,-1 0-1 0 0,0 0 1 0 0,0 0-1 0 0,-1 0 1 0 0,1 1 0 0 0,-1-1-1 0 0,-4-2 1 0 0,-3-2-197 0 0,0 1 1 0 0,0 1 0 0 0,0 0-1 0 0,0 1 1 0 0,-1 0 0 0 0,0 0-1 0 0,-22-4 1 0 0,0 8-2539 0 0,34 1 2490 0 0,-1 0 0 0 0,0 0 0 0 0,1 1 1 0 0,-1-1-1 0 0,1 0 0 0 0,-1 0 1 0 0,0 0-1 0 0,1 1 0 0 0,-1-1 0 0 0,1 0 1 0 0,-1 0-1 0 0,1 1 0 0 0,-1-1 1 0 0,1 0-1 0 0,-1 1 0 0 0,1-1 1 0 0,-1 1-1 0 0,1-1 0 0 0,0 1 0 0 0,-1-1 1 0 0,0 1-1 0 0,1 0-89 0 0,0 0 1 0 0,0 0-1 0 0,1 0 0 0 0,-1 0 1 0 0,0-1-1 0 0,0 1 0 0 0,0 0 1 0 0,0 0-1 0 0,1 0 1 0 0,-1-1-1 0 0,0 1 0 0 0,1 0 1 0 0,-1 0-1 0 0,1-1 0 0 0,-1 1 1 0 0,1 0-1 0 0,-1-1 0 0 0,1 1 1 0 0,-1 0-1 0 0,1-1 1 0 0,1 2-1 0 0,16 16-3172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50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6 4425 0 0,'17'-5'1916'0'0,"-11"7"2148"0"0,-15 20 4016 0 0,0-6-7341 0 0,2-1-508 0 0,1 0 0 0 0,0 1 1 0 0,2 0-1 0 0,-1 0 0 0 0,2 0 0 0 0,-3 32 0 0 0,5-38-1123 0 0,1 1 0 0 0,1 0 0 0 0,0-1 1 0 0,0 1-1 0 0,1-1 0 0 0,0 1 0 0 0,5 11 0 0 0,-6-20 431 0 0,0-1-1 0 0,0 1 1 0 0,-1 0-1 0 0,1-1 1 0 0,0 1-1 0 0,0-1 1 0 0,1 1-1 0 0,-1-1 1 0 0,0 0 0 0 0,0 0-1 0 0,1 1 1 0 0,-1-1-1 0 0,1 0 1 0 0,-1 0-1 0 0,1 0 1 0 0,-1 0 0 0 0,1 0-1 0 0,0-1 1 0 0,-1 1-1 0 0,1 0 1 0 0,3 0-1 0 0,9 0-2421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50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6 7946 0 0,'1'-1'319'0'0,"-1"1"0"0"0,1-1 0 0 0,0 1 1 0 0,-1-1-1 0 0,1 1 0 0 0,0-1 1 0 0,-1 1-1 0 0,1 0 0 0 0,0 0 0 0 0,0-1 1 0 0,-1 1-1 0 0,1 0 0 0 0,0 0 0 0 0,0 0 1 0 0,0-1-1 0 0,-1 1 0 0 0,1 0 0 0 0,0 0 1 0 0,0 0-1 0 0,0 1 0 0 0,-1-1 0 0 0,1 0 1 0 0,0 0-1 0 0,0 0 0 0 0,0 1 1 0 0,-1-1-1 0 0,1 0 0 0 0,1 1 0 0 0,28 12 1771 0 0,-24-10-1404 0 0,61 33 876 0 0,-18-8-1194 0 0,-96-33-1664 0 0,31 5 1126 0 0,-15-2 78 0 0,-33 2-1 0 0,56 1 56 0 0,0 0 0 0 0,0 0 0 0 0,0 0 0 0 0,0 1 0 0 0,1 0 0 0 0,-1 0 0 0 0,1 1-1 0 0,-1 0 1 0 0,-12 8 0 0 0,19-10 39 0 0,-1 0 1 0 0,0 0-1 0 0,1 0 0 0 0,-1 0 0 0 0,1 1 0 0 0,0-1 0 0 0,-1 1 1 0 0,1-1-1 0 0,0 1 0 0 0,0 0 0 0 0,0-1 0 0 0,0 1 0 0 0,0 0 1 0 0,1 0-1 0 0,-1-1 0 0 0,0 1 0 0 0,1 0 0 0 0,-1 0 0 0 0,1 0 0 0 0,0 0 1 0 0,-1 0-1 0 0,1 0 0 0 0,0 0 0 0 0,0 0 0 0 0,1 0 0 0 0,-1 0 1 0 0,0 0-1 0 0,1 0 0 0 0,-1 0 0 0 0,1-1 0 0 0,-1 1 0 0 0,1 0 1 0 0,0 0-1 0 0,0 0 0 0 0,0-1 0 0 0,0 1 0 0 0,0 0 0 0 0,0-1 1 0 0,0 1-1 0 0,3 2 0 0 0,1 2 23 0 0,1 0 0 0 0,0-1 0 0 0,0 1 0 0 0,0-1 0 0 0,0 0 0 0 0,1-1 0 0 0,0 1 0 0 0,13 5 0 0 0,51 14 443 0 0,-21-17 91 0 0,-58-5-458 0 0,0 0 1 0 0,1 0 0 0 0,-1 1-1 0 0,1 0 1 0 0,0 1 0 0 0,0-1-1 0 0,-7 6 1 0 0,-10 5 17 0 0,5-5-59 0 0,12-7-42 0 0,0 1 0 0 0,0 1 0 0 0,0 0 0 0 0,0 0 0 0 0,1 0 0 0 0,-1 0 0 0 0,-8 9 0 0 0,15-13-10 0 0,0 1-1 0 0,0-1 1 0 0,-1 0 0 0 0,1 1 0 0 0,0-1 0 0 0,0 0 0 0 0,-1 1-1 0 0,1-1 1 0 0,0 0 0 0 0,0 1 0 0 0,0-1 0 0 0,0 0 0 0 0,0 1-1 0 0,-1-1 1 0 0,1 1 0 0 0,0-1 0 0 0,0 0 0 0 0,0 1-1 0 0,0-1 1 0 0,0 1 0 0 0,0-1 0 0 0,0 0 0 0 0,0 1 0 0 0,1-1-1 0 0,-1 1 1 0 0,0-1 0 0 0,0 0 0 0 0,0 1 0 0 0,0-1 0 0 0,0 1-1 0 0,1-1 1 0 0,-1 1 0 0 0,15 8 131 0 0,22 0-68 0 0,-34-9-70 0 0,27 6 57 0 0,57 1 0 0 0,-74-7-773 0 0,-1-1-1 0 0,24-4 0 0 0,-30 4-250 0 0,0 0-1 0 0,0-1 0 0 0,0 0 0 0 0,-1-1 1 0 0,1 1-1 0 0,-1-1 0 0 0,7-4 0 0 0,14-20-5859 0 0,-13 11 2647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50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14 4681 0 0,'5'-13'8216'0'0,"-1"23"-3837"0"0,-4 1-4243 0 0,-4 16 159 0 0,-2 1 1 0 0,0-1-1 0 0,-2 0 1 0 0,-14 32-1 0 0,3-15-1996 0 0,-43 68 0 0 0,54-100 2356 0 0,0-1-1 0 0,-1 0 1 0 0,-11 10 919 0 0,27-45 2505 0 0,-2 15-3980 0 0,0 0 1 0 0,1 0-1 0 0,0 1 1 0 0,8-9-1 0 0,-10 12-80 0 0,0 1 1 0 0,1 0-1 0 0,0 1 0 0 0,0-1 0 0 0,0 1 1 0 0,0 0-1 0 0,0 0 0 0 0,0 1 0 0 0,1 0 1 0 0,0-1-1 0 0,-1 2 0 0 0,1-1 0 0 0,0 1 1 0 0,0 0-1 0 0,0 0 0 0 0,0 0 1 0 0,0 1-1 0 0,6 0 0 0 0,-8 1 5 0 0,0-1 0 0 0,0 0 0 0 0,0 1 0 0 0,0 0 0 0 0,-1 0 0 0 0,1 0 0 0 0,0 0 0 0 0,-1 1 0 0 0,1-1-1 0 0,-1 1 1 0 0,1 0 0 0 0,-1 0 0 0 0,0 0 0 0 0,0 1 0 0 0,0-1 0 0 0,0 1 0 0 0,0 0 0 0 0,0-1 0 0 0,-1 1 0 0 0,1 0 0 0 0,-1 1 0 0 0,0-1 0 0 0,0 0 0 0 0,0 1 0 0 0,-1-1-1 0 0,1 1 1 0 0,-1-1 0 0 0,2 8 0 0 0,-3-10 1 0 0,0 1-1 0 0,0-1 0 0 0,0 0 0 0 0,0 1 1 0 0,0-1-1 0 0,-1 0 0 0 0,1 1 1 0 0,0-1-1 0 0,-1 0 0 0 0,1 0 0 0 0,-1 1 1 0 0,0-1-1 0 0,1 0 0 0 0,-1 0 0 0 0,0 0 1 0 0,0 0-1 0 0,1 0 0 0 0,-1 0 1 0 0,0 0-1 0 0,0 0 0 0 0,0 0 0 0 0,0 0 1 0 0,-1-1-1 0 0,1 1 0 0 0,0 0 1 0 0,0-1-1 0 0,0 1 0 0 0,0-1 0 0 0,-1 1 1 0 0,-1 0-1 0 0,-47 13 52 0 0,42-12-126 0 0,-39 4-626 0 0,-8 4-3444 0 0,83-15-14059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51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8962 0 0,'24'0'10093'0'0,"-23"0"-9932"0"0,-1 0 0 0 0,0 0 0 0 0,1 0 0 0 0,-1 0 0 0 0,1 0 0 0 0,-1 0 0 0 0,0 0 0 0 0,1 0 0 0 0,-1 0 0 0 0,1 0 0 0 0,-1 0 1 0 0,0 0-1 0 0,1 1 0 0 0,-1-1 0 0 0,1 0 0 0 0,-1 0 0 0 0,0 0 0 0 0,1 0 0 0 0,-1 1 0 0 0,0-1 0 0 0,1 0 0 0 0,-1 0 0 0 0,0 1 0 0 0,1-1 0 0 0,-1 0 0 0 0,0 0 0 0 0,0 1 0 0 0,1-1 0 0 0,-1 0 0 0 0,0 1 0 0 0,0-1 0 0 0,0 1 0 0 0,1-1 0 0 0,-1 0 0 0 0,0 1 0 0 0,0-1 0 0 0,0 0 0 0 0,0 1 0 0 0,0-1 0 0 0,0 1 1 0 0,0-1-1 0 0,0 0 0 0 0,0 1 0 0 0,0-1 0 0 0,0 1 0 0 0,0-1 0 0 0,0 0 0 0 0,0 1 0 0 0,0-1 0 0 0,0 1 0 0 0,-1-1 0 0 0,1 1 0 0 0,0-1-167 0 0,0 1 1 0 0,-1-1-1 0 0,1 0 1 0 0,0 0-1 0 0,0 1 1 0 0,-1-1-1 0 0,1 0 1 0 0,0 0-1 0 0,0 1 1 0 0,-1-1-1 0 0,1 0 1 0 0,0 0-1 0 0,-1 0 1 0 0,1 1-1 0 0,0-1 1 0 0,-1 0-1 0 0,1 0 1 0 0,0 0-1 0 0,-1 0 1 0 0,1 0-1 0 0,0 0 1 0 0,-1 0-1 0 0,1 0 1 0 0,0 0-1 0 0,-1 0 1 0 0,1 0-1 0 0,-1 0 1 0 0,1 0-1 0 0,0 0 1 0 0,-1 0-1 0 0,1 0 1 0 0,0 0-1 0 0,-1 0 1 0 0,1 0-1 0 0,0-1 1 0 0,-1 1-1 0 0,1 0 1 0 0,0 0-1 0 0,-1 0 1 0 0,1-1-1 0 0,0 1 1 0 0,0 0-1 0 0,-1 0 1 0 0,1-1-1 0 0,0 1 1 0 0,0 0-1 0 0,0 0 1 0 0,-1-1-1 0 0,1 1 1 0 0,0 0-1 0 0,0-1 0 0 0,0 1 1 0 0,0 0-1 0 0,-1-1 1 0 0,1 1-1 0 0,0 0 1 0 0,0-1-1 0 0,-11-27-7467 0 0,7 19 363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54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3 4577 0 0,'0'-1'50'0'0,"0"1"-1"0"0,0 0 1 0 0,0 0-1 0 0,0 0 1 0 0,0 0-1 0 0,0 0 1 0 0,1 0-1 0 0,-1-1 1 0 0,0 1-1 0 0,0 0 1 0 0,0 0-1 0 0,0 0 1 0 0,0 0-1 0 0,0 0 1 0 0,0 0-1 0 0,0 0 1 0 0,0 0 0 0 0,1 0-1 0 0,-1 0 1 0 0,0-1-1 0 0,0 1 1 0 0,0 0-1 0 0,0 0 1 0 0,0 0-1 0 0,0 0 1 0 0,1 0-1 0 0,-1 0 1 0 0,0 0-1 0 0,0 0 1 0 0,0 0-1 0 0,0 0 1 0 0,0 0 0 0 0,0 0-1 0 0,1 0 1 0 0,-1 0-1 0 0,0 0 1 0 0,0 0-1 0 0,0 0 1 0 0,0 0-1 0 0,0 0 1 0 0,0 1-1 0 0,1-1 1 0 0,-1 0-1 0 0,0 0 1 0 0,0 0-1 0 0,0 0 1 0 0,0 0-1 0 0,0 0 1 0 0,0 0 0 0 0,0 0-1 0 0,0 0 1 0 0,0 0-1 0 0,1 1 1 0 0,-1-1-1 0 0,0 12 1821 0 0,-6 23 826 0 0,4-24-1245 0 0,-2 63 4761 0 0,6 1-3634 0 0,-1 9-1480 0 0,-2 125-141 0 0,-6 189-319 0 0,-30-4-524 0 0,37-392-147 0 0,-24 116-215 0 0,20-105-817 0 0,0-1 0 0 0,0 0 0 0 0,-2-1 0 0 0,-6 13 0 0 0,12-23 858 0 0,-1-1 0 0 0,1 1-1 0 0,0-1 1 0 0,-1 0 0 0 0,1 1-1 0 0,0-1 1 0 0,-1 0-1 0 0,1 1 1 0 0,-1-1 0 0 0,1 0-1 0 0,-1 1 1 0 0,1-1 0 0 0,-1 0-1 0 0,1 0 1 0 0,-1 1-1 0 0,1-1 1 0 0,-1 0 0 0 0,1 0-1 0 0,-1 0 1 0 0,1 0-1 0 0,-1 0 1 0 0,1 0 0 0 0,-1 0-1 0 0,1 0 1 0 0,-1 0 0 0 0,0 0-1 0 0,1 0 1 0 0,-1 0-1 0 0,1 0 1 0 0,-1 0 0 0 0,1 0-1 0 0,-1 0 1 0 0,1-1 0 0 0,-1 1-1 0 0,1 0 1 0 0,-1 0-1 0 0,1-1 1 0 0,-1 1 0 0 0,1 0-1 0 0,0-1 1 0 0,-1 1 0 0 0,1-1-1 0 0,-1 1 1 0 0,1 0-1 0 0,0-1 1 0 0,0 1 0 0 0,-1-1-1 0 0,1 1 1 0 0,0-1-1 0 0,-1 1 1 0 0,1-1 0 0 0,0 1-1 0 0,0-2 1 0 0,-2 0-350 0 0,-6-7-4677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54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9802 0 0,'0'-3'629'0'0,"0"1"0"0"0,0 0 1 0 0,0-1-1 0 0,1 1 0 0 0,-1 0 0 0 0,1 0 0 0 0,0-1 0 0 0,-1 1 0 0 0,1 0 0 0 0,0 0 1 0 0,0 0-1 0 0,0 0 0 0 0,1 0 0 0 0,-1 0 0 0 0,0 0 0 0 0,1 0 0 0 0,2-2 1 0 0,-3 3-510 0 0,-1 1 0 0 0,1 0 0 0 0,-1-1 0 0 0,1 1 0 0 0,-1 0 0 0 0,1-1 0 0 0,-1 1 1 0 0,1 0-1 0 0,0 0 0 0 0,-1 0 0 0 0,1 0 0 0 0,-1 0 0 0 0,1-1 0 0 0,0 1 0 0 0,-1 0 1 0 0,1 0-1 0 0,0 0 0 0 0,-1 1 0 0 0,1-1 0 0 0,-1 0 0 0 0,1 0 0 0 0,0 0 0 0 0,-1 0 1 0 0,2 1-1 0 0,-1 0-36 0 0,0 0 1 0 0,1 0-1 0 0,-1 0 1 0 0,0 0-1 0 0,0 0 1 0 0,0 1 0 0 0,0-1-1 0 0,0 0 1 0 0,0 1-1 0 0,0-1 1 0 0,0 1-1 0 0,-1-1 1 0 0,2 4-1 0 0,5 17 73 0 0,-1 0-1 0 0,-1 1 1 0 0,-1-1-1 0 0,1 45 0 0 0,-4-47-143 0 0,1 0-1 0 0,0 1 1 0 0,1-1-1 0 0,1 0 1 0 0,1-1-1 0 0,14 35 1 0 0,-17-50 5 0 0,-1-1 0 0 0,1 1 0 0 0,0-1-1 0 0,0 0 1 0 0,0 0 0 0 0,1 0 0 0 0,-1 0 0 0 0,1 0 0 0 0,0-1 0 0 0,-1 1 0 0 0,1-1 0 0 0,0 1 0 0 0,1-1-1 0 0,-1 0 1 0 0,0 0 0 0 0,1-1 0 0 0,-1 1 0 0 0,1-1 0 0 0,3 2 0 0 0,-2-3 22 0 0,1 1 1 0 0,-1-1 0 0 0,0 0-1 0 0,0 0 1 0 0,1 0 0 0 0,-1-1-1 0 0,0 0 1 0 0,0 0 0 0 0,0 0-1 0 0,0-1 1 0 0,0 1 0 0 0,6-4-1 0 0,12-7 81 0 0,-1-1 0 0 0,-1-1-1 0 0,0-1 1 0 0,28-26-1 0 0,-40 34-145 0 0,93-88 264 0 0,21-17-1934 0 0,-150 125-19943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05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0 4617 0 0,'-18'4'9802'0'0,"3"7"-3867"0"0,12-7-5459 0 0,0-1 0 0 0,0 1 0 0 0,1 0-1 0 0,-1 0 1 0 0,1 0 0 0 0,0 0 0 0 0,-1 5 0 0 0,-2 5-445 0 0,1 1-1 0 0,1-1 0 0 0,-3 23 1 0 0,1 28 57 0 0,2 0 0 0 0,7 72 0 0 0,26 130 61 0 0,-28-249-184 0 0,0 4-253 0 0,1 0 1 0 0,2 0 0 0 0,0 0-1 0 0,1-1 1 0 0,13 32 0 0 0,-14-50-2921 0 0,-1-12-74 0 0,-1-11-2265 0 0,-2 1 2059 0 0,-1-2-1323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06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37 4209 0 0,'-4'-20'2725'0'0,"4"4"8743"0"0,6 19-7132 0 0,8 9-3888 0 0,74 64 246 0 0,-52-48-707 0 0,-1 2 0 0 0,56 64 0 0 0,-86-87 30 0 0,1 0-1 0 0,-1 1 0 0 0,-1 0 1 0 0,1 0-1 0 0,-1 1 1 0 0,-1-1-1 0 0,1 1 0 0 0,-1 0 1 0 0,-1 0-1 0 0,0 0 1 0 0,2 18-1 0 0,-4-15 22 0 0,0 1 0 0 0,0-1 1 0 0,-2 1-1 0 0,1-1 0 0 0,-2 1 0 0 0,0-1 0 0 0,-8 22 1 0 0,-7 6-92 0 0,-2-2 1 0 0,-1 0 0 0 0,-2-1 0 0 0,-29 35 0 0 0,29-41-231 0 0,-3 1-442 0 0,19-24 91 0 0,0 0-1 0 0,0 1 1 0 0,1 0 0 0 0,0 0 0 0 0,-6 14-1 0 0,11-14-5086 0 0,18-20-5531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48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5449 0 0,'-6'12'247'0'0,"0"0"528"0"0,0 1-1 0 0,1 0 1 0 0,1 0-1 0 0,-1 0 0 0 0,-1 17 1 0 0,5-27-616 0 0,1 0-1 0 0,-1 0 1 0 0,1 0 0 0 0,0 0-1 0 0,1 0 1 0 0,-1 0 0 0 0,0 0 0 0 0,1 0-1 0 0,0-1 1 0 0,-1 1 0 0 0,1 0-1 0 0,0 0 1 0 0,1 0 0 0 0,-1-1 0 0 0,0 1-1 0 0,1-1 1 0 0,-1 1 0 0 0,1-1 0 0 0,0 1-1 0 0,0-1 1 0 0,0 0 0 0 0,0 0-1 0 0,0 0 1 0 0,1 0 0 0 0,-1 0 0 0 0,0-1-1 0 0,1 1 1 0 0,-1-1 0 0 0,1 1 0 0 0,4 0-1 0 0,-3 0-36 0 0,1-1-1 0 0,-1 0 0 0 0,1 0 0 0 0,-1 0 1 0 0,1 0-1 0 0,0-1 0 0 0,-1 0 0 0 0,1 0 1 0 0,0 0-1 0 0,-1 0 0 0 0,1-1 0 0 0,-1 0 1 0 0,1 0-1 0 0,-1 0 0 0 0,1 0 0 0 0,-1-1 1 0 0,0 0-1 0 0,1 0 0 0 0,-1 0 0 0 0,6-4 1 0 0,-8 4-92 0 0,0 1 1 0 0,1-1 0 0 0,-1 0 0 0 0,0 0 0 0 0,0 0-1 0 0,0 0 1 0 0,-1 0 0 0 0,1-1 0 0 0,0 1 0 0 0,-1 0-1 0 0,1-1 1 0 0,-1 1 0 0 0,0-1 0 0 0,0 0 0 0 0,0 1 0 0 0,0-1-1 0 0,-1 0 1 0 0,1 0 0 0 0,-1 1 0 0 0,1-1 0 0 0,-1 0-1 0 0,0 0 1 0 0,0 0 0 0 0,0 0 0 0 0,-1 1 0 0 0,1-1 0 0 0,-1 0-1 0 0,1 0 1 0 0,-1 1 0 0 0,0-1 0 0 0,0 0 0 0 0,0 1-1 0 0,0-1 1 0 0,-3-3 0 0 0,3 4-12 0 0,-1 0 0 0 0,0 0 0 0 0,0 0-1 0 0,0 0 1 0 0,0 1 0 0 0,0-1 0 0 0,0 0 0 0 0,0 1 0 0 0,0 0-1 0 0,-1-1 1 0 0,1 1 0 0 0,0 0 0 0 0,-1 0 0 0 0,1 1-1 0 0,-1-1 1 0 0,0 0 0 0 0,1 1 0 0 0,-1-1 0 0 0,1 1 0 0 0,-1 0-1 0 0,0 0 1 0 0,1 0 0 0 0,-1 0 0 0 0,0 1 0 0 0,1-1 0 0 0,-1 1-1 0 0,1-1 1 0 0,-4 2 0 0 0,-1 0-472 0 0,0 0 0 0 0,0 1-1 0 0,0-1 1 0 0,1 1 0 0 0,-1 0 0 0 0,1 1 0 0 0,0 0-1 0 0,0 0 1 0 0,-9 7 0 0 0,11-2-2179 0 0,4-9 2500 0 0,0 1 0 0 0,0-1-1 0 0,0 0 1 0 0,0 0 0 0 0,1 0-1 0 0,-1 0 1 0 0,0 1 0 0 0,0-1-398 0 0,1 0 398 0 0,-1 0 0 0 0,0 0-1 0 0,0 1 1 0 0,0-1 0 0 0,0 0-1 0 0,1 0 1 0 0,-1 0 0 0 0,0 0-1 0 0,0 0 1 0 0,0 0 0 0 0,1 0 0 0 0,-1 0-1 0 0,0 0 1 0 0,0 0 0 0 0,0 0-1 0 0,1 0 1 0 0,-1 0 0 0 0,0 0-1 0 0,0 0 1 0 0,1 0 0 0 0,-1 0-1 0 0,0 0 1 0 0,0 0 0 0 0,0 0-1 0 0,0 0 1 0 0,1-1 0 0 0,-1 1-1 0 0,0 0 1 0 0,0 0 0 0 0,0 0-1 0 0,1 0 1 0 0,4-1-3643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49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111 116 12315 0 0,'-36'-9'7489'0'0,"-3"7"-4119"0"0,37 2-3346 0 0,1 0 1 0 0,-1 0 0 0 0,1 1 0 0 0,-1-1 0 0 0,1 0-1 0 0,-1 1 1 0 0,1-1 0 0 0,-1 1 0 0 0,1-1 0 0 0,-1 1-1 0 0,1 0 1 0 0,0 0 0 0 0,-1-1 0 0 0,1 1 0 0 0,0 0-1 0 0,0 0 1 0 0,0 1 0 0 0,0-1 0 0 0,0 0 0 0 0,0 0-1 0 0,0 0 1 0 0,0 1 0 0 0,0-1 0 0 0,0 0 0 0 0,1 1-1 0 0,-1-1 1 0 0,0 1 0 0 0,1-1 0 0 0,-1 1 0 0 0,1-1-1 0 0,0 1 1 0 0,0-1 0 0 0,-1 1 0 0 0,1-1 0 0 0,0 1-1 0 0,0-1 1 0 0,0 1 0 0 0,1 0 0 0 0,-1-1 0 0 0,0 1 0 0 0,0-1-1 0 0,1 1 1 0 0,-1-1 0 0 0,1 1 0 0 0,1 1 0 0 0,1 7-29 0 0,1-1 0 0 0,0 1 0 0 0,1-1 0 0 0,0 0 0 0 0,0 0 0 0 0,10 12 0 0 0,-12-17-23 0 0,-1 0 0 0 0,2-1 0 0 0,-1 1-1 0 0,0-1 1 0 0,1 1 0 0 0,0-1 0 0 0,-1 0 0 0 0,1 0 0 0 0,1-1 0 0 0,-1 1 0 0 0,0-1 0 0 0,1 0-1 0 0,-1 0 1 0 0,1 0 0 0 0,8 1 0 0 0,-12-3-24 0 0,1 0 1 0 0,0 0-1 0 0,-1 0 0 0 0,1 0 1 0 0,0 0-1 0 0,-1 0 0 0 0,1 0 1 0 0,-1-1-1 0 0,1 1 0 0 0,0-1 1 0 0,-1 1-1 0 0,1-1 0 0 0,-1 0 1 0 0,1 0-1 0 0,-1 0 0 0 0,1 0 1 0 0,-1 1-1 0 0,0-2 0 0 0,0 1 1 0 0,1 0-1 0 0,0-1 0 0 0,0-1-145 0 0,0 0 0 0 0,0 0 0 0 0,0 0 0 0 0,-1-1 0 0 0,0 1-1 0 0,1 0 1 0 0,-1-1 0 0 0,0 1 0 0 0,1-6 0 0 0,-1-4-515 0 0,0 0-1 0 0,0-1 1 0 0,-1 1 0 0 0,-2-16 0 0 0,1 20 443 0 0,-1 0 1 0 0,1 0-1 0 0,-2 0 0 0 0,1 0 1 0 0,-1 0-1 0 0,0 1 0 0 0,-1 0 1 0 0,0-1-1 0 0,-9-12 0 0 0,10 18 286 0 0,1-1 0 0 0,-1 0 0 0 0,-1 1-1 0 0,1-1 1 0 0,0 1 0 0 0,-1 0-1 0 0,0 0 1 0 0,0 0 0 0 0,1 1 0 0 0,-2-1-1 0 0,1 1 1 0 0,0 0 0 0 0,0 0 0 0 0,-1 1-1 0 0,1-1 1 0 0,-1 1 0 0 0,1 0-1 0 0,-1 0 1 0 0,0 0 0 0 0,-6 1 0 0 0,14 1 398 0 0,1 0 1 0 0,-1 0 0 0 0,0 1 0 0 0,0-1 0 0 0,1 1 0 0 0,-1 0 0 0 0,0 0 0 0 0,4 4 0 0 0,7 4 586 0 0,8 2-133 0 0,41 16 0 0 0,-57-25-863 0 0,1-1 0 0 0,-1 0 0 0 0,0 0 0 0 0,1-1 0 0 0,-1 0 0 0 0,1 0 0 0 0,-1-1-1 0 0,1 0 1 0 0,-1 0 0 0 0,1 0 0 0 0,0-1 0 0 0,8-1 0 0 0,-11 0-96 0 0,0 0 1 0 0,0 0-1 0 0,1 0 0 0 0,-1-1 0 0 0,-1 1 1 0 0,1-1-1 0 0,0 0 0 0 0,-1 0 1 0 0,4-4-1 0 0,-5 5 58 0 0,0 1 1 0 0,-1-1-1 0 0,1 0 1 0 0,-1 0-1 0 0,0 0 1 0 0,1 0-1 0 0,-1 0 1 0 0,0 0-1 0 0,0 0 1 0 0,0 0-1 0 0,0-1 0 0 0,-1 1 1 0 0,1 0-1 0 0,0-1 1 0 0,-1 1-1 0 0,0-1 1 0 0,0 1-1 0 0,1 0 1 0 0,-2-3-1 0 0,1 5 34 0 0,0 0-1 0 0,0 0 0 0 0,0-1 1 0 0,0 1-1 0 0,0 0 1 0 0,0 0-1 0 0,0 0 0 0 0,0 0 1 0 0,0 0-1 0 0,0 0 0 0 0,0 0 1 0 0,0 0-1 0 0,0-1 1 0 0,0 1-1 0 0,0 0 0 0 0,0 0 1 0 0,0 0-1 0 0,0 0 0 0 0,0 0 1 0 0,0 0-1 0 0,0 0 1 0 0,0 0-1 0 0,0 0 0 0 0,0 0 1 0 0,0-1-1 0 0,0 1 0 0 0,0 0 1 0 0,0 0-1 0 0,-1 0 1 0 0,1 0-1 0 0,0 0 0 0 0,0 0 1 0 0,0 0-1 0 0,0 0 0 0 0,0 0 1 0 0,0 0-1 0 0,0 0 1 0 0,0 0-1 0 0,0 0 0 0 0,-1 0 1 0 0,1 0-1 0 0,0 0 0 0 0,0 0 1 0 0,0 0-1 0 0,0 0 1 0 0,0 0-1 0 0,0 0 0 0 0,0 0 1 0 0,0 0-1 0 0,0 0 0 0 0,-1 0 1 0 0,1 0-1 0 0,0 0 1 0 0,0 0-1 0 0,0 0 0 0 0,0 0 1 0 0,0 0-1 0 0,0 0 1 0 0,0 1-1 0 0,0-1 0 0 0,0 0 1 0 0,0 0-1 0 0,-1 0 0 0 0,-5 9 41 0 0,-3 12-46 0 0,5-2 23 0 0,-3 10-325 0 0,-4 38 0 0 0,10-58-279 0 0,0 0 0 0 0,1-1 1 0 0,0 1-1 0 0,1 0 0 0 0,0 0 0 0 0,0 0 1 0 0,1-1-1 0 0,5 17 0 0 0,-6-23 329 0 0,0 0 0 0 0,0 0-1 0 0,1 0 1 0 0,-1 0-1 0 0,0-1 1 0 0,1 1-1 0 0,-1 0 1 0 0,1 0 0 0 0,-1-1-1 0 0,1 1 1 0 0,0-1-1 0 0,-1 0 1 0 0,1 1-1 0 0,0-1 1 0 0,0 0 0 0 0,4 2-1 0 0,-6-4 210 0 0,0 1 0 0 0,0 0-1 0 0,0 0 1 0 0,0 0 0 0 0,0 0-1 0 0,0 0 1 0 0,0 0 0 0 0,0 0 0 0 0,0 0-1 0 0,0 0 1 0 0,0-1 0 0 0,0 1-1 0 0,0 0 1 0 0,0 0 0 0 0,0 0-1 0 0,1 0 1 0 0,-1 0 0 0 0,0 0 0 0 0,0 0-1 0 0,0 0 1 0 0,0 0 0 0 0,0 0-1 0 0,0 0 1 0 0,0 0 0 0 0,0 0 0 0 0,0 0-1 0 0,0 0 1 0 0,1 0 0 0 0,-1-1-1 0 0,0 1 1 0 0,0 0 0 0 0,0 0 0 0 0,0 0-1 0 0,0 0 1 0 0,0 0 0 0 0,0 0-1 0 0,0 0 1 0 0,0 0 0 0 0,1 0 0 0 0,-1 1-1 0 0,0-1 1 0 0,0 0 0 0 0,0 0-1 0 0,0 0 1 0 0,0 0 0 0 0,0 0-1 0 0,0 0 1 0 0,0 0 0 0 0,0 0 0 0 0,1 0-1 0 0,-1 0 1 0 0,0 0 0 0 0,0 0-1 0 0,0 0 1 0 0,0 0 0 0 0,-1-3-1372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07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4 144 4769 0 0,'8'-1'14844'0'0,"-8"1"-14629"0"0,14 15 4138 0 0,-11-11-5002 0 0,13 11 680 0 0,1 0 0 0 0,0-1 1 0 0,1 0-1 0 0,0-1 1 0 0,1-2-1 0 0,0 0 0 0 0,1-1 1 0 0,1 0-1 0 0,-1-2 1 0 0,39 10-1 0 0,-56-17-37 0 0,0-1 1 0 0,1 1-1 0 0,-1-1 0 0 0,1 0 1 0 0,-1 0-1 0 0,0 0 0 0 0,1-1 0 0 0,-1 1 1 0 0,0-1-1 0 0,1 0 0 0 0,-1 0 1 0 0,0 0-1 0 0,0 0 0 0 0,0-1 0 0 0,0 1 1 0 0,0-1-1 0 0,0 0 0 0 0,0 0 1 0 0,0 0-1 0 0,-1 0 0 0 0,1 0 0 0 0,-1-1 1 0 0,0 1-1 0 0,1-1 0 0 0,-1 1 1 0 0,0-1-1 0 0,0 0 0 0 0,-1 0 0 0 0,1 0 1 0 0,2-5-1 0 0,0-4-91 0 0,1 1 0 0 0,-1-1 0 0 0,-1 0 0 0 0,0 1 1 0 0,-1-2-1 0 0,0 1 0 0 0,0-15 0 0 0,-2 22 103 0 0,-1 0-1 0 0,1 1 1 0 0,0-1 0 0 0,-1 0-1 0 0,0 1 1 0 0,0-1 0 0 0,-1 1-1 0 0,1-1 1 0 0,-1 1 0 0 0,0 0-1 0 0,0 0 1 0 0,0-1 0 0 0,-1 2-1 0 0,1-1 1 0 0,-5-4 0 0 0,2 2 10 0 0,0 1 1 0 0,-1-1 0 0 0,0 2 0 0 0,0-1-1 0 0,0 0 1 0 0,-1 1 0 0 0,0 0 0 0 0,-12-5-1 0 0,9 5 51 0 0,0 1-1 0 0,0 0 1 0 0,0 0-1 0 0,0 1 1 0 0,0 0-1 0 0,-1 0 1 0 0,1 2-1 0 0,-1-1 1 0 0,1 1-1 0 0,-1 1 1 0 0,1 0-1 0 0,-1 0 1 0 0,-17 5-1 0 0,21-3-13 0 0,0 0 0 0 0,0 1 0 0 0,0-1-1 0 0,1 2 1 0 0,0-1 0 0 0,0 1 0 0 0,0-1 0 0 0,0 2-1 0 0,0-1 1 0 0,1 1 0 0 0,-9 12 0 0 0,8-9-16 0 0,0 1 1 0 0,0 0 0 0 0,1 0-1 0 0,1 1 1 0 0,0-1-1 0 0,0 1 1 0 0,-4 22-1 0 0,6-22-23 0 0,1-1 0 0 0,0 1 0 0 0,1 0 0 0 0,0-1 0 0 0,0 1 0 0 0,1 0 0 0 0,1-1 0 0 0,4 17 0 0 0,-4-20-6 0 0,0-1 0 0 0,1 1 0 0 0,0 0 0 0 0,0-1-1 0 0,0 0 1 0 0,1 0 0 0 0,0 0 0 0 0,0 0 0 0 0,1-1-1 0 0,-1 1 1 0 0,1-1 0 0 0,1 0 0 0 0,6 5 0 0 0,-2-3-18 0 0,1 0 1 0 0,0 0-1 0 0,1-1 1 0 0,0 0-1 0 0,13 4 1 0 0,-19-8-528 0 0,-1-1 0 0 0,0 0 0 0 0,1 0 0 0 0,-1 0 0 0 0,1-1 0 0 0,7 0 0 0 0,-9 0-404 0 0,-1 0 0 0 0,0-1 0 0 0,0 1 0 0 0,0-1 0 0 0,0 0-1 0 0,0 0 1 0 0,0 0 0 0 0,0-1 0 0 0,0 1 0 0 0,0-1 0 0 0,0 1 0 0 0,2-3 0 0 0,5-4-5131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07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273 26 4785 0 0,'-21'-18'9374'0'0,"-4"10"-3519"0"0,19 8-5372 0 0,1 0 0 0 0,-1 0 0 0 0,0 1 0 0 0,1-1 0 0 0,-1 1 0 0 0,1 1 1 0 0,-1-1-1 0 0,-6 4 0 0 0,-1 0-422 0 0,0 1 0 0 0,1 0-1 0 0,0 1 1 0 0,1 1 0 0 0,0 0 0 0 0,-17 15 0 0 0,21-15-46 0 0,-1 0 1 0 0,1 1-1 0 0,0 1 1 0 0,1-1-1 0 0,0 1 0 0 0,0 0 1 0 0,-6 17-1 0 0,10-23-20 0 0,1-1-1 0 0,-1 1 1 0 0,1 0 0 0 0,0 0-1 0 0,0 0 1 0 0,0 0-1 0 0,1 0 1 0 0,-1 0-1 0 0,1 0 1 0 0,0 0 0 0 0,0 0-1 0 0,0 0 1 0 0,1 0-1 0 0,-1 0 1 0 0,1-1 0 0 0,0 1-1 0 0,0 0 1 0 0,1 0-1 0 0,-1 0 1 0 0,1-1 0 0 0,0 1-1 0 0,0-1 1 0 0,0 1-1 0 0,5 5 1 0 0,-5-7 6 0 0,-1 0 1 0 0,1-1 0 0 0,0 1-1 0 0,1-1 1 0 0,-1 0-1 0 0,0 1 1 0 0,0-1-1 0 0,0 0 1 0 0,1 0-1 0 0,-1 0 1 0 0,1-1-1 0 0,-1 1 1 0 0,1-1-1 0 0,-1 1 1 0 0,1-1 0 0 0,-1 0-1 0 0,5 0 1 0 0,-2 0 1 0 0,1-1-1 0 0,-1 0 1 0 0,0 0 0 0 0,0-1 0 0 0,0 1 0 0 0,1-1 0 0 0,8-5 0 0 0,-2-1 4 0 0,1 0 0 0 0,-2 0 1 0 0,1-1-1 0 0,-1 0 0 0 0,13-15 1 0 0,37-55 296 0 0,-69 122 1109 0 0,-14 47-785 0 0,15-66-785 0 0,0 1-1 0 0,2 0 1 0 0,0 1 0 0 0,2-1 0 0 0,0 42-1 0 0,8-49-1961 0 0,1-12-2655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08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32 448 11018 0 0,'-14'2'6974'0'0,"0"-3"-2495"0"0,14 0-4397 0 0,-1 0-1 0 0,1 0 1 0 0,-1 0-1 0 0,1 0 1 0 0,-1 0-1 0 0,1 0 1 0 0,0 0-1 0 0,0 0 1 0 0,-1 0-1 0 0,1 0 1 0 0,0 0-1 0 0,0 0 1 0 0,0 0-1 0 0,0 0 1 0 0,0 0-1 0 0,0 0 1 0 0,1-2-1 0 0,35-218 1440 0 0,-24 160-1427 0 0,-9 46-93 0 0,14-55 7 0 0,-15 65-8 0 0,0 0 0 0 0,0 1-1 0 0,0-1 1 0 0,0 1 0 0 0,1-1-1 0 0,-1 1 1 0 0,1 0 0 0 0,0 0 0 0 0,1 0-1 0 0,-1 1 1 0 0,7-7 0 0 0,-9 10-3 0 0,-1-1 1 0 0,1 1 0 0 0,-1 0-1 0 0,1-1 1 0 0,-1 1 0 0 0,1 0-1 0 0,-1-1 1 0 0,1 1 0 0 0,0 0-1 0 0,-1 0 1 0 0,1-1-1 0 0,0 1 1 0 0,-1 0 0 0 0,1 0-1 0 0,0 0 1 0 0,-1 0 0 0 0,1 0-1 0 0,0 0 1 0 0,-1 0 0 0 0,1 0-1 0 0,0 0 1 0 0,-1 0 0 0 0,1 0-1 0 0,0 1 1 0 0,-1-1-1 0 0,1 0 1 0 0,0 0 0 0 0,-1 1-1 0 0,1-1 1 0 0,1 2-4 0 0,-1-1 1 0 0,0 0-1 0 0,0 0 0 0 0,0 1 1 0 0,0-1-1 0 0,0 1 0 0 0,0-1 1 0 0,0 1-1 0 0,0-1 0 0 0,-1 1 1 0 0,2 2-1 0 0,6 41-61 0 0,-9-11 55 0 0,-1 0 0 0 0,-2 0-1 0 0,-1 0 1 0 0,-1-1 0 0 0,-2 0-1 0 0,-19 48 1 0 0,21-63-37 0 0,10-26-60 0 0,14-29-53 0 0,-8 22 197 0 0,0 1 0 0 0,1 1 0 0 0,0 0 0 0 0,1 0 0 0 0,0 2 0 0 0,1-1 0 0 0,1 1 0 0 0,-1 1 0 0 0,2 1 0 0 0,18-10 0 0 0,-32 18-12 0 0,0 0 1 0 0,0 1-1 0 0,0-1 0 0 0,1 1 1 0 0,-1 0-1 0 0,0-1 1 0 0,0 1-1 0 0,1 0 0 0 0,-1 0 1 0 0,0 0-1 0 0,0 0 0 0 0,1 0 1 0 0,-1 0-1 0 0,0 0 0 0 0,0 0 1 0 0,1 0-1 0 0,-1 0 0 0 0,0 1 1 0 0,0-1-1 0 0,1 1 0 0 0,-1-1 1 0 0,0 1-1 0 0,0-1 0 0 0,0 1 1 0 0,0 0-1 0 0,2 0 0 0 0,-1 2 21 0 0,0-1 0 0 0,-1 0-1 0 0,1 1 1 0 0,0 0-1 0 0,-1-1 1 0 0,1 1-1 0 0,-1 0 1 0 0,0 0-1 0 0,0-1 1 0 0,2 7-1 0 0,0 8 77 0 0,0 0-1 0 0,-2 0 0 0 0,1 19 0 0 0,-2-30-107 0 0,-4 106-8 0 0,0-47-2766 0 0,5 0-7395 0 0,0-57 5557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08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236 151 11506 0 0,'-20'-2'8481'0'0,"3"8"-3421"0"0,15-5-4760 0 0,-1 1-1 0 0,1 0 1 0 0,-1 1-1 0 0,1-1 0 0 0,0 0 1 0 0,0 1-1 0 0,0-1 1 0 0,0 1-1 0 0,-3 4 1 0 0,1 2-398 0 0,0 0 1 0 0,0 0-1 0 0,1 1 1 0 0,0-1-1 0 0,-2 18 1 0 0,4-17 97 0 0,0 0 0 0 0,1 0 0 0 0,0 0 0 0 0,0 0 0 0 0,1 0 0 0 0,1 0 0 0 0,0 0 1 0 0,0-1-1 0 0,5 14 0 0 0,-6-21-3 0 0,0 1 0 0 0,0-1 0 0 0,1 1 1 0 0,-1-1-1 0 0,1 1 0 0 0,-1-1 0 0 0,1 0 0 0 0,0 0 0 0 0,0 0 1 0 0,0 0-1 0 0,0 0 0 0 0,0-1 0 0 0,0 1 0 0 0,0 0 1 0 0,1-1-1 0 0,1 2 0 0 0,-1-3-1 0 0,0 1 0 0 0,0-1 1 0 0,-1 1-1 0 0,1-1 0 0 0,0 0 0 0 0,0 0 0 0 0,-1 0 1 0 0,1 0-1 0 0,0 0 0 0 0,0-1 0 0 0,-1 1 0 0 0,1-1 0 0 0,0 0 1 0 0,-1 0-1 0 0,1 0 0 0 0,0 0 0 0 0,-1 0 0 0 0,0-1 1 0 0,3-1-1 0 0,3-2 7 0 0,-1 1-1 0 0,-1-2 1 0 0,1 1 0 0 0,-1-1 0 0 0,0 0 0 0 0,0 0-1 0 0,0 0 1 0 0,-1-1 0 0 0,0 0 0 0 0,-1 0 0 0 0,1-1-1 0 0,-1 1 1 0 0,-1-1 0 0 0,1 0 0 0 0,-1 0 0 0 0,-1 0-1 0 0,0 0 1 0 0,0 0 0 0 0,0-1 0 0 0,0-13-1 0 0,-1 12 14 0 0,-1 0 0 0 0,-1 0 0 0 0,0 0 0 0 0,0 0-1 0 0,0 1 1 0 0,-2-1 0 0 0,1 1 0 0 0,-1-1 0 0 0,0 1-1 0 0,-1 0 1 0 0,0 0 0 0 0,-1 0 0 0 0,1 1-1 0 0,-2-1 1 0 0,1 1 0 0 0,-1 0 0 0 0,-11-11 0 0 0,11 14-12 0 0,0-1 0 0 0,-1 1 1 0 0,1 0-1 0 0,-1 0 1 0 0,0 1-1 0 0,-1-1 0 0 0,1 2 1 0 0,-1-1-1 0 0,0 1 1 0 0,1 0-1 0 0,-1 1 0 0 0,-1 0 1 0 0,1 0-1 0 0,0 1 1 0 0,0 0-1 0 0,-10 0 0 0 0,12 1-22 0 0,0 1 0 0 0,0 0-1 0 0,0 0 1 0 0,0 0-1 0 0,0 1 1 0 0,0 0 0 0 0,1 0-1 0 0,-1 0 1 0 0,0 1 0 0 0,1 0-1 0 0,0 0 1 0 0,0 0-1 0 0,0 1 1 0 0,0 0 0 0 0,0 0-1 0 0,1 0 1 0 0,-1 0-1 0 0,1 1 1 0 0,0 0 0 0 0,1-1-1 0 0,-1 2 1 0 0,-4 8 0 0 0,4-7-210 0 0,1 0 0 0 0,0 1 0 0 0,0 0 0 0 0,0 0 1 0 0,1 0-1 0 0,0 0 0 0 0,1 0 0 0 0,-1 0 1 0 0,2 1-1 0 0,-1 7 0 0 0,2-10-325 0 0,-1-1 0 0 0,1 0-1 0 0,0 1 1 0 0,0-1-1 0 0,0 0 1 0 0,1 0 0 0 0,2 6-1 0 0,-2-7-292 0 0,0-1 0 0 0,0 1 0 0 0,0-1-1 0 0,0 0 1 0 0,1 0 0 0 0,-1 1 0 0 0,1-2-1 0 0,0 1 1 0 0,0 0 0 0 0,4 2 0 0 0,5 1-3230 0 0,4 0-768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09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 8450 0 0,'2'5'12435'0'0,"3"10"-9306"0"0,-4 4-2205 0 0,-1 1-1 0 0,-1-1 1 0 0,-3 22-1 0 0,-30 104 462 0 0,22-104-1330 0 0,2-1 1 0 0,-6 56 0 0 0,18-69-297 0 0,-2-27 232 0 0,0 0 0 0 0,1 0 0 0 0,-1 0 0 0 0,0 0 0 0 0,0 1 0 0 0,0-1 0 0 0,0 0 0 0 0,0 0 0 0 0,0 0 0 0 0,0 0 0 0 0,0 0 0 0 0,0 0 0 0 0,0 0-1 0 0,0 0 1 0 0,0 0 0 0 0,0 1 0 0 0,0-1 0 0 0,1 0 0 0 0,-1 0 0 0 0,0 0 0 0 0,0 0 0 0 0,0 0 0 0 0,0 0 0 0 0,0 0 0 0 0,0 0 0 0 0,0 0 0 0 0,0 0 0 0 0,1 0 0 0 0,-1 0 0 0 0,0 0 0 0 0,0 0 0 0 0,0 0-1 0 0,0 0 1 0 0,0 0 0 0 0,0 0 0 0 0,0 0 0 0 0,1 0 0 0 0,-1 0 0 0 0,0 0 0 0 0,0 0 0 0 0,0 0 0 0 0,0 0 0 0 0,0 0 0 0 0,0 0 0 0 0,0 0 0 0 0,0 0 0 0 0,1 0 0 0 0,-1-1 0 0 0,0 1 0 0 0,0 0 0 0 0,0 0-1 0 0,0 0 1 0 0,0 0 0 0 0,0 0 0 0 0,7-15-443 0 0,3-14 141 0 0,32-88-132 0 0,-36 104 438 0 0,0 1-1 0 0,1 0 1 0 0,0 0-1 0 0,1 1 1 0 0,1-1-1 0 0,16-17 0 0 0,-24 28 20 0 0,0 0-1 0 0,1-1 0 0 0,-1 1 0 0 0,0 0 0 0 0,1 0 0 0 0,-1 0 1 0 0,1 0-1 0 0,0 0 0 0 0,-1 0 0 0 0,1 0 0 0 0,0 0 0 0 0,-1 1 1 0 0,1-1-1 0 0,0 1 0 0 0,0-1 0 0 0,-1 1 0 0 0,1-1 0 0 0,0 1 0 0 0,0 0 1 0 0,3 0-1 0 0,-4 1 13 0 0,1 0-1 0 0,0 0 1 0 0,-1 0 0 0 0,1 0 0 0 0,-1 0 0 0 0,1 0-1 0 0,-1 0 1 0 0,0 1 0 0 0,0-1 0 0 0,1 0 0 0 0,-1 1 0 0 0,0-1-1 0 0,0 1 1 0 0,0-1 0 0 0,-1 1 0 0 0,1 0 0 0 0,0-1-1 0 0,0 1 1 0 0,-1 0 0 0 0,1 0 0 0 0,-1 2 0 0 0,6 24 81 0 0,-1 1 0 0 0,-1-1 1 0 0,-2 1-1 0 0,-1 0 0 0 0,-4 43 1 0 0,2 42-7790 0 0,1-111 6761 0 0,-3 10-8463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12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5 6521 0 0,'-3'-1'515'0'0,"1"0"0"0"0,-1 1 0 0 0,0-1 0 0 0,1 1 0 0 0,-1-1 0 0 0,0 1 0 0 0,0 0 0 0 0,1 0 0 0 0,-1 0 0 0 0,0 0 0 0 0,0 0 0 0 0,1 1 0 0 0,-1-1 0 0 0,0 1 0 0 0,1 0 0 0 0,-1 0-1 0 0,1 0 1 0 0,-1 0 0 0 0,-3 2 0 0 0,2 0-142 0 0,-1 0 1 0 0,1 1-1 0 0,0-1 0 0 0,0 1 0 0 0,1 0 0 0 0,-1 0 0 0 0,1 1 0 0 0,-1-1 0 0 0,-3 8 1 0 0,2-3-265 0 0,1 0 0 0 0,0 0 1 0 0,0 1-1 0 0,1 0 0 0 0,0-1 0 0 0,1 1 1 0 0,0 0-1 0 0,0 0 0 0 0,1 1 1 0 0,0 12-1 0 0,1-19-111 0 0,1 0 0 0 0,0 0-1 0 0,-1 0 1 0 0,1 0 0 0 0,0-1 0 0 0,1 1 0 0 0,-1 0-1 0 0,1-1 1 0 0,0 1 0 0 0,0-1 0 0 0,0 0-1 0 0,0 1 1 0 0,0-1 0 0 0,1 0 0 0 0,-1 0 0 0 0,1 0-1 0 0,0-1 1 0 0,0 1 0 0 0,0-1 0 0 0,0 0 0 0 0,0 1-1 0 0,1-1 1 0 0,-1-1 0 0 0,1 1 0 0 0,-1 0-1 0 0,1-1 1 0 0,0 0 0 0 0,-1 0 0 0 0,1 0 0 0 0,0 0-1 0 0,0-1 1 0 0,0 1 0 0 0,0-1 0 0 0,0 0 0 0 0,0 0-1 0 0,-1 0 1 0 0,1-1 0 0 0,0 0 0 0 0,0 1-1 0 0,0-1 1 0 0,0 0 0 0 0,-1-1 0 0 0,7-2 0 0 0,-6 2 12 0 0,0 0 0 0 0,-1 0 0 0 0,1-1 1 0 0,-1 1-1 0 0,0-1 0 0 0,0 0 0 0 0,0 0 0 0 0,0 0 1 0 0,0 0-1 0 0,-1 0 0 0 0,1-1 0 0 0,-1 1 1 0 0,0-1-1 0 0,0 1 0 0 0,0-1 0 0 0,0 0 1 0 0,-1 0-1 0 0,1 0 0 0 0,0-7 0 0 0,-1 5 35 0 0,0-1 0 0 0,-1 1 0 0 0,0-1 0 0 0,0 1 0 0 0,0-1 0 0 0,-1 1-1 0 0,0-1 1 0 0,-1 1 0 0 0,1-1 0 0 0,-1 1 0 0 0,0 0 0 0 0,-3-6 0 0 0,2 6 5 0 0,0 0 1 0 0,-1 0 0 0 0,1 0-1 0 0,-1 0 1 0 0,0 1-1 0 0,-1 0 1 0 0,1 0-1 0 0,-1 0 1 0 0,0 0 0 0 0,0 1-1 0 0,-10-7 1 0 0,11 9-37 0 0,0 0 1 0 0,0 0-1 0 0,0 0 1 0 0,0 1-1 0 0,0-1 0 0 0,0 1 1 0 0,-1 0-1 0 0,1 0 1 0 0,0 0-1 0 0,-1 1 1 0 0,1 0-1 0 0,-1 0 1 0 0,1 0-1 0 0,-1 0 1 0 0,1 1-1 0 0,0-1 0 0 0,-1 1 1 0 0,-6 3-1 0 0,9-4-32 0 0,0 1-1 0 0,0 0 0 0 0,0 0 1 0 0,1 0-1 0 0,-1 0 0 0 0,0 0 1 0 0,1 0-1 0 0,-1 0 0 0 0,1 0 1 0 0,-1 1-1 0 0,1-1 0 0 0,0 1 1 0 0,-1-1-1 0 0,1 1 0 0 0,-1 1 1 0 0,1-1-271 0 0,0 0 0 0 0,0 0 1 0 0,1 0-1 0 0,-1 0 1 0 0,1 0-1 0 0,-1 0 1 0 0,1 0-1 0 0,0 0 0 0 0,0 0 1 0 0,0 0-1 0 0,0 0 1 0 0,0 0-1 0 0,0 2 0 0 0,1-1-290 0 0,-1-1-1 0 0,1 1 1 0 0,0-1-1 0 0,0 1 1 0 0,0-1-1 0 0,0 1 1 0 0,0-1-1 0 0,1 0 1 0 0,-1 0-1 0 0,1 1 1 0 0,-1-1-1 0 0,1 0 1 0 0,0 0-1 0 0,0-1 1 0 0,0 1-1 0 0,0 0 1 0 0,0-1-1 0 0,0 1 1 0 0,1-1-1 0 0,-1 1 1 0 0,0-1-1 0 0,5 2 1 0 0,11 2-3168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12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6465 0 0,'1'18'9235'0'0,"0"1"-3881"0"0,5 22-2634 0 0,4 46-3566 0 0,-15 0 1101 0 0,2-68-761 0 0,2 1 0 0 0,0 0 0 0 0,1 0-1 0 0,4 30 1 0 0,2-34-2751 0 0,2-17-2437 0 0,1-12-181 0 0,-5 4 4911 0 0,4-6-2330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12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23 5361 0 0,'0'-1'231'0'0,"-1"1"0"0"0,1-1-1 0 0,0 0 1 0 0,0 1 0 0 0,0-1-1 0 0,0 0 1 0 0,0 0 0 0 0,0 1-1 0 0,0-1 1 0 0,0 0 0 0 0,0 1-1 0 0,0-1 1 0 0,0 0 0 0 0,0 1-1 0 0,1-1 1 0 0,-1 0 0 0 0,0 1 0 0 0,0-1-1 0 0,1 0 1 0 0,-1 1 0 0 0,0-1-1 0 0,1 1 1 0 0,-1-1 0 0 0,1 1-1 0 0,-1-1 1 0 0,1 1 0 0 0,-1-1-1 0 0,1 1 1 0 0,-1-1 0 0 0,2 0-1 0 0,0 0 16 0 0,0 1-1 0 0,0-1 1 0 0,-1 1-1 0 0,1 0 1 0 0,0 0-1 0 0,0-1 1 0 0,0 1-1 0 0,0 1 1 0 0,0-1-1 0 0,0 0 1 0 0,2 1-1 0 0,5 1 297 0 0,0 0 0 0 0,0 1 0 0 0,15 7 0 0 0,-15-6-372 0 0,-1 1 0 0 0,0-1-1 0 0,0 2 1 0 0,0-1-1 0 0,-1 1 1 0 0,1 0-1 0 0,-2 1 1 0 0,1 0 0 0 0,-1 0-1 0 0,11 15 1 0 0,-15-18-125 0 0,0 0 1 0 0,0 1-1 0 0,0-1 1 0 0,0 1 0 0 0,-1 0-1 0 0,1-1 1 0 0,-1 1-1 0 0,0 0 1 0 0,-1 0 0 0 0,1 0-1 0 0,-1-1 1 0 0,0 1-1 0 0,0 0 1 0 0,-1 0 0 0 0,0 0-1 0 0,1 0 1 0 0,-1-1-1 0 0,-1 1 1 0 0,1 0 0 0 0,-1-1-1 0 0,0 1 1 0 0,-4 7-1 0 0,-4 3 76 0 0,0 0-1 0 0,-21 23 1 0 0,23-30-80 0 0,0 2 0 0 0,0-1 0 0 0,1 1 1 0 0,0 0-1 0 0,1 1 0 0 0,0-1 0 0 0,-8 22 0 0 0,13-30-13 0 0,1-1 0 0 0,-1 1-1 0 0,1 0 1 0 0,-1-1 0 0 0,1 1-1 0 0,0-1 1 0 0,0 1 0 0 0,-1 0 0 0 0,1-1-1 0 0,0 1 1 0 0,1-1 0 0 0,-1 1-1 0 0,0 0 1 0 0,0-1 0 0 0,1 1-1 0 0,-1-1 1 0 0,1 1 0 0 0,-1-1 0 0 0,1 1-1 0 0,0-1 1 0 0,0 1 0 0 0,-1-1-1 0 0,1 0 1 0 0,2 3 0 0 0,0-3-6 0 0,-1 1 0 0 0,0-1 0 0 0,0 0-1 0 0,1 0 1 0 0,-1 0 0 0 0,1 0 0 0 0,-1 0 0 0 0,0-1 0 0 0,1 1 0 0 0,0-1 0 0 0,-1 1 0 0 0,1-1-1 0 0,4 0 1 0 0,8-1-137 0 0,-1-1 0 0 0,1 0-1 0 0,-1-1 1 0 0,17-6 0 0 0,-2 0-3274 0 0,0-1 0 0 0,28-16 0 0 0,-46 20 1677 0 0,1-1 0 0 0,-1 0 1 0 0,16-14-1 0 0,5-15 781 0 0,-31 34 989 0 0,0 0 1 0 0,0 0 0 0 0,-1 0-1 0 0,1 0 1 0 0,-1 0 0 0 0,1 0-1 0 0,-1-1 1 0 0,0 1-1 0 0,0 0 1 0 0,0-3 0 0 0,0 4 209 0 0,0 0 1 0 0,0 0-1 0 0,0 0 1 0 0,0 0-1 0 0,0 0 0 0 0,0 0 1 0 0,0 0-1 0 0,0 0 1 0 0,-1 0-1 0 0,1 1 1 0 0,0-1-1 0 0,-1 0 1 0 0,1 0-1 0 0,-1 0 1 0 0,1 0-1 0 0,-1 0 1 0 0,1 0-1 0 0,-1 1 1 0 0,0-1-1 0 0,1 0 1 0 0,-9 3 6865 0 0,5 11-4217 0 0,-1 15-1326 0 0,5-26-1243 0 0,-30 145 802 0 0,27-133-1093 0 0,3-14-55 0 0,0 0 0 0 0,0 1 0 0 0,-1-1 0 0 0,1 1 0 0 0,0-1 0 0 0,0 1 0 0 0,0-1 0 0 0,0 0 0 0 0,0 1 0 0 0,0-1 0 0 0,0 1 0 0 0,0-1 0 0 0,0 1 0 0 0,0-1 0 0 0,1 0 0 0 0,-1 1 0 0 0,0-1 0 0 0,0 1 0 0 0,0-1 0 0 0,0 1 1 0 0,1-1-1 0 0,-1 0 0 0 0,0 1 0 0 0,0-1 0 0 0,1 0 0 0 0,-1 1 0 0 0,0-1 0 0 0,1 0 0 0 0,-1 1 0 0 0,0-1 0 0 0,1 0 0 0 0,17 1-52 0 0,32-16-677 0 0,-29 8-267 0 0,-11 5 599 0 0,46-12-5867 0 0,-48 11 4059 0 0,1 0 1 0 0,-1-1 0 0 0,0 0-1 0 0,10-6 1 0 0,-5-3-884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13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8354 0 0,'11'0'2130'0'0,"1"1"1"0"0,0 0-1 0 0,0 1 0 0 0,-1 0 1 0 0,20 7-1 0 0,-19-5-1662 0 0,-1 1 0 0 0,0 0-1 0 0,0 1 1 0 0,-1 0 0 0 0,12 9-1 0 0,-8-3-525 0 0,0 0-1 0 0,-1 1 0 0 0,0 1 1 0 0,-1 0-1 0 0,-1 1 0 0 0,0 0 1 0 0,15 29-1 0 0,-23-39 82 0 0,3 6-265 0 0,0 0 0 0 0,-1 0-1 0 0,0 0 1 0 0,-1 1 0 0 0,3 12 0 0 0,-6-22-38 0 0,-1-1 0 0 0,0 1 0 0 0,0 0 0 0 0,0 0 0 0 0,0 0 0 0 0,0 0 0 0 0,0 0 0 0 0,0-1 0 0 0,0 1 0 0 0,-1 0 0 0 0,1 0 0 0 0,-1 0 0 0 0,1-1 0 0 0,-1 1 0 0 0,0 0-1 0 0,0-1 1 0 0,-1 3 0 0 0,1-3-275 0 0,-1 0 0 0 0,0 1 0 0 0,1-1 0 0 0,-1 0 0 0 0,0 0 0 0 0,0 0 0 0 0,1 0 0 0 0,-1 0 0 0 0,0 0 0 0 0,0 0 0 0 0,0-1 0 0 0,0 1 0 0 0,0-1 0 0 0,0 0 0 0 0,-1 1 0 0 0,1-1 0 0 0,0 0 0 0 0,-4-1 0 0 0,-11 1-3702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13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29 200 6833 0 0,'-2'0'447'0'0,"1"0"-1"0"0,0 0 0 0 0,0 0 0 0 0,-1 0 0 0 0,1 0 1 0 0,0 0-1 0 0,-1 1 0 0 0,1-1 0 0 0,0 0 0 0 0,0 1 0 0 0,0-1 1 0 0,-1 1-1 0 0,1-1 0 0 0,0 1 0 0 0,0-1 0 0 0,0 1 1 0 0,-2 1-1 0 0,3-1-239 0 0,-1-1 0 0 0,1 1 1 0 0,0 0-1 0 0,0-1 1 0 0,-1 1-1 0 0,1 0 0 0 0,0-1 1 0 0,0 1-1 0 0,0 0 0 0 0,0 0 1 0 0,0-1-1 0 0,0 1 0 0 0,0 0 1 0 0,0-1-1 0 0,0 1 0 0 0,0 0 1 0 0,0 0-1 0 0,1-1 0 0 0,-1 1 1 0 0,0 0-1 0 0,0-1 1 0 0,1 1-1 0 0,0 0 0 0 0,3 7 566 0 0,2 0 0 0 0,-1-1 0 0 0,1 1 0 0 0,8 6 0 0 0,3 7-297 0 0,-15-19-429 0 0,0 1 0 0 0,-1 0 0 0 0,1 0 0 0 0,-1 0 0 0 0,0 1 0 0 0,0-1 0 0 0,0 0 0 0 0,-1 0 0 0 0,1 0 0 0 0,-1 1 0 0 0,1-1 0 0 0,-1 0 0 0 0,0 1 0 0 0,-1-1 0 0 0,1 0 0 0 0,0 1 0 0 0,-1-1 0 0 0,0 0 0 0 0,-1 4 0 0 0,1-5-71 0 0,0 0-1 0 0,0 0 0 0 0,0 0 0 0 0,0 0 0 0 0,0 0 0 0 0,0 0 0 0 0,-1-1 1 0 0,1 1-1 0 0,-1 0 0 0 0,1-1 0 0 0,-1 1 0 0 0,1-1 0 0 0,-1 0 0 0 0,0 1 1 0 0,0-1-1 0 0,0 0 0 0 0,0 0 0 0 0,0 0 0 0 0,0 0 0 0 0,0-1 0 0 0,0 1 1 0 0,0 0-1 0 0,0-1 0 0 0,0 0 0 0 0,-1 1 0 0 0,1-1 0 0 0,0 0 0 0 0,0 0 1 0 0,0 0-1 0 0,-3-1 0 0 0,-5-2-183 0 0,12 0-115 0 0,18 0-104 0 0,43 16-621 0 0,-28-5-1190 0 0,0-1 0 0 0,0-2 1 0 0,1-1-1 0 0,0-1 0 0 0,63-5 0 0 0,-67-4-3504 0 0</inkml:trace>
  <inkml:trace contextRef="#ctx0" brushRef="#br0" timeOffset="1">603 15 14699 0 0,'3'-2'629'0'0,"0"0"0"0"0,0 0 0 0 0,0 1 0 0 0,0-1-1 0 0,0 1 1 0 0,0 0 0 0 0,1 0 0 0 0,-1 0 0 0 0,0 1 0 0 0,7-1 0 0 0,-2 0-133 0 0,-1 1 1 0 0,1 1 0 0 0,-1-1-1 0 0,13 4 1 0 0,-8-1-350 0 0,0 0 0 0 0,-1 1 0 0 0,1 1 0 0 0,-1 0-1 0 0,19 11 1 0 0,-28-15-366 0 0,28 22 631 0 0,-19-8-2188 0 0,-11-14 1539 0 0,0 0 0 0 0,0-1 0 0 0,0 1-1 0 0,0-1 1 0 0,0 1 0 0 0,0-1 0 0 0,0 1 0 0 0,0 0 0 0 0,0-1-1 0 0,0 1 1 0 0,0-1 0 0 0,0 1 0 0 0,0-1 0 0 0,0 1 0 0 0,0 0 0 0 0,-1-1-1 0 0,1 1 1 0 0,0-1 0 0 0,-1 1 0 0 0,1-1 0 0 0,0 1 0 0 0,-1-1-1 0 0,1 1 1 0 0,-1 0 0 0 0,0-1-166 0 0,0 1 1 0 0,0-1-1 0 0,0 1 0 0 0,0-1 0 0 0,0 1 1 0 0,0-1-1 0 0,0 0 0 0 0,0 1 0 0 0,0-1 0 0 0,0 0 1 0 0,0 0-1 0 0,0 0 0 0 0,0 0 0 0 0,0 0 1 0 0,-1 0-1 0 0,1 0 0 0 0,-2 0 0 0 0,-5-1-1653 0 0,-11 5-3570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0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11178 0 0,'2'3'8748'0'0,"3"14"-7108"0"0,-14 124-34 0 0,-6-47-4196 0 0,7-66-2493 0 0,7-27 4756 0 0,0-1 1 0 0,1 1-1 0 0,-1 0 1 0 0,0-1-1 0 0,0 1 1 0 0,0-1 0 0 0,1 1-1 0 0,-1-1 1 0 0,0 1-1 0 0,0-1 1 0 0,0 1-1 0 0,0-1 1 0 0,0 0 0 0 0,0 0-1 0 0,0 1 1 0 0,0-1-1 0 0,0 0 1 0 0,0 0-1 0 0,-1 0 1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14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1 139 7402 0 0,'42'18'7400'0'0,"0"-3"-3318"0"0,89 18-1816 0 0,-80-22-1278 0 0,-52-9-805 0 0,0 0 0 0 0,-1 0-1 0 0,1 0 1 0 0,-1 0 0 0 0,0 0-1 0 0,1 0 1 0 0,-1-1 0 0 0,0 1 0 0 0,0-1-1 0 0,0 1 1 0 0,-4 1 0 0 0,-4 5-104 0 0,1-1 1 0 0,0 2-1 0 0,0-1 1 0 0,-11 15-1 0 0,18-20-75 0 0,1-1-1 0 0,-1 1 1 0 0,1-1-1 0 0,0 1 1 0 0,0 0-1 0 0,0 0 1 0 0,0-1 0 0 0,0 1-1 0 0,1 0 1 0 0,-1 0-1 0 0,1 0 1 0 0,0 0-1 0 0,0 0 1 0 0,0 0 0 0 0,0 0-1 0 0,0-1 1 0 0,1 1-1 0 0,-1 0 1 0 0,1 0-1 0 0,0 0 1 0 0,0 0 0 0 0,0-1-1 0 0,0 1 1 0 0,0-1-1 0 0,1 1 1 0 0,-1 0-1 0 0,1-1 1 0 0,0 0 0 0 0,-1 1-1 0 0,1-1 1 0 0,3 3-1 0 0,-2-3 8 0 0,0-1-1 0 0,-1 1 1 0 0,1 0-1 0 0,0-1 1 0 0,0 0-1 0 0,0 0 1 0 0,0 0 0 0 0,0 0-1 0 0,0 0 1 0 0,0 0-1 0 0,1-1 1 0 0,-1 1-1 0 0,0-1 1 0 0,0 0-1 0 0,0 0 1 0 0,1 0-1 0 0,-1-1 1 0 0,0 1 0 0 0,0-1-1 0 0,0 0 1 0 0,0 0-1 0 0,0 0 1 0 0,0 0-1 0 0,0 0 1 0 0,0 0-1 0 0,0-1 1 0 0,0 0-1 0 0,4-3 1 0 0,2-2-185 0 0,0-1 0 0 0,-1 0 0 0 0,0-1-1 0 0,0 0 1 0 0,-1 0 0 0 0,0-1 0 0 0,0 0 0 0 0,-1 0 0 0 0,-1 0 0 0 0,1-1-1 0 0,4-14 1 0 0,13-53-5310 0 0,-10 3-3946 0 0,-7 40 4071 0 0</inkml:trace>
  <inkml:trace contextRef="#ctx0" brushRef="#br0" timeOffset="1">508 0 4225 0 0,'2'13'3625'0'0,"-1"-1"0"0"0,0 0 0 0 0,-1 18 0 0 0,-11 36 507 0 0,8-58-3969 0 0,0 4-103 0 0,0 0 0 0 0,1-1 0 0 0,0 1 0 0 0,0 0 0 0 0,1 0 0 0 0,1 0 0 0 0,2 19 0 0 0,-2-30-68 0 0,1 0 0 0 0,-1 0 0 0 0,1 0 0 0 0,0 0 0 0 0,-1 0 0 0 0,1 0 0 0 0,0 0 0 0 0,0-1 0 0 0,0 1 0 0 0,0 0 0 0 0,0 0 0 0 0,0-1 0 0 0,0 1 0 0 0,0-1 0 0 0,0 1 0 0 0,0-1 0 0 0,0 1 0 0 0,0-1 0 0 0,0 0 0 0 0,0 1 0 0 0,0-1 0 0 0,1 0 1 0 0,-1 0-1 0 0,0 0 0 0 0,0 0 0 0 0,0 0 0 0 0,0 0 0 0 0,1 0 0 0 0,-1 0 0 0 0,0 0 0 0 0,0-1 0 0 0,0 1 0 0 0,2-1 0 0 0,47-13-2010 0 0,-43 11 961 0 0,18-9-3312 0 0,-24 11 3697 0 0,1 0-1 0 0,-1 0 1 0 0,1 0 0 0 0,-1-1 0 0 0,0 1 0 0 0,1-1 0 0 0,-1 1 0 0 0,0-1-1 0 0,0 0 1 0 0,0 1 0 0 0,1-3 0 0 0,1-4-4390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14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61 10786 0 0,'-30'52'7784'0'0,"23"-39"-7008"0"0,1 1 0 0 0,0 1 0 0 0,-7 26 0 0 0,14-41-776 0 0,-1 0-1 0 0,0 0 1 0 0,0 0-1 0 0,0 0 1 0 0,0 0-1 0 0,0 0 1 0 0,0 0-1 0 0,0 0 1 0 0,0 0 0 0 0,0 0-1 0 0,0 0 1 0 0,1 0-1 0 0,-1 0 1 0 0,0 0-1 0 0,0 0 1 0 0,0 0-1 0 0,0 0 1 0 0,0 0 0 0 0,0 0-1 0 0,0 0 1 0 0,0 0-1 0 0,0 0 1 0 0,1 0-1 0 0,-1 0 1 0 0,0 0-1 0 0,0 0 1 0 0,0 0 0 0 0,0 0-1 0 0,0 0 1 0 0,0 0-1 0 0,0 0 1 0 0,0 0-1 0 0,0 0 1 0 0,0 0-1 0 0,0 0 1 0 0,0 0 0 0 0,1 0-1 0 0,-1 0 1 0 0,0 1-1 0 0,0-1 1 0 0,0 0-1 0 0,0 0 1 0 0,0 0-1 0 0,0 0 1 0 0,0 0 0 0 0,0 0-1 0 0,0 0 1 0 0,0 0-1 0 0,0 0 1 0 0,0 0-1 0 0,0 1 1 0 0,0-1-1 0 0,0 0 1 0 0,0 0 0 0 0,0 0-1 0 0,0 0 1 0 0,11-11-79 0 0,11-17-33 0 0,-10 9 134 0 0,1 1 1 0 0,2 0-1 0 0,-1 1 0 0 0,2 1 1 0 0,21-18-1 0 0,-32 30 1 0 0,0 0 1 0 0,1 0-1 0 0,-1 1 0 0 0,1 0 0 0 0,0 0 1 0 0,-1 0-1 0 0,2 0 0 0 0,-1 1 1 0 0,0 0-1 0 0,0 1 0 0 0,1-1 0 0 0,-1 1 1 0 0,1 0-1 0 0,-1 1 0 0 0,1-1 0 0 0,-1 1 1 0 0,1 1-1 0 0,-1-1 0 0 0,1 1 1 0 0,-1 0-1 0 0,0 1 0 0 0,11 3 0 0 0,-16-5 15 0 0,1 0-1 0 0,-1 1 1 0 0,1-1-1 0 0,-1 1 0 0 0,1-1 1 0 0,-1 1-1 0 0,1 0 0 0 0,-1-1 1 0 0,0 1-1 0 0,1 0 1 0 0,-1 0-1 0 0,0 0 0 0 0,0 0 1 0 0,0 0-1 0 0,0 0 0 0 0,0 1 1 0 0,0-1-1 0 0,0 0 1 0 0,0 0-1 0 0,0 1 0 0 0,0-1 1 0 0,-1 1-1 0 0,1-1 1 0 0,0 0-1 0 0,-1 1 0 0 0,0-1 1 0 0,1 1-1 0 0,-1-1 0 0 0,0 1 1 0 0,0 0-1 0 0,0-1 1 0 0,1 1-1 0 0,-2-1 0 0 0,1 1 1 0 0,0-1-1 0 0,0 3 0 0 0,-2-1 35 0 0,1 0-1 0 0,-1 0 0 0 0,0 0 1 0 0,0 0-1 0 0,0-1 1 0 0,0 1-1 0 0,0 0 0 0 0,-1-1 1 0 0,1 1-1 0 0,-1-1 0 0 0,1 0 1 0 0,-1 0-1 0 0,0 0 0 0 0,0 0 1 0 0,-4 1-1 0 0,-12 5 27 0 0,0-1 0 0 0,0 0 0 0 0,-30 4 1 0 0,31-7-98 0 0,-1 1 0 0 0,1 0 0 0 0,0 1 0 0 0,-19 10 1 0 0,36-16-3 0 0,0 0 1 0 0,0 1-1 0 0,0-1 1 0 0,0 1-1 0 0,0 0 1 0 0,-1-1 0 0 0,1 1-1 0 0,0 0 1 0 0,1 0-1 0 0,-1 0 1 0 0,0-1-1 0 0,0 1 1 0 0,0 0-1 0 0,0 0 1 0 0,1 0 0 0 0,-1 0-1 0 0,0 1 1 0 0,1-1-1 0 0,-1 0 1 0 0,1 0-1 0 0,-1 0 1 0 0,1 0-1 0 0,0 1 1 0 0,-1-1 0 0 0,1 2-1 0 0,0-2-1 0 0,1 1 0 0 0,0 0 0 0 0,-1-1 0 0 0,1 1 1 0 0,0-1-1 0 0,-1 1 0 0 0,1-1 0 0 0,0 0 0 0 0,0 1 0 0 0,0-1 0 0 0,0 0 0 0 0,1 0 0 0 0,-1 0 0 0 0,0 1 1 0 0,0-1-1 0 0,3 1 0 0 0,4 3-473 0 0,0 0 1 0 0,0-1-1 0 0,1 0 1 0 0,0 0-1 0 0,15 4 0 0 0,-5-4-3459 0 0,0 0 0 0 0,23 0 0 0 0,-15-3-2718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14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15283 0 0,'2'2'3145'0'0,"2"4"-697"0"0,-1-1-687 0 0,-2 0-873 0 0,-1 1-520 0 0,-1-4-328 0 0,-1 1-176 0 0,1-1-192 0 0,0-1-200 0 0,-2 1-240 0 0,0-1-312 0 0,-2 0-729 0 0,0 1-1600 0 0,-7-4-1208 0 0,-4 2-2704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15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395 0 7954 0 0,'-14'1'1764'0'0,"0"0"1"0"0,0 0-1 0 0,0 1 1 0 0,-15 5 0 0 0,15-3-426 0 0,0 0 1 0 0,1 2 0 0 0,-22 11-1 0 0,20-8-910 0 0,0 1 0 0 0,0 1 0 0 0,1 0-1 0 0,1 1 1 0 0,0 0 0 0 0,0 1-1 0 0,-13 18 1 0 0,12-12-472 0 0,1 1 0 0 0,1 0 0 0 0,1 1 0 0 0,1 0 0 0 0,1 0 0 0 0,0 1 0 0 0,2 1 0 0 0,0-1 0 0 0,2 1 0 0 0,0 0-1 0 0,2 1 1 0 0,-1 28 0 0 0,4-9 126 0 0,1-1-1 0 0,3 0 0 0 0,1 0 1 0 0,18 68-1 0 0,-15-84-629 0 0,1 0 0 0 0,1-1 0 0 0,16 29-1 0 0,-15-36-1251 0 0,0-1 1 0 0,0 0-1 0 0,2-1 0 0 0,26 27 0 0 0,-35-39 623 0 0,1 0 0 0 0,0 0 0 0 0,0 0 0 0 0,0-1 1 0 0,11 6-1 0 0,3-3-3474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16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43 4585 0 0,'-6'-17'5224'0'0,"2"-1"4988"0"0,11 13-7093 0 0,8 3-3287 0 0,-4 3 272 0 0,1 0 0 0 0,-1 1 0 0 0,0 1 1 0 0,0 0-1 0 0,0 0 0 0 0,10 6 1 0 0,-7-4-37 0 0,0 0 1 0 0,27 6 0 0 0,-62-10 27 0 0,-1 1 1 0 0,1 0-1 0 0,-1 2 1 0 0,1 1-1 0 0,-28 10 1 0 0,40-13-103 0 0,1 1 1 0 0,-1 1-1 0 0,1 0 1 0 0,0 0-1 0 0,0 0 1 0 0,0 1 0 0 0,1 0-1 0 0,0 1 1 0 0,0 0-1 0 0,0 0 1 0 0,0 0-1 0 0,1 1 1 0 0,0 0 0 0 0,-5 9-1 0 0,7-9-11 0 0,0 0 1 0 0,0 1-1 0 0,1 0 0 0 0,1-1 1 0 0,-1 1-1 0 0,1 0 0 0 0,0 1 1 0 0,1-1-1 0 0,0 0 0 0 0,0 0 1 0 0,1 1-1 0 0,0-1 0 0 0,0 0 1 0 0,1 0-1 0 0,3 15 1 0 0,0-7-10 0 0,0-1 1 0 0,1 0 0 0 0,1 0-1 0 0,1 0 1 0 0,0-1 0 0 0,11 17-1 0 0,-14-24-391 0 0,1 0 0 0 0,0 0 0 0 0,0 0 0 0 0,1-1-1 0 0,-1 0 1 0 0,1 0 0 0 0,1-1 0 0 0,-1 0 0 0 0,1 0 0 0 0,0 0 0 0 0,0-1-1 0 0,0 0 1 0 0,15 6 0 0 0,-20-10-15 0 0,1 1 0 0 0,-1 0-1 0 0,1-1 1 0 0,-1 0 0 0 0,1 1 0 0 0,-1-1-1 0 0,1 0 1 0 0,0 0 0 0 0,-1-1-1 0 0,1 1 1 0 0,-1 0 0 0 0,1-1 0 0 0,-1 1-1 0 0,1-1 1 0 0,-1 0 0 0 0,0 0-1 0 0,1 0 1 0 0,-1 0 0 0 0,0-1 0 0 0,0 1-1 0 0,1-1 1 0 0,-1 1 0 0 0,0-1-1 0 0,-1 1 1 0 0,1-1 0 0 0,0 0 0 0 0,2-4-1 0 0,11-12-3544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16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89 9858 0 0,'0'1'371'0'0,"0"1"0"0"0,1-1 0 0 0,-1 0 0 0 0,0 0 0 0 0,0 0 1 0 0,1 0-1 0 0,-1 0 0 0 0,0 0 0 0 0,1 0 0 0 0,-1 0 0 0 0,1 0 0 0 0,-1 0 0 0 0,1 0 0 0 0,0 0 0 0 0,0 1 0 0 0,17 10 1717 0 0,25 2-2295 0 0,-34-12 594 0 0,50 12 595 0 0,-50-13-1560 0 0,0 0-1 0 0,1 0 1 0 0,-1-1-1 0 0,14-1 1 0 0,-20 1 266 0 0,1 0 1 0 0,-1-1-1 0 0,1 0 1 0 0,-1 0 0 0 0,0 0-1 0 0,1 0 1 0 0,-1 0-1 0 0,0-1 1 0 0,0 1 0 0 0,0-1-1 0 0,0 0 1 0 0,0 0-1 0 0,0 0 1 0 0,-1 0 0 0 0,1-1-1 0 0,0 1 1 0 0,-1-1-1 0 0,0 0 1 0 0,0 1 0 0 0,0-1-1 0 0,0 0 1 0 0,0 0 0 0 0,0 0-1 0 0,-1 0 1 0 0,0-1-1 0 0,1 1 1 0 0,-1 0 0 0 0,0-1-1 0 0,-1 1 1 0 0,1-1-1 0 0,0-4 1 0 0,0 0 92 0 0,-1 1 1 0 0,0 0-1 0 0,0-1 0 0 0,-2-13 1 0 0,2 17 563 0 0,-1 1 0 0 0,0 0 0 0 0,0-1 0 0 0,0 1 0 0 0,0 0 0 0 0,-1-1 0 0 0,-7 4 6808 0 0,1 24-4740 0 0,-4 23-358 0 0,-19 77 8 0 0,27-103-1939 0 0,1-1 0 0 0,1 1 0 0 0,1 41 0 0 0,8-22 79 0 0,-7-37-550 0 0,1-1 0 0 0,0 0 0 0 0,-1 1-1 0 0,1-1 1 0 0,1 0 0 0 0,-1 0 0 0 0,0 0 0 0 0,0 0-1 0 0,1 0 1 0 0,-1 0 0 0 0,1 0 0 0 0,-1 0-1 0 0,1 0 1 0 0,3 1 0 0 0,3-3-5296 0 0,-1-12 1523 0 0,-6 8 2953 0 0,8-8-2876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17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6945 0 0,'-1'1'9014'0'0,"-2"8"-3663"0"0,-7 26-2241 0 0,-6 46-3528 0 0,13-48 373 0 0,1 0-1 0 0,1 1 0 0 0,5 38 0 0 0,-2-57-1118 0 0,1 0-1 0 0,8 25 1 0 0,-11-39 876 0 0,0 0 0 0 0,0 0 0 0 0,1 1 0 0 0,-1-1 0 0 0,0 0 0 0 0,1 0 0 0 0,-1 0 1 0 0,0 0-1 0 0,1 0 0 0 0,-1 0 0 0 0,1 0 0 0 0,0 0 0 0 0,-1 0 0 0 0,1-1 0 0 0,0 1 0 0 0,0 0 1 0 0,-1 0-1 0 0,1 0 0 0 0,0-1 0 0 0,0 1 0 0 0,0 0 0 0 0,0-1 0 0 0,0 1 0 0 0,0-1 0 0 0,0 1 0 0 0,0-1 1 0 0,0 0-1 0 0,0 1 0 0 0,0-1 0 0 0,0 0 0 0 0,0 0 0 0 0,0 0 0 0 0,1 1 0 0 0,-1-1 0 0 0,0 0 1 0 0,2-1-1 0 0,15-9-4101 0 0,-1-7 3612 0 0,0-3-1859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17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92 125 3625 0 0,'6'-32'2822'0'0,"-1"7"2618"0"0,-10 57 3849 0 0,-1 6-6293 0 0,2-16-3101 0 0,0 0-1 0 0,-10 25 1 0 0,9-33 80 0 0,0-1-1 0 0,-1 0 1 0 0,0 0 0 0 0,-1-1 0 0 0,0 0 0 0 0,-1 0 0 0 0,-12 14-1 0 0,16-27-928 0 0,2-9 395 0 0,3-12-59 0 0,1 5 369 0 0,21-195-305 0 0,-22 206 592 0 0,0-1 0 0 0,0 1 0 0 0,1 0 0 0 0,0-1-1 0 0,0 1 1 0 0,1 0 0 0 0,5-9 0 0 0,-7 13 7 0 0,0 0 0 0 0,0 1-1 0 0,1-1 1 0 0,-1 1 0 0 0,1-1 0 0 0,-1 1 0 0 0,1-1 0 0 0,0 1-1 0 0,-1 0 1 0 0,1 0 0 0 0,0 0 0 0 0,0 0 0 0 0,0 0 0 0 0,0 0-1 0 0,0 0 1 0 0,0 1 0 0 0,0-1 0 0 0,0 1 0 0 0,0 0-1 0 0,0-1 1 0 0,0 1 0 0 0,0 0 0 0 0,0 0 0 0 0,0 0 0 0 0,0 0-1 0 0,0 1 1 0 0,4 0 0 0 0,10 3 9 0 0,-1 2 1 0 0,1 0-1 0 0,-1 0 0 0 0,0 1 0 0 0,-1 1 1 0 0,0 1-1 0 0,0 0 0 0 0,0 1 0 0 0,-1 0 1 0 0,-1 1-1 0 0,0 0 0 0 0,0 1 1 0 0,-2 1-1 0 0,1 0 0 0 0,11 19 0 0 0,-19-28-82 0 0,-1 0 0 0 0,0 0 0 0 0,0 0 0 0 0,0 0 0 0 0,-1 0 0 0 0,0 1-1 0 0,1-1 1 0 0,-2 0 0 0 0,1 1 0 0 0,0-1 0 0 0,-1 1 0 0 0,0-1 0 0 0,0 1 0 0 0,0-1 0 0 0,0 0-1 0 0,-1 1 1 0 0,0-1 0 0 0,0 1 0 0 0,0-1 0 0 0,0 0 0 0 0,-1 0 0 0 0,0 1 0 0 0,-3 5 0 0 0,2-6-216 0 0,0 0 1 0 0,0 0-1 0 0,-1-1 1 0 0,1 1 0 0 0,-1-1-1 0 0,0 0 1 0 0,0 0-1 0 0,0 0 1 0 0,0 0 0 0 0,-1-1-1 0 0,1 1 1 0 0,-1-1-1 0 0,-7 2 1 0 0,-45 10-2703 0 0,54-13 2941 0 0,-1 0-1 0 0,1-1 1 0 0,-1 0 0 0 0,1 0 0 0 0,0 0 0 0 0,-1 0 0 0 0,1 0 0 0 0,-1-1-1 0 0,1 1 1 0 0,0-1 0 0 0,0 0 0 0 0,-1 0 0 0 0,1-1 0 0 0,0 1 0 0 0,-3-2-1 0 0,8 0 749 0 0,8 2-487 0 0,12 1 8 0 0,0 3-376 0 0,56 11 57 0 0,-28-2-7010 0 0,-64-4 2232 0 0,-12 7 9197 0 0,-1 22 3321 0 0,4 2-3862 0 0,18-27-3610 0 0,-2-1 1 0 0,1 0-1 0 0,-1 0 0 0 0,-1-1 1 0 0,0 0-1 0 0,0 0 0 0 0,-19 15 1 0 0,10-13-162 0 0,12-10-47 0 0,0 2-1 0 0,1-1 1 0 0,-1 0-1 0 0,1 1 1 0 0,-8 8 0 0 0,56-14-152 0 0,35 3-194 0 0,10-1-3147 0 0,-73-1 774 0 0,1-1 0 0 0,-1 0 0 0 0,21-6 0 0 0,-12 0-2505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18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9538 0 0,'-5'69'11334'0'0,"1"-18"-8325"0"0,4-37-2969 0 0,0-1 0 0 0,0 1-1 0 0,4 19 1 0 0,-3-27-40 0 0,0-1 1 0 0,0 1-1 0 0,1 0 0 0 0,0-1 0 0 0,0 1 1 0 0,1-1-1 0 0,-1 0 0 0 0,1 0 0 0 0,0 0 1 0 0,1 0-1 0 0,-1-1 0 0 0,1 1 0 0 0,0-1 1 0 0,0 0-1 0 0,0 0 0 0 0,1 0 0 0 0,-1 0 1 0 0,1-1-1 0 0,6 4 0 0 0,-8-6-46 0 0,-1 0 1 0 0,1 1-1 0 0,0-1 0 0 0,0 0 0 0 0,-1 0 1 0 0,1 0-1 0 0,0-1 0 0 0,0 1 1 0 0,0-1-1 0 0,0 0 0 0 0,0 1 0 0 0,0-1 1 0 0,0-1-1 0 0,0 1 0 0 0,0 0 0 0 0,0-1 1 0 0,-1 1-1 0 0,7-3 0 0 0,-4 1-650 0 0,-1-1 0 0 0,1 1 0 0 0,-1-1 0 0 0,1 0 0 0 0,-1 0 0 0 0,0-1 0 0 0,0 1 0 0 0,0-1 0 0 0,6-8 0 0 0,-2 2-1094 0 0,-1 0 0 0 0,0-1 1 0 0,-1 0-1 0 0,7-19 0 0 0,1-14-305 0 0,-5 15 8041 0 0,-10 43-1146 0 0,-9 43-499 0 0,-10 30-2138 0 0,-4 15-1148 0 0,24-101-1023 0 0,0 0 1 0 0,0 0-1 0 0,0-1 1 0 0,-1 1-1 0 0,1 0 1 0 0,0-1-1 0 0,0 1 1 0 0,0 0-1 0 0,0 0 1 0 0,0-1-1 0 0,0 1 1 0 0,0 0-1 0 0,0-1 1 0 0,1 1-1 0 0,-1 0 1 0 0,0 0-1 0 0,0-1 0 0 0,1 1 1 0 0,-1 0-1 0 0,0-1 1 0 0,1 1-1 0 0,-1-1 1 0 0,0 1-1 0 0,1 0 1 0 0,-1-1-1 0 0,1 1 1 0 0,-1-1-1 0 0,1 1 1 0 0,-1-1-1 0 0,1 1 1 0 0,1 0-1 0 0,-1-1-116 0 0,1 1 0 0 0,0-1 1 0 0,0 0-1 0 0,0 0 0 0 0,0 0 0 0 0,0 0 1 0 0,0 0-1 0 0,0 0 0 0 0,-1 0 0 0 0,1-1 0 0 0,0 1 1 0 0,2-1-1 0 0,11-4-1754 0 0,-1-1 1 0 0,20-11-1 0 0,-27 14 608 0 0,2-2-308 0 0,0 0 0 0 0,-1 0 0 0 0,0-1 0 0 0,0 0 0 0 0,13-12 0 0 0,-6 3-1718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18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26 125 8906 0 0,'-13'19'9996'0'0,"6"9"-6203"0"0,1 27-2204 0 0,6-51-1553 0 0,0-1-1 0 0,0 1 1 0 0,1-1 0 0 0,-1 1-1 0 0,1 0 1 0 0,-1-1 0 0 0,1 1-1 0 0,0-1 1 0 0,1 1 0 0 0,-1-1-1 0 0,0 0 1 0 0,1 0 0 0 0,3 6-1 0 0,-4-8-31 0 0,0 0 0 0 0,0 0 0 0 0,0 0 0 0 0,0-1 0 0 0,0 1 0 0 0,0 0 0 0 0,1 0 0 0 0,-1-1 0 0 0,0 1 0 0 0,0-1 0 0 0,1 1 0 0 0,-1-1 0 0 0,0 0 0 0 0,0 1 0 0 0,1-1 0 0 0,-1 0 0 0 0,0 0 0 0 0,1 0 0 0 0,-1 0 0 0 0,0 0 0 0 0,1 0 0 0 0,-1 0 0 0 0,0 0 0 0 0,1-1 0 0 0,-1 1 0 0 0,0 0 0 0 0,1-1 0 0 0,-1 1 0 0 0,0-1 0 0 0,0 1 0 0 0,0-1 0 0 0,1 0 0 0 0,-1 0 0 0 0,0 1 0 0 0,0-1 0 0 0,0 0 0 0 0,0 0 0 0 0,0 0 0 0 0,1-2 0 0 0,1 0 7 0 0,0 0 0 0 0,0 0 1 0 0,0 0-1 0 0,0-1 0 0 0,-1 1 0 0 0,0-1 1 0 0,1 0-1 0 0,-1 0 0 0 0,0 0 1 0 0,-1 0-1 0 0,1 0 0 0 0,-1 0 1 0 0,0 0-1 0 0,1-6 0 0 0,-1 2-62 0 0,0 0 0 0 0,-1 0 1 0 0,0 0-1 0 0,0 0 0 0 0,-1 0 0 0 0,0 1 0 0 0,-3-12 0 0 0,-1 3-526 0 0,0 1 0 0 0,-1 0-1 0 0,0 1 1 0 0,-1-1 0 0 0,-1 1 0 0 0,0 1-1 0 0,-14-18 1 0 0,9 22-2537 0 0,13 9 2828 0 0,0 0-1 0 0,-1 0 0 0 0,1 0 0 0 0,-1 0 0 0 0,1 0 0 0 0,0 0 0 0 0,-1-1 1 0 0,1 1-1 0 0,-1 1 0 0 0,1-1 0 0 0,0 0 0 0 0,-1 0 0 0 0,1 0 1 0 0,-1 0-1 0 0,1 0 0 0 0,0 0 0 0 0,-1 0 0 0 0,1 1 0 0 0,0-1 0 0 0,-1 0 1 0 0,1 0-1 0 0,-4 5-4016 0 0,5 0-33 0 0</inkml:trace>
  <inkml:trace contextRef="#ctx0" brushRef="#br0" timeOffset="1">233 87 7298 0 0,'4'3'1062'0'0,"-1"0"1"0"0,-1 0 0 0 0,1 0 0 0 0,0 0 0 0 0,-1 0-1 0 0,0 1 1 0 0,1-1 0 0 0,-1 1 0 0 0,-1 0 0 0 0,4 7 0 0 0,-3-5-329 0 0,-1 1 0 0 0,1 0 0 0 0,-1-1 0 0 0,-1 1 0 0 0,1 0 0 0 0,-1 7 0 0 0,-2 10-439 0 0,-2 0 1 0 0,-11 44 0 0 0,4-21 405 0 0,3-13-780 0 0,-5 35-34 0 0,12-26-2831 0 0,1-42 2011 0 0,0-1 829 0 0,0 1 0 0 0,0-1 0 0 0,0 0 1 0 0,0 0-1 0 0,0 0 0 0 0,12-7-8758 0 0,-1-14 3608 0 0,-2 2 651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0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87 8506 0 0,'-1'-1'365'0'0,"-1"0"1"0"0,1 0-1 0 0,0 0 1 0 0,-1 1-1 0 0,1-1 0 0 0,-1 1 1 0 0,1-1-1 0 0,-1 1 1 0 0,1-1-1 0 0,-1 1 0 0 0,1 0 1 0 0,-1 0-1 0 0,1 0 1 0 0,-1 0-1 0 0,1 0 1 0 0,-1 0-1 0 0,1 0 0 0 0,-1 0 1 0 0,1 1-1 0 0,-1-1 1 0 0,1 1-1 0 0,-1-1 1 0 0,1 1-1 0 0,-2 0 0 0 0,0 1-45 0 0,0 0 0 0 0,0 1 0 0 0,0-1-1 0 0,0 0 1 0 0,0 1 0 0 0,1 0-1 0 0,0 0 1 0 0,-1 0 0 0 0,1 0 0 0 0,-2 4-1 0 0,1-3-285 0 0,0 1 0 0 0,1-1 0 0 0,0 1 0 0 0,0 0 0 0 0,0 0 0 0 0,1 0 0 0 0,0 0 0 0 0,0 0 0 0 0,0 0 0 0 0,0 0 0 0 0,1 0 0 0 0,-1 0 0 0 0,2 1 0 0 0,-1-1 0 0 0,2 9 0 0 0,-1-11-38 0 0,0 0-1 0 0,0 0 1 0 0,1 0 0 0 0,-1-1-1 0 0,1 1 1 0 0,0 0-1 0 0,0-1 1 0 0,0 1 0 0 0,0-1-1 0 0,0 0 1 0 0,1 1 0 0 0,-1-1-1 0 0,0 0 1 0 0,1-1-1 0 0,0 1 1 0 0,4 2 0 0 0,-5-3 1 0 0,0-1 1 0 0,0 1-1 0 0,0-1 0 0 0,0 0 1 0 0,0 0-1 0 0,0 0 1 0 0,0 0-1 0 0,0 0 0 0 0,0 0 1 0 0,0-1-1 0 0,0 1 1 0 0,0-1-1 0 0,0 1 1 0 0,0-1-1 0 0,0 0 0 0 0,0 1 1 0 0,-1-1-1 0 0,1 0 1 0 0,0 0-1 0 0,0 0 0 0 0,-1-1 1 0 0,1 1-1 0 0,-1 0 1 0 0,1-1-1 0 0,-1 1 0 0 0,0-1 1 0 0,2-2-1 0 0,8-9 0 0 0,0-1 0 0 0,-1-1 0 0 0,14-28 0 0 0,-20 37 13 0 0,-1 0-1 0 0,0-1 0 0 0,-1 0 0 0 0,1 1 0 0 0,-2-1 0 0 0,1 0 0 0 0,-1 0 0 0 0,1-1 0 0 0,-2 1 1 0 0,1 0-1 0 0,-1 0 0 0 0,-1-8 0 0 0,0 13 9 0 0,0-1 1 0 0,0 1-1 0 0,0-1 0 0 0,0 1 1 0 0,-1 0-1 0 0,1 0 0 0 0,-1 0 0 0 0,1 0 1 0 0,-1 0-1 0 0,0 0 0 0 0,0 0 1 0 0,0 0-1 0 0,0 1 0 0 0,0-1 1 0 0,0 1-1 0 0,-1-1 0 0 0,1 1 1 0 0,0 0-1 0 0,-1 0 0 0 0,1 0 0 0 0,0 0 1 0 0,-1 1-1 0 0,0-1 0 0 0,1 1 1 0 0,-1-1-1 0 0,1 1 0 0 0,-1 0 1 0 0,-4 0-1 0 0,0 0-254 0 0,0 0 0 0 0,0 0 0 0 0,0 0 0 0 0,0 1 0 0 0,0 0 0 0 0,1 1 0 0 0,-1 0 0 0 0,0 0 1 0 0,-12 5-1 0 0,19-7 85 0 0,0 0 0 0 0,0 1-1 0 0,0-1 1 0 0,-1 0 0 0 0,0 2-1359 0 0,1-2 1359 0 0,0 0 0 0 0,0 0 0 0 0,0 0 0 0 0,0 1 0 0 0,0-1 0 0 0,-1 0 0 0 0,1 0 0 0 0,0 1 0 0 0,0-1 0 0 0,0 0 0 0 0,0 0 0 0 0,0 0 0 0 0,1 1 0 0 0,-1-1 0 0 0,0 0 0 0 0,0 0 0 0 0,0 1 0 0 0,0-1 0 0 0,0 0 0 0 0,0 0 0 0 0,0 0 0 0 0,0 1 0 0 0,0-1 0 0 0,1 0 0 0 0,8 10-3887 0 0,14 5-183 0 0,-23-14 3861 0 0,12 5-3614 0 0</inkml:trace>
  <inkml:trace contextRef="#ctx0" brushRef="#br0" timeOffset="1">208 36 7882 0 0,'21'-15'2290'0'0,"-18"12"-1671"0"0,1 0 0 0 0,0 0-1 0 0,1 0 1 0 0,-1 0 0 0 0,8-2-1 0 0,-9 16 4580 0 0,-5 15-3672 0 0,-2 12-849 0 0,-1 58-1 0 0,6-78-2368 0 0,1 0 1 0 0,0 0 0 0 0,5 17-1 0 0,-5-21-4228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18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8602 0 0,'5'12'9506'0'0,"8"-2"-4867"0"0,23 4-2994 0 0,-18-8-625 0 0,-12-3-921 0 0,0 0-1 0 0,-1 0 1 0 0,1 0-1 0 0,-1 1 1 0 0,0 0-1 0 0,0 0 1 0 0,-1 0 0 0 0,1 1-1 0 0,-1-1 1 0 0,0 1-1 0 0,6 9 1 0 0,-8-11-100 0 0,-1 0 0 0 0,1 0 0 0 0,-1 0-1 0 0,0 0 1 0 0,0 1 0 0 0,0-1 0 0 0,0 0 0 0 0,-1 1 0 0 0,1-1 0 0 0,-1 1 0 0 0,0-1 0 0 0,0 0-1 0 0,0 1 1 0 0,-1-1 0 0 0,1 0 0 0 0,-1 1 0 0 0,1-1 0 0 0,-1 0 0 0 0,0 1 0 0 0,-1-1 0 0 0,1 0 0 0 0,-1 0-1 0 0,-2 4 1 0 0,-5 7-837 0 0,-1 0 0 0 0,-18 18 0 0 0,-9 14-352 0 0,36-45 1214 0 0,0 0 1 0 0,0 0 0 0 0,1 0 0 0 0,-1 0 0 0 0,0 1-1 0 0,1-1 1 0 0,-1 0 0 0 0,1 0 0 0 0,-1 1 0 0 0,1-1-1 0 0,0 0 1 0 0,-1 0 0 0 0,1 1 0 0 0,0-1 0 0 0,0 0-1 0 0,0 3 1 0 0,0-3 17 0 0,1 0 0 0 0,-1-1-1 0 0,0 1 1 0 0,1 0-1 0 0,-1-1 1 0 0,1 1 0 0 0,-1 0-1 0 0,1-1 1 0 0,-1 1 0 0 0,1-1-1 0 0,-1 1 1 0 0,1-1 0 0 0,-1 1-1 0 0,1-1 1 0 0,0 1 0 0 0,-1-1-1 0 0,1 0 1 0 0,0 1 0 0 0,0-1-1 0 0,-1 0 1 0 0,2 1 0 0 0,5 0 214 0 0,1 1 0 0 0,-1-1 0 0 0,0-1 0 0 0,1 0 0 0 0,7 0 1 0 0,1 0-340 0 0,164-4 239 0 0,-179 4-233 0 0,0 0 1 0 0,0 0-1 0 0,0 0 0 0 0,0 0 0 0 0,0 1 0 0 0,0-1 0 0 0,0 0 1 0 0,0 0-1 0 0,0 1 0 0 0,0-1 0 0 0,-1 0 0 0 0,1 1 0 0 0,0-1 1 0 0,0 1-1 0 0,0-1 0 0 0,0 1 0 0 0,-1 0 0 0 0,1-1 0 0 0,0 1 1 0 0,-1 0-1 0 0,1-1 0 0 0,0 1 0 0 0,-1 0 0 0 0,1 0 1 0 0,-1 0-1 0 0,1-1 0 0 0,-1 1 0 0 0,0 0 0 0 0,1 0 0 0 0,-1 0 1 0 0,0 0-1 0 0,1 2 0 0 0,-1-2-443 0 0,-1 0 1 0 0,1 0-1 0 0,0 0 1 0 0,0 0-1 0 0,0 0 1 0 0,-1-1-1 0 0,1 1 1 0 0,0 0-1 0 0,-1 0 1 0 0,1 0-1 0 0,-1 0 1 0 0,1 0-1 0 0,-1 0 1 0 0,0 0-1 0 0,1-1 1 0 0,-1 1-1 0 0,0 0 1 0 0,1-1-1 0 0,-1 1 1 0 0,0 0-1 0 0,-1 0 1 0 0,-9 6-7024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1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21 9890 0 0,'-13'-7'7088'0'0,"8"6"-4144"0"0,7 4-1339 0 0,0-1-1559 0 0,0-1 0 0 0,0 1 1 0 0,1-1-1 0 0,-1 0 0 0 0,1 0 0 0 0,-1 0 0 0 0,1-1 0 0 0,-1 1 0 0 0,1 0 0 0 0,0-1 1 0 0,-1 0-1 0 0,1 0 0 0 0,5 0 0 0 0,37-3 66 0 0,-43 3-88 0 0,40-13 80 0 0,-9 2-20 0 0,-30 16-24 0 0,-8 6-45 0 0,-7 10-52 0 0,11-20 35 0 0,-6 10-55 0 0,0-1 0 0 0,0 2 0 0 0,1-1 0 0 0,0 0 0 0 0,-6 21 0 0 0,12-30 46 0 0,-1 1 0 0 0,0 0 1 0 0,1-1-1 0 0,0 1 0 0 0,0 0 0 0 0,0-1 0 0 0,0 1 0 0 0,0 0 0 0 0,0 0 0 0 0,1-1 0 0 0,-1 1 0 0 0,1 0 0 0 0,0-1 1 0 0,-1 1-1 0 0,1-1 0 0 0,1 1 0 0 0,-1-1 0 0 0,0 1 0 0 0,1-1 0 0 0,-1 0 0 0 0,1 0 0 0 0,-1 1 0 0 0,1-1 0 0 0,0 0 1 0 0,0-1-1 0 0,0 1 0 0 0,0 0 0 0 0,0 0 0 0 0,1-1 0 0 0,-1 0 0 0 0,1 1 0 0 0,3 1 0 0 0,-1-1-46 0 0,0 0 0 0 0,0 0 0 0 0,1 0 1 0 0,-1-1-1 0 0,0 0 0 0 0,1 0 0 0 0,-1 0 0 0 0,0-1 0 0 0,1 1 0 0 0,-1-1 0 0 0,1-1 0 0 0,-1 1 0 0 0,0-1 0 0 0,1 0 0 0 0,-1 0 0 0 0,7-3 0 0 0,-4 2-589 0 0,-1-1 0 0 0,1-1 0 0 0,-1 1 1 0 0,8-7-1 0 0,23-22-6024 0 0,-23 17 467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1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15 9050 0 0,'0'-1'420'0'0,"-1"0"0"0"0,1 0 0 0 0,-1 0 0 0 0,0 0 0 0 0,1 0 0 0 0,-1 0 0 0 0,0 1 0 0 0,0-1 0 0 0,0 0 0 0 0,0 0 0 0 0,0 0 0 0 0,0 1 0 0 0,0-1 0 0 0,0 1 0 0 0,0-1 0 0 0,0 1 0 0 0,0-1 0 0 0,0 1 0 0 0,-2-1 0 0 0,2 1-279 0 0,1 1-1 0 0,-1-1 1 0 0,1 0 0 0 0,-1 1 0 0 0,1-1 0 0 0,-1 0 0 0 0,1 1 0 0 0,-1-1 0 0 0,1 1 0 0 0,-1-1 0 0 0,1 1 0 0 0,0-1 0 0 0,-1 1 0 0 0,1-1 0 0 0,0 1 0 0 0,-1-1 0 0 0,1 1 0 0 0,0 0 0 0 0,0-1 0 0 0,0 1 0 0 0,-1 0 0 0 0,1-1 0 0 0,0 1-1 0 0,0-1 1 0 0,0 2 0 0 0,-1 6 50 0 0,1 0 0 0 0,0 0 0 0 0,0 0 0 0 0,2 11 0 0 0,2 6-39 0 0,1-1 1 0 0,1 1 0 0 0,13 35 0 0 0,-16-52-153 0 0,0-1 0 0 0,1 1 0 0 0,0-1 1 0 0,0 0-1 0 0,0 0 0 0 0,1 0 0 0 0,0 0 1 0 0,0-1-1 0 0,0 0 0 0 0,1 0 0 0 0,0-1 1 0 0,1 1-1 0 0,-1-1 0 0 0,12 7 1 0 0,-16-11-4 0 0,0 0 1 0 0,0-1-1 0 0,0 1 1 0 0,0 0-1 0 0,0-1 1 0 0,0 1-1 0 0,0-1 1 0 0,0 0-1 0 0,1 1 1 0 0,-1-1 0 0 0,0 0-1 0 0,0 0 1 0 0,0-1-1 0 0,0 1 1 0 0,0 0-1 0 0,0-1 1 0 0,0 1-1 0 0,0-1 1 0 0,0 0 0 0 0,0 0-1 0 0,3-1 1 0 0,-1-1-9 0 0,-1 1-1 0 0,0-1 1 0 0,1 0 0 0 0,-2 0 0 0 0,1 0 0 0 0,0 0-1 0 0,0-1 1 0 0,-1 1 0 0 0,0-1 0 0 0,3-5 0 0 0,1-3-149 0 0,-1 0 0 0 0,-1-1 0 0 0,0 1 1 0 0,-1-1-1 0 0,0 0 0 0 0,1-16 1 0 0,-3 24-199 0 0,-1-1 0 0 0,-1 0 1 0 0,1 0-1 0 0,-1 0 0 0 0,1 1 1 0 0,-2-1-1 0 0,-2-8 1 0 0,-9-10-3906 0 0,11 22 3455 0 0,1 1 0 0 0,-1-1 0 0 0,1 1 0 0 0,-1 0 0 0 0,0-1 0 0 0,1 1-1 0 0,-1 0 1 0 0,0 0 0 0 0,0 0 0 0 0,-3-1 0 0 0,-9-5-3296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1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6401 0 0,'5'6'7929'0'0,"-4"-5"-7665"0"0,14-1 3996 0 0,26-9-2588 0 0,-8 2-1065 0 0,42 10-719 0 0,-46-1-2768 0 0,1-1-4776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2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10178 0 0,'-1'1'259'0'0,"1"-1"1"0"0,0 1-1 0 0,0-1 0 0 0,0 1 0 0 0,0-1 0 0 0,-1 1 0 0 0,1 0 1 0 0,0-1-1 0 0,0 1 0 0 0,0-1 0 0 0,0 1 0 0 0,0-1 0 0 0,0 1 1 0 0,1-1-1 0 0,-1 1 0 0 0,0 0 0 0 0,0-1 0 0 0,0 1 0 0 0,0-1 1 0 0,1 1-1 0 0,-1-1 0 0 0,1 1 0 0 0,11 11 2061 0 0,22 5-1886 0 0,-29-15-34 0 0,2 1-345 0 0,0 0-1 0 0,1-1 0 0 0,-1 0 1 0 0,1 0-1 0 0,0-1 1 0 0,-1 0-1 0 0,1 0 0 0 0,0-1 1 0 0,11-1-1 0 0,-16 1-31 0 0,0 0 0 0 0,0-1 0 0 0,0 1 0 0 0,0-1 0 0 0,0 0 1 0 0,0 0-1 0 0,0 0 0 0 0,0 0 0 0 0,0 0 0 0 0,0-1 0 0 0,0 1 0 0 0,0-1 0 0 0,-1 0 0 0 0,1 0 1 0 0,-1 0-1 0 0,1 0 0 0 0,-1 0 0 0 0,0 0 0 0 0,0-1 0 0 0,0 1 0 0 0,0-1 0 0 0,-1 0 0 0 0,1 1 1 0 0,0-1-1 0 0,1-4 0 0 0,-22 41 688 0 0,16-24-824 0 0,0 0 1 0 0,1 0 0 0 0,0 1 0 0 0,0 0 0 0 0,1-1-1 0 0,1 1 1 0 0,0-1 0 0 0,0 1 0 0 0,1 0 0 0 0,1-1-1 0 0,0 1 1 0 0,0-1 0 0 0,1 0 0 0 0,4 12-1 0 0,-6-21-33 0 0,-1 0-1 0 0,0-1 0 0 0,1 1 0 0 0,-1-1 1 0 0,1 1-1 0 0,-1-1 0 0 0,1 1 0 0 0,-1-1 0 0 0,1 1 1 0 0,-1-1-1 0 0,1 1 0 0 0,-1-1 0 0 0,1 1 1 0 0,0-1-1 0 0,-1 0 0 0 0,1 1 0 0 0,0-1 0 0 0,-1 0 1 0 0,1 0-1 0 0,0 0 0 0 0,-1 1 0 0 0,1-1 1 0 0,0 0-1 0 0,0 0 0 0 0,-1 0 0 0 0,1 0 0 0 0,0 0 1 0 0,-1 0-1 0 0,1 0 0 0 0,0-1 0 0 0,0 1 1 0 0,-1 0-1 0 0,2-1 0 0 0,0 1-424 0 0,0-1-1 0 0,0 0 1 0 0,0 0-1 0 0,-1 0 1 0 0,1 0 0 0 0,0 0-1 0 0,-1-1 1 0 0,1 1 0 0 0,-1 0-1 0 0,3-4 1 0 0,3-4-4314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2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10154 0 0,'0'-1'203'0'0,"0"1"0"0"0,0-1 0 0 0,0 1 0 0 0,1-1 0 0 0,-1 1 0 0 0,0-1 0 0 0,0 1 0 0 0,0-1 0 0 0,1 1 0 0 0,-1 0 0 0 0,0-1 0 0 0,0 1 0 0 0,1-1 0 0 0,-1 1 0 0 0,0 0 0 0 0,1-1 1 0 0,-1 1-1 0 0,0 0 0 0 0,1-1 0 0 0,-1 1 0 0 0,1 0 0 0 0,-1-1 0 0 0,1 1 0 0 0,-1 0 0 0 0,1 0 0 0 0,-1 0 0 0 0,1-1 0 0 0,-1 1 0 0 0,1 0 0 0 0,0 0 0 0 0,3 14 2521 0 0,-3 27-1568 0 0,-1-40-1086 0 0,-1 23 239 0 0,0 51 97 0 0,1-68-396 0 0,1 0-1 0 0,0 0 0 0 0,0-1 0 0 0,1 1 0 0 0,0-1 0 0 0,0 1 0 0 0,0-1 0 0 0,5 10 0 0 0,-7-16-13 0 0,1 1 0 0 0,-1-1 0 0 0,0 0-1 0 0,0 0 1 0 0,0 0 0 0 0,0 0 0 0 0,0 0-1 0 0,0 0 1 0 0,0 0 0 0 0,0 0 0 0 0,0 1 0 0 0,0-1-1 0 0,0 0 1 0 0,0 0 0 0 0,0 0 0 0 0,0 0-1 0 0,0 0 1 0 0,0 0 0 0 0,1 0 0 0 0,-1 0 0 0 0,0 0-1 0 0,0 0 1 0 0,0 1 0 0 0,0-1 0 0 0,0 0-1 0 0,0 0 1 0 0,0 0 0 0 0,0 0 0 0 0,1 0 0 0 0,-1 0-1 0 0,0 0 1 0 0,0 0 0 0 0,0 0 0 0 0,0 0-1 0 0,0 0 1 0 0,0 0 0 0 0,1 0 0 0 0,-1 0 0 0 0,0 0-1 0 0,0 0 1 0 0,0 0 0 0 0,0 0 0 0 0,0 0-1 0 0,0 0 1 0 0,0-1 0 0 0,0 1 0 0 0,1 0 0 0 0,-1 0-1 0 0,0 0 1 0 0,0 0 0 0 0,0 0 0 0 0,0 0 0 0 0,0 0-1 0 0,0 0 1 0 0,0 0 0 0 0,0 0 0 0 0,0 0-1 0 0,0-1 1 0 0,1 1 0 0 0,-1 0 0 0 0,0 0 0 0 0,0 0-1 0 0,0 0 1 0 0,0 0 0 0 0,0 0 0 0 0,0 0-1 0 0,0-1 1 0 0,3-13-89 0 0,-1-18 65 0 0,-2 12-3 0 0,-1 1 23 0 0,1 1 0 0 0,1-1 0 0 0,0 0-1 0 0,2 0 1 0 0,8-34 0 0 0,-10 52 7 0 0,-1-1 0 0 0,1 1-1 0 0,-1-1 1 0 0,1 0 0 0 0,0 1 0 0 0,-1-1 0 0 0,1 1-1 0 0,0 0 1 0 0,0-1 0 0 0,0 1 0 0 0,0 0 0 0 0,1 0-1 0 0,-1-1 1 0 0,0 1 0 0 0,0 0 0 0 0,1 0 0 0 0,-1 0-1 0 0,0 0 1 0 0,1 1 0 0 0,-1-1 0 0 0,1 0-1 0 0,0 1 1 0 0,-1-1 0 0 0,1 1 0 0 0,-1-1 0 0 0,1 1-1 0 0,0 0 1 0 0,-1-1 0 0 0,1 1 0 0 0,0 0 0 0 0,-1 0-1 0 0,1 0 1 0 0,0 0 0 0 0,-1 1 0 0 0,1-1 0 0 0,0 0-1 0 0,-1 1 1 0 0,1-1 0 0 0,-1 1 0 0 0,1 0 0 0 0,-1-1-1 0 0,1 1 1 0 0,-1 0 0 0 0,1 0 0 0 0,-1 0-1 0 0,0 0 1 0 0,3 2 0 0 0,0 1 3 0 0,1-1 1 0 0,-1 1-1 0 0,0 0 0 0 0,0 0 0 0 0,-1 0 0 0 0,1 0 1 0 0,-1 1-1 0 0,0 0 0 0 0,0 0 0 0 0,0-1 1 0 0,-1 1-1 0 0,0 1 0 0 0,3 8 0 0 0,-4-9-15 0 0,-1 0 0 0 0,0 0 0 0 0,0 0-1 0 0,-1 0 1 0 0,1 0 0 0 0,-1 0 0 0 0,0 0 0 0 0,0 0-1 0 0,-1-1 1 0 0,0 1 0 0 0,0-1 0 0 0,0 1-1 0 0,-3 5 1 0 0,-6 7-786 0 0,-24 30 0 0 0,27-37 453 0 0,24-20 567 0 0,0 2 1 0 0,0 0 0 0 0,33-12-1 0 0,-17 7-1799 0 0,-27 10 722 0 0,0 0 0 0 0,-1 0-1 0 0,1 0 1 0 0,-1-1-1 0 0,0 1 1 0 0,1-1 0 0 0,-2 0-1 0 0,1 0 1 0 0,0-1-1 0 0,-1 1 1 0 0,3-6 0 0 0,-2 4 773 0 0,-2 0-1 0 0,1-1 1 0 0,-1 1 0 0 0,0 0 0 0 0,2-9 0 0 0,-3 11 506 0 0,-1 0 0 0 0,1 1 0 0 0,-1-1 0 0 0,0 0 0 0 0,0 1 0 0 0,0-1 0 0 0,-2-6 0 0 0,-8-9 8779 0 0,11 49-7249 0 0,2 21-1716 0 0,-4-41-223 0 0,1 1 1 0 0,1-1-1 0 0,0 0 0 0 0,0 0 0 0 0,1 0 0 0 0,0 0 1 0 0,0 0-1 0 0,1 0 0 0 0,6 12 0 0 0,-8-21-44 0 0,0 1 0 0 0,1 0 1 0 0,-1-1-1 0 0,1 1 0 0 0,0-1 0 0 0,-1 0 0 0 0,1 1 0 0 0,0-1 1 0 0,0 0-1 0 0,-1 0 0 0 0,1 0 0 0 0,0 0 0 0 0,0-1 0 0 0,0 1 1 0 0,0 0-1 0 0,0-1 0 0 0,0 0 0 0 0,1 1 0 0 0,-1-1 0 0 0,0 0 1 0 0,0 0-1 0 0,0 0 0 0 0,3-1 0 0 0,-3 1-275 0 0,0 0 0 0 0,0 0 0 0 0,-1-1 0 0 0,1 1 0 0 0,0-1 0 0 0,0 1 0 0 0,-1-1 0 0 0,1 0 0 0 0,-1 0 0 0 0,1 0 0 0 0,-1 0 0 0 0,3-2 0 0 0,-3 3-135 0 0,0-1 0 0 0,0 0 1 0 0,-1 0-1 0 0,1 0 1 0 0,0 0-1 0 0,-1 0 0 0 0,1-1 1 0 0,-1 1-1 0 0,1 0 1 0 0,-1 0-1 0 0,1 0 0 0 0,-1 0 1 0 0,0-1-1 0 0,0 1 1 0 0,1 0-1 0 0,-1 0 0 0 0,0-1 1 0 0,0 1-1 0 0,-1-2 0 0 0,2-2-1585 0 0,9 10-1509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3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5921 0 0,'-4'4'669'0'0,"0"0"1"0"0,-1 0-1 0 0,2 0 0 0 0,-1 0 0 0 0,0 1 0 0 0,1 0 1 0 0,0 0-1 0 0,0 0 0 0 0,0 0 0 0 0,1 0 0 0 0,-1 0 0 0 0,1 1 1 0 0,1-1-1 0 0,-2 7 0 0 0,2-8-368 0 0,1 0 1 0 0,0 1-1 0 0,0-1 0 0 0,0 0 0 0 0,0 0 1 0 0,1 0-1 0 0,0 0 0 0 0,0 0 1 0 0,0 0-1 0 0,0 0 0 0 0,1 0 1 0 0,-1 0-1 0 0,1-1 0 0 0,0 1 0 0 0,0 0 1 0 0,0-1-1 0 0,1 1 0 0 0,-1-1 1 0 0,1 0-1 0 0,4 4 0 0 0,-3-3-164 0 0,1 0 0 0 0,-1 0 0 0 0,1-1 0 0 0,0 1 0 0 0,0-1 0 0 0,1 0 0 0 0,-1-1-1 0 0,11 5 1 0 0,-13-7-288 0 0,0 1 0 0 0,0 0 0 0 0,0-1 0 0 0,1 1 0 0 0,-1-1 0 0 0,0 0 0 0 0,6 0 0 0 0,-6-1-274 0 0,-1 1 1 0 0,0-1-1 0 0,0 1 1 0 0,1-1-1 0 0,-1 0 1 0 0,0 0-1 0 0,0 0 1 0 0,0 0-1 0 0,0 0 1 0 0,0-1-1 0 0,3-2 1 0 0,-4 4 155 0 0,-1-1 0 0 0,1 1 0 0 0,-1-1 0 0 0,0 1 0 0 0,1-1 0 0 0,-1 0 0 0 0,1 1 0 0 0,-1-1 0 0 0,0 0 0 0 0,1 1 0 0 0,-1-1 0 0 0,0 0 0 0 0,0 1 0 0 0,0-1 0 0 0,0 0 0 0 0,1 1-1 0 0,-1-1 1 0 0,0 0 0 0 0,0 0 0 0 0,0 1 0 0 0,-1-2 0 0 0,1-1-927 0 0,1-7-4960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4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13 10754 0 0,'-1'-1'441'0'0,"1"0"0"0"0,-1 0-1 0 0,1 0 1 0 0,-1 0 0 0 0,0 1-1 0 0,0-1 1 0 0,1 0 0 0 0,-1 0-1 0 0,0 1 1 0 0,0-1 0 0 0,0 0-1 0 0,0 1 1 0 0,1-1 0 0 0,-1 1-1 0 0,0 0 1 0 0,-2-1 0 0 0,3 1-319 0 0,-1 0 1 0 0,1 0 0 0 0,-1 0-1 0 0,1 0 1 0 0,-1 0-1 0 0,1 0 1 0 0,-1 0 0 0 0,1 0-1 0 0,-1 0 1 0 0,1 0 0 0 0,-1 1-1 0 0,1-1 1 0 0,-1 0 0 0 0,1 0-1 0 0,-1 1 1 0 0,1-1 0 0 0,-1 0-1 0 0,1 1 1 0 0,0-1 0 0 0,-1 0-1 0 0,1 1 1 0 0,-1-1 0 0 0,1 1-1 0 0,-1 1-65 0 0,0-1-1 0 0,0 1 0 0 0,0 0 1 0 0,0-1-1 0 0,1 1 0 0 0,-1 0 1 0 0,1 0-1 0 0,-1 0 1 0 0,1 0-1 0 0,0-1 0 0 0,-1 1 1 0 0,1 0-1 0 0,0 0 0 0 0,0 0 1 0 0,0 0-1 0 0,1 3 0 0 0,9 37 148 0 0,2-1-1 0 0,35 80 0 0 0,-45-116-205 0 0,0 0-1 0 0,1 0 1 0 0,0 0-1 0 0,0-1 1 0 0,0 1 0 0 0,0-1-1 0 0,1 0 1 0 0,0 0 0 0 0,-1 0-1 0 0,2 0 1 0 0,-1-1 0 0 0,7 6-1 0 0,-7-8 0 0 0,0 1 0 0 0,0-1-1 0 0,0 0 1 0 0,0 0 0 0 0,0 0 0 0 0,0 0-1 0 0,1-1 1 0 0,-1 1 0 0 0,0-1 0 0 0,0 0-1 0 0,0-1 1 0 0,0 1 0 0 0,0-1 0 0 0,1 0-1 0 0,-1 0 1 0 0,0 0 0 0 0,4-2 0 0 0,0 1-161 0 0,52-22-1221 0 0,-34 6-2247 0 0,-8-6-4196 0 0,-14 14 2010 0 0</inkml:trace>
  <inkml:trace contextRef="#ctx0" brushRef="#br0" timeOffset="1">187 203 9258 0 0,'10'-20'7111'0'0,"7"10"-3707"0"0,-11 8-3311 0 0,1 1-1 0 0,0 0 0 0 0,-1 0 0 0 0,13 1 0 0 0,24-4-311 0 0,-5-11-1716 0 0,-5-10-3345 0 0,-32 24 5108 0 0,0 0 1 0 0,-1 0-1 0 0,1 1 0 0 0,-1-1 1 0 0,1 0-1 0 0,-1 0 0 0 0,1 0 0 0 0,-1 0 1 0 0,0 0-1 0 0,1 0 0 0 0,-1 0 1 0 0,0 0-1 0 0,0 0 0 0 0,0 0 0 0 0,0 0 1 0 0,0 0-1 0 0,0 0 0 0 0,0 0 1 0 0,0 0-1 0 0,0 0 0 0 0,0 0 0 0 0,0 0 1 0 0,-1 0-1 0 0,0-2 0 0 0,0-4-1159 0 0,4-7-3196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07:54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52 4073 0 0,'-2'-9'1938'0'0,"-3"-16"1535"0"0,5 24-3179 0 0,0 1 1 0 0,-1-1-1 0 0,1 0 1 0 0,0 1-1 0 0,0-1 1 0 0,0 0-1 0 0,0 0 1 0 0,0 0-1 0 0,1 1 1 0 0,-1-1-1 0 0,0 0 1 0 0,0 1-1 0 0,0-1 1 0 0,1 0-1 0 0,-1 0 1 0 0,0 1-1 0 0,1-1 1 0 0,-1 0-1 0 0,0 1 1 0 0,1-1-1 0 0,-1 1 1 0 0,1-1-1 0 0,0 0 1 0 0,-5 8 3331 0 0,-11 23-2582 0 0,7-20-765 0 0,-1-1 1 0 0,0-1-1 0 0,-1 1 1 0 0,0-1-1 0 0,0-1 0 0 0,0 0 1 0 0,-1 0-1 0 0,0-1 1 0 0,-12 4-1 0 0,-12 3 580 0 0,-61 15 0 0 0,30-10-707 0 0,64-18-158 0 0,1 0 1 0 0,-1 1 0 0 0,1-1-1 0 0,-1 1 1 0 0,1-1 0 0 0,0 1-1 0 0,-1-1 1 0 0,1 1 0 0 0,0 0-1 0 0,0 0 1 0 0,-1 0 0 0 0,1 0-1 0 0,0 0 1 0 0,0 0 0 0 0,0 0-1 0 0,0 0 1 0 0,0 0 0 0 0,0 0-1 0 0,0 0 1 0 0,1 1 0 0 0,-1-1-1 0 0,0 0 1 0 0,1 1 0 0 0,-1-1 0 0 0,1 0-1 0 0,-1 1 1 0 0,1 1 0 0 0,0 0-14 0 0,0 0 1 0 0,0 0 0 0 0,1 0-1 0 0,-1 1 1 0 0,1-1 0 0 0,0 0 0 0 0,0 0-1 0 0,0 0 1 0 0,0-1 0 0 0,1 1-1 0 0,-1 0 1 0 0,3 3 0 0 0,5 7-39 0 0,1 0 1 0 0,0-1-1 0 0,1-1 1 0 0,12 12-1 0 0,-5-8 28 0 0,2-1 1 0 0,0-1-1 0 0,1 0 0 0 0,0-1 1 0 0,0-2-1 0 0,1 0 0 0 0,1-1 1 0 0,0-1-1 0 0,30 6 0 0 0,-52-14 37 0 0,1 1-1 0 0,-1-1 0 0 0,0 1 0 0 0,1-1 1 0 0,-1 0-1 0 0,0 0 0 0 0,0 0 0 0 0,1 1 1 0 0,-1-1-1 0 0,0 0 0 0 0,1 0 0 0 0,-1-1 1 0 0,0 1-1 0 0,1 0 0 0 0,-1 0 0 0 0,0-1 1 0 0,1 1-1 0 0,-1-1 0 0 0,0 1 0 0 0,0-1 1 0 0,1 1-1 0 0,-1-1 0 0 0,2-1 0 0 0,-3 1 9 0 0,0 0 0 0 0,1-1-1 0 0,-1 1 1 0 0,0 0 0 0 0,0 0-1 0 0,1 0 1 0 0,-1-1 0 0 0,0 1-1 0 0,0 0 1 0 0,0 0 0 0 0,-1-1-1 0 0,1 1 1 0 0,0 0 0 0 0,0 0-1 0 0,-1-1 1 0 0,1 1 0 0 0,-1 0-1 0 0,1 0 1 0 0,-2-2 0 0 0,-4-10 95 0 0,-2 1 1 0 0,1 1 0 0 0,-12-14-1 0 0,18 23-111 0 0,-186-258 373 0 0,186 258-374 0 0,0 0-1 0 0,0 0 0 0 0,0 0 1 0 0,0 1-1 0 0,-1-1 0 0 0,1 0 1 0 0,-1 0-1 0 0,1 1 1 0 0,-1-1-1 0 0,0 1 0 0 0,0 0 1 0 0,-2-2-1 0 0,4 3 3 0 0,-1 0-1 0 0,1 0 1 0 0,0 0 0 0 0,-1 0-1 0 0,1 0 1 0 0,0 0 0 0 0,-1 0-1 0 0,1 0 1 0 0,0 0 0 0 0,0 0-1 0 0,-1 0 1 0 0,1 0 0 0 0,0 0-1 0 0,0 0 1 0 0,-1 0 0 0 0,1 0-1 0 0,0 1 1 0 0,0-1 0 0 0,-1 0-1 0 0,1 0 1 0 0,0 0 0 0 0,0 0-1 0 0,-1 1 1 0 0,1-1 0 0 0,0 0-1 0 0,0 0 1 0 0,0 1 0 0 0,0-1-1 0 0,-1 0 1 0 0,1 0 0 0 0,0 1-1 0 0,-4 19 14 0 0,4 8-49 0 0,1-1 0 0 0,2 1 0 0 0,0-1 1 0 0,2 0-1 0 0,1 0 0 0 0,16 45 1 0 0,75 150-9 0 0,-89-205 49 0 0,-4-9 6 0 0,-3-5-6 0 0,0 1 0 0 0,1-1 1 0 0,-1 1-1 0 0,1-1 0 0 0,0 1 0 0 0,0-1 0 0 0,0 0 1 0 0,1 0-1 0 0,-1 0 0 0 0,1 0 0 0 0,0-1 1 0 0,6 6-1 0 0,-9-9 4 0 0,1 1 1 0 0,0 0-1 0 0,0 0 1 0 0,0-1-1 0 0,-1 1 1 0 0,1-1-1 0 0,0 1 1 0 0,0-1-1 0 0,-1 1 0 0 0,1-1 1 0 0,0 1-1 0 0,-1-1 1 0 0,1 0-1 0 0,0 1 1 0 0,-1-1-1 0 0,1 0 1 0 0,-1 1-1 0 0,0-1 1 0 0,1 0-1 0 0,-1 0 0 0 0,1 0 1 0 0,-1 1-1 0 0,0-1 1 0 0,1-1-1 0 0,10-29 147 0 0,-9 25-128 0 0,102-240 109 0 0,-50 144-3286 0 0,-16 35-3468 0 0,-37 65 6295 0 0,0 0 1 0 0,0 0-1 0 0,0 0 0 0 0,0 0 1 0 0,0 0-1 0 0,0 0 1 0 0,-1 0-1 0 0,1 0 1 0 0,-1-1-1 0 0,0 1 1 0 0,0 0-1 0 0,1 0 1 0 0,-2 0-1 0 0,1-5 1 0 0,0-8-1833 0 0,0 13 1651 0 0,1 0-1 0 0,0 0 0 0 0,-1 1 0 0 0,1-1 0 0 0,0 0 0 0 0,0 1 0 0 0,0-1 0 0 0,0 0 0 0 0,0 1 1 0 0,0-1-1 0 0,2-1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48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39 7346 0 0,'1'-4'967'0'0,"-1"0"1"0"0,0 1-1 0 0,-1-1 1 0 0,1 0-1 0 0,-1 1 1 0 0,1-1-1 0 0,-3-6 1 0 0,3 10-896 0 0,0-1 1 0 0,-1 1 0 0 0,1 0-1 0 0,0 0 1 0 0,0 0 0 0 0,0 0 0 0 0,0-1-1 0 0,0 1 1 0 0,-1 0 0 0 0,1 0-1 0 0,0 0 1 0 0,0 0 0 0 0,0 0 0 0 0,-1 0-1 0 0,1 0 1 0 0,0 0 0 0 0,0 0-1 0 0,0 0 1 0 0,-1 0 0 0 0,1-1-1 0 0,0 1 1 0 0,0 0 0 0 0,0 0 0 0 0,-1 0-1 0 0,1 1 1 0 0,0-1 0 0 0,0 0-1 0 0,0 0 1 0 0,-1 0 0 0 0,1 0 0 0 0,0 0-1 0 0,0 0 1 0 0,0 0 0 0 0,-1 0-1 0 0,1 0 1 0 0,0 0 0 0 0,0 0 0 0 0,0 1-1 0 0,0-1 1 0 0,-1 0 0 0 0,1 0-1 0 0,0 0 1 0 0,-14 19 810 0 0,-16 41-549 0 0,22-43-463 0 0,1 0 0 0 0,-2-1-1 0 0,0 0 1 0 0,-1-1 0 0 0,-20 23-1 0 0,37-67-3576 0 0,-4 25 3682 0 0,0 0 0 0 0,1-1-1 0 0,-1 2 1 0 0,1-1 0 0 0,0 0-1 0 0,0 1 1 0 0,0-1 0 0 0,0 1-1 0 0,1 0 1 0 0,-1 1 0 0 0,1-1-1 0 0,0 1 1 0 0,5-2 0 0 0,5-1-67 0 0,0 2 1 0 0,1-1-1 0 0,17 0 1 0 0,-19 2-215 0 0,-9 1-193 0 0,-4 1 164 0 0,0 0 0 0 0,1-1 0 0 0,-1 1 0 0 0,0 0 0 0 0,0 0 0 0 0,0-1 0 0 0,0 1 0 0 0,1 0 1 0 0,-1 0-1 0 0,0 0 0 0 0,0 1 0 0 0,0-1 0 0 0,1 0 0 0 0,-1 0 0 0 0,0 1 0 0 0,0-1 0 0 0,0 0 0 0 0,2 2 1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4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8298 0 0,'-2'1'569'0'0,"1"0"1"0"0,0 0 0 0 0,-1 0 0 0 0,1 0-1 0 0,0 0 1 0 0,0 0 0 0 0,0 0 0 0 0,0 0-1 0 0,0 1 1 0 0,0-1 0 0 0,0 0-1 0 0,0 1 1 0 0,-1 2 0 0 0,-5 25 2474 0 0,7 27-1951 0 0,19 70-56 0 0,-10-85-3645 0 0,1 1-4351 0 0,-10-42 6866 0 0,0 0 1 0 0,0 1-1 0 0,0-1 0 0 0,0 0 0 0 0,1 0 1 0 0,-1 0-1 0 0,0 0 0 0 0,0 0 0 0 0,0 0 1 0 0,0 1-1 0 0,0-1 0 0 0,0 0 0 0 0,0 0 1 0 0,0 0-1 0 0,0 0 0 0 0,0 0 0 0 0,0 1 0 0 0,0-1 1 0 0,0 0-1 0 0,0 0 0 0 0,0 0 0 0 0,-1 0 1 0 0,1 0-1 0 0,0 0 0 0 0,0 1 0 0 0,0-1 1 0 0,0 0-1 0 0,0 0 0 0 0,0 0 0 0 0,-1 1-556 0 0,1-1 556 0 0,0 0 0 0 0,0 0 1 0 0,0 0-1 0 0,0 0 0 0 0,-1 0 0 0 0,1 0 1 0 0,0 0-1 0 0,0 0 0 0 0,0 0 0 0 0,0 0 1 0 0,0 0-1 0 0,-1 0 0 0 0,1 0 0 0 0,0 0 0 0 0,0 0 1 0 0,0 0-1 0 0,0 0 0 0 0,0 0 0 0 0,-1 0 1 0 0,1 0-1 0 0,0 0 0 0 0,0 0 0 0 0,0 0 1 0 0,0 0-1 0 0,0 0 0 0 0,0 0 0 0 0,-1-1 0 0 0,0 1-388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4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4105 0 0,'-3'1'689'0'0,"1"0"0"0"0,-1 0 0 0 0,0 0-1 0 0,1 1 1 0 0,-1-1 0 0 0,1 1 0 0 0,0-1 0 0 0,-1 1 0 0 0,1 0 0 0 0,0 0 0 0 0,0 0 0 0 0,0 0 0 0 0,-2 3-1 0 0,0 0 79 0 0,0 1 0 0 0,1 0 0 0 0,0 0 0 0 0,0 0 0 0 0,-3 9 0 0 0,2-2-489 0 0,1 0 0 0 0,0 0 0 0 0,0 1 1 0 0,2-1-1 0 0,-1 15 0 0 0,2-38-264 0 0,0 0-1 0 0,1 0 0 0 0,0 0 1 0 0,1 0-1 0 0,0 0 0 0 0,0 0 1 0 0,1 0-1 0 0,0 0 0 0 0,8-15 1 0 0,-9 23-8 0 0,0 1 1 0 0,0-1-1 0 0,0 1 1 0 0,0 0-1 0 0,0 0 1 0 0,1 0 0 0 0,-1 0-1 0 0,0 0 1 0 0,0 0-1 0 0,1 0 1 0 0,-1 1-1 0 0,0-1 1 0 0,1 1-1 0 0,-1 0 1 0 0,1-1-1 0 0,-1 1 1 0 0,1 0 0 0 0,-1 1-1 0 0,0-1 1 0 0,1 0-1 0 0,3 2 1 0 0,-2-2 11 0 0,0 1 1 0 0,1 0-1 0 0,-1 0 1 0 0,0 0 0 0 0,0 1-1 0 0,0-1 1 0 0,0 1-1 0 0,0 0 1 0 0,-1 0-1 0 0,1 0 1 0 0,5 5-1 0 0,-7-4-9 0 0,0 0 0 0 0,0 1-1 0 0,0-1 1 0 0,0 0-1 0 0,-1 1 1 0 0,1-1-1 0 0,-1 1 1 0 0,0 0 0 0 0,0-1-1 0 0,0 1 1 0 0,-1 0-1 0 0,1 0 1 0 0,-1 0 0 0 0,0-1-1 0 0,0 1 1 0 0,0 0-1 0 0,0 0 1 0 0,-1 0-1 0 0,0-1 1 0 0,1 1 0 0 0,-1 0-1 0 0,-1-1 1 0 0,-1 5-1 0 0,2-5-25 0 0,0-1-1 0 0,0 1 0 0 0,0-1 1 0 0,0 1-1 0 0,-1-1 0 0 0,1 0 1 0 0,-1 1-1 0 0,0-1 0 0 0,0 0 0 0 0,0 0 1 0 0,0 0-1 0 0,0 0 0 0 0,0-1 1 0 0,0 1-1 0 0,-1-1 0 0 0,1 1 1 0 0,0-1-1 0 0,-1 0 0 0 0,0 1 1 0 0,1-1-1 0 0,-1-1 0 0 0,0 1 1 0 0,1 0-1 0 0,-1-1 0 0 0,0 1 0 0 0,0-1 1 0 0,1 0-1 0 0,-1 0 0 0 0,0 0 1 0 0,0 0-1 0 0,-4-1 0 0 0,-19 0 462 0 0,24 4 78 0 0,16 2-414 0 0,-6-3-234 0 0,1 0 0 0 0,0-1 0 0 0,0 0 0 0 0,0-1 0 0 0,0 0 0 0 0,0 0 0 0 0,0-1 0 0 0,14-3 0 0 0,-16 3-609 0 0,0-1-1 0 0,-1 0 1 0 0,1 0 0 0 0,-1-1 0 0 0,1 0-1 0 0,-1 0 1 0 0,6-5 0 0 0,-11 8 509 0 0,0-1 1 0 0,-1 0 0 0 0,1 1 0 0 0,0-1 0 0 0,-1 0-1 0 0,1 0 1 0 0,0 1 0 0 0,-1-1 0 0 0,1 0-1 0 0,-1 0 1 0 0,1 0 0 0 0,-1 0 0 0 0,1 0-1 0 0,-1 0 1 0 0,0 0 0 0 0,0 0 0 0 0,1 0-1 0 0,-1 0 1 0 0,0 0 0 0 0,0 0 0 0 0,0 0 0 0 0,0 0-1 0 0,0 0 1 0 0,0-2 0 0 0,0-5-1603 0 0,5-11-2939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5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18 8482 0 0,'-1'0'290'0'0,"1"0"1"0"0,0-1 0 0 0,-1 1-1 0 0,1 0 1 0 0,0-1-1 0 0,-1 1 1 0 0,1-1-1 0 0,0 1 1 0 0,0-1-1 0 0,-1 1 1 0 0,1-1 0 0 0,0 1-1 0 0,0 0 1 0 0,0-1-1 0 0,0 1 1 0 0,0-1-1 0 0,0 1 1 0 0,0-1 0 0 0,0 1-1 0 0,0-1 1 0 0,0 1-1 0 0,0-1 1 0 0,0 1-1 0 0,0-1 1 0 0,0 1 0 0 0,0-1-1 0 0,0 1 1 0 0,1-1-1 0 0,-1 1 1 0 0,0-1-1 0 0,0 1 1 0 0,0-1-1 0 0,1 1 1 0 0,-1 0 0 0 0,0-1-1 0 0,1 1 1 0 0,-1-1-1 0 0,0 1 1 0 0,1-1-1 0 0,24 2 2219 0 0,5 2-1735 0 0,-6 0-429 0 0,39 9 0 0 0,-58-11-315 0 0,-1 1-1 0 0,1-1 1 0 0,0 1 0 0 0,-1 0-1 0 0,1 0 1 0 0,-1 1-1 0 0,1-1 1 0 0,-1 1 0 0 0,0 0-1 0 0,0 0 1 0 0,0 0 0 0 0,0 1-1 0 0,5 6 1 0 0,-7-6-1 0 0,0-1 0 0 0,-1 1 1 0 0,0-1-1 0 0,1 1 0 0 0,-1 0 0 0 0,-1-1 0 0 0,1 1 1 0 0,0 0-1 0 0,-1 0 0 0 0,0 0 0 0 0,0-1 1 0 0,0 1-1 0 0,-1 5 0 0 0,-11 55 25 0 0,5-34-193 0 0,0 58-2271 0 0,7-66-2386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5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0 101 3593 0 0,'2'-6'856'0'0,"-1"1"0"0"0,2-1 0 0 0,-1 1 1 0 0,0 0-1 0 0,1 0 0 0 0,0 0 0 0 0,0 0 1 0 0,1 0-1 0 0,-1 0 0 0 0,1 1 0 0 0,0 0 1 0 0,0 0-1 0 0,0 0 0 0 0,7-5 0 0 0,-7 7-736 0 0,-1-1 0 0 0,0 0 1 0 0,1 1-1 0 0,0 0 0 0 0,-1 0 0 0 0,1 0 0 0 0,0 1 0 0 0,0-1 0 0 0,0 1 0 0 0,0 0 1 0 0,0 0-1 0 0,1 0 0 0 0,-1 1 0 0 0,0-1 0 0 0,0 1 0 0 0,1 0 0 0 0,-1 0 0 0 0,0 1 0 0 0,0-1 1 0 0,7 2-1 0 0,-11-1-278 0 0,1-1 0 0 0,0 0 0 0 0,0 1 0 0 0,-1-1 0 0 0,1 0 0 0 0,0 1 0 0 0,-1-1 0 0 0,1 1 0 0 0,0-1 0 0 0,-1 1 0 0 0,1-1 0 0 0,-1 1 0 0 0,1 0 0 0 0,-1-1 0 0 0,1 1 0 0 0,-1 0 0 0 0,1-1 0 0 0,-1 1 0 0 0,0 0 0 0 0,1 0 0 0 0,-1-1 0 0 0,0 1 0 0 0,1 0 0 0 0,-1 0 0 0 0,0 0 0 0 0,0-1 0 0 0,0 1 0 0 0,0 0 0 0 0,0 0 0 0 0,0 0 0 0 0,0-1 0 0 0,0 1 0 0 0,0 0 0 0 0,0 0 0 0 0,-1 0 0 0 0,1-1 0 0 0,0 1 0 0 0,-1 0 0 0 0,1 0 0 0 0,0-1 0 0 0,-1 1 0 0 0,1 0 0 0 0,-1 0 0 0 0,1-1 0 0 0,-1 1 0 0 0,1-1 0 0 0,-1 1 0 0 0,1 0 0 0 0,-2 0 0 0 0,-36 37-6206 0 0,30-31 7901 0 0,-17 13-539 0 0,19-17-178 0 0,1 1 0 0 0,0 0 1 0 0,0 0-1 0 0,0 1 0 0 0,0-1 1 0 0,-6 10-1 0 0,11-14-661 0 0,-1 0-1 0 0,1 1 0 0 0,-1-1 1 0 0,1 1-1 0 0,0-1 1 0 0,0 1-1 0 0,-1-1 1 0 0,1 1-1 0 0,0-1 0 0 0,0 1 1 0 0,-1-1-1 0 0,1 1 1 0 0,0-1-1 0 0,0 1 1 0 0,0-1-1 0 0,0 1 0 0 0,0-1 1 0 0,0 1-1 0 0,0 0 1 0 0,0-1-1 0 0,0 1 1 0 0,0-1-1 0 0,0 1 0 0 0,0-1 1 0 0,0 1-1 0 0,1-1 1 0 0,-1 1-1 0 0,0-1 1 0 0,0 1-1 0 0,1 0 0 0 0,16 3 2218 0 0,22-11-1124 0 0,-37 7-1174 0 0,12-3 96 0 0,0-2 0 0 0,20-7 0 0 0,-6-6-2192 0 0,-26 16 1224 0 0,0 0 0 0 0,0 0 0 0 0,0 0 0 0 0,-1-1 1 0 0,1 1-1 0 0,0 0 0 0 0,-1-1 0 0 0,0 1 0 0 0,2-4 1 0 0,2 0-2472 0 0,6 8-1912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6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25 6897 0 0,'-13'-24'12820'0'0,"13"35"-9480"0"0,0-5-3496 0 0,9 200 2055 0 0,12-70-6937 0 0,-20-121-1467 0 0,-8-25 722 0 0,2 2 5484 0 0,2-2-4387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6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72 8426 0 0,'-1'-14'7659'0'0,"2"4"-1243"0"0,14-2-5649 0 0,-7 7-664 0 0,1 0 0 0 0,0 0 1 0 0,0 1-1 0 0,0 0 0 0 0,0 1 1 0 0,14-3-1 0 0,-20 5-91 0 0,1 0 0 0 0,0 1 0 0 0,0-1 1 0 0,0 1-1 0 0,-1 0 0 0 0,1 0 0 0 0,0 0 0 0 0,0 1 0 0 0,0-1 0 0 0,0 1 0 0 0,-1 0 0 0 0,1 0 1 0 0,0 1-1 0 0,-1-1 0 0 0,1 1 0 0 0,-1-1 0 0 0,1 1 0 0 0,5 5 0 0 0,-8-6-11 0 0,-1 0 0 0 0,1 0 0 0 0,0 1 0 0 0,-1-1-1 0 0,1 0 1 0 0,-1 1 0 0 0,1-1 0 0 0,-1 0 0 0 0,0 1 0 0 0,0-1-1 0 0,0 1 1 0 0,0-1 0 0 0,0 1 0 0 0,0-1 0 0 0,0 0 0 0 0,0 1-1 0 0,0-1 1 0 0,-1 1 0 0 0,1-1 0 0 0,0 0 0 0 0,-1 1 0 0 0,1-1-1 0 0,-1 0 1 0 0,0 1 0 0 0,-1 1 0 0 0,-19 35-189 0 0,19-36 153 0 0,2-1 29 0 0,-7 11-102 0 0,0 0 0 0 0,-2-1 0 0 0,1 0 0 0 0,-1 0 0 0 0,-1-1-1 0 0,0 0 1 0 0,-18 14 0 0 0,45-27 165 0 0,1 0 1 0 0,-1 2-1 0 0,1-1 0 0 0,-1 2 1 0 0,19 2-1 0 0,-31-1-522 0 0,26 4-1053 0 0,-16 2-6360 0 0,-22-7 1615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6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6009 0 0,'-4'1'648'0'0,"-6"3"1859"0"0,0 0 0 0 0,0 0 0 0 0,-16 11 0 0 0,28-16-1930 0 0,1 0 0 0 0,0 0-1 0 0,0 1 1 0 0,0 0 0 0 0,0-1 0 0 0,0 1 0 0 0,0 0 0 0 0,0 1-1 0 0,0-1 1 0 0,5 1 0 0 0,37 8 30 0 0,-39-8-575 0 0,-1 1-1 0 0,1-1 0 0 0,-1 1 1 0 0,0 0-1 0 0,0 0 1 0 0,0 1-1 0 0,0 0 1 0 0,0 0-1 0 0,0 0 1 0 0,7 7-1 0 0,-9-7-17 0 0,-1 0 0 0 0,0 0 1 0 0,1 1-1 0 0,-1-1 0 0 0,-1 1 0 0 0,1-1 1 0 0,-1 1-1 0 0,1 0 0 0 0,-1-1 0 0 0,0 1 1 0 0,0 0-1 0 0,0 0 0 0 0,-1 0 0 0 0,0 0 1 0 0,0 0-1 0 0,0 4 0 0 0,2 14-178 0 0,-1-18-145 0 0,0 0-1 0 0,-1 1 0 0 0,0-1 1 0 0,1 1-1 0 0,-2-1 0 0 0,1 1 1 0 0,0-1-1 0 0,-1 0 0 0 0,0 1 1 0 0,-2 8-1 0 0,-13-31-14228 0 0,9 8 11467 0 0,2 4 857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 7074 0 0,'-2'0'401'0'0,"0"0"0"0"0,-1 0 0 0 0,1 0 0 0 0,0 0 0 0 0,0 0 0 0 0,-1 1 0 0 0,1-1 0 0 0,0 1 0 0 0,0 0 0 0 0,-1 0 0 0 0,1 0 0 0 0,0 0 0 0 0,0 0 0 0 0,0 0 0 0 0,0 0 0 0 0,1 0 0 0 0,-1 1 0 0 0,0-1 0 0 0,0 1 0 0 0,1 0 1 0 0,-1-1-1 0 0,-1 4 0 0 0,1-2-102 0 0,0 1 1 0 0,1-1-1 0 0,0 0 1 0 0,0 1-1 0 0,0-1 1 0 0,0 1-1 0 0,1-1 1 0 0,0 1-1 0 0,-1 0 1 0 0,1-1-1 0 0,0 1 1 0 0,1-1-1 0 0,0 6 1 0 0,0-2-184 0 0,0 0 0 0 0,1-1 0 0 0,0 1-1 0 0,0-1 1 0 0,0 1 0 0 0,1-1 0 0 0,0 0 0 0 0,0 0 0 0 0,1 0 0 0 0,-1 0-1 0 0,1-1 1 0 0,1 0 0 0 0,-1 1 0 0 0,1-1 0 0 0,7 6 0 0 0,-8-9-196 0 0,0 0 1 0 0,1 0-1 0 0,-1 0 0 0 0,0-1 1 0 0,1 0-1 0 0,-1 0 1 0 0,1 0-1 0 0,-1 0 0 0 0,1-1 1 0 0,-1 1-1 0 0,1-1 1 0 0,-1 0-1 0 0,1-1 0 0 0,-1 1 1 0 0,1-1-1 0 0,-1 0 1 0 0,1 0-1 0 0,5-3 0 0 0,-2 2-1040 0 0,0-2-1 0 0,-1 1 0 0 0,1-1 0 0 0,-1 0 0 0 0,0-1 0 0 0,-1 1 0 0 0,1-1 0 0 0,-1-1 0 0 0,8-7 0 0 0,1-3-4653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7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14147 0 0,'7'5'5834'0'0,"3"1"-3299"0"0,24 9-2435 0 0,-30-13 321 0 0,0-1-394 0 0,1 0 1 0 0,0 1-1 0 0,0-1 1 0 0,0-1-1 0 0,-1 1 1 0 0,1-1-1 0 0,0 0 0 0 0,0 0 1 0 0,0 0-1 0 0,0-1 1 0 0,0 0-1 0 0,0 0 1 0 0,-1 0-1 0 0,1 0 1 0 0,0-1-1 0 0,-1 0 0 0 0,1 0 1 0 0,5-3-1 0 0,-62-3-625 0 0,47 8 602 0 0,0 0 1 0 0,0 0-1 0 0,0 0 1 0 0,0 0 0 0 0,0 1-1 0 0,0 0 1 0 0,0 0-1 0 0,0 0 1 0 0,0 1 0 0 0,0-1-1 0 0,0 1 1 0 0,1 0 0 0 0,-1 1-1 0 0,1-1 1 0 0,-1 1-1 0 0,1 0 1 0 0,0 0 0 0 0,0 0-1 0 0,1 1 1 0 0,-1-1-1 0 0,0 1 1 0 0,1 0 0 0 0,-6 8-1 0 0,6-6 4 0 0,0 0-1 0 0,0 0 0 0 0,1 1 0 0 0,0-1 1 0 0,0 0-1 0 0,0 1 0 0 0,1 0 0 0 0,0-1 1 0 0,0 1-1 0 0,1 0 0 0 0,-1-1 0 0 0,2 1 1 0 0,-1 0-1 0 0,1 0 0 0 0,0-1 0 0 0,0 1 1 0 0,3 9-1 0 0,-1-8 12 0 0,0 1 0 0 0,1-1 0 0 0,-1 0 0 0 0,2 0 0 0 0,-1 0-1 0 0,1-1 1 0 0,9 12 0 0 0,-11-16-152 0 0,0 0 0 0 0,0 0 0 0 0,0 0 0 0 0,1 0 1 0 0,-1-1-1 0 0,1 1 0 0 0,0-1 0 0 0,-1 0 0 0 0,1 0 0 0 0,0-1 0 0 0,0 1 0 0 0,0-1 0 0 0,1 1 0 0 0,-1-1 0 0 0,0-1 0 0 0,0 1 0 0 0,8 0 0 0 0,-9-2-366 0 0,1 1 0 0 0,-1-1 0 0 0,0 0 0 0 0,1 0-1 0 0,-1-1 1 0 0,0 1 0 0 0,0-1 0 0 0,0 1 0 0 0,0-1 0 0 0,0 0 0 0 0,0 0 0 0 0,-1-1-1 0 0,1 1 1 0 0,0 0 0 0 0,-1-1 0 0 0,0 1 0 0 0,0-1 0 0 0,0 0 0 0 0,0 0-1 0 0,2-4 1 0 0,4-6-568 0 0,0-1-1 0 0,-2 0 0 0 0,6-16 1 0 0,-9 21 1415 0 0,0 0 0 0 0,-1 0 0 0 0,-1 0 1 0 0,2-17-1 0 0,-2-15 5951 0 0,-1 37-4911 0 0,0 4-1254 0 0,1 1 0 0 0,-1-1 1 0 0,0 0-1 0 0,5-2 4162 0 0,-5 2-4162 0 0,0 0 1 0 0,0-1-1 0 0,0 1 0 0 0,0 0 0 0 0,0 0 1 0 0,0 0-1 0 0,0 0 0 0 0,0-1 1 0 0,0 1-1 0 0,0 0 0 0 0,0 0 0 0 0,7 18 1901 0 0,-15 88-280 0 0,4-82-1876 0 0,2 0-1 0 0,0 0 1 0 0,2 1 0 0 0,0-1 0 0 0,6 33-1 0 0,-6-57 103 0 0,0 1 0 0 0,0 0 1 0 0,0-1-1 0 0,0 1 0 0 0,0-1 0 0 0,0 1 0 0 0,0 0 0 0 0,0-1 0 0 0,1 1 0 0 0,-1-1 0 0 0,0 1 0 0 0,0-1 0 0 0,1 1 0 0 0,-1-1 0 0 0,0 1 0 0 0,1-1 0 0 0,-1 1 0 0 0,0-1 0 0 0,1 1 0 0 0,-1-1 0 0 0,1 0 0 0 0,-1 1 0 0 0,1-1 0 0 0,-1 1 1 0 0,1-1-1 0 0,-1 0 0 0 0,1 0 0 0 0,-1 1 0 0 0,1-1 0 0 0,-1 0 0 0 0,1 0 0 0 0,1 0 8 0 0,-1 0-1 0 0,0-1 1 0 0,0 1 0 0 0,0-1 0 0 0,0 1-1 0 0,0-1 1 0 0,0 0 0 0 0,0 1-1 0 0,0-1 1 0 0,0 0 0 0 0,-1 0 0 0 0,1 0-1 0 0,0 1 1 0 0,1-3 0 0 0,26-44 122 0 0,-25 41-137 0 0,1 0-47 0 0,0 1 0 0 0,0-1 0 0 0,1 1 0 0 0,-1 0 0 0 0,1 0 0 0 0,0 1-1 0 0,0-1 1 0 0,1 1 0 0 0,5-3 0 0 0,12-5-3521 0 0,-1 4-4405 0 0,-21 8 7913 0 0,-1 0 0 0 0,0 0 0 0 0,0-1 0 0 0,0 1 0 0 0,0 0 0 0 0,1 0 0 0 0,-1 0 0 0 0,0 0 0 0 0,0 0 0 0 0,0 0 0 0 0,0 0 0 0 0,0-1 0 0 0,0 1 0 0 0,1 0 0 0 0,-1 0 0 0 0,0 0 0 0 0,0 0 0 0 0,0-1 0 0 0,0 1 0 0 0,0 0 0 0 0,0 0 0 0 0,0 0 0 0 0,0 0 0 0 0,0-1 0 0 0,0 1 0 0 0,0 0 0 0 0,0 0 0 0 0,0 0 0 0 0,0-1 0 0 0,0 1 0 0 0,0 0 0 0 0,0 0 0 0 0,0 0 0 0 0,0-1 0 0 0,0 1 0 0 0,0 0 0 0 0,0 0 0 0 0,0 0 0 0 0,0 0 0 0 0,0-1 0 0 0,-1 1 0 0 0,1 0 0 0 0,0 0 0 0 0,0 0 0 0 0,0 0 0 0 0,0 0 0 0 0,0-1 0 0 0,0 1 0 0 0,-1 0 0 0 0,1 0 0 0 0,0 0 0 0 0,0 0 0 0 0,0 0 0 0 0,0 0 0 0 0,-1 0 0 0 0,1 0 0 0 0,-1-2-935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8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7690 0 0,'3'-2'12014'0'0,"10"10"-8116"0"0,-6 4-3206 0 0,5 6 1265 0 0,-8-14-5437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49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7850 0 0,'-11'18'6655'0'0,"10"1"-3412"0"0,1-18-3200 0 0,0 0 0 0 0,1 0 0 0 0,-1 0 0 0 0,0 0 1 0 0,1 0-1 0 0,-1 0 0 0 0,1 0 0 0 0,-1 0 0 0 0,1 0 1 0 0,0-1-1 0 0,-1 1 0 0 0,1 0 0 0 0,0 0 0 0 0,0-1 1 0 0,-1 1-1 0 0,1 0 0 0 0,0-1 0 0 0,0 1 0 0 0,0-1 1 0 0,0 1-1 0 0,0-1 0 0 0,0 1 0 0 0,0-1 0 0 0,0 0 1 0 0,0 1-1 0 0,0-1 0 0 0,0 0 0 0 0,0 0 0 0 0,0 0 1 0 0,0 0-1 0 0,0 0 0 0 0,0 0 0 0 0,0 0 0 0 0,0 0 1 0 0,2-1-1 0 0,19-3 0 0 0,-1-1-1 0 0,0-1 1 0 0,21-9 0 0 0,23-6 127 0 0,-65 20-153 0 0,0 1 0 0 0,1 0 0 0 0,-1 0-1 0 0,0 0 1 0 0,1 0 0 0 0,-1 0 0 0 0,1 0-1 0 0,-1 0 1 0 0,0 0 0 0 0,1 0 0 0 0,-1 0-1 0 0,0 0 1 0 0,1 0 0 0 0,-1 0 0 0 0,0 0 0 0 0,1 0-1 0 0,-1 0 1 0 0,1 0 0 0 0,-1 0 0 0 0,0 0-1 0 0,1 0 1 0 0,-1 1 0 0 0,0-1 0 0 0,1 0-1 0 0,-1 0 1 0 0,0 1 0 0 0,0-1 0 0 0,1 0 0 0 0,-1 0-1 0 0,0 1 1 0 0,0-1 0 0 0,1 0 0 0 0,-1 1-1 0 0,1 15 380 0 0,-15 27-48 0 0,10-32-346 0 0,-5 39-253 0 0,8-48-27 0 0,1 1 0 0 0,0 0 0 0 0,0 0 0 0 0,0-1 0 0 0,0 1 0 0 0,0 0 0 0 0,1 0 0 0 0,-1-1 0 0 0,1 1 0 0 0,0 0 0 0 0,0-1-1 0 0,0 1 1 0 0,0-1 0 0 0,0 1 0 0 0,1-1 0 0 0,1 3 0 0 0,-3-5 118 0 0,1 1 0 0 0,0-1-1 0 0,-1 0 1 0 0,1 1 0 0 0,0-1-1 0 0,-1 0 1 0 0,1 0 0 0 0,0 0 0 0 0,-1 1-1 0 0,1-1 1 0 0,0 0 0 0 0,0 0 0 0 0,-1 0-1 0 0,1 0 1 0 0,0 0 0 0 0,-1 0-1 0 0,1-1 1 0 0,0 1 0 0 0,0 0 0 0 0,-1 0-1 0 0,1 0 1 0 0,0-1 0 0 0,-1 1 0 0 0,1 0-1 0 0,-1-1 1 0 0,1 1 0 0 0,0 0-1 0 0,-1-1 1 0 0,1 1 0 0 0,-1-1 0 0 0,1 1-1 0 0,-1-1 1 0 0,1 1 0 0 0,-1-1 0 0 0,1 1-1 0 0,-1-1 1 0 0,0 0 0 0 0,1 1-1 0 0,-1-2 1 0 0,18-25-2113 0 0,6-24 204 0 0,-5 28-703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03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32 7410 0 0,'-1'1'468'0'0,"0"-1"1"0"0,-1 0-1 0 0,1 1 1 0 0,0-1-1 0 0,0 0 1 0 0,-1 0 0 0 0,1 0-1 0 0,0 0 1 0 0,-1 0-1 0 0,1 0 1 0 0,0-1-1 0 0,0 1 1 0 0,-1 0-1 0 0,1-1 1 0 0,0 1 0 0 0,0-1-1 0 0,0 1 1 0 0,0-1-1 0 0,-1 1 1 0 0,1-1-1 0 0,0 0 1 0 0,0 0 0 0 0,0 1-1 0 0,-1-2 1 0 0,-13-5 3013 0 0,14 7-3418 0 0,0 1 0 0 0,0 0 1 0 0,0-1-1 0 0,1 1 0 0 0,-1 0 1 0 0,0-1-1 0 0,1 1 0 0 0,-1 0 1 0 0,0 0-1 0 0,1 0 0 0 0,-1 0 1 0 0,1 0-1 0 0,-1-1 0 0 0,1 1 1 0 0,-1 0-1 0 0,1 0 0 0 0,0 0 1 0 0,0 0-1 0 0,-1 0 0 0 0,1 0 1 0 0,0 0-1 0 0,0 2 0 0 0,-2 9-28 0 0,1 0 1 0 0,0 0-1 0 0,1 1 0 0 0,0-1 1 0 0,0 0-1 0 0,2 0 0 0 0,-1 0 1 0 0,2 0-1 0 0,0 0 0 0 0,7 21 1 0 0,-8-28-63 0 0,1 1 1 0 0,0-1-1 0 0,-1 0 0 0 0,2 0 1 0 0,-1 0-1 0 0,1 0 0 0 0,-1 0 1 0 0,1-1-1 0 0,1 1 1 0 0,7 5-1 0 0,-9-8-3 0 0,0 0 1 0 0,1 0-1 0 0,-1 0 0 0 0,1 0 0 0 0,0-1 1 0 0,0 1-1 0 0,0-1 0 0 0,-1 0 1 0 0,1 0-1 0 0,0-1 0 0 0,0 1 1 0 0,0-1-1 0 0,0 0 0 0 0,0 0 0 0 0,0 0 1 0 0,0-1-1 0 0,5 0 0 0 0,-3-1 29 0 0,-1 0 0 0 0,1 0 0 0 0,-1-1 0 0 0,0 1 0 0 0,0-1 0 0 0,0 0 0 0 0,-1-1 0 0 0,1 1 0 0 0,-1-1 0 0 0,1 0 0 0 0,-1 0 0 0 0,0 0 0 0 0,-1 0 0 0 0,1-1 0 0 0,-1 0 0 0 0,0 0 0 0 0,0 0 0 0 0,0 0 0 0 0,-1 0 0 0 0,0 0 0 0 0,2-7 0 0 0,0 0 29 0 0,0 0 0 0 0,0-1 0 0 0,-2 1-1 0 0,1-1 1 0 0,-2 1 0 0 0,0-1 0 0 0,0 0-1 0 0,-2-19 1 0 0,1 30 16 0 0,0 0 0 0 0,-1 0-1 0 0,1 0 1 0 0,0 0 0 0 0,-1 0 0 0 0,1 0-1 0 0,-1 0 1 0 0,0 0 0 0 0,0 0-1 0 0,1 0 1 0 0,-1 1 0 0 0,0-1 0 0 0,-1 0-1 0 0,1 1 1 0 0,0-1 0 0 0,0 1 0 0 0,-1-1-1 0 0,1 1 1 0 0,-1-1 0 0 0,1 1-1 0 0,-1 0 1 0 0,0 0 0 0 0,-1-1 0 0 0,0 1-5 0 0,0 0 0 0 0,0 0 0 0 0,0 1 0 0 0,0 0 0 0 0,-1-1-1 0 0,1 1 1 0 0,0 0 0 0 0,0 1 0 0 0,0-1 0 0 0,0 0 0 0 0,0 1 0 0 0,0 0 0 0 0,-5 1 0 0 0,-9 5-23 0 0,1 1 0 0 0,0 0-1 0 0,-31 21 1 0 0,43-26-46 0 0,2-2 15 0 0,-4 3-171 0 0,1 0 0 0 0,-1 0 0 0 0,1 0 0 0 0,0 0 0 0 0,-6 8 0 0 0,11-12 16 0 0,-1 1 0 0 0,1 0 0 0 0,-1 0 0 0 0,1-1 0 0 0,-1 1 0 0 0,1 0-1 0 0,0 0 1 0 0,-1 0 0 0 0,1 0 0 0 0,0 0 0 0 0,-1 0 0 0 0,1 0 0 0 0,0 0 0 0 0,0 0-1 0 0,0 0 1 0 0,0-1 0 0 0,0 1 0 0 0,0 0 0 0 0,0 0 0 0 0,0 0 0 0 0,1 0 0 0 0,-1 0-1 0 0,0 0 1 0 0,0 0 0 0 0,1 0 0 0 0,-1 0 0 0 0,1 0 0 0 0,-1-1 0 0 0,1 1 0 0 0,-1 0-1 0 0,1 0 1 0 0,-1-1 0 0 0,1 1 0 0 0,0 0 0 0 0,-1-1 0 0 0,1 1 0 0 0,0 0 0 0 0,0-1 0 0 0,-1 1-1 0 0,1-1 1 0 0,0 1 0 0 0,0-1 0 0 0,0 0 0 0 0,0 1 0 0 0,0-1 0 0 0,1 1 0 0 0,10 3-4050 0 0,1-1-2809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04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3961 0 0,'0'0'456'0'0,"1"1"0"0"0,0-1 1 0 0,-1 0-1 0 0,1 1 0 0 0,0-1 0 0 0,-1 1 1 0 0,1-1-1 0 0,-1 1 0 0 0,1-1 0 0 0,0 1 1 0 0,-1-1-1 0 0,1 1 0 0 0,-1-1 0 0 0,0 1 1 0 0,1 0-1 0 0,-1-1 0 0 0,1 1 0 0 0,-1 0 1 0 0,0-1-1 0 0,0 1 0 0 0,1 0 0 0 0,-1-1 0 0 0,0 1 1 0 0,0 0-1 0 0,0 0 0 0 0,0-1 0 0 0,0 1 1 0 0,0 0-1 0 0,0 0 0 0 0,0-1 0 0 0,0 1 1 0 0,0 0-1 0 0,-1 0 0 0 0,-13 27 5443 0 0,0-2-5927 0 0,7-4 98 0 0,1 0 1 0 0,1 0-1 0 0,2 0 0 0 0,-2 25 0 0 0,4-33-50 0 0,1 1 0 0 0,1-1 1 0 0,0 1-1 0 0,0-1 0 0 0,2 0 0 0 0,0 0 0 0 0,7 21 0 0 0,-10-33-123 0 0,1-1 0 0 0,-1 0 0 0 0,0 1 0 0 0,1-1 0 0 0,-1 0 0 0 0,1 0-1 0 0,-1 1 1 0 0,1-1 0 0 0,0 0 0 0 0,-1 0 0 0 0,1 0 0 0 0,0 0 0 0 0,0 0 0 0 0,0 0 0 0 0,0 0-1 0 0,0 0 1 0 0,0 0 0 0 0,0 0 0 0 0,0-1 0 0 0,0 1 0 0 0,0 0 0 0 0,1-1 0 0 0,-1 1 0 0 0,0-1-1 0 0,0 1 1 0 0,1-1 0 0 0,-1 0 0 0 0,0 1 0 0 0,1-1 0 0 0,-1 0 0 0 0,0 0 0 0 0,1 0 0 0 0,-1 0 0 0 0,0 0-1 0 0,1 0 1 0 0,-1 0 0 0 0,0-1 0 0 0,1 1 0 0 0,-1 0 0 0 0,0-1 0 0 0,0 1 0 0 0,1-1 0 0 0,1 0-1 0 0,3-3-1307 0 0,0 0-1 0 0,0-1 1 0 0,-1 1-1 0 0,0-1 1 0 0,1 0-1 0 0,7-11 0 0 0,3-5-5081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04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70 10130 0 0,'-14'1'2763'0'0,"4"-1"-1686"0"0,1 0-1 0 0,0 0 0 0 0,-1-1 0 0 0,-10-2 0 0 0,18 3-905 0 0,1 0 0 0 0,-1 0 0 0 0,1-1 0 0 0,-1 1 0 0 0,1-1-1 0 0,-1 1 1 0 0,1-1 0 0 0,0 0 0 0 0,-1 0 0 0 0,1 1 0 0 0,0-1 0 0 0,-1 0 0 0 0,1 0 0 0 0,0 0 0 0 0,0 0 0 0 0,0-1 0 0 0,0 1 0 0 0,0 0 0 0 0,0 0 0 0 0,0-1-1 0 0,1 1 1 0 0,-1 0 0 0 0,0-1 0 0 0,1 1 0 0 0,-1-1 0 0 0,1 1 0 0 0,-1-1 0 0 0,1 1 0 0 0,0-1 0 0 0,-1 1 0 0 0,1-3 0 0 0,0 2-110 0 0,1 1 1 0 0,-1-1 0 0 0,1 1-1 0 0,-1-1 1 0 0,1 1 0 0 0,-1-1 0 0 0,1 1-1 0 0,0-1 1 0 0,0 1 0 0 0,-1 0-1 0 0,1 0 1 0 0,0-1 0 0 0,0 1-1 0 0,0 0 1 0 0,1 0 0 0 0,-1 0-1 0 0,0 0 1 0 0,0 0 0 0 0,0 0-1 0 0,1 0 1 0 0,-1 1 0 0 0,1-1 0 0 0,-1 0-1 0 0,0 1 1 0 0,1-1 0 0 0,-1 1-1 0 0,1-1 1 0 0,-1 1 0 0 0,1 0-1 0 0,0 0 1 0 0,-1 0 0 0 0,1 0-1 0 0,-1 0 1 0 0,3 0 0 0 0,5 0-66 0 0,1 0 1 0 0,-1 0-1 0 0,0 1 1 0 0,12 2 0 0 0,-10 0 15 0 0,-1 0 0 0 0,0 0 0 0 0,0 0 0 0 0,0 1 1 0 0,-1 1-1 0 0,1 0 0 0 0,14 10 0 0 0,-21-13-12 0 0,-1-1-1 0 0,0 1 1 0 0,0 0 0 0 0,0-1-1 0 0,0 1 1 0 0,-1 0 0 0 0,1 0-1 0 0,0 0 1 0 0,-1 0 0 0 0,1 1-1 0 0,-1-1 1 0 0,0 0 0 0 0,0 1-1 0 0,0-1 1 0 0,0 1 0 0 0,0-1-1 0 0,0 1 1 0 0,-1-1 0 0 0,1 1-1 0 0,-1-1 1 0 0,0 1 0 0 0,0 0-1 0 0,0-1 1 0 0,0 1 0 0 0,0 0-1 0 0,0-1 1 0 0,-1 1 0 0 0,1-1-1 0 0,-1 1 1 0 0,0-1 0 0 0,0 1-1 0 0,0-1 1 0 0,0 1 0 0 0,0-1-1 0 0,-2 4 1 0 0,-4 3-91 0 0,0 0 0 0 0,0-1 0 0 0,-1 0 0 0 0,-17 14 1 0 0,18-16 46 0 0,0 0 1 0 0,1 0 0 0 0,-1 0-1 0 0,1 1 1 0 0,1 0 0 0 0,-1 0-1 0 0,1 0 1 0 0,-6 12 0 0 0,10-17 45 0 0,1-1 0 0 0,-1 1 0 0 0,0-1 0 0 0,1 1 1 0 0,0-1-1 0 0,-1 1 0 0 0,1 0 0 0 0,0-1 0 0 0,0 1 1 0 0,0 0-1 0 0,0-1 0 0 0,0 1 0 0 0,0-1 0 0 0,1 1 1 0 0,-1 0-1 0 0,0-1 0 0 0,1 1 0 0 0,-1-1 0 0 0,1 1 1 0 0,0-1-1 0 0,-1 1 0 0 0,3 2 0 0 0,-1-2 11 0 0,0 1-1 0 0,1-1 0 0 0,-1 0 0 0 0,1 1 1 0 0,0-1-1 0 0,-1-1 0 0 0,1 1 0 0 0,0 0 1 0 0,0-1-1 0 0,6 3 0 0 0,1 0 25 0 0,1-1 0 0 0,0-1 0 0 0,0 1 0 0 0,1-2 0 0 0,19 2-1 0 0,-19-3-460 0 0,1-1 0 0 0,-1 0-1 0 0,19-5 1 0 0,-26 5-1240 0 0,1-1 1 0 0,-1 0 0 0 0,0 0 0 0 0,0 0 0 0 0,10-6-1 0 0,-4 0-6351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07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82 9042 0 0,'-6'0'1864'0'0,"-1"1"-415"0"0,0-1 0 0 0,1-1 0 0 0,-1 1 0 0 0,0-1 0 0 0,-9-2 0 0 0,15 2-1359 0 0,0 1-1 0 0,0 0 0 0 0,1-1 0 0 0,-1 1 0 0 0,0-1 0 0 0,0 1 1 0 0,0-1-1 0 0,0 1 0 0 0,1-1 0 0 0,-1 1 0 0 0,0-1 1 0 0,1 0-1 0 0,-1 0 0 0 0,0 1 0 0 0,1-1 0 0 0,-1 0 0 0 0,1 0 1 0 0,-1 0-1 0 0,1 0 0 0 0,-1 1 0 0 0,1-1 0 0 0,0 0 0 0 0,0 0 1 0 0,-1 0-1 0 0,1 0 0 0 0,0 0 0 0 0,0 0 0 0 0,0 0 1 0 0,0 0-1 0 0,0 0 0 0 0,0 0 0 0 0,0 0 0 0 0,0 0 0 0 0,0 0 1 0 0,1 0-1 0 0,-1 0 0 0 0,0 0 0 0 0,1 0 0 0 0,-1 1 1 0 0,0-1-1 0 0,1 0 0 0 0,-1 0 0 0 0,1 0 0 0 0,-1 0 0 0 0,1 1 1 0 0,1-2-1 0 0,0-1-31 0 0,0 0-1 0 0,0 1 1 0 0,1 0 0 0 0,-1-1 0 0 0,1 1 0 0 0,-1 0 0 0 0,1 0-1 0 0,0 1 1 0 0,0-1 0 0 0,0 0 0 0 0,0 1 0 0 0,0 0 0 0 0,0 0 0 0 0,4-1-1 0 0,47-8 84 0 0,-42 10-114 0 0,-1 0 0 0 0,1 1 1 0 0,-1 0-1 0 0,1 1 0 0 0,-1 0 0 0 0,0 1 0 0 0,0 0 0 0 0,0 1 1 0 0,20 9-1 0 0,-27-11-10 0 0,1 1 0 0 0,0-1 0 0 0,-1 1 0 0 0,1 0 0 0 0,-1 0 0 0 0,0 1 0 0 0,0-1-1 0 0,0 1 1 0 0,0 0 0 0 0,-1 0 0 0 0,0 0 0 0 0,1 0 0 0 0,-1 1 0 0 0,-1-1 0 0 0,1 1 0 0 0,-1 0 0 0 0,0 0 0 0 0,0 0 0 0 0,0 0 0 0 0,-1 0 0 0 0,1 0 0 0 0,-1 0 0 0 0,0 9 0 0 0,-1-11-4 0 0,0 1 0 0 0,-1 0 0 0 0,1-1 0 0 0,-1 1 0 0 0,0-1 1 0 0,0 1-1 0 0,0-1 0 0 0,-1 0 0 0 0,1 1 0 0 0,-1-1 0 0 0,1 0 0 0 0,-1 0 0 0 0,0 0 1 0 0,0 0-1 0 0,-1 0 0 0 0,1-1 0 0 0,-1 1 0 0 0,1-1 0 0 0,-1 1 0 0 0,0-1 0 0 0,0 0 1 0 0,0 0-1 0 0,0 0 0 0 0,0-1 0 0 0,0 1 0 0 0,-5 1 0 0 0,-1 0-11 0 0,1 0 1 0 0,-1-1-1 0 0,0 0 0 0 0,0 0 1 0 0,0-1-1 0 0,0 0 0 0 0,0 0 1 0 0,-1-1-1 0 0,-9-1 0 0 0,116 35-151 0 0,-88-32 211 0 0,0 1 1 0 0,0 1-1 0 0,0-1 1 0 0,0 2-1 0 0,-1-1 1 0 0,0 1-1 0 0,12 9 1 0 0,-18-12-45 0 0,0-1 0 0 0,-1 1 0 0 0,1 0 0 0 0,0 0 0 0 0,-1 0 0 0 0,1 0 0 0 0,-1 0 0 0 0,0 0 0 0 0,1 0 0 0 0,-1 0 0 0 0,0 0 0 0 0,0 1 0 0 0,-1-1 0 0 0,1 0 0 0 0,0 1 0 0 0,-1-1 0 0 0,0 1 0 0 0,1-1 0 0 0,-1 1 0 0 0,0-1 0 0 0,0 1 0 0 0,0-1 0 0 0,-1 0 0 0 0,1 1 0 0 0,-1-1 0 0 0,1 1 0 0 0,-1-1 0 0 0,0 0 0 0 0,0 1 0 0 0,0-1 0 0 0,0 0 0 0 0,0 0 0 0 0,-2 3 0 0 0,0 0 56 0 0,-1 1 0 0 0,0-1-1 0 0,0 0 1 0 0,0 0 0 0 0,-1-1 0 0 0,1 0-1 0 0,-1 1 1 0 0,0-1 0 0 0,-1-1 0 0 0,1 1-1 0 0,-1-1 1 0 0,1 0 0 0 0,-1 0 0 0 0,0-1-1 0 0,-9 4 1 0 0,5-4-430 0 0,0 0-1 0 0,0 0 1 0 0,0-1-1 0 0,0 0 1 0 0,0-1-1 0 0,0 0 1 0 0,-1-1 0 0 0,1 0-1 0 0,-10-2 1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39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669 1 4785 0 0,'0'1'332'0'0,"0"1"1"0"0,0 0-1 0 0,0 0 1 0 0,0-1-1 0 0,-1 1 1 0 0,1 0-1 0 0,0-1 0 0 0,-1 1 1 0 0,0 0-1 0 0,1-1 1 0 0,-1 1-1 0 0,0 0 1 0 0,-1 2-1 0 0,2-4-126 0 0,-1 1-1 0 0,0-1 1 0 0,1 1 0 0 0,-1-1 0 0 0,1 1-1 0 0,-1-1 1 0 0,0 0 0 0 0,1 1-1 0 0,-1-1 1 0 0,0 0 0 0 0,1 1-1 0 0,-1-1 1 0 0,0 0 0 0 0,1 0-1 0 0,-1 0 1 0 0,0 0 0 0 0,0 0-1 0 0,1 0 1 0 0,-1 0 0 0 0,0 0 0 0 0,0 0-1 0 0,0 0 1 0 0,-3-1 501 0 0,1 0 1 0 0,0 0-1 0 0,-1-1 1 0 0,1 1-1 0 0,0-1 1 0 0,0 0-1 0 0,0 0 1 0 0,0 0-1 0 0,0 0 1 0 0,1 0-1 0 0,-4-4 1 0 0,6 6-623 0 0,-1-1 0 0 0,1 1 0 0 0,-1-1 0 0 0,1 1 0 0 0,-1 0 0 0 0,1-1 0 0 0,-1 1 0 0 0,0 0 0 0 0,1-1 0 0 0,-1 1 0 0 0,1 0 0 0 0,-1 0 0 0 0,0 0 0 0 0,1 0 0 0 0,-1 0 0 0 0,0-1 0 0 0,1 1 0 0 0,-1 0 0 0 0,0 0 0 0 0,1 0 0 0 0,-1 1 0 0 0,0-1 0 0 0,1 0 0 0 0,-1 0 0 0 0,1 0 0 0 0,-1 0 0 0 0,-1 1 0 0 0,-17 14 846 0 0,-10 30-661 0 0,26-41-156 0 0,-72 125 203 0 0,5 4-1 0 0,6 3 1 0 0,6 2-1 0 0,-45 163 1 0 0,97-279-309 0 0,-94 372 74 0 0,77-284-126 0 0,-13 181 1 0 0,35-233 39 0 0,2 1 1 0 0,3-1 0 0 0,3 0 0 0 0,15 63-1 0 0,72 224-2 0 0,-53-208 6 0 0,-26-86-28 0 0,33 74-1 0 0,-37-102 22 0 0,1 0 0 0 0,1-1 0 0 0,1-1 0 0 0,1 0 0 0 0,23 24 0 0 0,2-3-493 0 0,-3 1 0 0 0,-1 2-1 0 0,-3 2 1 0 0,53 96-1 0 0,-79-130-1055 0 0,-3-5-1209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40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921 0 6129 0 0,'-9'24'3880'0'0,"8"-21"-3423"0"0,-1 1 1 0 0,1 0-1 0 0,0 0 1 0 0,-1-1-1 0 0,0 1 0 0 0,0-1 1 0 0,0 0-1 0 0,0 1 1 0 0,-6 4-1 0 0,4-3 434 0 0,-2-1 0 0 0,1 0 0 0 0,0 0-1 0 0,-1 0 1 0 0,-6 3 0 0 0,-57 19 1530 0 0,53-21-2319 0 0,1 0 0 0 0,0 1 0 0 0,-22 12 0 0 0,17-4-76 0 0,0 1 1 0 0,1 0 0 0 0,1 1-1 0 0,-28 32 1 0 0,-58 85 149 0 0,45-55-133 0 0,7-8-69 0 0,3 1 1 0 0,3 3-1 0 0,4 2 0 0 0,2 1 1 0 0,4 2-1 0 0,4 2 0 0 0,3 1 1 0 0,-18 88-1 0 0,32-88 93 0 0,3 1 0 0 0,5 1 0 0 0,2-1 0 0 0,5 1 0 0 0,3 0-1 0 0,23 140 1 0 0,-15-154 133 0 0,34 190 197 0 0,-34-213-239 0 0,2 0 0 0 0,3-1 0 0 0,27 60 0 0 0,-23-71 185 0 0,2 0 0 0 0,2-2 0 0 0,1 0 0 0 0,33 34 0 0 0,46 58 65 0 0,-99-117 49 0 0,-3-5-826 0 0,0 0 0 0 0,0 0 0 0 0,0 0 0 0 0,0-1 0 0 0,0 1 1 0 0,0-1-1 0 0,6 4 0 0 0,-8-6 264 0 0,0 0 1 0 0,1 1-1 0 0,-1-1 1 0 0,0 0-1 0 0,1 0 0 0 0,-1 0 1 0 0,0 0-1 0 0,1 0 1 0 0,-1 0-1 0 0,0 0 0 0 0,1 0 1 0 0,-1 0-1 0 0,1 0 1 0 0,-1 0-1 0 0,0 0 1 0 0,1 0-1 0 0,-1 0 0 0 0,0 0 1 0 0,1 0-1 0 0,-1 0 1 0 0,0-1-1 0 0,1 1 0 0 0,-1 0 1 0 0,0 0-1 0 0,1 0 1 0 0,-1-1-1 0 0,1 1 1 0 0,8-18-2739 0 0,-8 15 2081 0 0,5-17-1581 0 0,-7 10-3695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40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18 164 8602 0 0,'-18'76'9949'0'0,"18"-75"-9857"0"0,0 0 1 0 0,1-1 0 0 0,-1 1 0 0 0,0 0-1 0 0,0-1 1 0 0,0 1 0 0 0,0 0-1 0 0,0-1 1 0 0,1 1 0 0 0,-1 0 0 0 0,0-1-1 0 0,1 1 1 0 0,-1-1 0 0 0,0 1-1 0 0,1-1 1 0 0,-1 1 0 0 0,1-1 0 0 0,-1 1-1 0 0,0-1 1 0 0,1 1 0 0 0,0-1-1 0 0,-1 1 1 0 0,1-1 0 0 0,-1 0 0 0 0,1 1-1 0 0,-1-1 1 0 0,1 0 0 0 0,0 1-1 0 0,-1-1 1 0 0,1 0 0 0 0,0 0 0 0 0,-1 0-1 0 0,2 1 1 0 0,28 3 152 0 0,-16-3-143 0 0,26 9-76 0 0,-1 2 1 0 0,65 28-1 0 0,-69-25 1 0 0,0-1-1 0 0,1-2 1 0 0,55 12-1 0 0,-87-24 46 0 0,1 1-1 0 0,0 0 1 0 0,0-1-1 0 0,-1 0 0 0 0,1 0 1 0 0,0-1-1 0 0,-1 1 1 0 0,1-1-1 0 0,0 0 0 0 0,-1 0 1 0 0,1-1-1 0 0,-1 1 1 0 0,1-1-1 0 0,-1 0 0 0 0,0 0 1 0 0,7-5-1 0 0,-6 3 58 0 0,-1 0 0 0 0,0 0 0 0 0,0-1 0 0 0,0 1-1 0 0,0-1 1 0 0,-1 0 0 0 0,0 0 0 0 0,0 0 0 0 0,0-1 0 0 0,-1 1-1 0 0,1 0 1 0 0,2-12 0 0 0,10-48-550 0 0,-3 0 1 0 0,4-69-1 0 0,-15 124 65 0 0,0 7 92 0 0,2-13-1872 0 0,-3 16 1933 0 0,1-1 0 0 0,-1 1 0 0 0,0 0 0 0 0,0-1 0 0 0,1 1 0 0 0,-1 0 0 0 0,0 0-1 0 0,1-1 1 0 0,-1 1 0 0 0,1 0 0 0 0,-1 0 0 0 0,0 0 0 0 0,1 0 0 0 0,-1 0 0 0 0,1-1 0 0 0,-1 1 0 0 0,0 0 0 0 0,1 0 0 0 0,-1 0 0 0 0,1 0 0 0 0,-1 0 0 0 0,0 0 0 0 0,1 0-1 0 0,-1 0 1 0 0,1 0 0 0 0,-1 1 0 0 0,0-1 0 0 0,1 0 0 0 0,-1 0 0 0 0,1 0 0 0 0,-1 0 0 0 0,0 1 0 0 0,1-1 0 0 0,-1 0 0 0 0,0 0 0 0 0,1 1 0 0 0,-1-1 0 0 0,0 0 0 0 0,1 0-1 0 0,-1 1 1 0 0,1 0 0 0 0,18 14-6429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42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0 9138 0 0,'-27'11'6712'0'0,"-14"8"-1754"0"0,36-16-4791 0 0,0 1 0 0 0,1-1-1 0 0,-1 1 1 0 0,1 0-1 0 0,0 0 1 0 0,0 1-1 0 0,0-1 1 0 0,0 1 0 0 0,1 0-1 0 0,0 0 1 0 0,0 0-1 0 0,-3 7 1 0 0,-5 12-167 0 0,-9 34 1 0 0,18-51 60 0 0,-3 6-55 0 0,1 1 1 0 0,0 0 0 0 0,1 0 0 0 0,1 1 0 0 0,0-1 0 0 0,1 1 0 0 0,1 18-1 0 0,0-28-22 0 0,1 0-1 0 0,0 1 1 0 0,0-1-1 0 0,1 0 0 0 0,-1 0 1 0 0,1 0-1 0 0,0 0 0 0 0,1-1 1 0 0,-1 1-1 0 0,1 0 1 0 0,0-1-1 0 0,0 0 0 0 0,0 0 1 0 0,1 0-1 0 0,-1 0 0 0 0,1 0 1 0 0,0 0-1 0 0,0-1 1 0 0,0 0-1 0 0,1 0 0 0 0,-1 0 1 0 0,1-1-1 0 0,5 3 1 0 0,-4-2 4 0 0,-1 0 1 0 0,1-1 0 0 0,-1 0 0 0 0,1 0-1 0 0,0-1 1 0 0,0 0 0 0 0,0 0 0 0 0,0 0 0 0 0,0-1-1 0 0,0 1 1 0 0,0-1 0 0 0,0-1 0 0 0,0 1 0 0 0,0-1-1 0 0,0 0 1 0 0,0-1 0 0 0,-1 1 0 0 0,1-1 0 0 0,0 0-1 0 0,-1-1 1 0 0,1 1 0 0 0,9-7 0 0 0,-8 3 62 0 0,0 0 1 0 0,0 0-1 0 0,-1-1 0 0 0,0 0 1 0 0,0 0-1 0 0,-1 0 1 0 0,1-1-1 0 0,-2 1 0 0 0,1-1 1 0 0,-1 0-1 0 0,0-1 1 0 0,-1 1-1 0 0,0-1 1 0 0,3-14-1 0 0,-3 8 11 0 0,0-1 0 0 0,-2 0-1 0 0,0 0 1 0 0,0 0 0 0 0,-2 1 0 0 0,0-1 0 0 0,-5-25-1 0 0,5 34-12 0 0,0 1 0 0 0,-1-1 0 0 0,0 1 0 0 0,0 0-1 0 0,0-1 1 0 0,-1 1 0 0 0,0 0 0 0 0,0 1-1 0 0,0-1 1 0 0,-1 0 0 0 0,0 1 0 0 0,0 0 0 0 0,0 0-1 0 0,-1 0 1 0 0,1 0 0 0 0,-1 1 0 0 0,0 0 0 0 0,-1 0-1 0 0,1 0 1 0 0,-10-5 0 0 0,11 8-81 0 0,1 0 0 0 0,0 1-1 0 0,0-1 1 0 0,-1 1 0 0 0,1-1 0 0 0,0 1 0 0 0,-1 0-1 0 0,1 0 1 0 0,0 0 0 0 0,-1 1 0 0 0,1-1 0 0 0,0 1-1 0 0,0 0 1 0 0,-1 0 0 0 0,1 0 0 0 0,0 0 0 0 0,0 0-1 0 0,0 1 1 0 0,0-1 0 0 0,0 1 0 0 0,0 0 0 0 0,1 0 0 0 0,-1 0-1 0 0,1 0 1 0 0,-1 1 0 0 0,1-1 0 0 0,0 1 0 0 0,0-1-1 0 0,0 1 1 0 0,0 0 0 0 0,0 0 0 0 0,1 0 0 0 0,-1 0-1 0 0,1 0 1 0 0,0 0 0 0 0,0 0 0 0 0,0 0 0 0 0,0 1-1 0 0,0-1 1 0 0,1 0 0 0 0,-1 0 0 0 0,1 7 0 0 0,3 14-43 0 0,1 1 1 0 0,1-1 0 0 0,1 0 0 0 0,16 41-1 0 0,-9-31 66 0 0,8 43 0 0 0,-18-66 24 0 0,-2 0 0 0 0,1 1 0 0 0,-1-1 0 0 0,-1 1 0 0 0,0-1 0 0 0,-1 0 0 0 0,-4 23 0 0 0,4-30 3 0 0,0 0-1 0 0,0 0 0 0 0,-1 0 1 0 0,0 0-1 0 0,0 0 0 0 0,0 0 1 0 0,0-1-1 0 0,0 1 0 0 0,-1-1 1 0 0,1 0-1 0 0,-1 1 0 0 0,0-1 1 0 0,0 0-1 0 0,0-1 0 0 0,-1 1 1 0 0,1 0-1 0 0,-6 2 0 0 0,-4 1 64 0 0,0 0 0 0 0,-1 0 0 0 0,-24 6 0 0 0,-26 10 165 0 0,64-22-241 0 0,0 0-1 0 0,0 0 1 0 0,-1 0 0 0 0,1 0-1 0 0,0 0 1 0 0,0 0 0 0 0,-1 1 0 0 0,1-1-1 0 0,0 0 1 0 0,0 0 0 0 0,-1 0-1 0 0,1 0 1 0 0,0 0 0 0 0,0 0 0 0 0,0 1-1 0 0,-1-1 1 0 0,1 0 0 0 0,0 0 0 0 0,0 0-1 0 0,0 1 1 0 0,0-1 0 0 0,-1 0-1 0 0,1 0 1 0 0,0 0 0 0 0,0 1 0 0 0,0-1-1 0 0,0 0 1 0 0,0 0 0 0 0,0 1 0 0 0,0-1-1 0 0,0 0 1 0 0,0 0 0 0 0,0 1-1 0 0,0-1 1 0 0,0 0 0 0 0,0 0 0 0 0,0 1-1 0 0,0-1 1 0 0,0 0 0 0 0,0 0-1 0 0,0 1 1 0 0,0-1 0 0 0,12 7 87 0 0,18 0-22 0 0,17 1-69 0 0,-26-3-173 0 0,0-1 1 0 0,0-1-1 0 0,0-1 1 0 0,1-1-1 0 0,-1-1 1 0 0,37-4-1 0 0,-50 2-138 0 0,-1 0 0 0 0,1 0 0 0 0,-1-1 0 0 0,1 0 0 0 0,-1-1-1 0 0,0 0 1 0 0,0 0 0 0 0,-1 0 0 0 0,1-1 0 0 0,-1 0 0 0 0,11-11 0 0 0,-9 7-154 0 0,0 0 1 0 0,-1-1-1 0 0,-1 0 1 0 0,1-1 0 0 0,-2 1-1 0 0,1-1 1 0 0,3-13-1 0 0,3-14-178 0 0,-2 0 0 0 0,-2-1 0 0 0,5-66 0 0 0,-12 101 707 0 0,0-6 152 0 0,2-30 371 0 0,-3 38-371 0 0,0-1 1 0 0,0 1-1 0 0,0 0 0 0 0,0 0 0 0 0,0 0 0 0 0,-1 0 0 0 0,1 0 1 0 0,-1 0-1 0 0,1 0 0 0 0,-1 0 0 0 0,0 0 0 0 0,0 0 0 0 0,0 0 1 0 0,-2-3-1 0 0,1 10 445 0 0,0 0 0 0 0,0-1 1 0 0,1 1-1 0 0,0 0 1 0 0,-1 7-1 0 0,-48 341-1301 0 0,50-352 619 0 0,-1-1 0 0 0,1 1 0 0 0,0-1 0 0 0,0 1 0 0 0,0-1 0 0 0,-1 0 0 0 0,1 1 0 0 0,0-1 0 0 0,0 1 0 0 0,0-1 0 0 0,0 1 0 0 0,0 0 0 0 0,0-1 0 0 0,0 1 0 0 0,0-1 0 0 0,0 1 0 0 0,1-1 0 0 0,-1 0 0 0 0,0 1 0 0 0,0-1 0 0 0,0 1 0 0 0,0-1 0 0 0,1 1 0 0 0,-1-1 0 0 0,0 1 0 0 0,0-1 0 0 0,1 1 0 0 0,-1-1 0 0 0,0 0 0 0 0,1 1 0 0 0,-1-1 0 0 0,1 0 0 0 0,-1 1 0 0 0,0-1 0 0 0,1 0 0 0 0,-1 0 0 0 0,1 1 0 0 0,-1-1 0 0 0,1 0 0 0 0,0 0 0 0 0,1 0 18 0 0,-1-1-1 0 0,1 1 1 0 0,0-1-1 0 0,0 1 0 0 0,-1-1 1 0 0,1 0-1 0 0,0 0 1 0 0,-1 0-1 0 0,1 0 0 0 0,-1 0 1 0 0,2-2-1 0 0,39-39 326 0 0,-41 42-338 0 0,99-95-454 0 0,4-5-4588 0 0,-95 91 5311 0 0,-1 0 1 0 0,-1-1-1 0 0,0 0 0 0 0,0 0 1 0 0,-1-1-1 0 0,-1 1 0 0 0,7-17 1 0 0,-12 23 2609 0 0,-3 10-1120 0 0,-4 14-24 0 0,3 32-425 0 0,6 88-1 0 0,1-62-1077 0 0,-2-50-292 0 0,-2-2-394 0 0,2 1-1 0 0,1-1 1 0 0,1 1-1 0 0,1-1 1 0 0,8 30 0 0 0,-11-55 314 0 0,-1 0 1 0 0,0 0 0 0 0,0 0-1 0 0,1 0 1 0 0,-1 0 0 0 0,0-1-1 0 0,1 1 1 0 0,-1 0 0 0 0,1 0 0 0 0,-1 0-1 0 0,1-1 1 0 0,0 1 0 0 0,-1 0-1 0 0,1-1 1 0 0,0 1 0 0 0,-1 0 0 0 0,1-1-1 0 0,0 1 1 0 0,0-1 0 0 0,-1 1-1 0 0,1-1 1 0 0,0 1 0 0 0,0-1 0 0 0,0 0-1 0 0,0 0 1 0 0,0 1 0 0 0,0-1-1 0 0,-1 0 1 0 0,1 0 0 0 0,0 0-1 0 0,0 0 1 0 0,0 0 0 0 0,0 0 0 0 0,0 0-1 0 0,0 0 1 0 0,0 0 0 0 0,0 0-1 0 0,0-1 1 0 0,0 1 0 0 0,0 0 0 0 0,-1-1-1 0 0,1 1 1 0 0,0 0 0 0 0,0-1-1 0 0,0 1 1 0 0,-1-1 0 0 0,2 0 0 0 0,3-3-824 0 0,0 0 0 0 0,-1 1 0 0 0,1-1 0 0 0,-1-1 0 0 0,0 1 0 0 0,4-6 0 0 0,4-5-4129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43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212 346 8002 0 0,'-7'-7'1098'0'0,"-1"1"1"0"0,-1-1 0 0 0,1 2 0 0 0,-1-1 0 0 0,0 1-1 0 0,-16-6 1 0 0,22 9-996 0 0,0 1 0 0 0,-1 1-1 0 0,1-1 1 0 0,0 0 0 0 0,-1 1 0 0 0,1 0-1 0 0,-1 0 1 0 0,1 0 0 0 0,-1 0-1 0 0,1 0 1 0 0,-1 1 0 0 0,1-1 0 0 0,0 1-1 0 0,-1 0 1 0 0,1 0 0 0 0,0 1-1 0 0,0-1 1 0 0,-1 0 0 0 0,1 1 0 0 0,0 0-1 0 0,1 0 1 0 0,-1 0 0 0 0,-4 4 0 0 0,2-2-67 0 0,0 0 1 0 0,1 1 0 0 0,-1 0-1 0 0,1 0 1 0 0,0 0 0 0 0,1 0 0 0 0,-1 1-1 0 0,1 0 1 0 0,0-1 0 0 0,1 1-1 0 0,-1 0 1 0 0,1 1 0 0 0,0-1 0 0 0,1 0-1 0 0,-1 1 1 0 0,1-1 0 0 0,0 0 0 0 0,1 1-1 0 0,0-1 1 0 0,1 11 0 0 0,0-8-44 0 0,1-1 0 0 0,0 1 0 0 0,0-1 0 0 0,1 0 0 0 0,0 0 0 0 0,0 0 0 0 0,1 0 0 0 0,0-1 0 0 0,1 0 0 0 0,0 1 0 0 0,0-2 0 0 0,0 1 0 0 0,1 0 1 0 0,0-1-1 0 0,8 7 0 0 0,-8-8-24 0 0,0 0 1 0 0,1 0 0 0 0,0 0-1 0 0,0-1 1 0 0,0 0 0 0 0,0 0-1 0 0,10 3 1 0 0,-15-7 29 0 0,0 1 1 0 0,0 0 0 0 0,0-1-1 0 0,0 0 1 0 0,0 1-1 0 0,0-1 1 0 0,0 0 0 0 0,0 0-1 0 0,1 0 1 0 0,-1-1-1 0 0,0 1 1 0 0,0 0 0 0 0,0-1-1 0 0,0 1 1 0 0,0-1-1 0 0,0 0 1 0 0,0 0 0 0 0,0 0-1 0 0,0 0 1 0 0,0 0-1 0 0,-1 0 1 0 0,1 0 0 0 0,0-1-1 0 0,-1 1 1 0 0,1 0-1 0 0,-1-1 1 0 0,1 0 0 0 0,-1 1-1 0 0,1-1 1 0 0,-1 0-1 0 0,0 0 1 0 0,1-2 0 0 0,4-7 202 0 0,-2-1 0 0 0,1 1 0 0 0,-1-1 0 0 0,-1 0 0 0 0,0 0 0 0 0,2-23 1 0 0,0-78 827 0 0,-4 89-872 0 0,-1-2 82 0 0,0 0 0 0 0,-6-33 0 0 0,5 51-221 0 0,-1 1 0 0 0,1 0 0 0 0,-1 0 0 0 0,0 0 0 0 0,-1 1 0 0 0,1-1 0 0 0,-1 0 0 0 0,-1 1 0 0 0,1 0 0 0 0,-1 0 0 0 0,0 0-1 0 0,-1 0 1 0 0,-6-7 0 0 0,11 13-98 0 0,-1 0-1 0 0,1 0 0 0 0,0-1 0 0 0,0 1 1 0 0,0 0-1 0 0,0 0 0 0 0,0-1 0 0 0,0 1 1 0 0,-1 0-1 0 0,1 0 0 0 0,0 0 0 0 0,0-1 1 0 0,0 1-1 0 0,0 0 0 0 0,-1 0 0 0 0,1 0 1 0 0,0-1-1 0 0,0 1 0 0 0,-1 0 0 0 0,1 0 1 0 0,0 0-1 0 0,0 0 0 0 0,-1 0 0 0 0,1 0 1 0 0,0 0-1 0 0,0 0 0 0 0,-1 0 0 0 0,1 0 1 0 0,0 0-1 0 0,-1 0 0 0 0,1 0 0 0 0,0 0 0 0 0,0 0 1 0 0,-1 0-1 0 0,1 0 0 0 0,0 0 0 0 0,0 0 1 0 0,-1 0-1 0 0,1 0 0 0 0,0 0 0 0 0,0 0 1 0 0,-1 0-1 0 0,1 1 0 0 0,0-1 0 0 0,0 0 1 0 0,-1 0-1 0 0,1 0 0 0 0,0 1-149 0 0,1-1 0 0 0,-1 1 0 0 0,1-1 0 0 0,-1 0 0 0 0,1 1-1 0 0,-1-1 1 0 0,1 0 0 0 0,-1 1 0 0 0,1-1 0 0 0,-1 0 0 0 0,1 0 0 0 0,-1 1 0 0 0,1-1 0 0 0,0 0-1 0 0,-1 0 1 0 0,1 0 0 0 0,-1 0 0 0 0,1 0 0 0 0,-1 0 0 0 0,1 0 0 0 0,0 0 0 0 0,-1 0-1 0 0,1 0 1 0 0,-1 0 0 0 0,1 0 0 0 0,0 0 0 0 0,0-1 0 0 0,5 0-358 0 0,-1 0 0 0 0,1-1 0 0 0,0 0 0 0 0,-1 0 0 0 0,1 0 0 0 0,-1-1 0 0 0,0 0 0 0 0,0 0 0 0 0,0 0 0 0 0,5-5 1 0 0,42-43 2833 0 0,-41 38 23 0 0,0 1 0 0 0,20-16-1 0 0,-30 28-2162 0 0,-1 0 0 0 0,0 0-1 0 0,1 0 1 0 0,-1 1 0 0 0,0-1-1 0 0,1 0 1 0 0,-1 0 0 0 0,0 1-1 0 0,1-1 1 0 0,-1 0 0 0 0,0 0-1 0 0,0 1 1 0 0,1-1 0 0 0,-1 0-1 0 0,0 1 1 0 0,0-1 0 0 0,1 0-1 0 0,-1 1 1 0 0,0-1-1 0 0,0 0 1 0 0,0 1 0 0 0,0-1-1 0 0,0 1 1 0 0,0-1 0 0 0,1 0-1 0 0,-1 1 1 0 0,0-1 0 0 0,0 1-1 0 0,0-1 1 0 0,0 0 0 0 0,0 1-1 0 0,-1-1 1 0 0,1 1 0 0 0,0-1-1 0 0,0 0 1 0 0,0 1 0 0 0,1 21 1386 0 0,-1-22-1395 0 0,-1 55 1649 0 0,5 168 653 0 0,0-166-3480 0 0,20 107 0 0 0,-22-157 778 0 0,-1 0 1 0 0,1 0 0 0 0,1 0 0 0 0,0 0 0 0 0,0-1-1 0 0,0 1 1 0 0,6 8 0 0 0,-8-14 179 0 0,-1 0 1 0 0,1 0-1 0 0,0-1 1 0 0,-1 1-1 0 0,1 0 0 0 0,0 0 1 0 0,0-1-1 0 0,0 1 1 0 0,0-1-1 0 0,-1 1 1 0 0,1-1-1 0 0,0 1 0 0 0,0-1 1 0 0,0 1-1 0 0,0-1 1 0 0,0 0-1 0 0,0 0 0 0 0,0 1 1 0 0,0-1-1 0 0,0 0 1 0 0,0 0-1 0 0,2 0 1 0 0,-1-1-93 0 0,0 1 1 0 0,0-1-1 0 0,0 0 1 0 0,-1 0 0 0 0,1 0-1 0 0,0 0 1 0 0,-1-1-1 0 0,1 1 1 0 0,-1 0 0 0 0,1-1-1 0 0,-1 1 1 0 0,1-1-1 0 0,-1 1 1 0 0,0-1 0 0 0,0 1-1 0 0,2-4 1 0 0,0 0-242 0 0,0-1 0 0 0,0 1 0 0 0,-1-1 0 0 0,0 0 0 0 0,0 0 0 0 0,0 0 0 0 0,-1 0 0 0 0,1 0 0 0 0,-1 0 0 0 0,-1 0 0 0 0,1 0 0 0 0,-2-9 0 0 0,2-1-530 0 0,8-23-3122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44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36 6401 0 0,'-3'-3'675'0'0,"1"0"0"0"0,-1 1 0 0 0,1-1 0 0 0,-1 1 0 0 0,0 0 0 0 0,0 0-1 0 0,0 0 1 0 0,-1 0 0 0 0,1 0 0 0 0,0 1 0 0 0,-1-1 0 0 0,1 1 0 0 0,-7-1-1 0 0,-11-5 1420 0 0,31 11-584 0 0,-2-2-1504 0 0,0 1 0 0 0,0 0 0 0 0,0 0 0 0 0,0 1-1 0 0,-1 0 1 0 0,0 1 0 0 0,1-1 0 0 0,-1 2-1 0 0,-1-1 1 0 0,1 1 0 0 0,-1-1 0 0 0,11 14 0 0 0,-14-14-14 0 0,0 0 1 0 0,0-1 0 0 0,-1 1 0 0 0,1 0 0 0 0,-1 1 0 0 0,0-1 0 0 0,0 0-1 0 0,-1 1 1 0 0,1-1 0 0 0,-1 1 0 0 0,0-1 0 0 0,-1 1 0 0 0,0 0 0 0 0,0-1 0 0 0,0 1-1 0 0,0 0 1 0 0,-1-1 0 0 0,0 1 0 0 0,0-1 0 0 0,-3 8 0 0 0,-1 0-66 0 0,0-1-1 0 0,-1 0 1 0 0,-1-1 0 0 0,0 0 0 0 0,0 0 0 0 0,-16 17-1 0 0,-14 22 99 0 0,36-48-17 0 0,0-1 1 0 0,0 0-1 0 0,1 1 1 0 0,-1-1-1 0 0,0 1 1 0 0,1-1-1 0 0,-1 1 1 0 0,1 0-1 0 0,0-1 1 0 0,-1 1-1 0 0,1 0 0 0 0,0-1 1 0 0,0 1-1 0 0,0-1 1 0 0,0 1-1 0 0,0 0 1 0 0,0-1-1 0 0,1 1 1 0 0,-1 0-1 0 0,0-1 1 0 0,1 1-1 0 0,0-1 1 0 0,0 3-1 0 0,1-1-6 0 0,0 0 0 0 0,1 0-1 0 0,-1 0 1 0 0,1 0 0 0 0,-1 0-1 0 0,1 0 1 0 0,0-1 0 0 0,0 1-1 0 0,6 3 1 0 0,3 1-116 0 0,1 0-1 0 0,1-1 1 0 0,-1 0-1 0 0,19 5 1 0 0,-27-9-228 0 0,1-1 0 0 0,0 1 0 0 0,0-1 0 0 0,0 0 0 0 0,0 0 0 0 0,0-1 0 0 0,0 0 0 0 0,0 0 0 0 0,0 0 0 0 0,0-1 0 0 0,0 0 0 0 0,0 0 0 0 0,0-1 1 0 0,6-1-1 0 0,-8 0 163 0 0,1 0 0 0 0,0 1 0 0 0,-1-1 0 0 0,0-1 0 0 0,1 1 0 0 0,-1-1 1 0 0,-1 0-1 0 0,1 1 0 0 0,0-2 0 0 0,-1 1 0 0 0,0 0 0 0 0,0-1 0 0 0,0 1 0 0 0,-1-1 1 0 0,0 0-1 0 0,3-6 0 0 0,-2 2 140 0 0,0 0 0 0 0,0-1 1 0 0,0 1-1 0 0,-1-1 0 0 0,-1 0 0 0 0,0 0 1 0 0,0 0-1 0 0,-1 0 0 0 0,0 0 0 0 0,-1 0 1 0 0,-2-13-1 0 0,2 18 189 0 0,0 1 0 0 0,0 0 0 0 0,0 0 0 0 0,-1 0 0 0 0,0-1 0 0 0,0 2 0 0 0,0-1 0 0 0,0 0 0 0 0,0 0 0 0 0,-1 1 0 0 0,1-1 0 0 0,-1 1 0 0 0,0 0 0 0 0,0 0 0 0 0,-1 0 1 0 0,1 0-1 0 0,-1 0 0 0 0,1 1 0 0 0,-1 0 0 0 0,0-1 0 0 0,0 1 0 0 0,0 1 0 0 0,0-1 0 0 0,0 1 0 0 0,0-1 0 0 0,0 1 0 0 0,0 0 0 0 0,-5 0 0 0 0,7 1-26 0 0,1-1 0 0 0,0 1 1 0 0,0 0-1 0 0,0 0 0 0 0,0 0 0 0 0,0 0 0 0 0,0 0 0 0 0,0 0 1 0 0,0 0-1 0 0,-1 0 0 0 0,1 0 0 0 0,0 0 0 0 0,0 1 0 0 0,0-1 1 0 0,0 0-1 0 0,0 1 0 0 0,0-1 0 0 0,0 1 0 0 0,0-1 0 0 0,0 1 0 0 0,0-1 1 0 0,0 1-1 0 0,1 0 0 0 0,-1 0 0 0 0,0-1 0 0 0,0 1 0 0 0,-1 1 1 0 0,3-1-114 0 0,-1 0 1 0 0,0 0-1 0 0,0 0 0 0 0,0 0 1 0 0,1-1-1 0 0,-1 1 1 0 0,0 0-1 0 0,1 0 1 0 0,-1-1-1 0 0,1 1 1 0 0,-1 0-1 0 0,1-1 1 0 0,-1 1-1 0 0,1 0 0 0 0,-1-1 1 0 0,1 1-1 0 0,0-1 1 0 0,-1 1-1 0 0,1-1 1 0 0,0 1-1 0 0,-1-1 1 0 0,1 1-1 0 0,0-1 0 0 0,0 0 1 0 0,0 1-1 0 0,-1-1 1 0 0,1 0-1 0 0,0 0 1 0 0,0 0-1 0 0,0 0 1 0 0,0 1-1 0 0,-1-1 1 0 0,1 0-1 0 0,0-1 0 0 0,1 1 1 0 0,21 4-76 0 0,-12-1-250 0 0,0-1 0 0 0,1-1 0 0 0,-1 1 0 0 0,1-2 0 0 0,0 0 0 0 0,-1 0-1 0 0,18-3 1 0 0,-26 2 308 0 0,0-1 0 0 0,0 0 0 0 0,-1 1 0 0 0,1-1 0 0 0,0-1-1 0 0,-1 1 1 0 0,1 0 0 0 0,-1 0 0 0 0,0-1 0 0 0,0 1 0 0 0,0-1 0 0 0,0 0-1 0 0,0 0 1 0 0,-1 0 0 0 0,1 0 0 0 0,-1 0 0 0 0,0 0 0 0 0,0 0 0 0 0,2-5-1 0 0,-1-2 406 0 0,1 0 0 0 0,-1-1 0 0 0,0 1 0 0 0,0-19-1 0 0,-2 28-333 0 0,0 0 0 0 0,0 1-1 0 0,0-1 1 0 0,0 0 0 0 0,0 0-1 0 0,0 0 1 0 0,0 1-1 0 0,0-1 1 0 0,0 0 0 0 0,0 0-1 0 0,-1 1 1 0 0,1-1-1 0 0,0 0 1 0 0,-1 0 0 0 0,1 1-1 0 0,0-1 1 0 0,-1 0 0 0 0,1 1-1 0 0,-1-1 1 0 0,1 0-1 0 0,-1 0 1 0 0,0 1-1 0 0,1 0 0 0 0,-1 0-1 0 0,1 0 1 0 0,-1 0 0 0 0,1 0 0 0 0,-1 0-1 0 0,1 1 1 0 0,-1-1 0 0 0,1 0 0 0 0,-1 0 0 0 0,1 0-1 0 0,0 1 1 0 0,-1-1 0 0 0,1 0 0 0 0,-1 0-1 0 0,1 1 1 0 0,-1-1 0 0 0,1 0 0 0 0,0 1 0 0 0,-1-1-1 0 0,1 1 1 0 0,-1 0 0 0 0,-18 29 1150 0 0,8 0-1197 0 0,0 1 1 0 0,2 0 0 0 0,2 0-1 0 0,0 1 1 0 0,3 0 0 0 0,0 0-1 0 0,2 52 1 0 0,3-51-1679 0 0,2-1 0 0 0,7 33-1 0 0,-4-74-3474 0 0,-6 9 5149 0 0,1-1 0 0 0,-1 0 1 0 0,0 0-1 0 0,0 0 0 0 0,1 0 0 0 0,-1 0 1 0 0,0 0-1 0 0,0 0 0 0 0,0 0 1 0 0,0 0-1 0 0,0 0 0 0 0,0 0 0 0 0,0 1 1 0 0,-1-1-1 0 0,1 0 0 0 0,0 0 1 0 0,0 0-1 0 0,-1 0 0 0 0,1 0 0 0 0,0 0 1 0 0,-1 0-1 0 0,1 1 0 0 0,-1-1 1 0 0,1 0-1 0 0,-1 0 0 0 0,0 1 0 0 0,1-1 1 0 0,-1 0-1 0 0,0 1 0 0 0,1-1 1 0 0,-1 0-1 0 0,0 1 0 0 0,0-1 0 0 0,0 1 1 0 0,1 0-1 0 0,-1-1 0 0 0,-2 0 1 0 0,-1 0 216 0 0,0 0 1 0 0,0 1-1 0 0,0-1 0 0 0,0 1 1 0 0,0 0-1 0 0,0 0 1 0 0,0 0-1 0 0,0 0 1 0 0,0 1-1 0 0,0-1 1 0 0,0 1-1 0 0,0 0 1 0 0,0 1-1 0 0,0-1 1 0 0,0 1-1 0 0,0-1 1 0 0,1 1-1 0 0,-1 0 1 0 0,1 1-1 0 0,-1-1 1 0 0,1 0-1 0 0,0 1 0 0 0,0 0 1 0 0,0 0-1 0 0,0 0 1 0 0,1 0-1 0 0,-1 0 1 0 0,1 1-1 0 0,0-1 1 0 0,0 1-1 0 0,0-1 1 0 0,-2 5-1 0 0,1 7 29 0 0,0-1 1 0 0,2 0-1 0 0,-1 0 0 0 0,2 1 0 0 0,-1-1 1 0 0,2 1-1 0 0,3 21 0 0 0,0-15-296 0 0,0 0 0 0 0,2-1 0 0 0,0 1 0 0 0,14 28 0 0 0,-17-42-212 0 0,0-1 1 0 0,1 1 0 0 0,0-1 0 0 0,0 0 0 0 0,0 0 0 0 0,1-1-1 0 0,0 1 1 0 0,0-1 0 0 0,7 5 0 0 0,-10-8 50 0 0,0-1-1 0 0,1 1 1 0 0,-1-1 0 0 0,1 1 0 0 0,-1-1-1 0 0,1 0 1 0 0,-1 0 0 0 0,1 0 0 0 0,0 0-1 0 0,0-1 1 0 0,-1 1 0 0 0,1-1 0 0 0,0 0-1 0 0,0 1 1 0 0,0-1 0 0 0,0-1 0 0 0,-1 1-1 0 0,1 0 1 0 0,0-1 0 0 0,0 1 0 0 0,-1-1-1 0 0,1 0 1 0 0,0 0 0 0 0,-1 0 0 0 0,6-3-1 0 0,3-3-572 0 0,-1-1 0 0 0,0 0 0 0 0,0-1 1 0 0,0 0-1 0 0,-1 0 0 0 0,-1-1 0 0 0,1-1 0 0 0,-2 1 0 0 0,1-1 0 0 0,-2-1 0 0 0,10-18 0 0 0,7-8-2358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49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75 130 2489 0 0,'-9'-2'725'0'0,"1"-2"0"0"0,0 1 1 0 0,0-1-1 0 0,0 0 1 0 0,1-1-1 0 0,-8-5 0 0 0,14 9-560 0 0,0 0 0 0 0,0 0 0 0 0,0 0 0 0 0,0 0 0 0 0,1 1-1 0 0,-1-1 1 0 0,0 0 0 0 0,1-1 0 0 0,-1 1 0 0 0,0 0-1 0 0,1 0 1 0 0,-1 0 0 0 0,1 0 0 0 0,0 0 0 0 0,-1 0 0 0 0,1-1-1 0 0,0 1 1 0 0,0 0 0 0 0,0 0 0 0 0,0-3 0 0 0,0 2-11 0 0,1 1 1 0 0,0-1-1 0 0,0 0 1 0 0,0 0-1 0 0,0 1 1 0 0,0-1-1 0 0,0 0 0 0 0,0 1 1 0 0,0-1-1 0 0,1 1 1 0 0,-1 0-1 0 0,1-1 1 0 0,-1 1-1 0 0,1 0 1 0 0,-1 0-1 0 0,1 0 1 0 0,3-2-1 0 0,6-3 7 0 0,1-1 0 0 0,0 2-1 0 0,0 0 1 0 0,0 0 0 0 0,1 1-1 0 0,0 1 1 0 0,0 0 0 0 0,0 0 0 0 0,0 2-1 0 0,0-1 1 0 0,19 2 0 0 0,-31 0-251 0 0,0 0 0 0 0,-1 0 1 0 0,1 0-1 0 0,-1 0 0 0 0,1 0 1 0 0,0 0-1 0 0,-1 0 1 0 0,1 1-1 0 0,-1-1 0 0 0,1 0 1 0 0,0 0-1 0 0,-1 1 0 0 0,1-1 1 0 0,-1 0-1 0 0,1 1 0 0 0,-1-1 1 0 0,1 0-1 0 0,-1 1 0 0 0,1-1 1 0 0,-1 1-1 0 0,1-1 0 0 0,-1 1 1 0 0,0-1-1 0 0,1 1 1 0 0,-1-1-1 0 0,0 1 0 0 0,1-1 1 0 0,-1 2-1 0 0,0-1-261 0 0,0 0 0 0 0,0 0 0 0 0,0 0 0 0 0,-1 0 0 0 0,1 0-1 0 0,0 0 1 0 0,-1 0 0 0 0,1 0 0 0 0,-1 0 0 0 0,1 0 0 0 0,-1 0 0 0 0,1 0 0 0 0,-1 0 0 0 0,0-1 0 0 0,1 1 0 0 0,-1 0 0 0 0,-1 0-1 0 0,-5 6-3760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45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92 254 4737 0 0,'24'-39'1473'0'0,"30"-57"1759"0"0,-47 81-1050 0 0,-1-1 0 0 0,6-19-1 0 0,-11 32-1805 0 0,-1 1 0 0 0,0-1 1 0 0,1 1-1 0 0,-1-1 0 0 0,-1 1 0 0 0,1 0 0 0 0,0-1 0 0 0,-1 1 0 0 0,1-1 0 0 0,-1 1 0 0 0,1 0 0 0 0,-1-1 0 0 0,0 1 0 0 0,0 0 0 0 0,-2-3 0 0 0,3 4-305 0 0,-1 1 1 0 0,1-1-1 0 0,-1 0 1 0 0,1 0-1 0 0,-1 1 0 0 0,1-1 1 0 0,-1 0-1 0 0,1 1 1 0 0,-1-1-1 0 0,0 1 1 0 0,1-1-1 0 0,-1 1 0 0 0,0-1 1 0 0,0 1-1 0 0,1-1 1 0 0,-1 1-1 0 0,0 0 1 0 0,0-1-1 0 0,0 1 0 0 0,0 0 1 0 0,1 0-1 0 0,-1 0 1 0 0,0-1-1 0 0,0 1 1 0 0,0 0-1 0 0,0 0 0 0 0,0 0 1 0 0,0 1-1 0 0,1-1 1 0 0,-1 0-1 0 0,0 0 1 0 0,0 0-1 0 0,0 1 0 0 0,0-1 1 0 0,1 0-1 0 0,-1 1 1 0 0,0-1-1 0 0,0 0 1 0 0,0 1-1 0 0,1-1 0 0 0,-1 1 1 0 0,0 0-1 0 0,0 0 1 0 0,-11 10 58 0 0,1 1 1 0 0,0 0-1 0 0,1 0 1 0 0,0 1-1 0 0,-8 16 1 0 0,-35 72-13 0 0,52-98-136 0 0,-20 47-35 0 0,19-46-40 0 0,1 0-1 0 0,0 0 0 0 0,0 0 1 0 0,0 0-1 0 0,1 0 0 0 0,-1 0 0 0 0,1 0 1 0 0,0 1-1 0 0,0-1 0 0 0,1 5 1 0 0,-1-9 29 0 0,1 1 0 0 0,-1-1-1 0 0,0 1 1 0 0,1-1 0 0 0,-1 1 0 0 0,1-1 0 0 0,-1 1 0 0 0,0-1 0 0 0,1 0 0 0 0,0 1 0 0 0,-1-1 0 0 0,1 1 0 0 0,-1-1 0 0 0,1 0-1 0 0,-1 0 1 0 0,1 1 0 0 0,0-1 0 0 0,-1 0 0 0 0,1 0 0 0 0,-1 0 0 0 0,1 0 0 0 0,0 1 0 0 0,-1-1 0 0 0,1 0 0 0 0,0 0 0 0 0,-1 0 0 0 0,1-1-1 0 0,0 1 1 0 0,-1 0 0 0 0,1 0 0 0 0,0 0 0 0 0,-1 0 0 0 0,1-1 0 0 0,-1 1 0 0 0,1 0 0 0 0,0 0 0 0 0,-1-1 0 0 0,2 0 0 0 0,29-15-652 0 0,-23 12 605 0 0,-4 2 94 0 0,1 0 0 0 0,0 0 1 0 0,0 1-1 0 0,-1-1 0 0 0,1 1 1 0 0,0 0-1 0 0,0 1 0 0 0,1-1 1 0 0,-1 1-1 0 0,0 0 0 0 0,9 1 1 0 0,1 2 158 0 0,-1 0 1 0 0,24 9 0 0 0,24 5-1570 0 0,-57-16 930 0 0,0-1-1 0 0,1 1 0 0 0,-1-1 1 0 0,0 0-1 0 0,0-1 1 0 0,0 1-1 0 0,0-1 0 0 0,0 0 1 0 0,0 0-1 0 0,8-4 1 0 0,-11 4 550 0 0,1-1 0 0 0,0 1 0 0 0,-1-1 0 0 0,0 0 0 0 0,1 0 0 0 0,-1 0 0 0 0,0 0 0 0 0,0 0 0 0 0,0 0 1 0 0,0-1-1 0 0,0 1 0 0 0,-1-1 0 0 0,1 1 0 0 0,-1-1 0 0 0,1 0 0 0 0,-1 0 0 0 0,0 1 0 0 0,0-1 1 0 0,-1 0-1 0 0,1 0 0 0 0,0 0 0 0 0,-1 0 0 0 0,0 0 0 0 0,0 0 0 0 0,0 0 0 0 0,0 0 0 0 0,0 0 1 0 0,0 0-1 0 0,-2-3 0 0 0,2-1 203 0 0,-1 1 0 0 0,-1 0 0 0 0,1 0 0 0 0,-1 0 0 0 0,0 0 0 0 0,-1 0 0 0 0,1 1 0 0 0,-1-1 1 0 0,-1 1-1 0 0,1-1 0 0 0,0 1 0 0 0,-1 0 0 0 0,-5-4 0 0 0,9 8-176 0 0,0 1 1 0 0,-1-1-1 0 0,1 1 0 0 0,-1-1 0 0 0,1 1 1 0 0,-1-1-1 0 0,1 1 0 0 0,-1 0 1 0 0,1-1-1 0 0,-1 1 0 0 0,0 0 0 0 0,1-1 1 0 0,-1 1-1 0 0,1 0 0 0 0,-1 0 0 0 0,0 0 1 0 0,1-1-1 0 0,-1 1 0 0 0,1 0 1 0 0,-1 0-1 0 0,0 0 0 0 0,1 0 0 0 0,-1 0 1 0 0,0 0-1 0 0,1 0 0 0 0,-1 0 1 0 0,0 1-1 0 0,1-1 0 0 0,-1 0 0 0 0,1 0 1 0 0,-2 1-1 0 0,1 0-6 0 0,0 0-1 0 0,0 1 1 0 0,0-1 0 0 0,0 0 0 0 0,0 1-1 0 0,0-1 1 0 0,1 1 0 0 0,-1-1 0 0 0,0 1-1 0 0,1-1 1 0 0,-1 1 0 0 0,0 2 0 0 0,-1 12-118 0 0,-1 0 1 0 0,1 20 0 0 0,1-19 188 0 0,0-1-217 0 0,-12 104-3359 0 0,-11-2-7139 0 0,24-118 10537 0 0,0 0 1 0 0,0 0-1 0 0,0 0 1 0 0,0 1-1 0 0,0-1 1 0 0,0 0-1 0 0,-1 0 1 0 0,1 0-1 0 0,0 0 1 0 0,0 1-1 0 0,0-1 1 0 0,0 0-1 0 0,-1 0 0 0 0,1 0 1 0 0,0 0-1 0 0,0 0 1 0 0,0 0-1 0 0,-1 0 1 0 0,1 0-1 0 0,0 1 1 0 0,0-1-1 0 0,0 0 1 0 0,-1 0-1 0 0,1 0 1 0 0,0 0-1 0 0,0 0 1 0 0,0 0-1 0 0,-1 0 1 0 0,1 0-1 0 0,0 0 1 0 0,0 0-1 0 0,-1 0 1 0 0,1 0-1 0 0,0-1 1 0 0,0 1-1 0 0,0 0 1 0 0,-1 0-1 0 0,1 0 1 0 0,0 0-1 0 0,0 0 1 0 0,0 0-1 0 0,0 0 0 0 0,-1-1 1 0 0,1 1-1 0 0,0 0 1 0 0,-16-11 1881 0 0,13 8-1461 0 0,0 1 0 0 0,0 0 1 0 0,1 0-1 0 0,-1 0 0 0 0,0 1 1 0 0,-1-1-1 0 0,-4-1 0 0 0,-39 5 2328 0 0,46-2-2527 0 0,-1 0 1 0 0,1 0-1 0 0,-1 0 1 0 0,1 0-1 0 0,0 0 1 0 0,-1 1-1 0 0,1-1 0 0 0,0 1 1 0 0,-1-1-1 0 0,1 1 1 0 0,0-1-1 0 0,-1 1 1 0 0,1 0-1 0 0,0 0 1 0 0,0 0-1 0 0,0-1 1 0 0,0 1-1 0 0,-1 0 0 0 0,1 0 1 0 0,1 1-1 0 0,-1-1 1 0 0,0 0-1 0 0,0 0 1 0 0,0 0-1 0 0,1 1 1 0 0,-1-1-1 0 0,0 0 0 0 0,0 3 1 0 0,2-3-101 0 0,-1 1 0 0 0,1 0 0 0 0,-1-1 0 0 0,1 1 0 0 0,0 0 0 0 0,-1-1-1 0 0,1 1 1 0 0,0-1 0 0 0,0 1 0 0 0,0-1 0 0 0,1 0 0 0 0,-1 1 0 0 0,0-1 0 0 0,0 0 0 0 0,1 0 0 0 0,-1 0 0 0 0,1 0 0 0 0,2 2 0 0 0,33 17 188 0 0,-29-16-96 0 0,8 3-33 0 0,0 2 0 0 0,-1 0-1 0 0,1 0 1 0 0,15 14-1 0 0,-26-17-115 0 0,1-1-1 0 0,-1 1 1 0 0,0 0 0 0 0,-1 0-1 0 0,0 1 1 0 0,0-1-1 0 0,0 1 1 0 0,0 0-1 0 0,-1 0 1 0 0,0 0-1 0 0,-1 1 1 0 0,3 9 0 0 0,1 12-504 0 0,8 28-2656 0 0,0-25-6401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45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179 220 6601 0 0,'-12'-28'7148'0'0,"-8"10"-3498"0"0,18 17-3553 0 0,0 0 1 0 0,-1 0 0 0 0,1 0 0 0 0,-1 0 0 0 0,1 1-1 0 0,-1-1 1 0 0,0 1 0 0 0,1-1 0 0 0,-1 1 0 0 0,0 0-1 0 0,1 0 1 0 0,-1 0 0 0 0,1 1 0 0 0,-1-1 0 0 0,0 0-1 0 0,1 1 1 0 0,-1 0 0 0 0,1 0 0 0 0,-1-1-1 0 0,1 2 1 0 0,-1-1 0 0 0,1 0 0 0 0,0 0 0 0 0,0 1-1 0 0,-1-1 1 0 0,1 1 0 0 0,0 0 0 0 0,0-1 0 0 0,-3 5-1 0 0,3-4-77 0 0,0 1 0 0 0,1-1-1 0 0,-1 0 1 0 0,1 1-1 0 0,-1-1 1 0 0,1 1 0 0 0,0-1-1 0 0,0 1 1 0 0,0 0-1 0 0,0 0 1 0 0,0-1 0 0 0,1 1-1 0 0,-1 0 1 0 0,1 0 0 0 0,0 0-1 0 0,-1 0 1 0 0,1-1-1 0 0,1 1 1 0 0,-1 0 0 0 0,0 0-1 0 0,1 0 1 0 0,-1 0-1 0 0,1-1 1 0 0,0 1 0 0 0,0 0-1 0 0,0-1 1 0 0,1 1-1 0 0,-1 0 1 0 0,0-1 0 0 0,1 0-1 0 0,0 1 1 0 0,-1-1 0 0 0,1 0-1 0 0,0 0 1 0 0,0 0-1 0 0,4 3 1 0 0,-3-2-34 0 0,0 0 0 0 0,0-1 0 0 0,0 0 0 0 0,0 1 0 0 0,1-1 0 0 0,-1 0 0 0 0,1-1 0 0 0,-1 1 0 0 0,1-1 0 0 0,-1 1 0 0 0,1-1 0 0 0,0 0 0 0 0,0 0 1 0 0,0-1-1 0 0,0 1 0 0 0,-1-1 0 0 0,1 0 0 0 0,0 0 0 0 0,0 0 0 0 0,0-1 0 0 0,0 1 0 0 0,0-1 0 0 0,0 0 0 0 0,-1 0 0 0 0,1 0 0 0 0,0 0 0 0 0,3-3 0 0 0,-1 0 125 0 0,1-1-1 0 0,-1 1 1 0 0,-1-1 0 0 0,1-1-1 0 0,-1 1 1 0 0,0-1 0 0 0,0 0 0 0 0,0 0-1 0 0,-1-1 1 0 0,0 1 0 0 0,0-1-1 0 0,-1 0 1 0 0,0 0 0 0 0,0 0-1 0 0,0 0 1 0 0,2-13 0 0 0,-4 14-77 0 0,0 1 1 0 0,-1-1 0 0 0,1 1-1 0 0,-1-1 1 0 0,0 1-1 0 0,-1-1 1 0 0,1 0 0 0 0,-1 1-1 0 0,0 0 1 0 0,-1-1 0 0 0,1 1-1 0 0,-1 0 1 0 0,0-1-1 0 0,0 1 1 0 0,-1 0 0 0 0,1 0-1 0 0,-1 1 1 0 0,0-1 0 0 0,-1 1-1 0 0,1-1 1 0 0,-1 1-1 0 0,0 0 1 0 0,-6-5 0 0 0,-1 0-359 0 0,0 0 0 0 0,0 1 0 0 0,-1 1 1 0 0,0 0-1 0 0,-21-9 0 0 0,29 14 139 0 0,1 1 0 0 0,0 0 0 0 0,0 1 0 0 0,0-1 0 0 0,-1 1 0 0 0,1-1 1 0 0,0 1-1 0 0,-1 0 0 0 0,1 0 0 0 0,0 0 0 0 0,-1 1 0 0 0,1-1 0 0 0,0 1 0 0 0,0 0 0 0 0,-1 0 0 0 0,1 0 0 0 0,0 0 0 0 0,0 0 0 0 0,0 1 0 0 0,0-1 1 0 0,0 1-1 0 0,1 0 0 0 0,-1 0 0 0 0,0 0 0 0 0,1 0 0 0 0,0 1 0 0 0,-1-1 0 0 0,-3 6 0 0 0,1-1 80 0 0,1 0 0 0 0,-1 1 0 0 0,2 0-1 0 0,-1 0 1 0 0,1 0 0 0 0,0 0 0 0 0,0 0 0 0 0,1 1 0 0 0,1-1-1 0 0,-1 1 1 0 0,1 0 0 0 0,1-1 0 0 0,-1 1 0 0 0,2 0 0 0 0,-1-1-1 0 0,1 1 1 0 0,3 14 0 0 0,1-3 654 0 0,0 0 0 0 0,1-1 0 0 0,1 1 0 0 0,1-1 0 0 0,1-1 0 0 0,16 27 0 0 0,-22-40-481 0 0,1 0 0 0 0,-1-1 0 0 0,1 1 0 0 0,0-1 0 0 0,0 0 0 0 0,0 0 0 0 0,0 0 1 0 0,1 0-1 0 0,0-1 0 0 0,-1 0 0 0 0,1 0 0 0 0,1 0 0 0 0,8 3 0 0 0,1-2 53 0 0,-1 0-1 0 0,1-1 1 0 0,0-1 0 0 0,17 1-1 0 0,42 6-2713 0 0,-44-4-1026 0 0,46 1 0 0 0,-75-6 3427 0 0,1 0 0 0 0,-1 0 1 0 0,1 0-1 0 0,-1 0 0 0 0,1-1 0 0 0,-1 1 1 0 0,1 0-1 0 0,-1-1 0 0 0,1 0 1 0 0,-1 1-1 0 0,1-1 0 0 0,-1 0 0 0 0,0 0 1 0 0,1 1-1 0 0,1-3 0 0 0,1 0-938 0 0,2 2-2221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46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41 10634 0 0,'-8'-7'2087'0'0,"-1"0"-1"0"0,1 1 0 0 0,-12-6 1 0 0,18 11-1914 0 0,1 0 1 0 0,0 0-1 0 0,-1 0 1 0 0,1 0-1 0 0,-1 1 1 0 0,1-1-1 0 0,-1 0 1 0 0,0 1-1 0 0,1-1 1 0 0,-1 1-1 0 0,1 0 1 0 0,-1 0-1 0 0,0-1 1 0 0,1 1-1 0 0,-1 0 1 0 0,0 0-1 0 0,1 1 1 0 0,-1-1-1 0 0,0 0 1 0 0,1 0 0 0 0,-1 1-1 0 0,0-1 1 0 0,1 1-1 0 0,-1 0 1 0 0,1-1-1 0 0,-1 1 1 0 0,1 0-1 0 0,-1 0 1 0 0,-2 2-1 0 0,4-2-164 0 0,0-1 1 0 0,0 1-1 0 0,-1 0 0 0 0,1-1 0 0 0,0 1 0 0 0,0 0 1 0 0,0-1-1 0 0,0 1 0 0 0,0 0 0 0 0,0 0 1 0 0,0-1-1 0 0,0 1 0 0 0,0 0 0 0 0,0-1 0 0 0,0 1 1 0 0,0 0-1 0 0,0 0 0 0 0,1-1 0 0 0,-1 1 0 0 0,0 0 1 0 0,1-1-1 0 0,-1 1 0 0 0,0-1 0 0 0,1 1 0 0 0,-1 0 1 0 0,1-1-1 0 0,-1 1 0 0 0,1-1 0 0 0,-1 1 1 0 0,1-1-1 0 0,-1 1 0 0 0,1-1 0 0 0,-1 0 0 0 0,1 1 1 0 0,1 0-1 0 0,26 17-156 0 0,-22-15 197 0 0,46 27 9 0 0,-34-21-22 0 0,1 1 0 0 0,-2 0 1 0 0,0 2-1 0 0,0 0 0 0 0,-1 1 1 0 0,25 25-1 0 0,-40-37-29 0 0,0 0 0 0 0,0 0 0 0 0,0 0-1 0 0,0 1 1 0 0,-1-1 0 0 0,1 0 0 0 0,0 0 0 0 0,-1 1 0 0 0,1-1 0 0 0,-1 0 0 0 0,1 1-1 0 0,-1-1 1 0 0,0 1 0 0 0,0-1 0 0 0,1 1 0 0 0,-1-1 0 0 0,0 0 0 0 0,0 1 0 0 0,-1-1 0 0 0,1 1-1 0 0,0-1 1 0 0,0 1 0 0 0,-1-1 0 0 0,1 0 0 0 0,0 1 0 0 0,-1-1 0 0 0,-1 2 0 0 0,-1 2-38 0 0,0 0 1 0 0,-1-1-1 0 0,0 1 1 0 0,0-1-1 0 0,-8 6 1 0 0,9-7 48 0 0,-1 0 1 0 0,1 0-1 0 0,0 0 0 0 0,0 0 1 0 0,0 0-1 0 0,0 1 1 0 0,1-1-1 0 0,-3 5 1 0 0,5-6-23 0 0,-1 0 0 0 0,1-1 0 0 0,0 1 0 0 0,0 0 0 0 0,0 0 0 0 0,0-1 1 0 0,0 1-1 0 0,1 0 0 0 0,-1-1 0 0 0,1 1 0 0 0,-1 0 0 0 0,1-1 0 0 0,-1 1 0 0 0,1 0 1 0 0,0-1-1 0 0,0 1 0 0 0,0-1 0 0 0,-1 1 0 0 0,2-1 0 0 0,-1 0 0 0 0,0 1 0 0 0,0-1 1 0 0,0 0-1 0 0,1 0 0 0 0,-1 0 0 0 0,0 0 0 0 0,3 1 0 0 0,2 3-56 0 0,1-1-1 0 0,-1 0 1 0 0,1 0 0 0 0,12 5-1 0 0,26 6-868 0 0,-1-1 0 0 0,63 11 0 0 0,-115-25 976 0 0,0 0 0 0 0,1 1 0 0 0,-1-1 0 0 0,0 2 1 0 0,1-1-1 0 0,-1 1 0 0 0,1 0 0 0 0,0 1 0 0 0,-1-1 0 0 0,1 2 1 0 0,0-1-1 0 0,1 1 0 0 0,-1 0 0 0 0,1 0 0 0 0,-7 6 0 0 0,2-1 170 0 0,0 0-1 0 0,1 1 1 0 0,0 1-1 0 0,-15 19 1 0 0,21-25-110 0 0,0 1 0 0 0,1 0-1 0 0,-1 0 1 0 0,1 0 0 0 0,0 1 0 0 0,1-1 0 0 0,0 1 0 0 0,0 0 0 0 0,0-1 0 0 0,1 1-1 0 0,-1 14 1 0 0,2-19-82 0 0,0 0 0 0 0,1 1 0 0 0,-1-1 0 0 0,1 0-1 0 0,0 0 1 0 0,0 0 0 0 0,0 0 0 0 0,0 1 0 0 0,0-1 0 0 0,0-1-1 0 0,0 1 1 0 0,1 0 0 0 0,-1 0 0 0 0,1 0 0 0 0,-1-1 0 0 0,1 1-1 0 0,0-1 1 0 0,0 1 0 0 0,0-1 0 0 0,0 0 0 0 0,0 1 0 0 0,0-1-1 0 0,0 0 1 0 0,0 0 0 0 0,0-1 0 0 0,0 1 0 0 0,0 0 0 0 0,4 0-1 0 0,10 3-10 0 0,0-1-1 0 0,34 3 0 0 0,-26-4-30 0 0,-12 0-264 0 0,63 5-503 0 0,-38-10-2175 0 0,-3-8-4171 0 0,-21 2-1181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47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79 11202 0 0,'-2'-5'970'0'0,"1"-1"1"0"0,0 0-1 0 0,0 1 0 0 0,0-1 0 0 0,1 0 0 0 0,0 0 0 0 0,0 0 0 0 0,1-9 0 0 0,-1 14-874 0 0,1 0-1 0 0,-1 0 1 0 0,0 1 0 0 0,1-1-1 0 0,-1 0 1 0 0,1 0 0 0 0,-1 0-1 0 0,1 0 1 0 0,-1 0 0 0 0,1 1-1 0 0,0-1 1 0 0,-1 0 0 0 0,1 0-1 0 0,0 1 1 0 0,0-1 0 0 0,-1 0-1 0 0,1 1 1 0 0,0-1-1 0 0,0 1 1 0 0,0-1 0 0 0,1 1-1 0 0,0-1-72 0 0,0 1 0 0 0,0 0 0 0 0,0-1-1 0 0,1 1 1 0 0,-1 0 0 0 0,0 1-1 0 0,0-1 1 0 0,0 0 0 0 0,1 0 0 0 0,-1 1-1 0 0,0 0 1 0 0,0-1 0 0 0,3 2-1 0 0,18 7 109 0 0,1-1 0 0 0,43 9 0 0 0,-54-15-187 0 0,-1-1-1 0 0,1-1 0 0 0,0 0 0 0 0,-1 0 0 0 0,1-1 1 0 0,0-1-1 0 0,17-4 0 0 0,-12 2-517 0 0,30-8-664 0 0,-24-1-4393 0 0,-43 11-1364 0 0,13 1 5652 0 0,-7 4-2625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48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50 160 7482 0 0,'-11'11'1518'0'0,"7"-7"-1006"0"0,0 0 0 0 0,0 0 0 0 0,1 0 0 0 0,-1 0 1 0 0,1 0-1 0 0,0 1 0 0 0,0 0 0 0 0,0-1 0 0 0,1 1 1 0 0,-4 9-1 0 0,6-13-410 0 0,0 0 0 0 0,1-1 0 0 0,-1 1 0 0 0,0 0 0 0 0,1 0 0 0 0,-1 0 1 0 0,0-1-1 0 0,1 1 0 0 0,-1 0 0 0 0,1-1 0 0 0,0 1 0 0 0,-1 0 0 0 0,1-1 0 0 0,-1 1 1 0 0,1-1-1 0 0,0 1 0 0 0,-1 0 0 0 0,1-1 0 0 0,0 0 0 0 0,0 1 0 0 0,-1-1 0 0 0,1 1 0 0 0,0-1 1 0 0,0 0-1 0 0,0 0 0 0 0,-1 1 0 0 0,1-1 0 0 0,1 0 0 0 0,26 6 1440 0 0,-27-6-1432 0 0,16 2 388 0 0,0-1 1 0 0,1-1-1 0 0,-1 0 0 0 0,31-6 1 0 0,70-19 40 0 0,-84 17-424 0 0,-13 1-117 0 0,-3 2 676 0 0,-18 6-657 0 0,0 0-1 0 0,0-1 1 0 0,0 1-1 0 0,0 0 0 0 0,0 0 1 0 0,-1-1-1 0 0,1 1 1 0 0,0 0-1 0 0,0 0 1 0 0,0-1-1 0 0,-1 1 1 0 0,1 0-1 0 0,-1-1 1 0 0,1 1-1 0 0,0 0 0 0 0,-1-1 1 0 0,1 1-1 0 0,-1 0 1 0 0,1-1-1 0 0,-1 1 1 0 0,1-1-1 0 0,-1 1 1 0 0,0-1-1 0 0,1 1 1 0 0,-2-1-1 0 0,-8 13-68 0 0,1-1 0 0 0,0 1 0 0 0,1 1 0 0 0,0 0 0 0 0,1 0 0 0 0,1 0 0 0 0,-8 26 0 0 0,11-32 0 0 0,1-1 0 0 0,1 1 0 0 0,0 0 0 0 0,0-1 0 0 0,0 1 0 0 0,1 0 1 0 0,0 0-1 0 0,0-1 0 0 0,1 1 0 0 0,0 0 0 0 0,0 0 0 0 0,1-1 0 0 0,0 1 0 0 0,1-1 0 0 0,-1 0 0 0 0,2 1 0 0 0,5 9 0 0 0,-8-14 23 0 0,1 0-1 0 0,0 0 1 0 0,0-1-1 0 0,0 1 1 0 0,0-1 0 0 0,0 0-1 0 0,1 1 1 0 0,-1-1-1 0 0,1 0 1 0 0,-1 0-1 0 0,1-1 1 0 0,0 1 0 0 0,0 0-1 0 0,0-1 1 0 0,0 0-1 0 0,6 2 1 0 0,-6-2 67 0 0,-1-1 0 0 0,1 0-1 0 0,0 0 1 0 0,0 0 0 0 0,0-1 0 0 0,0 1 0 0 0,-1-1 0 0 0,1 1-1 0 0,0-1 1 0 0,0 0 0 0 0,-1 0 0 0 0,1 0 0 0 0,-1-1 0 0 0,1 1 0 0 0,3-3-1 0 0,3-3 181 0 0,-1 0 0 0 0,0-1 0 0 0,0 0 0 0 0,-1 0 0 0 0,0-1-1 0 0,0 0 1 0 0,-1 0 0 0 0,7-14 0 0 0,-6 10-196 0 0,-1 0 1 0 0,0-1-1 0 0,-1 0 1 0 0,-1-1-1 0 0,0 1 1 0 0,-1-1-1 0 0,2-19 0 0 0,-4 15-762 0 0,-1-1-1 0 0,0 0 0 0 0,-2 1 0 0 0,0-1 1 0 0,-6-20-1 0 0,6 30 66 0 0,0 0 1 0 0,1 0 0 0 0,0 0-1 0 0,1 0 1 0 0,0 0-1 0 0,3-18 1 0 0,-3 23 656 0 0,2 0 1 0 0,-1 0 0 0 0,1 0-1 0 0,-1 0 1 0 0,1 0 0 0 0,1 0 0 0 0,-1 0-1 0 0,1 0 1 0 0,0 1 0 0 0,0 0-1 0 0,0-1 1 0 0,0 1 0 0 0,1 0-1 0 0,5-5 1 0 0,-8 9 105 0 0,-1 0 1 0 0,1-1 0 0 0,-1 1-1 0 0,0 0 1 0 0,1-1-1 0 0,-1 1 1 0 0,1 0-1 0 0,-1 0 1 0 0,1 0-1 0 0,-1-1 1 0 0,0 1 0 0 0,1 0-1 0 0,-1 0 1 0 0,1 0-1 0 0,-1 0 1 0 0,1 0-1 0 0,-1 0 1 0 0,1 0-1 0 0,-1 0 1 0 0,1 0 0 0 0,-1 0-1 0 0,1 0 1 0 0,-1 0-1 0 0,1 0 1 0 0,-1 0-1 0 0,1 0 1 0 0,-1 0-1 0 0,1 1 1 0 0,-1-1 0 0 0,1 0-1 0 0,0 1 1 0 0,10 16 1671 0 0,0 22-146 0 0,-11-38-1603 0 0,14 112 1279 0 0,-10-74-1299 0 0,15 73 0 0 0,-19-110-8 0 0,1 0 0 0 0,-1-1 0 0 0,0 1 0 0 0,1 0 0 0 0,-1-1 0 0 0,1 1 0 0 0,-1 0 0 0 0,1-1-1 0 0,0 1 1 0 0,0-1 0 0 0,0 1 0 0 0,0-1 0 0 0,0 1 0 0 0,0-1 0 0 0,0 0 0 0 0,1 1 0 0 0,-1-1 0 0 0,0 0 0 0 0,1 0 0 0 0,-1 0 0 0 0,1 0 0 0 0,-1 0 0 0 0,1 0 0 0 0,-1-1 0 0 0,1 1 0 0 0,0 0 0 0 0,3 0 0 0 0,-2-1-12 0 0,1-1 1 0 0,-1 1 0 0 0,1-1-1 0 0,-1 0 1 0 0,1 0-1 0 0,-1 0 1 0 0,0-1-1 0 0,1 1 1 0 0,-1-1 0 0 0,0 0-1 0 0,0 0 1 0 0,0 0-1 0 0,3-2 1 0 0,17-11-569 0 0,0 1 1 0 0,1 1 0 0 0,27-10-1 0 0,-33 15-607 0 0,-42 31-10691 0 0,-8 20 9223 0 0,-29 53 3365 0 0,56-87-675 0 0,-43 65 1483 0 0,19-41 2122 0 0,-6-7 3529 0 0,28-23-2683 0 0,16-8-3462 0 0,15-9-1164 0 0,-14 10 147 0 0,1 0 1 0 0,-1 1-1 0 0,20-4 0 0 0,-25 7 24 0 0,0-1 0 0 0,0 0 0 0 0,-1 1 0 0 0,1 0 0 0 0,0 0 0 0 0,-1 1 0 0 0,1 0-1 0 0,0-1 1 0 0,-1 1 0 0 0,1 1 0 0 0,5 1 0 0 0,-9-2 21 0 0,0 0 0 0 0,-1 0 0 0 0,1-1-1 0 0,0 1 1 0 0,0 0 0 0 0,-1 0 0 0 0,1 0 0 0 0,-1 0-1 0 0,1 0 1 0 0,-1 0 0 0 0,0 1 0 0 0,1-1-1 0 0,-1 0 1 0 0,0 0 0 0 0,1 0 0 0 0,-1 0 0 0 0,0 0-1 0 0,0 0 1 0 0,0 1 0 0 0,0-1 0 0 0,0 0-1 0 0,-1 0 1 0 0,1 0 0 0 0,0 0 0 0 0,0 0 0 0 0,-1 2-1 0 0,-11 36 355 0 0,9-31-362 0 0,1-4-22 0 0,1 1 0 0 0,0-1-1 0 0,0 1 1 0 0,0 0-1 0 0,1 0 1 0 0,-1-1 0 0 0,1 1-1 0 0,1 0 1 0 0,-1 0 0 0 0,0-1-1 0 0,1 1 1 0 0,0 0 0 0 0,0-1-1 0 0,1 1 1 0 0,-1 0 0 0 0,4 4-1 0 0,-4-7-68 0 0,0 0-1 0 0,0 0 1 0 0,1 0 0 0 0,-1 0-1 0 0,1 0 1 0 0,0-1 0 0 0,0 1-1 0 0,-1-1 1 0 0,1 1 0 0 0,0-1-1 0 0,0 0 1 0 0,0 1-1 0 0,0-1 1 0 0,1 0 0 0 0,-1-1-1 0 0,0 1 1 0 0,0 0 0 0 0,0 0-1 0 0,1-1 1 0 0,-1 0 0 0 0,0 1-1 0 0,1-1 1 0 0,-1 0-1 0 0,1 0 1 0 0,-1 0 0 0 0,0 0-1 0 0,1-1 1 0 0,-1 1 0 0 0,0-1-1 0 0,0 1 1 0 0,1-1 0 0 0,-1 0-1 0 0,0 0 1 0 0,3-1-1 0 0,3-2-451 0 0,0 0 0 0 0,-1-1-1 0 0,1 0 1 0 0,-1 0-1 0 0,0-1 1 0 0,0 0 0 0 0,0 0-1 0 0,-1-1 1 0 0,11-13-1 0 0,-1-3-1718 0 0,26-46 0 0 0,-5-15-2279 0 0,-19 38 283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49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1 6025 0 0,'-71'3'8718'0'0,"66"-3"-8106"0"0,-1 1 0 0 0,0 0 0 0 0,1 0-1 0 0,0 1 1 0 0,-1-1 0 0 0,1 1 0 0 0,0 0 0 0 0,0 1 0 0 0,0-1 0 0 0,-7 5 0 0 0,11-6-489 0 0,0-1 0 0 0,0 1-1 0 0,0 0 1 0 0,0 0 0 0 0,1 0 0 0 0,-1-1 0 0 0,0 1 0 0 0,0 0 0 0 0,1 0 0 0 0,-1 0-1 0 0,0 0 1 0 0,1 1 0 0 0,-1-1 0 0 0,1 0 0 0 0,0 0 0 0 0,-1 0 0 0 0,1 0-1 0 0,0 2 1 0 0,0-3-83 0 0,0 1 0 0 0,0 0 0 0 0,0-1 0 0 0,0 1 0 0 0,1 0 0 0 0,-1-1 0 0 0,0 1 0 0 0,1 0 0 0 0,-1-1 0 0 0,0 1 0 0 0,1-1 0 0 0,-1 1 0 0 0,1-1 0 0 0,-1 1 0 0 0,1-1 0 0 0,-1 1 0 0 0,1-1 0 0 0,-1 1 0 0 0,1-1 0 0 0,0 0 0 0 0,-1 1 0 0 0,2-1 0 0 0,2 2-9 0 0,0-1 0 0 0,0 0 0 0 0,0 0 0 0 0,0 0 0 0 0,0 0 1 0 0,0-1-1 0 0,0 1 0 0 0,6-1 0 0 0,36-5 22 0 0,-34 3-45 0 0,1 0 1 0 0,0 1-1 0 0,0 1 1 0 0,-1 0-1 0 0,1 1 0 0 0,0 0 1 0 0,19 4-1 0 0,-29-4 12 0 0,-1 1-1 0 0,0-1 1 0 0,1 1-1 0 0,-1-1 1 0 0,0 1-1 0 0,0 0 1 0 0,0-1-1 0 0,0 1 0 0 0,-1 0 1 0 0,1 0-1 0 0,0 1 1 0 0,-1-1-1 0 0,0 0 1 0 0,1 0-1 0 0,-1 1 1 0 0,0-1-1 0 0,0 1 1 0 0,0-1-1 0 0,-1 1 1 0 0,1-1-1 0 0,0 1 1 0 0,-1 0-1 0 0,0-1 1 0 0,0 1-1 0 0,1 0 1 0 0,-2-1-1 0 0,1 5 1 0 0,-1 11 45 0 0,-1-1-1 0 0,0 0 1 0 0,-5 18 0 0 0,4-23-76 0 0,-15 57-195 0 0,12-52-397 0 0,1 1 0 0 0,1 0 0 0 0,0-1 0 0 0,1 2-1 0 0,1-1 1 0 0,1 31 0 0 0,1-48 519 0 0,0-1-1 0 0,-1 1 1 0 0,1-1-1 0 0,0 0 1 0 0,0 1 0 0 0,0-1-1 0 0,0 1 1 0 0,0-1-1 0 0,0 0 1 0 0,0 1 0 0 0,0-1-1 0 0,0 1 1 0 0,0-1-1 0 0,1 0 1 0 0,-1 1 0 0 0,0-1-1 0 0,0 0 1 0 0,0 1-1 0 0,0-1 1 0 0,1 1 0 0 0,-1-1-1 0 0,0 0 1 0 0,0 1 0 0 0,1-1-1 0 0,-1 0 1 0 0,0 0-1 0 0,0 1 1 0 0,1-1 0 0 0,-1 0-1 0 0,0 0 1 0 0,1 1-1 0 0,-1-1 1 0 0,0 0 0 0 0,1 0-1 0 0,-1 0 1 0 0,0 1-1 0 0,1-1 1 0 0,-1 0 0 0 0,1 0-1 0 0,11-14-1556 0 0,7-27-332 0 0,-9 14 1262 0 0,-2 1 0 0 0,0-1 0 0 0,4-38 0 0 0,-7 29 1772 0 0,-3 0 0 0 0,-2-42 0 0 0,0 75-980 0 0,0-4 589 0 0,-1 0 1 0 0,2 0 0 0 0,-1 0 0 0 0,1 0-1 0 0,1-8 1 0 0,-1 14-588 0 0,-1 0-1 0 0,0-1 0 0 0,1 1 0 0 0,-1 0 1 0 0,1 1-1 0 0,-1-1 0 0 0,1 0 0 0 0,-1 0 1 0 0,1 0-1 0 0,0 0 0 0 0,-1 0 0 0 0,1 0 1 0 0,0 1-1 0 0,0-1 0 0 0,-1 0 1 0 0,1 1-1 0 0,0-1 0 0 0,0 0 0 0 0,0 1 1 0 0,0-1-1 0 0,0 1 0 0 0,0 0 0 0 0,0-1 1 0 0,0 1-1 0 0,0 0 0 0 0,0-1 0 0 0,0 1 1 0 0,0 0-1 0 0,0 0 0 0 0,0 0 1 0 0,0 0-1 0 0,1 0 0 0 0,-1 0 0 0 0,0 0 1 0 0,0 0-1 0 0,0 1 0 0 0,0-1 0 0 0,0 0 1 0 0,0 1-1 0 0,0-1 0 0 0,1 1 0 0 0,39 12 224 0 0,-29-10-127 0 0,1 0 0 0 0,-1 1-1 0 0,0 1 1 0 0,0 0-1 0 0,-1 0 1 0 0,1 1 0 0 0,14 11-1 0 0,-24-15-96 0 0,0 1-1 0 0,0-1 1 0 0,-1 1-1 0 0,1-1 0 0 0,-1 1 1 0 0,0 0-1 0 0,1 0 0 0 0,-1-1 1 0 0,-1 1-1 0 0,1 0 0 0 0,0 0 1 0 0,-1 0-1 0 0,1 0 0 0 0,-1 0 1 0 0,0 0-1 0 0,0 0 0 0 0,0 5 1 0 0,-10 55 132 0 0,7-52-131 0 0,-7 36-355 0 0,2-12-328 0 0,-5 41 1 0 0,12-65-796 0 0,0 0 0 0 0,1-1 0 0 0,1 1 0 0 0,2 17 0 0 0,6-14-6960 0 0,-12-25 5205 0 0,7 3-807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49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1 195 6209 0 0,'15'-63'3778'0'0,"20"-66"5510"0"0,-35 129-9248 0 0,0 1 0 0 0,0-1-1 0 0,0 0 1 0 0,0 0 0 0 0,0 0 0 0 0,0 0 0 0 0,0 0 0 0 0,1 0 0 0 0,-1 0 0 0 0,0 0 0 0 0,0 0-1 0 0,0 0 1 0 0,0 0 0 0 0,0 1 0 0 0,0-1 0 0 0,0 0 0 0 0,0 0 0 0 0,1 0 0 0 0,-1 0 0 0 0,0 0-1 0 0,0 0 1 0 0,0 0 0 0 0,0 0 0 0 0,0 0 0 0 0,0 0 0 0 0,1 0 0 0 0,-1 0 0 0 0,0 0 0 0 0,0 0-1 0 0,0 0 1 0 0,0 0 0 0 0,0-1 0 0 0,0 1 0 0 0,0 0 0 0 0,1 0 0 0 0,-1 0 0 0 0,0 0 0 0 0,0 0-1 0 0,0 0 1 0 0,0 0 0 0 0,0 0 0 0 0,0 0 0 0 0,0 0 0 0 0,0 0 0 0 0,0 0 0 0 0,0-1 0 0 0,0 1-1 0 0,1 0 1 0 0,-1 0 0 0 0,0 0 0 0 0,0 0 0 0 0,0 0 0 0 0,0 0 0 0 0,0 0 0 0 0,0-1 0 0 0,0 1-1 0 0,0 0 1 0 0,0 0 0 0 0,0 0 0 0 0,0 0 0 0 0,0 0 0 0 0,0 0 0 0 0,0 0 0 0 0,0-1 0 0 0,0 1-1 0 0,0 0 1 0 0,4 14 673 0 0,0 20-603 0 0,-1-9 11 0 0,8 185 797 0 0,-12-189-888 0 0,0-2-41 0 0,1 0 1 0 0,1 0 0 0 0,3 20-1 0 0,-4-38-16 0 0,1-1 1 0 0,-1 0-1 0 0,1 0 0 0 0,-1 0 0 0 0,1 0 0 0 0,0 0 1 0 0,-1 1-1 0 0,1-1 0 0 0,-1 0 0 0 0,1 0 0 0 0,-1 0 1 0 0,1 0-1 0 0,-1-1 0 0 0,1 1 0 0 0,-1 0 0 0 0,1 0 1 0 0,-1 0-1 0 0,1 0 0 0 0,-1 0 0 0 0,1-1 0 0 0,-1 1 1 0 0,1 0-1 0 0,-1 0 0 0 0,0-1 0 0 0,1 1 1 0 0,-1 0-1 0 0,1-1 0 0 0,-1 1 0 0 0,0-1 0 0 0,1 1 1 0 0,-1 0-1 0 0,0-1 0 0 0,1 0 0 0 0,19-16 88 0 0,-19 16-42 0 0,25-22-268 0 0,1 1 1 0 0,0 1-1 0 0,2 2 0 0 0,32-17 0 0 0,-10 5-4768 0 0,-24 6-2938 0 0,-17 15 2430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50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30 14283 0 0,'0'0'99'0'0,"-8"-25"6977"0"0,12 21-4977 0 0,11 9-1811 0 0,21 14-215 0 0,-23-14-5 0 0,-1 1-1 0 0,0 0 1 0 0,-1 1 0 0 0,1 0-1 0 0,14 13 1 0 0,-24-17-1 0 0,0 0 1 0 0,0 0-1 0 0,0 0 1 0 0,0 1-1 0 0,-1-1 0 0 0,1 0 1 0 0,-1 1-1 0 0,0-1 1 0 0,0 0-1 0 0,0 1 0 0 0,0-1 1 0 0,-1 1-1 0 0,0 0 1 0 0,1-1-1 0 0,-1 1 1 0 0,-1-1-1 0 0,1 1 0 0 0,0 0 1 0 0,-1-1-1 0 0,0 1 1 0 0,0-1-1 0 0,-1 4 1 0 0,-4 12 77 0 0,0-2 0 0 0,-17 32 0 0 0,19-41-107 0 0,-88 148-2274 0 0,91-154 1878 0 0,0-1 0 0 0,1 1 0 0 0,-1 0 1 0 0,1 0-1 0 0,-1 0 0 0 0,1 0 0 0 0,0 0 0 0 0,0-1 1 0 0,0 1-1 0 0,0 0 0 0 0,0 0 0 0 0,0 3 0 0 0,12 22-10325 0 0,-4-16 5147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50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12443 0 0,'-7'37'8828'0'0,"6"-33"-9062"0"0,0 0-1 0 0,-1 1 1 0 0,2-1 0 0 0,-1 1-1 0 0,0-1 1 0 0,1 1-1 0 0,0-1 1 0 0,0 9-1 0 0,2-13-151 0 0,0-1 0 0 0,-1 1-1 0 0,1-1 1 0 0,0 1 0 0 0,-1-1-1 0 0,1 0 1 0 0,-1 1 0 0 0,1-1-1 0 0,-1 0 1 0 0,1 0-1 0 0,-1 0 1 0 0,0 0 0 0 0,0 0-1 0 0,1-1 1 0 0,-1 1 0 0 0,1-2-1 0 0,0-4-2960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05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78 6137 0 0,'-1'-1'264'0'0,"0"1"-1"0"0,0-1 0 0 0,-1 1 1 0 0,1-1-1 0 0,0 1 0 0 0,0 0 1 0 0,-1-1-1 0 0,1 1 0 0 0,0 0 1 0 0,-1 0-1 0 0,1 0 0 0 0,0 0 1 0 0,0 0-1 0 0,-1 0 0 0 0,1 0 1 0 0,0 1-1 0 0,0-1 0 0 0,-1 0 1 0 0,1 1-1 0 0,0-1 0 0 0,0 1 1 0 0,-1-1-1 0 0,1 1 1 0 0,0 0-1 0 0,-1 1 0 0 0,1-1-156 0 0,0 0-1 0 0,1 0 1 0 0,-1 0 0 0 0,1 0-1 0 0,-1 0 1 0 0,1 0-1 0 0,0 1 1 0 0,-1-1 0 0 0,1 0-1 0 0,0 0 1 0 0,0 1-1 0 0,0-1 1 0 0,0 0-1 0 0,0 0 1 0 0,0 1 0 0 0,0-1-1 0 0,0 0 1 0 0,1 0-1 0 0,-1 1 1 0 0,0-1 0 0 0,1 0-1 0 0,-1 0 1 0 0,1 0-1 0 0,-1 0 1 0 0,1 0 0 0 0,0 0-1 0 0,0 2 1 0 0,0-1-90 0 0,1 1 0 0 0,-1-1 0 0 0,0 0 0 0 0,1 0 1 0 0,-1 0-1 0 0,1 0 0 0 0,0 0 0 0 0,-1 0 0 0 0,1-1 0 0 0,0 1 0 0 0,0 0 1 0 0,0-1-1 0 0,0 0 0 0 0,1 1 0 0 0,-1-1 0 0 0,0 0 0 0 0,1 0 1 0 0,-1 0-1 0 0,0 0 0 0 0,1-1 0 0 0,-1 1 0 0 0,1-1 0 0 0,-1 1 1 0 0,1-1-1 0 0,-1 0 0 0 0,1 0 0 0 0,0 0 0 0 0,-1 0 0 0 0,1-1 0 0 0,-1 1 1 0 0,5-2-1 0 0,4-2 88 0 0,0-1 0 0 0,1 0 0 0 0,-2-1 1 0 0,1 0-1 0 0,14-11 0 0 0,14-8 11 0 0,-23 17-43 0 0,-9 4-77 0 0,0 0-1 0 0,1 0 0 0 0,0 1 1 0 0,11-3-1 0 0,-16 5 99 0 0,-1 1 0 0 0,0 0 1 0 0,0-1-1 0 0,0 1 0 0 0,0 0 0 0 0,0 0 0 0 0,0 0 1 0 0,1 1-1 0 0,-1-1 0 0 0,0 0 0 0 0,0 1 0 0 0,0 0 1 0 0,0-1-1 0 0,0 1 0 0 0,0 0 0 0 0,0 0 0 0 0,0 0 1 0 0,0 0-1 0 0,-1 0 0 0 0,1 1 0 0 0,0-1 0 0 0,1 2 0 0 0,-1-1-86 0 0,0-1-1 0 0,0 0 1 0 0,0 0-1 0 0,1-1 0 0 0,-1 1 1 0 0,0 0-1 0 0,0-1 1 0 0,0 1-1 0 0,1-1 0 0 0,-1 0 1 0 0,0 1-1 0 0,1-1 0 0 0,-1-1 1 0 0,0 1-1 0 0,1 0 1 0 0,-1 0-1 0 0,0-1 0 0 0,0 1 1 0 0,1-1-1 0 0,-1 0 0 0 0,0 0 1 0 0,3-1-1 0 0,-2 1-3 0 0,0 0 0 0 0,1 0 0 0 0,-1 0 0 0 0,1 0 0 0 0,-1 1-1 0 0,1-1 1 0 0,0 1 0 0 0,-1 0 0 0 0,1 0 0 0 0,-1 0 0 0 0,6 2 0 0 0,-1 1 1 0 0,0 1 1 0 0,0 0-1 0 0,12 10 1 0 0,-14-10-1 0 0,1 0-1 0 0,-1 0 1 0 0,0 0 0 0 0,1-1-1 0 0,7 3 1 0 0,-11-5-4 0 0,-1-1-1 0 0,1 1 1 0 0,-1-1 0 0 0,1 0-1 0 0,-1 1 1 0 0,0-1 0 0 0,1 0-1 0 0,-1-1 1 0 0,1 1 0 0 0,-1 0-1 0 0,1-1 1 0 0,-1 1 0 0 0,0-1-1 0 0,1 0 1 0 0,-1 0 0 0 0,0 0 0 0 0,1 0-1 0 0,-1 0 1 0 0,3-3 0 0 0,14-9 6 0 0,-14 8 6 0 0,1 1-1 0 0,0 0 1 0 0,0 0 0 0 0,1 1-1 0 0,13-6 1 0 0,-17 8-9 0 0,1 0-1 0 0,-1 1 1 0 0,1 0 0 0 0,-1-1-1 0 0,1 1 1 0 0,-1 1 0 0 0,1-1 0 0 0,-1 0-1 0 0,1 1 1 0 0,-1 0 0 0 0,1 0-1 0 0,-1 0 1 0 0,0 0 0 0 0,1 0 0 0 0,5 4-1 0 0,-5-3-4 0 0,1 0 1 0 0,-1 0-1 0 0,1 0 0 0 0,0 0 0 0 0,0-1 0 0 0,0 0 0 0 0,0 0 0 0 0,0 0 0 0 0,0-1 1 0 0,0 0-1 0 0,0 0 0 0 0,0 0 0 0 0,0 0 0 0 0,6-2 0 0 0,0-2 9 0 0,1 1-1 0 0,-1-2 0 0 0,0 0 1 0 0,14-8-1 0 0,3-2 7 0 0,-22 13-6 0 0,0 0 1 0 0,1 0 0 0 0,0 0-1 0 0,-1 0 1 0 0,1 1 0 0 0,0 1-1 0 0,0-1 1 0 0,9 1 0 0 0,-10 0-16 0 0,1 0 0 0 0,0 0 0 0 0,0-1 1 0 0,0 0-1 0 0,-1 0 0 0 0,1-1 0 0 0,0 0 1 0 0,8-3-1 0 0,-10 3-219 0 0,-5 2 39 0 0,0 0 0 0 0,0 0 1 0 0,1 0-1 0 0,-1 0 0 0 0,0 0 0 0 0,0 0 0 0 0,1-1 0 0 0,-1 1 0 0 0,0 0 0 0 0,0 0 0 0 0,0 0 0 0 0,1 0 0 0 0,0-8-7102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50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59 6633 0 0,'-1'1'252'0'0,"1"-1"-1"0"0,-1 1 0 0 0,0 0 0 0 0,0-1 0 0 0,0 1 1 0 0,1 0-1 0 0,-1 0 0 0 0,0-1 0 0 0,1 1 0 0 0,-1 0 1 0 0,1 0-1 0 0,-1 0 0 0 0,1 0 0 0 0,-1 0 0 0 0,1 0 0 0 0,-1 0 1 0 0,1 0-1 0 0,0 0 0 0 0,0 0 0 0 0,0 0 0 0 0,-1 0 1 0 0,1 0-1 0 0,0 0 0 0 0,0 0 0 0 0,1 0 0 0 0,-1 2 1 0 0,1-2-95 0 0,0 0 0 0 0,0 0 0 0 0,0 0 0 0 0,0 0 0 0 0,0 0 1 0 0,0 0-1 0 0,0-1 0 0 0,0 1 0 0 0,1 0 0 0 0,-1-1 0 0 0,0 1 1 0 0,0-1-1 0 0,1 1 0 0 0,-1-1 0 0 0,0 0 0 0 0,1 0 1 0 0,1 1-1 0 0,7 0 227 0 0,1 0 1 0 0,-1-1 0 0 0,0-1-1 0 0,13-1 1 0 0,-4-4-75 0 0,-16 5-256 0 0,0 0 0 0 0,0 0 0 0 0,-1 0 0 0 0,1 1 0 0 0,0-1 0 0 0,0 0 1 0 0,0 1-1 0 0,0 0 0 0 0,4 0 0 0 0,-7 0-43 0 0,1 1 0 0 0,-1-1 1 0 0,0 1-1 0 0,1-1 0 0 0,-1 1 1 0 0,0 0-1 0 0,0-1 0 0 0,0 1 1 0 0,0-1-1 0 0,1 1 0 0 0,-1 0 1 0 0,0-1-1 0 0,0 1 0 0 0,0-1 1 0 0,0 1-1 0 0,0 0 0 0 0,0-1 1 0 0,-1 1-1 0 0,1 0 0 0 0,0-1 1 0 0,0 1-1 0 0,0-1 0 0 0,0 1 1 0 0,-1-1-1 0 0,1 1 0 0 0,0 0 1 0 0,-1-1-1 0 0,1 1 0 0 0,0-1 1 0 0,-1 1-1 0 0,0 0 0 0 0,-11 20-12 0 0,12-21 10 0 0,-10 16-18 0 0,1-1 0 0 0,0 2-1 0 0,1-1 1 0 0,1 1-1 0 0,-9 28 1 0 0,15-41-15 0 0,0 1 0 0 0,0 0-1 0 0,0 0 1 0 0,1-1 0 0 0,0 1 0 0 0,0 0 0 0 0,0 0 0 0 0,0 0 0 0 0,1-1 0 0 0,-1 1-1 0 0,1 0 1 0 0,1 0 0 0 0,-1-1 0 0 0,0 1 0 0 0,1-1 0 0 0,0 1 0 0 0,0-1-1 0 0,1 0 1 0 0,-1 0 0 0 0,1 0 0 0 0,0 0 0 0 0,0 0 0 0 0,0 0 0 0 0,1-1 0 0 0,-1 0-1 0 0,7 5 1 0 0,-7-5 7 0 0,-1-1-1 0 0,1-1 0 0 0,0 1 0 0 0,0 0 1 0 0,0-1-1 0 0,0 1 0 0 0,0-1 0 0 0,0 0 1 0 0,1 0-1 0 0,-1 0 0 0 0,0 0 0 0 0,1-1 1 0 0,-1 0-1 0 0,0 1 0 0 0,1-1 0 0 0,-1 0 1 0 0,0-1-1 0 0,7 0 0 0 0,-5 0 22 0 0,-1-1-1 0 0,0 0 0 0 0,0 0 1 0 0,0 0-1 0 0,0 0 1 0 0,0-1-1 0 0,-1 1 1 0 0,1-1-1 0 0,-1 0 1 0 0,1 0-1 0 0,-1 0 0 0 0,5-7 1 0 0,-2 2 24 0 0,-1 0 0 0 0,1-1 0 0 0,-2 0 0 0 0,1 0 1 0 0,-1 0-1 0 0,0-1 0 0 0,-1 1 0 0 0,0-1 0 0 0,-1 0 0 0 0,0 0 1 0 0,2-19-1 0 0,-4 22-122 0 0,-1 0 1 0 0,1 0-1 0 0,-1 0 1 0 0,0 0-1 0 0,-1 0 1 0 0,0 1 0 0 0,0-1-1 0 0,0 1 1 0 0,-1-1-1 0 0,0 1 1 0 0,0 0-1 0 0,0 0 1 0 0,-1 0-1 0 0,0 0 1 0 0,0 1-1 0 0,-1 0 1 0 0,0 0 0 0 0,1 0-1 0 0,-2 0 1 0 0,1 1-1 0 0,0-1 1 0 0,-1 2-1 0 0,0-1 1 0 0,0 0-1 0 0,0 1 1 0 0,-7-2-1 0 0,24 8 527 0 0,1-1 0 0 0,-1 0 0 0 0,1 0-1 0 0,-1-1 1 0 0,17-1 0 0 0,-8 1-442 0 0,36 4 1 0 0,-56-5-86 0 0,0 0 1 0 0,0 0-1 0 0,1 0 0 0 0,-1 0 1 0 0,0 0-1 0 0,0 0 1 0 0,0 0-1 0 0,1 0 0 0 0,-1 0 1 0 0,0 0-1 0 0,0 0 1 0 0,0 0-1 0 0,1 1 1 0 0,-1-1-1 0 0,0 0 0 0 0,0 0 1 0 0,0 0-1 0 0,0 0 1 0 0,1 0-1 0 0,-1 0 0 0 0,0 0 1 0 0,0 0-1 0 0,0 1 1 0 0,0-1-1 0 0,0 0 1 0 0,1 0-1 0 0,-1 0 0 0 0,0 0 1 0 0,0 1-1 0 0,0-1 1 0 0,0 0-1 0 0,0 0 0 0 0,0 0 1 0 0,0 0-1 0 0,0 1 1 0 0,0-1-1 0 0,0 0 1 0 0,0 0-1 0 0,1 0 0 0 0,-1 1 1 0 0,0-1-1 0 0,0 0 1 0 0,0 0-1 0 0,-1 0 0 0 0,1 1 1 0 0,0-1-1 0 0,0 0 1 0 0,-10 9-1989 0 0,-31 13 1876 0 0,24-14 419 0 0,16-7-226 0 0,-31 22 2981 0 0,31-22-2863 0 0,1-1 1 0 0,-1 1-1 0 0,0 0 0 0 0,0 0 1 0 0,0-1-1 0 0,1 1 1 0 0,-1 0-1 0 0,0 0 1 0 0,1 0-1 0 0,-1 0 1 0 0,1 0-1 0 0,-1 0 1 0 0,1 0-1 0 0,-1 0 0 0 0,1 0 1 0 0,0 0-1 0 0,-1 0 1 0 0,1 0-1 0 0,0 0 1 0 0,0 1-1 0 0,0-1 1 0 0,0 0-1 0 0,0 0 1 0 0,0 0-1 0 0,0 0 1 0 0,0 0-1 0 0,0 0 0 0 0,1 0 1 0 0,-1 0-1 0 0,0 1 1 0 0,2 0-1 0 0,-2-1-116 0 0,1-1-1 0 0,0 1 1 0 0,0 0-1 0 0,0-1 1 0 0,-1 0-1 0 0,1 1 1 0 0,0-1-1 0 0,0 1 1 0 0,0-1-1 0 0,0 0 1 0 0,0 0 0 0 0,0 1-1 0 0,0-1 1 0 0,0 0-1 0 0,0 0 1 0 0,0 0-1 0 0,0 0 1 0 0,0 0-1 0 0,0 0 1 0 0,0 0-1 0 0,0-1 1 0 0,0 1-1 0 0,-1 0 1 0 0,1-1-1 0 0,2 0 1 0 0,28-11-206 0 0,-24 8 158 0 0,10-3-1105 0 0,0-1 1 0 0,0-1 0 0 0,-1 0 0 0 0,28-23 0 0 0,-38 27 757 0 0,-1 0 1 0 0,0 0-1 0 0,0-1 0 0 0,0 1 0 0 0,0-1 0 0 0,-1-1 0 0 0,0 1 1 0 0,3-9-1 0 0,-4 10 557 0 0,-2 0 1 0 0,1-1-1 0 0,0 1 1 0 0,-1-1 0 0 0,0 1-1 0 0,-1-1 1 0 0,-2-6 5174 0 0,-5 26-3815 0 0,-6 17-1395 0 0,10-19-143 0 0,0 0 0 0 0,1 0 0 0 0,1 1 0 0 0,0-1 0 0 0,0 0 0 0 0,2 15 0 0 0,6 40-6955 0 0,-6-58 5054 0 0,-3-5 329 0 0,0-3 800 0 0,1 2-2045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06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 6169 0 0,'0'0'248'0'0,"-1"0"-1"0"0,1 0 0 0 0,-1 0 1 0 0,1-1-1 0 0,-1 1 0 0 0,1 0 1 0 0,-1 0-1 0 0,1 0 0 0 0,0 0 0 0 0,-1 0 1 0 0,1 0-1 0 0,-1 0 0 0 0,1 0 1 0 0,-1 0-1 0 0,1 1 0 0 0,-1-1 1 0 0,1 0-1 0 0,-1 0 0 0 0,1 0 1 0 0,0 0-1 0 0,-1 1 0 0 0,1-1 1 0 0,-1 0-1 0 0,1 0 0 0 0,0 1 1 0 0,-1-1-1 0 0,1 1 0 0 0,-11 14 2506 0 0,-3 24-1678 0 0,12-34-425 0 0,-13 43 29 0 0,-29 102-61 0 0,39-127-624 0 0,1-1 0 0 0,1 1 0 0 0,1-1 0 0 0,2 43 0 0 0,0-63 9 0 0,1-1 0 0 0,-1 1 0 0 0,1 0 0 0 0,0 0 1 0 0,0 0-1 0 0,0-1 0 0 0,-1 1 0 0 0,2 0 0 0 0,-1-1 1 0 0,0 1-1 0 0,0-1 0 0 0,0 1 0 0 0,1-1 0 0 0,-1 0 1 0 0,1 1-1 0 0,-1-1 0 0 0,1 0 0 0 0,-1 0 0 0 0,1 0 1 0 0,2 1-1 0 0,43 18 275 0 0,-24-11-123 0 0,-3-1-26 0 0,-1 1 0 0 0,1-2 0 0 0,26 6 0 0 0,-37-12-289 0 0,0 1 1 0 0,-1-1-1 0 0,1-1 0 0 0,13 0 0 0 0,-17-1-333 0 0,0 1-1 0 0,0-1 1 0 0,0 0-1 0 0,-1-1 1 0 0,1 1-1 0 0,0-1 1 0 0,0 0 0 0 0,7-4-1 0 0,2-9-5094 0 0,-9 6 266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06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9474 0 0,'5'-6'9819'0'0,"-5"6"-9579"0"0,14 5 3169 0 0,15 16-3842 0 0,-24-18 1285 0 0,32 16-716 0 0,-31-16-101 0 0,-1-1 0 0 0,1 1 0 0 0,0 0 1 0 0,-1 0-1 0 0,1 1 0 0 0,9 8 0 0 0,-14-11-11 0 0,0 1 0 0 0,0-1 0 0 0,0 1 0 0 0,0-1 0 0 0,0 1 0 0 0,-1-1 0 0 0,1 1 0 0 0,0 0 0 0 0,-1-1 1 0 0,0 1-1 0 0,1 0 0 0 0,-1 0 0 0 0,0-1 0 0 0,0 1 0 0 0,0 0 0 0 0,0 0 0 0 0,0-1 0 0 0,0 1 0 0 0,0 0 0 0 0,0 0 0 0 0,-1-1 0 0 0,1 1 0 0 0,-1 0 0 0 0,0 0 0 0 0,1-1 0 0 0,-1 1 0 0 0,0-1 0 0 0,0 1 0 0 0,0-1 0 0 0,-1 2 0 0 0,-13 20-85 0 0,-1-2 1 0 0,-1 0-1 0 0,-31 31 0 0 0,38-32-1397 0 0,8-8-1669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07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10514 0 0,'-3'0'601'0'0,"0"1"1"0"0,1 0-1 0 0,-1 1 0 0 0,1-1 0 0 0,-1 0 0 0 0,0 1 0 0 0,1 0 1 0 0,0-1-1 0 0,-1 1 0 0 0,1 0 0 0 0,0 0 0 0 0,-2 3 0 0 0,2-2-118 0 0,0-1 1 0 0,-1 0-1 0 0,1 0 0 0 0,0 0 0 0 0,-1 0 0 0 0,0 0 0 0 0,1-1 1 0 0,-1 1-1 0 0,-3 1 0 0 0,14-6-359 0 0,0 1 1 0 0,1 0-1 0 0,-1 1 0 0 0,0 0 1 0 0,11 0-1 0 0,-17 1-115 0 0,1 0 1 0 0,0 0-1 0 0,0 0 1 0 0,0 0-1 0 0,0 1 1 0 0,0-1-1 0 0,-1 1 1 0 0,1 0-1 0 0,0 0 0 0 0,-1 0 1 0 0,1 0-1 0 0,0 0 1 0 0,-1 0-1 0 0,0 1 1 0 0,1 0-1 0 0,-1-1 0 0 0,0 1 1 0 0,1 0-1 0 0,-1 0 1 0 0,2 3-1 0 0,-3-4 5 0 0,-1 0 0 0 0,0 0 1 0 0,0 0-1 0 0,1 0 0 0 0,-1 0 0 0 0,0 0 0 0 0,0 0 0 0 0,0 0 1 0 0,0 0-1 0 0,0 0 0 0 0,0 0 0 0 0,0 0 0 0 0,-1 0 0 0 0,1 0 0 0 0,0 0 1 0 0,-1 0-1 0 0,1 0 0 0 0,0 0 0 0 0,-1 0 0 0 0,1 0 0 0 0,-1 0 1 0 0,-1 1-1 0 0,-16 23-10 0 0,12-19-10 0 0,-20 24-25 0 0,-12 13-36 0 0,35-40 46 0 0,1 0 0 0 0,-1 1-1 0 0,1 0 1 0 0,0-1 0 0 0,1 1 0 0 0,-1 0-1 0 0,1 0 1 0 0,-1 0 0 0 0,1 0-1 0 0,-1 5 1 0 0,2-6 4 0 0,0-1 0 0 0,0 0 0 0 0,0 0 0 0 0,1 1 0 0 0,-1-1 0 0 0,1 0 0 0 0,-1 0 0 0 0,1 0 0 0 0,0 0 0 0 0,-1 1 0 0 0,1-1 0 0 0,0 0 0 0 0,1-1 0 0 0,-1 1 0 0 0,0 0 0 0 0,0 0 0 0 0,1 0 0 0 0,-1-1 0 0 0,1 1 0 0 0,0 0 0 0 0,-1-1 0 0 0,1 0 0 0 0,0 1 0 0 0,0-1 0 0 0,0 0 0 0 0,0 0 0 0 0,0 0 0 0 0,3 1 0 0 0,7 2-17 0 0,1 0 0 0 0,-1 0 1 0 0,26 3-1 0 0,-11-2-7 0 0,-16-3-64 0 0,38 8-2991 0 0,-46-10 2075 0 0,0 0 0 0 0,1 0 0 0 0,-1-1 1 0 0,0 1-1 0 0,0 0 0 0 0,0-1 0 0 0,6-1 0 0 0,4-5-5918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07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9834 0 0,'-2'7'7807'0'0,"-1"6"-3563"0"0,-1-3-4178 0 0,1 0-1 0 0,1 0 1 0 0,-1 1-1 0 0,2 0 0 0 0,-1-1 1 0 0,2 1-1 0 0,0 17 1 0 0,1-26-82 0 0,0 0 1 0 0,0 0-1 0 0,0-1 0 0 0,1 1 1 0 0,-1 0-1 0 0,1-1 0 0 0,-1 1 1 0 0,1-1-1 0 0,0 1 1 0 0,-1-1-1 0 0,1 0 0 0 0,0 0 1 0 0,0 1-1 0 0,0-1 1 0 0,0-1-1 0 0,0 1 0 0 0,0 0 1 0 0,0 0-1 0 0,0-1 0 0 0,1 1 1 0 0,2-1-1 0 0,50 7-55 0 0,-55-7 71 0 0,43 5-48 0 0,-41-5 59 0 0,0 0 0 0 0,0 1 0 0 0,0-1 0 0 0,-1 0 0 0 0,1 1 0 0 0,0 0 0 0 0,0-1 0 0 0,-1 1 0 0 0,1 0 0 0 0,0 0 0 0 0,-1 0 0 0 0,1 0 0 0 0,-1 0 0 0 0,1 0 0 0 0,-1 0 0 0 0,0 1 0 0 0,1-1 0 0 0,-1 1 0 0 0,0-1 0 0 0,1 2 0 0 0,-2-1 5 0 0,0-1 1 0 0,0 1-1 0 0,0 0 1 0 0,0-1-1 0 0,0 1 1 0 0,0-1-1 0 0,-1 1 1 0 0,1 0-1 0 0,-1-1 1 0 0,1 1-1 0 0,-1-1 1 0 0,0 1-1 0 0,1-1 1 0 0,-1 0-1 0 0,0 1 1 0 0,-2 1-1 0 0,-21 25-23 0 0,16-19-4 0 0,4-4-134 0 0,-28 29-792 0 0,31-34 761 0 0,0 1 0 0 0,0 0 1 0 0,1-1-1 0 0,-1 1 0 0 0,0-1 0 0 0,0 0 0 0 0,0 1 0 0 0,0-1 1 0 0,0 0-1 0 0,0 1 0 0 0,0-1 0 0 0,0 0 0 0 0,0 0 0 0 0,0 0 0 0 0,-2 0 1 0 0,2 0-91 0 0,0 0 1 0 0,0-1 0 0 0,1 1-1 0 0,-1 0 1 0 0,0-1 0 0 0,0 1-1 0 0,1-1 1 0 0,-1 1 0 0 0,0-1-1 0 0,1 0 1 0 0,-1 1 0 0 0,1-1-1 0 0,-1 1 1 0 0,1-1 0 0 0,-1 0 0 0 0,1 0-1 0 0,-1 1 1 0 0,1-1 0 0 0,0 0-1 0 0,-1 0 1 0 0,1 1 0 0 0,0-3-1 0 0,-2-7-2889 0 0,11 7-2210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08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43 9346 0 0,'-4'-14'11325'0'0,"11"13"-9602"0"0,5-1-2570 0 0,33-8 597 0 0,34-5 200 0 0,-39 15-2612 0 0,-2 10-3531 0 0,-9 6-390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08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0 10570 0 0,'-5'1'1027'0'0,"0"0"1"0"0,1 1-1 0 0,-1-1 0 0 0,0 1 0 0 0,1 0 0 0 0,0 1 0 0 0,-1-1 0 0 0,1 1 1 0 0,0-1-1 0 0,-6 6 0 0 0,5-3-645 0 0,0 0 0 0 0,0 1 0 0 0,0-1 0 0 0,1 1 0 0 0,-1 0 0 0 0,-6 13 0 0 0,9-14-415 0 0,-1 1 0 0 0,1-1 1 0 0,0 1-1 0 0,0 0 0 0 0,0 0 1 0 0,1-1-1 0 0,0 1 0 0 0,0 0 1 0 0,0 0-1 0 0,1 0 0 0 0,0 0 1 0 0,0 0-1 0 0,0 0 0 0 0,1 0 1 0 0,0 0-1 0 0,0 0 0 0 0,1 0 0 0 0,0 0 1 0 0,3 7-1 0 0,-3-10 19 0 0,1 1-1 0 0,-1-1 0 0 0,1 0 1 0 0,0 0-1 0 0,0 0 1 0 0,0 0-1 0 0,0-1 0 0 0,0 1 1 0 0,1-1-1 0 0,-1 0 1 0 0,1 0-1 0 0,0 0 0 0 0,-1 0 1 0 0,8 1-1 0 0,9 3-27 0 0,37 6-1 0 0,-15-3 15 0 0,-37-8 33 0 0,0 0 0 0 0,0 1 0 0 0,-1 0 0 0 0,1 0 0 0 0,-1 0-1 0 0,1 0 1 0 0,-1 1 0 0 0,0 0 0 0 0,0 0 0 0 0,7 6 0 0 0,-10-7-3 0 0,0-1 0 0 0,0 1 0 0 0,1-1 1 0 0,-2 1-1 0 0,1 0 0 0 0,0-1 0 0 0,0 1 0 0 0,-1 0 0 0 0,1 0 0 0 0,0 0 1 0 0,-1-1-1 0 0,0 1 0 0 0,0 0 0 0 0,1 0 0 0 0,-1 0 0 0 0,0 0 0 0 0,0 0 1 0 0,-1 0-1 0 0,1-1 0 0 0,0 1 0 0 0,-1 0 0 0 0,1 0 0 0 0,-1 0 1 0 0,1 0-1 0 0,-1-1 0 0 0,0 1 0 0 0,0 0 0 0 0,0-1 0 0 0,0 1 0 0 0,0-1 1 0 0,-2 4-1 0 0,1-3-224 0 0,1 0 0 0 0,-1 1 1 0 0,1-1-1 0 0,-1 0 0 0 0,0 0 1 0 0,0 0-1 0 0,0 0 0 0 0,0 0 1 0 0,0 0-1 0 0,-1-1 0 0 0,1 1 1 0 0,-1-1-1 0 0,1 1 0 0 0,-1-1 0 0 0,1 0 1 0 0,-1 0-1 0 0,1 0 0 0 0,-4 0 1 0 0,3-1-418 0 0,0 0 0 0 0,0-1 0 0 0,0 0 0 0 0,0 1 0 0 0,0-1 0 0 0,0 0 0 0 0,0 0 0 0 0,1 0 0 0 0,-1-1 0 0 0,0 1 0 0 0,1-1 1 0 0,-1 0-1 0 0,1 1 0 0 0,-1-1 0 0 0,1 0 0 0 0,-4-4 0 0 0,-5-5-4326 0 0</inkml:trace>
  <inkml:trace contextRef="#ctx0" brushRef="#br0" timeOffset="1">84 76 9874 0 0,'16'-2'5885'0'0,"16"4"-4681"0"0,-22-1-669 0 0,31 1-251 0 0,59 11 0 0 0,-41 3-7208 0 0,-46-13 479 0 0</inkml:trace>
  <inkml:trace contextRef="#ctx0" brushRef="#br0" timeOffset="2">408 53 9938 0 0,'4'0'5633'0'0,"17"0"-3498"0"0,51 13 9 0 0,-42-6-5800 0 0,-21-5 1372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09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9818 0 0,'-11'6'5474'0'0,"12"-1"-2896"0"0,0-4-2481 0 0,1 0 0 0 0,-1-1 1 0 0,1 1-1 0 0,-1-1 0 0 0,0 0 0 0 0,1 1 1 0 0,-1-1-1 0 0,1 0 0 0 0,-1 0 1 0 0,1 0-1 0 0,-1 0 0 0 0,1 0 1 0 0,1-1-1 0 0,18-1 278 0 0,0 0 0 0 0,29 1 0 0 0,-41 1-309 0 0,0 1 0 0 0,0 0 0 0 0,0 0-1 0 0,0 1 1 0 0,0 0 0 0 0,-1 1 0 0 0,1 0 0 0 0,8 4 0 0 0,-16-7-34 0 0,0 1 0 0 0,0-1-1 0 0,0 1 1 0 0,0-1 0 0 0,-1 1 0 0 0,1-1 0 0 0,0 1 0 0 0,-1-1 0 0 0,1 1 0 0 0,0 0 0 0 0,-1-1-1 0 0,1 1 1 0 0,-1 0 0 0 0,1 0 0 0 0,-1-1 0 0 0,1 1 0 0 0,-1 0 0 0 0,1 0 0 0 0,-1 0 0 0 0,0 0-1 0 0,0 0 1 0 0,1-1 0 0 0,-1 1 0 0 0,0 0 0 0 0,0 0 0 0 0,0 1 0 0 0,0 0 11 0 0,-1 0 0 0 0,1 0 0 0 0,-1-1-1 0 0,0 1 1 0 0,1 0 0 0 0,-1-1 0 0 0,0 1 0 0 0,0-1 0 0 0,0 1 0 0 0,0-1 0 0 0,0 1 0 0 0,-2 1 0 0 0,-1 1 5 0 0,0 0 1 0 0,0 0 0 0 0,-1-1 0 0 0,1 0-1 0 0,-1 0 1 0 0,0 0 0 0 0,1-1 0 0 0,-8 4 0 0 0,-2-3-20 0 0,11-2-32 0 0,-1-1 0 0 0,0 1 0 0 0,0 0-1 0 0,1 0 1 0 0,-1 1 0 0 0,1-1 0 0 0,-1 1 0 0 0,1 0-1 0 0,0-1 1 0 0,-1 2 0 0 0,1-1 0 0 0,-4 4 0 0 0,57-15-394 0 0,5 6 510 0 0,-4 0-4542 0 0,-32-8-4856 0 0,-9 17 4376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09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86 273 9554 0 0,'-8'33'7752'0'0,"-9"6"-5159"0"0,15-37-2613 0 0,1 1 0 0 0,-1-1 1 0 0,1 0-1 0 0,-1 0 0 0 0,0 0 0 0 0,0 1 1 0 0,0-2-1 0 0,0 1 0 0 0,0 0 0 0 0,-1 0 0 0 0,-2 1 1 0 0,3-2-13 0 0,1-1-1 0 0,0 1 1 0 0,-1-1 0 0 0,1 0 0 0 0,-1 1 0 0 0,1-1 0 0 0,-1 0 0 0 0,1 0 0 0 0,-1 0-1 0 0,1 0 1 0 0,-1 0 0 0 0,1 0 0 0 0,0-1 0 0 0,-1 1 0 0 0,1 0 0 0 0,-1-1-1 0 0,1 1 1 0 0,0-1 0 0 0,-1 0 0 0 0,1 1 0 0 0,0-1 0 0 0,-3-1 0 0 0,9 4 8 0 0,0-1 1 0 0,-1 1 0 0 0,1 0-1 0 0,0-1 1 0 0,0 0-1 0 0,0-1 1 0 0,1 1 0 0 0,-1-1-1 0 0,0 0 1 0 0,8 0 0 0 0,-1-1-1008 0 0,0 0 0 0 0,0-1 1 0 0,23-6-1 0 0,6-2-7736 0 0,-25 3 4311 0 0</inkml:trace>
  <inkml:trace contextRef="#ctx0" brushRef="#br0" timeOffset="1">201 4 9162 0 0,'1'-1'476'0'0,"0"1"-1"0"0,0 0 1 0 0,-1-1-1 0 0,1 1 1 0 0,0 0-1 0 0,0-1 1 0 0,0 1-1 0 0,-1 0 1 0 0,1 0 0 0 0,0 0-1 0 0,0 0 1 0 0,0 0-1 0 0,0 0 1 0 0,-1 0-1 0 0,1 0 1 0 0,0 0-1 0 0,1 1 1 0 0,24 5 2704 0 0,26 16-2538 0 0,-46-19-151 0 0,5 1-359 0 0,-1 1 0 0 0,1 1-1 0 0,-1 0 1 0 0,0 0-1 0 0,-1 1 1 0 0,16 14 0 0 0,-23-19-108 0 0,1 1 1 0 0,0 1 0 0 0,-1-1 0 0 0,0 0 0 0 0,0 0 0 0 0,0 1 0 0 0,0 0-1 0 0,-1-1 1 0 0,1 1 0 0 0,-1 0 0 0 0,0-1 0 0 0,0 1 0 0 0,0 0-1 0 0,0 0 1 0 0,-1 0 0 0 0,0 0 0 0 0,0 0 0 0 0,0 0 0 0 0,0 0 0 0 0,0 0-1 0 0,-1 0 1 0 0,0 0 0 0 0,-1 5 0 0 0,1-4-597 0 0,-1 0 1 0 0,1 0-1 0 0,-1 0 0 0 0,0 0 0 0 0,0 0 1 0 0,0 0-1 0 0,-1-1 0 0 0,0 1 0 0 0,0-1 1 0 0,0 0-1 0 0,0 0 0 0 0,0 0 0 0 0,-1 0 1 0 0,0 0-1 0 0,0-1 0 0 0,0 0 0 0 0,-8 6 1 0 0,2-5-2414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0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0 9938 0 0,'-12'41'7784'0'0,"2"1"-4409"0"0,5-18-3088 0 0,-1 1-1 0 0,-17 41 1 0 0,22-64-400 0 0,1-1 1 0 0,-1 0-1 0 0,0 0 1 0 0,1 1-1 0 0,-1-1 1 0 0,1 0-1 0 0,0 0 1 0 0,-1 1-1 0 0,1-1 1 0 0,0 0-1 0 0,0 1 1 0 0,0-1-1 0 0,0 1 1 0 0,0-1-1 0 0,0 0 1 0 0,0 1-1 0 0,1 1 1 0 0,-1-3 78 0 0,1 1 1 0 0,-1-1 0 0 0,1 1 0 0 0,-1 0 0 0 0,1-1 0 0 0,-1 0 0 0 0,1 1-1 0 0,0-1 1 0 0,-1 1 0 0 0,1-1 0 0 0,-1 0 0 0 0,1 1 0 0 0,0-1-1 0 0,-1 0 1 0 0,1 0 0 0 0,0 0 0 0 0,0 1 0 0 0,-1-1 0 0 0,1 0-1 0 0,0 0 1 0 0,-1 0 0 0 0,1 0 0 0 0,1 0 0 0 0,7-1 55 0 0,-1-1 1 0 0,1 0-1 0 0,-1 0 1 0 0,12-5-1 0 0,-1 1-66 0 0,66-11 114 0 0,5-1-4598 0 0,-87 17 4063 0 0,0 0 1 0 0,0-1-1 0 0,0 1 1 0 0,0 0 0 0 0,0-1-1 0 0,0 0 1 0 0,0 1-1 0 0,-1-1 1 0 0,1-1-1 0 0,3-2 1 0 0,2-12 1192 0 0,-8 16-371 0 0,0 0-1 0 0,0 0 1 0 0,-1 0 0 0 0,1 0 0 0 0,0 0-1 0 0,0 0 1 0 0,0 0 0 0 0,-1 0 0 0 0,1 0 0 0 0,-1 0-1 0 0,1 0 1 0 0,-1 0 0 0 0,1 1 0 0 0,-1-1 0 0 0,1 0-1 0 0,-1 0 1 0 0,0 0 0 0 0,0 0 0 0 0,-3 8 4727 0 0,-2 10-3303 0 0,-5 28-361 0 0,6-31-1389 0 0,2 0 1 0 0,0 0 0 0 0,0 0-1 0 0,0 17 1 0 0,4-30-39 0 0,0 0 0 0 0,-1 0 0 0 0,1-1 0 0 0,0 1 0 0 0,0 0 0 0 0,0-1 0 0 0,0 1 0 0 0,-1 0 0 0 0,1-1 0 0 0,0 1 1 0 0,0-1-1 0 0,0 0 0 0 0,0 1 0 0 0,0-1 0 0 0,0 0 0 0 0,0 1 0 0 0,0-1 0 0 0,0 0 0 0 0,1 0 0 0 0,-1 0 0 0 0,0 0 0 0 0,0 0 0 0 0,0 0 0 0 0,0 0 1 0 0,0-1-1 0 0,1 1 0 0 0,32-3-84 0 0,-23 1-248 0 0,0 0 0 0 0,-1-1-1 0 0,1 0 1 0 0,9-5-1 0 0,20-10-4364 0 0,-12 4-1793 0 0,-8 7-633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0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29 13267 0 0,'-9'-4'13508'0'0,"18"-5"-10803"0"0,22-5-7232 0 0,-30 14 3534 0 0,6-1-2291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50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55 5857 0 0,'-3'6'454'0'0,"1"-1"0"0"0,1 1 1 0 0,-1-1-1 0 0,1 1 0 0 0,0 0 0 0 0,0 0 0 0 0,1-1 0 0 0,-1 1 0 0 0,1 0 0 0 0,1 9 0 0 0,0-12-323 0 0,0-1-1 0 0,0 1 0 0 0,0-1 1 0 0,0 1-1 0 0,0-1 0 0 0,1 1 1 0 0,-1-1-1 0 0,1 0 1 0 0,-1 0-1 0 0,1 0 0 0 0,0 0 1 0 0,0 0-1 0 0,0 0 0 0 0,0-1 1 0 0,0 1-1 0 0,0 0 0 0 0,0-1 1 0 0,0 0-1 0 0,1 1 1 0 0,-1-1-1 0 0,1 0 0 0 0,-1 0 1 0 0,1-1-1 0 0,-1 1 0 0 0,6 0 1 0 0,-5 0-3 0 0,1-1 1 0 0,0 0 0 0 0,0 0-1 0 0,0 0 1 0 0,0 0-1 0 0,-1-1 1 0 0,1 1 0 0 0,0-1-1 0 0,0 0 1 0 0,-1 0-1 0 0,1-1 1 0 0,0 1-1 0 0,-1-1 1 0 0,0 0 0 0 0,1 1-1 0 0,-1-2 1 0 0,0 1-1 0 0,0 0 1 0 0,0-1 0 0 0,0 1-1 0 0,0-1 1 0 0,-1 0-1 0 0,1 0 1 0 0,-1 0 0 0 0,0 0-1 0 0,0 0 1 0 0,2-4-1 0 0,-1 3-91 0 0,-1 0-1 0 0,0 0 1 0 0,0 1-1 0 0,-1-1 1 0 0,1-1-1 0 0,-1 1 1 0 0,0 0-1 0 0,0 0 1 0 0,0 0-1 0 0,0-1 1 0 0,-1 1-1 0 0,0 0 1 0 0,0-1-1 0 0,0 1 1 0 0,0 0-1 0 0,-1-1 1 0 0,1 1-1 0 0,-1 0 1 0 0,0 0-1 0 0,-1 0 1 0 0,1 0-1 0 0,-1-1 1 0 0,1 2-1 0 0,-4-6 1 0 0,4 8-177 0 0,0 0 0 0 0,0-1 0 0 0,0 1 1 0 0,0 0-1 0 0,-1 0 0 0 0,1 0 0 0 0,0 0 0 0 0,-1 0 1 0 0,1 0-1 0 0,-1 0 0 0 0,1 0 0 0 0,-1 0 0 0 0,1 1 1 0 0,-1-1-1 0 0,0 1 0 0 0,1-1 0 0 0,-1 1 0 0 0,0 0 1 0 0,1 0-1 0 0,-1-1 0 0 0,0 1 0 0 0,0 0 1 0 0,1 1-1 0 0,-1-1 0 0 0,0 0 0 0 0,-3 1 0 0 0,-2 1-1092 0 0,0 1 0 0 0,0 0 0 0 0,0 0 0 0 0,-11 7 0 0 0,15-8 799 0 0,-20 11-4545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1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1 352 14971 0 0,'3'-8'2849'0'0,"1"1"-625"0"0,2-1-535 0 0,1 0-561 0 0,0 3-464 0 0,0-1-368 0 0,1 0-200 0 0,0 0-64 0 0,1-1-200 0 0,1 1-376 0 0,2 1-896 0 0,-2-1-1449 0 0,-3-3-2176 0 0</inkml:trace>
  <inkml:trace contextRef="#ctx0" brushRef="#br0" timeOffset="1">443 59 8034 0 0,'-7'3'1285'0'0,"0"-1"0"0"0,0 1 1 0 0,0 1-1 0 0,0-1 0 0 0,1 1 1 0 0,-12 9-1 0 0,15-11-1171 0 0,0 0 0 0 0,0 1 0 0 0,0-1 0 0 0,0 1-1 0 0,1 0 1 0 0,-1 0 0 0 0,1 0 0 0 0,0 0 0 0 0,0 0 0 0 0,0 0 0 0 0,0 1 0 0 0,1-1 0 0 0,-1 0 0 0 0,1 1-1 0 0,-2 6 1 0 0,3-7-124 0 0,0 0 0 0 0,1 0 0 0 0,-1 0 0 0 0,1 0 0 0 0,0 0 0 0 0,0 0 0 0 0,0 0 0 0 0,0 0 0 0 0,0-1 0 0 0,0 1 0 0 0,1 0 0 0 0,-1-1 0 0 0,1 1 0 0 0,0 0 0 0 0,0-1 0 0 0,0 0 0 0 0,0 0 0 0 0,0 1 0 0 0,1-1 0 0 0,-1-1 0 0 0,1 1 0 0 0,-1 0 0 0 0,1 0-1 0 0,0-1 1 0 0,-1 0 0 0 0,1 1 0 0 0,4 0 0 0 0,-2 0 12 0 0,1 0 1 0 0,-1 0-1 0 0,0-1 0 0 0,1 1 0 0 0,-1-1 0 0 0,1-1 0 0 0,-1 1 0 0 0,1-1 0 0 0,-1 0 0 0 0,1 0 1 0 0,-1-1-1 0 0,1 1 0 0 0,-1-1 0 0 0,9-2 0 0 0,-10 0 90 0 0,1 0-1 0 0,-1 1 1 0 0,1-1-1 0 0,-1-1 1 0 0,0 1-1 0 0,0-1 1 0 0,0 1 0 0 0,-1-1-1 0 0,1 0 1 0 0,-1 0-1 0 0,0-1 1 0 0,0 1-1 0 0,-1-1 1 0 0,1 1-1 0 0,-1-1 1 0 0,0 0 0 0 0,0 0-1 0 0,0 0 1 0 0,-1 0-1 0 0,2-9 1 0 0,-3 12-49 0 0,1-1 0 0 0,-1 0 0 0 0,0 1-1 0 0,0-1 1 0 0,0 0 0 0 0,0 1 0 0 0,0-1 0 0 0,-1 0 0 0 0,1 1 0 0 0,-1-1 0 0 0,0 0 0 0 0,0 1 0 0 0,0-1 0 0 0,0 1-1 0 0,0-1 1 0 0,0 1 0 0 0,-1 0 0 0 0,1 0 0 0 0,-1-1 0 0 0,1 1 0 0 0,-1 0 0 0 0,0 0 0 0 0,0 0 0 0 0,0 1-1 0 0,0-1 1 0 0,0 0 0 0 0,-1 1 0 0 0,1 0 0 0 0,0-1 0 0 0,-1 1 0 0 0,1 0 0 0 0,-1 0 0 0 0,1 0 0 0 0,-1 0-1 0 0,1 1 1 0 0,-1-1 0 0 0,0 1 0 0 0,1 0 0 0 0,-1-1 0 0 0,0 1 0 0 0,-2 1 0 0 0,-8-2-655 0 0,0 1 0 0 0,0 1 0 0 0,0 0 0 0 0,-24 6 0 0 0,38-7 552 0 0,-1 0-1 0 0,0 0 1 0 0,0 0-1 0 0,0 0 1 0 0,0 0-1 0 0,0 0 1 0 0,0 0-1 0 0,0 1 1 0 0,0-1-1 0 0,0 0 1 0 0,0 0-1 0 0,0 0 1 0 0,0 0-1 0 0,0 0 1 0 0,1 0-1 0 0,-1 0 1 0 0,0 0-1 0 0,0 0 1 0 0,0 1-1 0 0,0-1 1 0 0,0 0-1 0 0,0 0 1 0 0,0 0-1 0 0,0 0 1 0 0,0 0-1 0 0,0 0 1 0 0,0 0-1 0 0,0 0 1 0 0,0 1-1 0 0,0-1 1 0 0,0 0-1 0 0,0 0 1 0 0,0 0-1 0 0,0 0 1 0 0,-1 0-1 0 0,1 0 1 0 0,0 0-1 0 0,0 0 1 0 0,0 0-1 0 0,0 0 1 0 0,0 1-1 0 0,0-1 1 0 0,0 0-1 0 0,0 0 1 0 0,0 0-1 0 0,0 0 1 0 0,0 0-1 0 0,0 0 1 0 0,0 0-1 0 0,-1 0 1 0 0,1 0-1 0 0,0 0 1 0 0,0 0-1 0 0,0 0 1 0 0,0 0-1 0 0,0 0 1 0 0,0 0-1 0 0,0 0 0 0 0,0 0 1 0 0,-1 0-1 0 0,1 0 1 0 0,0 0-1 0 0,0 0 1 0 0,0 0-1 0 0,0 0 1 0 0,0 0-1 0 0,0 0 1 0 0,0 0-1 0 0,8 4-4415 0 0,5-1-1557 0 0</inkml:trace>
  <inkml:trace contextRef="#ctx0" brushRef="#br0" timeOffset="2">642 0 12915 0 0,'2'11'8957'0'0,"2"20"-9116"0"0,-2-16 672 0 0,8 59-176 0 0,-5-29-1754 0 0,1-1-5019 0 0,-6-35 2858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2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10482 0 0,'1'-3'526'0'0,"1"0"0"0"0,-1 1 0 0 0,1-1 1 0 0,0 0-1 0 0,0 1 0 0 0,0-1 0 0 0,0 1 0 0 0,0-1 0 0 0,0 1 0 0 0,1 0 0 0 0,-1 0 0 0 0,5-2 0 0 0,-3 2-227 0 0,0-1 0 0 0,1 1 0 0 0,-1 1 0 0 0,1-1 0 0 0,-1 1 0 0 0,1 0 0 0 0,8-2-1 0 0,-5 3-235 0 0,0-1 0 0 0,0 1-1 0 0,1 1 1 0 0,-1 0 0 0 0,0 0-1 0 0,0 0 1 0 0,0 1 0 0 0,0 0-1 0 0,13 6 1 0 0,-21-8-50 0 0,1 0 0 0 0,-1 0 0 0 0,0 1 0 0 0,1-1 0 0 0,-1 0 0 0 0,1 0 0 0 0,-1 1 0 0 0,0-1 0 0 0,1 1 0 0 0,-1-1 1 0 0,0 0-1 0 0,1 1 0 0 0,-1-1 0 0 0,0 1 0 0 0,0-1 0 0 0,1 1 0 0 0,-1-1 0 0 0,0 1 0 0 0,0-1 0 0 0,0 0 0 0 0,0 1 0 0 0,1-1 0 0 0,-1 1 0 0 0,0-1 0 0 0,0 1 0 0 0,0 0 0 0 0,0-1 0 0 0,0 1 0 0 0,0-1 0 0 0,0 1 1 0 0,-1-1-1 0 0,1 1 0 0 0,0-1 0 0 0,0 1 0 0 0,0-1 0 0 0,0 0 0 0 0,-1 1 0 0 0,1-1 0 0 0,0 1 0 0 0,0-1 0 0 0,-1 1 0 0 0,1-1 0 0 0,0 0 0 0 0,-1 1 0 0 0,1-1 0 0 0,-1 0 0 0 0,1 1 0 0 0,0-1 0 0 0,-1 0 0 0 0,1 1 0 0 0,-1-1 1 0 0,0 0-1 0 0,-28 22 25 0 0,25-19-16 0 0,2-2-17 0 0,-3 2 2 0 0,-1 1 0 0 0,1 0 0 0 0,0 0 0 0 0,1 0 0 0 0,-9 10 0 0 0,12-13-3 0 0,1 0 0 0 0,-1 0 0 0 0,1-1 0 0 0,-1 1 0 0 0,1 0 0 0 0,0 0 0 0 0,-1 0-1 0 0,1 0 1 0 0,0 0 0 0 0,0-1 0 0 0,0 1 0 0 0,-1 0 0 0 0,1 0 0 0 0,0 0 0 0 0,0 0 0 0 0,0 0 0 0 0,1 0 0 0 0,-1 0 0 0 0,0 1 0 0 0,1 0 10 0 0,0-1 0 0 0,0 0 0 0 0,0 1 0 0 0,0-1 0 0 0,0 0 0 0 0,0 0 0 0 0,0 0 0 0 0,0 0 0 0 0,0 0 0 0 0,1 0 0 0 0,-1 0 0 0 0,0 0 0 0 0,1 0 0 0 0,-1 0 0 0 0,3 0 0 0 0,1 1 2 0 0,1 0 1 0 0,0-1-1 0 0,-1 0 1 0 0,1 0-1 0 0,0 0 1 0 0,0-1-1 0 0,-1 0 1 0 0,1 0 0 0 0,0 0-1 0 0,0-1 1 0 0,9-2-1 0 0,-5 1-625 0 0,0-1 0 0 0,0 0 0 0 0,0-1 0 0 0,0 0 0 0 0,14-8 0 0 0,32-16-10655 0 0,-43 14 6311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2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59 10218 0 0,'-24'15'8669'0'0,"10"1"-4973"0"0,12-13-3645 0 0,1 0 1 0 0,0 0 0 0 0,0 0 0 0 0,1 0-1 0 0,-1 1 1 0 0,1-1 0 0 0,0 0-1 0 0,-1 0 1 0 0,1 1 0 0 0,1-1-1 0 0,-1 0 1 0 0,0 1 0 0 0,1-1 0 0 0,1 4-1 0 0,1 6-50 0 0,0 0 0 0 0,1 0 0 0 0,1 0 0 0 0,6 14 0 0 0,-10-24-4 0 0,1 0 0 0 0,-1 0 0 0 0,1 0 0 0 0,0 0 0 0 0,0 0 0 0 0,0 0 1 0 0,0 0-1 0 0,0 0 0 0 0,1-1 0 0 0,-1 1 0 0 0,1-1 0 0 0,0 0 0 0 0,0 0 0 0 0,0 0 1 0 0,0 0-1 0 0,0 0 0 0 0,0 0 0 0 0,0-1 0 0 0,1 0 0 0 0,5 2 0 0 0,-6-3 15 0 0,-1 0 0 0 0,1-1 0 0 0,-1 0 0 0 0,0 1 0 0 0,1-1 0 0 0,-1 0 0 0 0,0 0 0 0 0,0 0 0 0 0,1 0 0 0 0,-1 0 0 0 0,0-1 0 0 0,0 1 0 0 0,0-1 0 0 0,-1 1 0 0 0,1-1 0 0 0,0 0 0 0 0,-1 0 0 0 0,1 0 0 0 0,-1 0 0 0 0,1 0 0 0 0,1-3 0 0 0,23-47 106 0 0,-22 44-141 0 0,-1 0 0 0 0,-1 0 0 0 0,0 0 0 0 0,0 0 0 0 0,0 0 0 0 0,-1-1 0 0 0,0 1 0 0 0,-1 0 0 0 0,0-1 0 0 0,-1-11 0 0 0,0 16-330 0 0,0-1 0 0 0,-1 0 0 0 0,1 0 0 0 0,-1 1 0 0 0,0-1 0 0 0,0 0 0 0 0,-5-7 0 0 0,4 8-470 0 0,0 0-1 0 0,-1-1 1 0 0,0 1 0 0 0,1 1-1 0 0,-1-1 1 0 0,-1 0 0 0 0,-8-5-1 0 0,0 4-2630 0 0</inkml:trace>
  <inkml:trace contextRef="#ctx0" brushRef="#br0" timeOffset="1">4 71 8818 0 0,'0'1'344'0'0,"0"-1"0"0"0,0 1 0 0 0,0-1 0 0 0,0 1 0 0 0,0 0 0 0 0,0-1-1 0 0,1 1 1 0 0,-1 0 0 0 0,0-1 0 0 0,0 1 0 0 0,1-1 0 0 0,-1 1 0 0 0,0-1 0 0 0,1 1 0 0 0,-1-1 0 0 0,1 1 0 0 0,-1-1 0 0 0,1 1 0 0 0,0 0 0 0 0,15 6 3106 0 0,26-2-1834 0 0,-26-3-854 0 0,4 1-1035 0 0,-1 0 515 0 0,36 9 0 0 0,-33-3-3337 0 0,-3 4-3543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3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9834 0 0,'-7'0'7465'0'0,"11"1"-4079"0"0,12 1-2024 0 0,7 1-1028 0 0,1-1-1 0 0,-1 0 0 0 0,47-4 0 0 0,-9 0-879 0 0,-62 4 140 0 0,-20 51 567 0 0,19-49-290 0 0,1-1-1 0 0,0 0 1 0 0,0 1-1 0 0,0-1 1 0 0,1 1-1 0 0,-1-1 1 0 0,1 1 0 0 0,0-1-1 0 0,0 1 1 0 0,0 0-1 0 0,0-1 1 0 0,0 1-1 0 0,1-1 1 0 0,0 1-1 0 0,2 6 1 0 0,-3-10-141 0 0,0 0 0 0 0,1 1 1 0 0,-1-1-1 0 0,1 1 0 0 0,-1-1 1 0 0,0 0-1 0 0,1 1 0 0 0,-1-1 0 0 0,1 0 1 0 0,-1 1-1 0 0,1-1 0 0 0,-1 0 1 0 0,1 0-1 0 0,-1 0 0 0 0,1 1 1 0 0,-1-1-1 0 0,1 0 0 0 0,-1 0 1 0 0,1 0-1 0 0,-1 0 0 0 0,1 0 0 0 0,-1 0 1 0 0,1 0-1 0 0,0 0 0 0 0,-1 0 1 0 0,1 0-1 0 0,-1 0 0 0 0,1 0 1 0 0,-1-1-1 0 0,1 1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3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40 9154 0 0,'-2'35'7090'0'0,"13"23"-4238"0"0,-2-17-1661 0 0,-8-36-975 0 0,3 17-352 0 0,3-41-1074 0 0,-3-33 714 0 0,-4 36 463 0 0,1 1-1 0 0,6-28 1 0 0,-7 40 42 0 0,1 0 1 0 0,0 0 0 0 0,0 0 0 0 0,0 1-1 0 0,0-1 1 0 0,0 0 0 0 0,1 0-1 0 0,-1 1 1 0 0,1-1 0 0 0,0 1-1 0 0,0-1 1 0 0,0 1 0 0 0,0 0-1 0 0,0-1 1 0 0,1 1 0 0 0,-1 0 0 0 0,1 1-1 0 0,-1-1 1 0 0,4-1 0 0 0,-4 2 13 0 0,0 0 1 0 0,0 0 0 0 0,0 0-1 0 0,1 1 1 0 0,-1-1-1 0 0,0 1 1 0 0,1-1 0 0 0,-1 1-1 0 0,0 0 1 0 0,1 0 0 0 0,-1 0-1 0 0,0 0 1 0 0,1 1 0 0 0,-1-1-1 0 0,0 1 1 0 0,1-1-1 0 0,-1 1 1 0 0,0 0 0 0 0,0 0-1 0 0,0 0 1 0 0,1 0 0 0 0,-1 0-1 0 0,0 0 1 0 0,-1 1-1 0 0,1-1 1 0 0,0 1 0 0 0,0-1-1 0 0,0 1 1 0 0,-1 0 0 0 0,1-1-1 0 0,-1 1 1 0 0,0 0 0 0 0,1 0-1 0 0,-1 0 1 0 0,0 0-1 0 0,0 1 1 0 0,1 2 0 0 0,0-1 5 0 0,-1-1 0 0 0,1 1 1 0 0,-1 0-1 0 0,0 0 0 0 0,0 1 1 0 0,0-1-1 0 0,0 0 0 0 0,-1 0 1 0 0,0 0-1 0 0,0 1 0 0 0,0-1 0 0 0,0 0 1 0 0,-1 0-1 0 0,1 0 0 0 0,-1 0 1 0 0,0 1-1 0 0,-1-1 0 0 0,1 0 1 0 0,-1-1-1 0 0,-2 7 0 0 0,-1-4 26 0 0,0-1 1 0 0,0 0-1 0 0,-1 0 0 0 0,0 0 0 0 0,1 0 0 0 0,-2-1 0 0 0,1 0 0 0 0,0 0 0 0 0,-1-1 1 0 0,0 0-1 0 0,0 0 0 0 0,0 0 0 0 0,0-1 0 0 0,-7 2 0 0 0,12-2 731 0 0,11 0-570 0 0,11 1-184 0 0,0-4-74 0 0,-1-1-1 0 0,34-6 1 0 0,-41 5-1234 0 0,0 0 0 0 0,21-10-1 0 0,-30 12 692 0 0,-1 0-1 0 0,0 0 0 0 0,0 0 1 0 0,1-1-1 0 0,-1 1 1 0 0,0-1-1 0 0,0 0 1 0 0,-1 1-1 0 0,1-1 0 0 0,0 0 1 0 0,0 0-1 0 0,-1 0 1 0 0,0 0-1 0 0,1 0 1 0 0,-1-1-1 0 0,0 1 0 0 0,0 0 1 0 0,0-1-1 0 0,0 1 1 0 0,0-1-1 0 0,0-2 0 0 0,2-6-3152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4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7 7066 0 0,'0'-1'254'0'0,"0"1"0"0"0,0-1 0 0 0,0 1 0 0 0,-1 0 0 0 0,1-1 0 0 0,0 1 0 0 0,-1 0 0 0 0,1-1 0 0 0,0 1 1 0 0,-1 0-1 0 0,1-1 0 0 0,0 1 0 0 0,-1 0 0 0 0,1 0 0 0 0,0-1 0 0 0,-1 1 0 0 0,1 0 0 0 0,-1 0 0 0 0,1 0 1 0 0,-1 0-1 0 0,1 0 0 0 0,0 0 0 0 0,-1 0 0 0 0,1-1 0 0 0,-1 1 0 0 0,1 0 0 0 0,-1 0 0 0 0,1 1 0 0 0,-1-1 1 0 0,1 0-1 0 0,0 0 0 0 0,-1 0 0 0 0,1 0 0 0 0,-1 0 0 0 0,1 0 0 0 0,0 1 0 0 0,-2-1 0 0 0,-3 19 2399 0 0,8 24-2229 0 0,-2-40-337 0 0,0 0 1 0 0,-1 0-1 0 0,2 0 1 0 0,-1 0-1 0 0,0 0 1 0 0,0 0 0 0 0,1 0-1 0 0,0 0 1 0 0,-1-1-1 0 0,1 1 1 0 0,0-1 0 0 0,0 1-1 0 0,1-1 1 0 0,-1 0-1 0 0,0 0 1 0 0,1 0-1 0 0,-1 0 1 0 0,1 0 0 0 0,3 1-1 0 0,-4-2-111 0 0,0 0 0 0 0,1 0 0 0 0,-1-1 0 0 0,0 1-1 0 0,0-1 1 0 0,1 0 0 0 0,-1 1 0 0 0,0-1 0 0 0,1 0 0 0 0,-1 0 0 0 0,4-1-1 0 0,-4 1-310 0 0,1-1 0 0 0,0 0-1 0 0,0 0 1 0 0,0 0 0 0 0,-1 0-1 0 0,1 0 1 0 0,-1-1-1 0 0,1 1 1 0 0,-1-1 0 0 0,4-2-1 0 0,-6 3 158 0 0,0 1 0 0 0,1 0 0 0 0,-1 0-1 0 0,0 0 1 0 0,0-1 0 0 0,1 1 0 0 0,-1 0-1 0 0,0 0 1 0 0,0 0 0 0 0,0-1 0 0 0,1 1-1 0 0,-1 0 1 0 0,0-1 0 0 0,0 1 0 0 0,0 0-1 0 0,0 0 1 0 0,0-1 0 0 0,0 1 0 0 0,0 0-1 0 0,1-1 1 0 0,-1 1 0 0 0,0 0 0 0 0,0-1-1 0 0,0 1 1 0 0,0 0 0 0 0,0-1 0 0 0,-1 1-1 0 0,1 0 1 0 0,0-1 0 0 0,0 1 0 0 0,0 0-1 0 0,0 0 1 0 0,0-1 0 0 0,0 1 0 0 0,0 0-1 0 0,-1-1 1 0 0,1 1 0 0 0,0 0 0 0 0,0 0-1 0 0,0-1 1 0 0,-1 1 0 0 0,1 0 0 0 0,0 0-1 0 0,0-1 1 0 0,-1 1 0 0 0,1 0 0 0 0,0 0-1 0 0,0 0 1 0 0,-1-1 0 0 0</inkml:trace>
  <inkml:trace contextRef="#ctx0" brushRef="#br0" timeOffset="1">19 114 8682 0 0,'-2'2'545'0'0,"0"0"0"0"0,1 0 0 0 0,-1 0 0 0 0,1 1 0 0 0,-1-1 0 0 0,1 0 0 0 0,0 0 0 0 0,0 1 1 0 0,0-1-1 0 0,0 1 0 0 0,0-1 0 0 0,1 1 0 0 0,-1-1 0 0 0,1 1 0 0 0,0 0 0 0 0,-1 2 0 0 0,1-1-270 0 0,1 0 0 0 0,-1 1 0 0 0,1-1 0 0 0,0 0 0 0 0,0 0-1 0 0,0 0 1 0 0,0 0 0 0 0,1 0 0 0 0,3 6 0 0 0,-3-6-220 0 0,0 0 1 0 0,1 0-1 0 0,0 0 1 0 0,0 0-1 0 0,0 0 1 0 0,0-1-1 0 0,0 1 1 0 0,1-1-1 0 0,0 0 1 0 0,-1 0-1 0 0,1 0 1 0 0,0-1-1 0 0,1 1 1 0 0,-1-1-1 0 0,0 0 1 0 0,1 0-1 0 0,-1 0 1 0 0,6 1-1 0 0,-5-3-275 0 0,1 0-1 0 0,-1 0 1 0 0,0 0 0 0 0,1 0-1 0 0,-1-1 1 0 0,0 0-1 0 0,10-3 1 0 0,17-9-5884 0 0,-16 2-1723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4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8570 0 0,'-5'4'753'0'0,"0"0"1"0"0,0 1 0 0 0,1 0-1 0 0,0 0 1 0 0,0 0 0 0 0,1 0-1 0 0,-1 1 1 0 0,1-1 0 0 0,0 1-1 0 0,0 0 1 0 0,-2 7-1 0 0,3-3-471 0 0,-1-1 0 0 0,1 0 0 0 0,1 0 0 0 0,0 1 0 0 0,0-1 0 0 0,1 1 0 0 0,1 13 0 0 0,0-14-299 0 0,0 0 0 0 0,0 0 0 0 0,1 0 0 0 0,1-1 0 0 0,-1 1 0 0 0,1 0 0 0 0,1-1-1 0 0,0 1 1 0 0,0-1 0 0 0,0 0 0 0 0,1-1 0 0 0,0 1 0 0 0,1-1 0 0 0,0 0 0 0 0,0 0 0 0 0,0-1 0 0 0,9 8 0 0 0,-12-12 40 0 0,-1-1 0 0 0,1 1 0 0 0,-1 0 0 0 0,1-1 0 0 0,0 1 1 0 0,0-1-1 0 0,0 0 0 0 0,0 0 0 0 0,0 0 0 0 0,0-1 1 0 0,0 1-1 0 0,0-1 0 0 0,1 1 0 0 0,-1-1 0 0 0,0 0 1 0 0,0 0-1 0 0,0-1 0 0 0,0 1 0 0 0,5-2 0 0 0,-3 1-4 0 0,-1-1 0 0 0,0 0 0 0 0,0 0 0 0 0,0 0 0 0 0,-1-1-1 0 0,1 0 1 0 0,0 1 0 0 0,-1-1 0 0 0,0 0 0 0 0,1-1 0 0 0,-1 1-1 0 0,3-6 1 0 0,0 0-61 0 0,0 0-1 0 0,0 0 1 0 0,-1-1-1 0 0,-1 0 1 0 0,0 0-1 0 0,0-1 1 0 0,-1 1-1 0 0,0-1 1 0 0,-1 1-1 0 0,2-20 1 0 0,-4 19-411 0 0,0 1-1 0 0,-1-1 1 0 0,0 1 0 0 0,-1 0-1 0 0,-4-13 1 0 0,-12-23-5566 0 0,7 24-348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5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11298 0 0,'2'2'476'0'0,"1"0"-1"0"0,-1 0 0 0 0,0 0 1 0 0,1-1-1 0 0,0 1 0 0 0,-1-1 1 0 0,1 0-1 0 0,0 1 0 0 0,0-1 1 0 0,0-1-1 0 0,0 1 0 0 0,3 0 1 0 0,1 0-83 0 0,1 0 0 0 0,-1-1 0 0 0,1 0 0 0 0,11-1 1 0 0,-3-2-1468 0 0,1 0 1 0 0,-1-1-1 0 0,26-10 1 0 0,-3-5-6426 0 0,-20 16 3113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5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5753 0 0,'-2'25'13034'0'0,"-6"20"-8383"0"0,-3 25-5212 0 0,11-67 555 0 0,0 0 0 0 0,0 0-1 0 0,0 0 1 0 0,0-1 0 0 0,0 1 0 0 0,1 0 0 0 0,-1 0 0 0 0,1 0-1 0 0,1 4 1 0 0,-1-6-17 0 0,-1 0-1 0 0,1 0 1 0 0,0 0-1 0 0,-1 0 0 0 0,1 0 1 0 0,0 0-1 0 0,0-1 1 0 0,-1 1-1 0 0,1 0 0 0 0,0 0 1 0 0,0-1-1 0 0,0 1 1 0 0,0-1-1 0 0,0 1 0 0 0,0-1 1 0 0,0 1-1 0 0,0-1 1 0 0,1 1-1 0 0,2-1-153 0 0,-1 1-1 0 0,1-1 1 0 0,-1 0-1 0 0,1-1 0 0 0,-1 1 1 0 0,1-1-1 0 0,-1 1 1 0 0,1-1-1 0 0,-1 0 1 0 0,1 0-1 0 0,-1-1 1 0 0,0 1-1 0 0,6-4 1 0 0,-1 1-511 0 0,19-10-2071 0 0,-11 3-2079 0 0,-16 11 4747 0 0,1 0 0 0 0,-1 0 0 0 0,0 0-1 0 0,0 0 1 0 0,0 0 0 0 0,0-1 0 0 0,0 1 0 0 0,0 0 0 0 0,0 0-1 0 0,0 0 1 0 0,0 0 0 0 0,1-1 0 0 0,-1 1 0 0 0,0 0 0 0 0,0 0-1 0 0,0 0 1 0 0,0 0 0 0 0,0-1 0 0 0,0 1 0 0 0,0 0 0 0 0,0 0-1 0 0,0 0 1 0 0,0-1 0 0 0,0 1 0 0 0,0 0 0 0 0,0 0 0 0 0,-1 0-1 0 0,1 0 1 0 0,0-1 0 0 0,0 1 0 0 0,0 0 0 0 0,0 0-1 0 0,0 0 1 0 0,0 0 0 0 0,0-1 0 0 0,0 1 0 0 0,-1 0 0 0 0,1 0-1 0 0,0 0 1 0 0,0 0 0 0 0,0 0 0 0 0,0 0 0 0 0,0-1 0 0 0,-1 1-1 0 0</inkml:trace>
  <inkml:trace contextRef="#ctx0" brushRef="#br0" timeOffset="1">36 232 8338 0 0,'-3'2'581'0'0,"0"0"1"0"0,1 0-1 0 0,-1 0 0 0 0,1 0 1 0 0,-1 1-1 0 0,1-1 1 0 0,0 1-1 0 0,0-1 0 0 0,0 1 1 0 0,0 0-1 0 0,1 0 1 0 0,-1 0-1 0 0,1 0 0 0 0,0 0 1 0 0,-1 0-1 0 0,1 0 0 0 0,-1 6 1 0 0,2-6-504 0 0,0-1 1 0 0,0 1-1 0 0,0 0 1 0 0,1 0-1 0 0,-1-1 1 0 0,1 1-1 0 0,-1 0 1 0 0,1-1-1 0 0,0 1 1 0 0,0-1-1 0 0,0 1 1 0 0,0-1-1 0 0,0 1 1 0 0,1-1-1 0 0,-1 0 1 0 0,1 1-1 0 0,0-1 1 0 0,-1 0-1 0 0,1 0 1 0 0,0 0-1 0 0,4 3 1 0 0,-3-3-159 0 0,1 1 1 0 0,-1-1 0 0 0,1 1-1 0 0,0-1 1 0 0,0 0 0 0 0,0-1-1 0 0,0 1 1 0 0,0-1 0 0 0,0 1-1 0 0,0-1 1 0 0,0 0 0 0 0,0-1-1 0 0,1 1 1 0 0,-1-1 0 0 0,0 0-1 0 0,7 0 1 0 0,-6-1-724 0 0,-1 0 0 0 0,1 0 0 0 0,-1 0 0 0 0,1 0 0 0 0,-1-1 0 0 0,0 0 1 0 0,1 0-1 0 0,-1 0 0 0 0,6-4 0 0 0,7-7-5636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6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31 13763 0 0,'-5'-2'4272'0'0,"5"2"-4138"0"0,0 0-1 0 0,0 0 1 0 0,0 0-1 0 0,0-1 1 0 0,0 1-1 0 0,0 0 1 0 0,0 0-1 0 0,0 0 1 0 0,0-1-1 0 0,0 1 1 0 0,0 0-1 0 0,0 0 1 0 0,0 0-1 0 0,0 0 1 0 0,0-1-1 0 0,0 1 1 0 0,0 0-1 0 0,1-1 668 0 0,-1 1-667 0 0,13-7 1551 0 0,19-1-1611 0 0,-11 4 284 0 0,37-2 1 0 0,-52 6-661 0 0,1 0-1 0 0,-1 1 0 0 0,1-1 1 0 0,-1 1-1 0 0,0 0 1 0 0,1 1-1 0 0,-1-1 0 0 0,0 1 1 0 0,0 1-1 0 0,8 3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03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569 264 5537 0 0,'-17'0'9600'0'0,"-22"2"-4143"0"0,28 1-5081 0 0,0 1 0 0 0,0 0 0 0 0,1 1 0 0 0,0 1 1 0 0,0-1-1 0 0,0 1 0 0 0,-13 12 0 0 0,-37 19 765 0 0,18-16-807 0 0,0 2 0 0 0,-66 47 1 0 0,94-60-331 0 0,1 1 1 0 0,0 0-1 0 0,0 2 1 0 0,1-1-1 0 0,1 1 1 0 0,0 1-1 0 0,1 0 1 0 0,0 0-1 0 0,1 1 1 0 0,-12 28-1 0 0,16-28-23 0 0,1 0-1 0 0,0 0 1 0 0,-1 23-1 0 0,0 95-21 0 0,5-60 37 0 0,-2-43 26 0 0,0 10 1 0 0,1-1 0 0 0,3 1 0 0 0,6 49-1 0 0,-6-78-34 0 0,0-1-1 0 0,1 1 0 0 0,0-1 1 0 0,1 0-1 0 0,0 0 1 0 0,0 0-1 0 0,1 0 1 0 0,0-1-1 0 0,1 0 0 0 0,0 0 1 0 0,1 0-1 0 0,0-1 1 0 0,0 0-1 0 0,0 0 0 0 0,1 0 1 0 0,16 11-1 0 0,-4-8-17 0 0,0-1 0 0 0,0 0 0 0 0,1-2 0 0 0,0 0 0 0 0,0-2-1 0 0,1 0 1 0 0,0-1 0 0 0,0-1 0 0 0,0-1 0 0 0,32 0 0 0 0,26-4-38 0 0,120-15 0 0 0,-148 10-93 0 0,0-3-1 0 0,-1-1 0 0 0,52-19 1 0 0,-72 17-38 0 0,0 0 1 0 0,-1-2-1 0 0,0-2 1 0 0,-1 0-1 0 0,49-39 1 0 0,1-11 158 0 0,-45 36 41 0 0,1 1-1 0 0,1 2 1 0 0,46-26-1 0 0,-74 48 0 0 0,-1 0-1 0 0,0 0 1 0 0,0 0-1 0 0,0-1 0 0 0,-1 0 1 0 0,0 0-1 0 0,8-11 1 0 0,34-56 68 0 0,-26 38-24 0 0,-14 23 63 0 0,0 0-1 0 0,-1-1 1 0 0,0 0 0 0 0,6-19-1 0 0,-11 26-17 0 0,-1 0 1 0 0,0 1-1 0 0,0-1 0 0 0,0 0 1 0 0,-1 0-1 0 0,0 1 0 0 0,0-1 1 0 0,-1 0-1 0 0,1 0 0 0 0,-1 0 0 0 0,0 1 1 0 0,-1-1-1 0 0,-3-10 0 0 0,-11-20 54 0 0,-1 0 0 0 0,-1 1 0 0 0,-2 2 0 0 0,-25-33 0 0 0,4 13 11 0 0,-73-73 0 0 0,94 107-100 0 0,-1 2 0 0 0,-1 0 0 0 0,0 1 0 0 0,-1 2 0 0 0,-39-19 0 0 0,-132-46 198 0 0,76 33-162 0 0,93 37-86 0 0,0 1 1 0 0,-1 0 0 0 0,1 2-1 0 0,-2 1 1 0 0,1 1 0 0 0,0 2-1 0 0,-1 0 1 0 0,1 2 0 0 0,-1 1-1 0 0,1 0 1 0 0,0 3 0 0 0,-1 0-1 0 0,1 1 1 0 0,1 2 0 0 0,-1 0-1 0 0,1 2 1 0 0,1 1 0 0 0,-1 1-1 0 0,-35 22 1 0 0,56-30-373 0 0,-1 0 1 0 0,1 0-1 0 0,0 1 0 0 0,0 0 0 0 0,-7 8 0 0 0,10-11 12 0 0,0 0 0 0 0,0 1 0 0 0,0-1 0 0 0,0 1-1 0 0,1-1 1 0 0,-1 1 0 0 0,0-1 0 0 0,1 1 0 0 0,0 0-1 0 0,-1-1 1 0 0,1 1 0 0 0,0 0 0 0 0,0-1 0 0 0,0 3-1 0 0,0-4 257 0 0,0 1 0 0 0,0-1 0 0 0,0 0-1 0 0,0 0 1 0 0,0 0 0 0 0,0 1-1 0 0,0-1 1 0 0,0 0 0 0 0,0 0-1 0 0,0 0 1 0 0,0 1 0 0 0,0-1-1 0 0,0 0 1 0 0,1 0 0 0 0,-1 0-1 0 0,0 1 1 0 0,0-1 0 0 0,0 0-1 0 0,0 0 1 0 0,1 0 0 0 0,-1 0-1 0 0,0 1 1 0 0,0-1 0 0 0,0 0 0 0 0,0 0-1 0 0,1 0 1 0 0,-1 0 0 0 0,0 0-1 0 0,0 0 1 0 0,1 0 0 0 0,-1 0-1 0 0,0 0 1 0 0,0 0 0 0 0,0 0-1 0 0,1 0 1 0 0,-1 0 0 0 0,0 0-1 0 0,0 0 1 0 0,1 0 0 0 0,-1 0-1 0 0,0 0 1 0 0,0 0 0 0 0,0 0 0 0 0,1 0-1 0 0,-1 0 1 0 0,0 0 0 0 0,0 0-1 0 0,1 0 1 0 0,-1 0 0 0 0,0-1-1 0 0,0 1 1 0 0,0 0 0 0 0,0 0-1 0 0,1 0 1 0 0,-1 0 0 0 0,0-1-1 0 0,0 1 1 0 0,0 0 0 0 0,0 0-1 0 0,0 0 1 0 0,1-1 0 0 0,-1 1 0 0 0,0 0-1 0 0,0 0 1 0 0,0-1 0 0 0,4-1-1845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6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12 7850 0 0,'-5'3'5167'0'0,"14"-1"-3022"0"0,14-2-347 0 0,0-3-7 0 0,25-4-410 0 0,-45 7-1330 0 0,0 0-1 0 0,1 0 1 0 0,-1 0 0 0 0,0 0 0 0 0,0 1-1 0 0,0-1 1 0 0,0 1 0 0 0,0 0-1 0 0,0 0 1 0 0,0 0 0 0 0,0 0-1 0 0,3 2 1 0 0,-7 0 27 0 0,1 0 0 0 0,-1-1 0 0 0,0 1 0 0 0,0 0 0 0 0,0 0 0 0 0,0-1 0 0 0,0 1 0 0 0,-4 4 0 0 0,1 1-62 0 0,3-6-21 0 0,1-1 1 0 0,-1 1 0 0 0,1-1-1 0 0,-1 1 1 0 0,1-1 0 0 0,0 1 0 0 0,0 0-1 0 0,0-1 1 0 0,0 1 0 0 0,0-1-1 0 0,0 1 1 0 0,0 0 0 0 0,0-1 0 0 0,0 1-1 0 0,1-1 1 0 0,-1 1 0 0 0,1-1-1 0 0,-1 1 1 0 0,1-1 0 0 0,0 1-1 0 0,-1-1 1 0 0,1 0 0 0 0,0 1 0 0 0,0-1-1 0 0,0 0 1 0 0,0 1 0 0 0,0-1-1 0 0,0 0 1 0 0,0 0 0 0 0,1 0 0 0 0,-1 0-1 0 0,0 0 1 0 0,1 0 0 0 0,-1-1-1 0 0,0 1 1 0 0,1 0 0 0 0,2 0 0 0 0,-1 0 5 0 0,0 0 1 0 0,0 0 0 0 0,0 0 0 0 0,0 0 0 0 0,0-1-1 0 0,0 0 1 0 0,0 1 0 0 0,0-1 0 0 0,0 0 0 0 0,0-1 0 0 0,0 1-1 0 0,0-1 1 0 0,0 1 0 0 0,0-1 0 0 0,0 0 0 0 0,0 0-1 0 0,0 0 1 0 0,0 0 0 0 0,3-3 0 0 0,-1 1 45 0 0,-2-1 0 0 0,1 0 1 0 0,0 0-1 0 0,-1 0 0 0 0,1 0 0 0 0,-1-1 1 0 0,-1 1-1 0 0,1-1 0 0 0,3-9 0 0 0,-5 13-24 0 0,0 0-1 0 0,-1 0 1 0 0,1-1-1 0 0,-1 1 0 0 0,1 0 1 0 0,-1 0-1 0 0,0-1 0 0 0,1 1 1 0 0,-1 0-1 0 0,0-1 0 0 0,0 1 1 0 0,0 0-1 0 0,0-1 0 0 0,0 1 1 0 0,0 0-1 0 0,0-1 0 0 0,-1 1 1 0 0,1 0-1 0 0,0 0 0 0 0,-1-1 1 0 0,1 1-1 0 0,-1 0 0 0 0,1 0 1 0 0,-1-1-1 0 0,0 1 0 0 0,1 0 1 0 0,-1 0-1 0 0,0 0 0 0 0,0 0 1 0 0,0 0-1 0 0,0 0 0 0 0,0 0 1 0 0,0 1-1 0 0,0-1 0 0 0,0 0 1 0 0,0 0-1 0 0,0 1 0 0 0,-1-1 1 0 0,1 1-1 0 0,0-1 0 0 0,0 1 1 0 0,-1-1-1 0 0,1 1 0 0 0,-2-1 1 0 0,0 1-7 0 0,1 0 1 0 0,-1 0 0 0 0,0-1 0 0 0,1 2 0 0 0,-1-1 0 0 0,1 0 0 0 0,-1 0-1 0 0,1 1 1 0 0,-1-1 0 0 0,0 1 0 0 0,1 0 0 0 0,0 0 0 0 0,-1 0-1 0 0,1 0 1 0 0,-1 0 0 0 0,1 1 0 0 0,0-1 0 0 0,0 1 0 0 0,0-1 0 0 0,0 1-1 0 0,0 0 1 0 0,0 0 0 0 0,0-1 0 0 0,-2 5 0 0 0,-4 6-74 0 0,1-1 1 0 0,1 1-1 0 0,-10 23 0 0 0,-4 5-125 0 0,1-13-154 0 0,13-20 210 0 0,0 1-1 0 0,1 0 0 0 0,0 0 1 0 0,-7 17-1 0 0,12-25 121 0 0,0 0-1 0 0,0 1 0 0 0,0-1 0 0 0,0 0 1 0 0,0 0-1 0 0,-1 1 0 0 0,1-1 0 0 0,0 0 1 0 0,0 0-1 0 0,0 1 0 0 0,0-1 0 0 0,0 0 1 0 0,1 1-1 0 0,-1-1 0 0 0,0 0 0 0 0,0 0 1 0 0,0 1-1 0 0,0-1 0 0 0,0 0 0 0 0,0 0 1 0 0,0 1-1 0 0,0-1 0 0 0,1 0 0 0 0,-1 0 1 0 0,0 1-1 0 0,0-1 0 0 0,0 0 0 0 0,0 0 1 0 0,1 0-1 0 0,-1 0 0 0 0,0 1 0 0 0,0-1 1 0 0,1 0-1 0 0,-1 0 0 0 0,0 0 0 0 0,0 0 1 0 0,1 1-1 0 0,14 0 40 0 0,15-5 209 0 0,-29 4-243 0 0,12-3-173 0 0,69-16 664 0 0,-43 3-2299 0 0,-8-7-3712 0 0,-18 4-173 0 0,-7 7 250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7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10170 0 0,'-5'31'8408'0'0,"-6"-2"-5564"0"0,8-23-2752 0 0,0 1 0 0 0,1 0 0 0 0,0 0 0 0 0,0-1 0 0 0,0 1 0 0 0,1 0 0 0 0,-1 9 0 0 0,2-11-70 0 0,0 0 0 0 0,0 0-1 0 0,0 0 1 0 0,1 0 0 0 0,0 0 0 0 0,0 0 0 0 0,0 0-1 0 0,1 0 1 0 0,-1 0 0 0 0,1-1 0 0 0,0 1-1 0 0,5 7 1 0 0,-5-10-3 0 0,0 0-1 0 0,0 0 1 0 0,1 0-1 0 0,-1 0 1 0 0,1 0-1 0 0,-1 0 1 0 0,1-1-1 0 0,0 1 1 0 0,0-1 0 0 0,0 1-1 0 0,0-1 1 0 0,0 0-1 0 0,0-1 1 0 0,0 1-1 0 0,0 0 1 0 0,0-1-1 0 0,0 0 1 0 0,1 1-1 0 0,-1-1 1 0 0,0-1-1 0 0,5 1 1 0 0,-4-1-227 0 0,0 1 0 0 0,-1-1 0 0 0,1 1 0 0 0,0-1 1 0 0,-1 0-1 0 0,1-1 0 0 0,-1 1 0 0 0,5-3 0 0 0,6-8-3950 0 0,-9-7-3940 0 0</inkml:trace>
  <inkml:trace contextRef="#ctx0" brushRef="#br0" timeOffset="1">46 252 8946 0 0,'-2'6'2512'0'0,"2"0"-263"0"0,2 1-521 0 0,1-1-623 0 0,0 2-449 0 0,1 0-256 0 0,0-1-120 0 0,2 0-40 0 0,1-3-88 0 0,2 1-40 0 0,1-2-80 0 0,0-3-16 0 0,1-2-208 0 0,2 1-728 0 0,0-5-1361 0 0,-17-29-1544 0 0,20 20-3192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7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11931 0 0,'8'6'6174'0'0,"6"-5"-3321"0"0,19-8-2503 0 0,-11 3-13 0 0,-13 4-356 0 0,0 0-1 0 0,0 1 1 0 0,0 0 0 0 0,-1 1 0 0 0,11 2 0 0 0,6 6-2947 0 0,-25 7-8792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7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88 8818 0 0,'0'1'253'0'0,"-1"-1"0"0"0,1 1 0 0 0,0 0 0 0 0,0-1 0 0 0,0 1 0 0 0,0 0 0 0 0,0 0 0 0 0,0-1 0 0 0,0 1 0 0 0,0 0 0 0 0,0-1 0 0 0,0 1 0 0 0,0 0 0 0 0,0 0 1 0 0,0-1-1 0 0,1 1 0 0 0,-1 0 0 0 0,0-1 0 0 0,0 1 0 0 0,1 0 0 0 0,-1-1 0 0 0,1 1 0 0 0,-1-1 0 0 0,0 1 0 0 0,1 0 0 0 0,0 0 0 0 0,1 0-33 0 0,-1-1 0 0 0,0 1 0 0 0,1 0 0 0 0,-1-1 0 0 0,0 1 0 0 0,1-1 0 0 0,-1 0 0 0 0,1 0 0 0 0,-1 1 0 0 0,1-1 0 0 0,-1 0 0 0 0,3 0 0 0 0,50-11 1256 0 0,-46 9-526 0 0,5-1-477 0 0,-9 1-406 0 0,0 1-1 0 0,0-1 1 0 0,1 1 0 0 0,-1 0 0 0 0,0 1 0 0 0,1-1 0 0 0,-1 1 0 0 0,1 0 0 0 0,-1 0 0 0 0,1 0 0 0 0,5 1-1 0 0,-32 25-88 0 0,18-21 9 0 0,-1 1-1 0 0,0 0 1 0 0,1 0 0 0 0,0 0 0 0 0,1 0 0 0 0,-1 0 0 0 0,1 1-1 0 0,1-1 1 0 0,-1 1 0 0 0,-2 11 0 0 0,4-15 4 0 0,1-1 0 0 0,0 1 1 0 0,0 0-1 0 0,0 0 0 0 0,0-1 1 0 0,0 1-1 0 0,0 0 0 0 0,1-1 1 0 0,-1 1-1 0 0,1-1 0 0 0,0 1 1 0 0,-1 0-1 0 0,1-1 0 0 0,0 1 1 0 0,1-1-1 0 0,-1 0 0 0 0,0 1 1 0 0,1-1-1 0 0,-1 0 0 0 0,1 0 0 0 0,0 0 1 0 0,0 0-1 0 0,0 0 0 0 0,0 0 1 0 0,0-1-1 0 0,0 1 0 0 0,0-1 1 0 0,1 1-1 0 0,-1-1 0 0 0,0 0 1 0 0,5 2-1 0 0,-4-2 30 0 0,-1-1-1 0 0,1 1 1 0 0,-1-1 0 0 0,1 0 0 0 0,-1 1-1 0 0,1-1 1 0 0,-1 0 0 0 0,1 0 0 0 0,-1-1-1 0 0,1 1 1 0 0,-1 0 0 0 0,1-1-1 0 0,-1 0 1 0 0,0 1 0 0 0,1-1 0 0 0,-1 0-1 0 0,0 0 1 0 0,1-1 0 0 0,-1 1-1 0 0,0 0 1 0 0,0-1 0 0 0,0 1 0 0 0,0-1-1 0 0,0 0 1 0 0,0 1 0 0 0,-1-1 0 0 0,1 0-1 0 0,-1 0 1 0 0,1 0 0 0 0,-1 0-1 0 0,2-3 1 0 0,2-4 176 0 0,1 0 0 0 0,-1 0-1 0 0,-1-1 1 0 0,0 0 0 0 0,0 0 0 0 0,2-10-1 0 0,-4 11-134 0 0,0 0-1 0 0,-1 0 1 0 0,-1 1-1 0 0,1-1 0 0 0,-1 0 1 0 0,-1 0-1 0 0,0 0 0 0 0,-2-9 1 0 0,-11-40-3189 0 0,13 55 2841 0 0,1 3 172 0 0,0 0 1 0 0,-1-1-1 0 0,1 1 0 0 0,0 0 1 0 0,0 0-1 0 0,0 0 0 0 0,0-1 1 0 0,0 1-1 0 0,0 0 1 0 0,0 0-1 0 0,0 0 0 0 0,0-1 1 0 0,0 1-1 0 0,0 0 1 0 0,0 0-1 0 0,0 0 0 0 0,0-1 1 0 0,0 1-1 0 0,0 0 0 0 0,0 0 1 0 0,0 0-1 0 0,0-1 1 0 0,0 1-1 0 0,0 0 0 0 0,0 0 1 0 0,0 0-1 0 0,0-1 1 0 0,0 1-1 0 0,0 0 0 0 0,0 0 1 0 0,0 0-1 0 0,1-1 0 0 0,-1 1 1 0 0,0 0-1 0 0,0 0 1 0 0,0 0-1 0 0,0 0 0 0 0,0 0 1 0 0,1-1-1 0 0,-1 1 0 0 0,0 0 1 0 0,0 0-1 0 0,0 0 1 0 0,1 0-1 0 0,-1 0 0 0 0,0 0 1 0 0,12 5-1237 0 0,11 17 2819 0 0,-19-14-745 0 0,-1 0 0 0 0,0 1 1 0 0,-1-1-1 0 0,0 1 0 0 0,0 0 1 0 0,-1 0-1 0 0,1 12 0 0 0,-2-14-624 0 0,0 1 1 0 0,1-1-1 0 0,0 1 0 0 0,0-1 0 0 0,1 0 1 0 0,0 0-1 0 0,0 1 0 0 0,1-1 1 0 0,0-1-1 0 0,6 13 0 0 0,-8-19-100 0 0,-1 1 0 0 0,1-1 0 0 0,-1 1 0 0 0,1 0 0 0 0,0-1 0 0 0,-1 1 0 0 0,1-1 0 0 0,0 1 0 0 0,-1-1 0 0 0,1 0 0 0 0,0 1 0 0 0,0-1 0 0 0,-1 0 0 0 0,1 0 0 0 0,0 1 0 0 0,0-1 0 0 0,-1 0 0 0 0,1 0 0 0 0,0 0 0 0 0,0 0 0 0 0,0 0 0 0 0,-1 0 0 0 0,1 0 0 0 0,0 0 0 0 0,0 0 0 0 0,0 0 0 0 0,-1-1 0 0 0,1 1 0 0 0,0 0 0 0 0,0 0 0 0 0,-1-1 0 0 0,1 1 0 0 0,0-1 0 0 0,0 1 0 0 0,-1 0 0 0 0,1-1 0 0 0,-1 1 0 0 0,1-1 0 0 0,0 0 0 0 0,0 0 0 0 0,26-31-273 0 0,-20 23-3 0 0,-2 3 131 0 0,0 1 0 0 0,0-1 0 0 0,0 0 1 0 0,-1 0-1 0 0,0 0 0 0 0,-1 0 0 0 0,1-1 0 0 0,-1 0 1 0 0,0 0-1 0 0,-1 0 0 0 0,0 0 0 0 0,0 0 0 0 0,1-9 475 0 0,-1 44 2564 0 0,-4 9-2810 0 0,2 36 611 0 0,0-68-1082 0 0,0 0 1 0 0,1 0-1 0 0,0 0 1 0 0,0 1-1 0 0,1-1 1 0 0,-1 0-1 0 0,1 0 1 0 0,0-1 0 0 0,0 1-1 0 0,5 7 1 0 0,-2-6-2465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8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10378 0 0,'-4'2'387'0'0,"1"1"-1"0"0,-1-1 0 0 0,0 1 0 0 0,1 0 1 0 0,-1 0-1 0 0,1 0 0 0 0,0 0 1 0 0,0 0-1 0 0,0 1 0 0 0,0-1 0 0 0,1 1 1 0 0,-1 0-1 0 0,1 0 0 0 0,0 0 1 0 0,0 0-1 0 0,0 0 0 0 0,1 1 0 0 0,-2 6 1 0 0,1-5 14 0 0,1 1 0 0 0,-1-1 0 0 0,1 1 0 0 0,1-1 1 0 0,0 1-1 0 0,-1 0 0 0 0,2-1 0 0 0,-1 1 0 0 0,1-1 0 0 0,0 1 1 0 0,0-1-1 0 0,3 8 0 0 0,-3-11-383 0 0,0-1 0 0 0,0 0 1 0 0,-1 0-1 0 0,1 1 0 0 0,1-1 0 0 0,-1 0 1 0 0,0 0-1 0 0,1 0 0 0 0,-1 0 1 0 0,1 0-1 0 0,-1-1 0 0 0,1 1 0 0 0,0 0 1 0 0,0-1-1 0 0,-1 1 0 0 0,1-1 0 0 0,0 1 1 0 0,1-1-1 0 0,-1 0 0 0 0,0 0 0 0 0,0 0 1 0 0,0 0-1 0 0,1 0 0 0 0,-1-1 0 0 0,1 1 1 0 0,-1-1-1 0 0,0 0 0 0 0,1 1 0 0 0,-1-1 1 0 0,1 0-1 0 0,-1 0 0 0 0,0-1 1 0 0,1 1-1 0 0,3-1 0 0 0,-3 0 14 0 0,1-1 0 0 0,-1 0 1 0 0,0 1-1 0 0,0-1 0 0 0,0 0 0 0 0,0 0 1 0 0,0-1-1 0 0,-1 1 0 0 0,1-1 0 0 0,0 1 0 0 0,-1-1 1 0 0,0 0-1 0 0,0 0 0 0 0,0 0 0 0 0,0 0 0 0 0,0 0 1 0 0,-1 0-1 0 0,1-1 0 0 0,-1 1 0 0 0,0-1 1 0 0,0 1-1 0 0,0-1 0 0 0,0-3 0 0 0,0 2-32 0 0,-1 0 1 0 0,0 0-1 0 0,0 0 0 0 0,-1 0 0 0 0,1 0 0 0 0,-1 0 1 0 0,0 0-1 0 0,0 0 0 0 0,-1 1 0 0 0,0-1 0 0 0,1 0 0 0 0,-1 1 1 0 0,-1-1-1 0 0,1 1 0 0 0,-1 0 0 0 0,0 0 0 0 0,0 0 1 0 0,0 0-1 0 0,0 0 0 0 0,-1 1 0 0 0,1-1 0 0 0,-1 1 1 0 0,0 0-1 0 0,0 0 0 0 0,0 0 0 0 0,-1 1 0 0 0,-4-3 1 0 0,27 10-11358 0 0,11-10 8740 0 0,0-1 5329 0 0,-27 6-2290 0 0,-1 0 0 0 0,1 0 0 0 0,-1 0 0 0 0,1 0 0 0 0,0 1 0 0 0,-1-1 0 0 0,1 0 0 0 0,-1 1 0 0 0,1-1 0 0 0,-1 1 0 0 0,1-1 0 0 0,-1 1 0 0 0,1 0 0 0 0,-1-1 0 0 0,0 1 0 0 0,1 0-1 0 0,-1 0 1 0 0,2 2 0 0 0,-1-1 46 0 0,1 1-1 0 0,-1 0 0 0 0,-1-1 0 0 0,1 1 0 0 0,0 0 0 0 0,-1 0 0 0 0,1 0 1 0 0,1 6-1 0 0,0 4 97 0 0,0 1 0 0 0,0 0-1 0 0,0 20 1 0 0,-2-23-373 0 0,3 116-402 0 0,3-156-2667 0 0,0-12 2627 0 0,6-28 197 0 0,-11 63 83 0 0,0 1 0 0 0,0-1 1 0 0,0 1-1 0 0,0 0 0 0 0,1 0 0 0 0,0 0 0 0 0,0 0 0 0 0,1 0 0 0 0,5-6 1 0 0,-7 9 5 0 0,0 1 0 0 0,1-1 0 0 0,-1 1 0 0 0,0 0 0 0 0,1-1 0 0 0,-1 1 0 0 0,1 0 0 0 0,0 1 0 0 0,-1-1 0 0 0,1 0 0 0 0,0 1 0 0 0,4-1 0 0 0,-5 1-134 0 0,0-1 1 0 0,0 1 0 0 0,-1 0 0 0 0,1 0-1 0 0,0 0 1 0 0,0 1 0 0 0,-1-1 0 0 0,1 0 0 0 0,0 1-1 0 0,-1-1 1 0 0,1 1 0 0 0,0-1 0 0 0,-1 1 0 0 0,1 0-1 0 0,-1 0 1 0 0,1-1 0 0 0,-1 1 0 0 0,1 0 0 0 0,-1 1-1 0 0,0-1 1 0 0,2 2 0 0 0,-3-3-136 0 0,1 1-1 0 0,-1-1 1 0 0,0 1 0 0 0,0-1-1 0 0,0 1 1 0 0,0-1 0 0 0,0 1-1 0 0,0 0 1 0 0,-1-1 0 0 0,1 1-1 0 0,0-1 1 0 0,0 1 0 0 0,0-1-1 0 0,0 1 1 0 0,-1-1 0 0 0,1 1-1 0 0,0-1 1 0 0,0 1 0 0 0,-1-1-1 0 0,1 1 1 0 0,0-1 0 0 0,-1 0-1 0 0,1 1 1 0 0,-1-1 0 0 0,1 1-1 0 0,0-1 1 0 0,-1 0 0 0 0,1 0-1 0 0,-1 1 1 0 0,1-1 0 0 0,-1 0-1 0 0,1 0 1 0 0,-1 1 0 0 0,1-1-1 0 0,-1 0 1 0 0,0 0 0 0 0,-28 12-1703 0 0,21-9 1846 0 0,1 0 508 0 0,0 0 0 0 0,1 1 1 0 0,-1 1-1 0 0,1-1 1 0 0,0 1-1 0 0,0 0 1 0 0,0 0-1 0 0,1 0 0 0 0,0 1 1 0 0,0 0-1 0 0,0 0 1 0 0,1 0-1 0 0,-7 13 1 0 0,11-19-316 0 0,0 1 0 0 0,0 0 0 0 0,-1 0 1 0 0,1 0-1 0 0,0-1 0 0 0,0 1 1 0 0,0 0-1 0 0,0 0 0 0 0,0 0 0 0 0,0-1 1 0 0,0 1-1 0 0,0 0 0 0 0,1 0 0 0 0,-1 0 1 0 0,0-1-1 0 0,0 1 0 0 0,1 0 1 0 0,-1 0-1 0 0,0-1 0 0 0,1 1 0 0 0,-1 0 1 0 0,1-1-1 0 0,-1 1 0 0 0,1 0 1 0 0,-1-1-1 0 0,1 1 0 0 0,-1-1 0 0 0,1 1 1 0 0,0-1-1 0 0,-1 1 0 0 0,1-1 1 0 0,0 1-1 0 0,-1-1 0 0 0,1 1 0 0 0,0-1 1 0 0,0 0-1 0 0,-1 0 0 0 0,1 1 1 0 0,0-1-1 0 0,0 0 0 0 0,0 0 0 0 0,-1 0 1 0 0,1 0-1 0 0,0 0 0 0 0,0 0 1 0 0,0 0-1 0 0,0 0 0 0 0,46-1 647 0 0,-44 1-665 0 0,2 0-251 0 0,57-8-160 0 0,-32 0-2938 0 0,-5-6-5407 0 0,-16 7 1715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9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14315 0 0,'0'-1'406'0'0,"0"0"0"0"0,0 0 0 0 0,0 1 0 0 0,0-1-1 0 0,0 0 1 0 0,0 0 0 0 0,1 0 0 0 0,-1 0 0 0 0,0 0 0 0 0,0 1 0 0 0,1-1 0 0 0,-1 0 0 0 0,0 0-1 0 0,1 0 1 0 0,-1 1 0 0 0,1-1 0 0 0,-1 0 0 0 0,1 0 0 0 0,-1 1 0 0 0,2-2 0 0 0,-1 2-161 0 0,0-1 0 0 0,0 1 0 0 0,0-1-1 0 0,0 1 1 0 0,1 0 0 0 0,-1-1 0 0 0,0 1 0 0 0,0 0 0 0 0,0 0 0 0 0,0 0 0 0 0,0 0 0 0 0,0 0 0 0 0,0 0 0 0 0,3 0 0 0 0,4 3-237 0 0,1-1 1 0 0,-1 1-1 0 0,16 7 0 0 0,2 0 450 0 0,-19-8-652 0 0,19 4 39 0 0,-18 1-2408 0 0,-9 4-3586 0 0,-10-5-1765 0 0,4-2 1686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9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11907 0 0,'1'1'424'0'0,"0"0"0"0"0,1-1 0 0 0,-1 1 1 0 0,0 0-1 0 0,0-1 0 0 0,0 1 0 0 0,0-1 1 0 0,0 0-1 0 0,1 1 0 0 0,-1-1 0 0 0,0 0 1 0 0,0 0-1 0 0,1 0 0 0 0,0 0 0 0 0,38-3 1860 0 0,-23 1-1184 0 0,-6 1-672 0 0,-5 0-339 0 0,0 0 1 0 0,-1 1-1 0 0,1-1 1 0 0,0 1-1 0 0,-1 1 1 0 0,1-1-1 0 0,0 1 1 0 0,0 0-1 0 0,5 2 1 0 0,-11-2-69 0 0,0-1-1 0 0,0 1 1 0 0,0-1-1 0 0,1 1 1 0 0,-1 0 0 0 0,0-1-1 0 0,0 1 1 0 0,0-1 0 0 0,0 1-1 0 0,0 0 1 0 0,-1-1-1 0 0,1 1 1 0 0,0-1 0 0 0,0 1-1 0 0,0 0 1 0 0,0-1 0 0 0,-1 1-1 0 0,1-1 1 0 0,0 1 0 0 0,-1-1-1 0 0,1 1 1 0 0,0-1-1 0 0,-1 1 1 0 0,1-1 0 0 0,0 1-1 0 0,-2 0 1 0 0,-12 16 134 0 0,13-15-130 0 0,-7 7 24 0 0,0 1-1 0 0,1-1 1 0 0,1 2-1 0 0,-1-1 1 0 0,-6 18-1 0 0,11-25-31 0 0,1 0-1 0 0,0 0 1 0 0,0 1-1 0 0,0-1 0 0 0,0 0 1 0 0,1 1-1 0 0,0-1 1 0 0,-1 0-1 0 0,1 1 1 0 0,0-1-1 0 0,0 1 0 0 0,1-1 1 0 0,-1 1-1 0 0,1-1 1 0 0,0 0-1 0 0,0 0 0 0 0,0 1 1 0 0,0-1-1 0 0,0 0 1 0 0,1 0-1 0 0,0 0 1 0 0,-1 0-1 0 0,1 0 0 0 0,4 4 1 0 0,-6-7 12 0 0,1 1 0 0 0,0 0 0 0 0,0-1 0 0 0,0 1 1 0 0,0 0-1 0 0,-1-1 0 0 0,1 1 0 0 0,0-1 0 0 0,0 0 0 0 0,0 1 0 0 0,0-1 0 0 0,0 0 1 0 0,0 0-1 0 0,0 1 0 0 0,1-1 0 0 0,-1 0 0 0 0,0 0 0 0 0,0 0 0 0 0,0 0 0 0 0,0 0 1 0 0,0-1-1 0 0,0 1 0 0 0,0 0 0 0 0,0 0 0 0 0,0-1 0 0 0,0 1 0 0 0,0 0 0 0 0,0-1 1 0 0,0 1-1 0 0,0-1 0 0 0,0 0 0 0 0,-1 1 0 0 0,1-1 0 0 0,0 0 0 0 0,0 1 0 0 0,-1-1 1 0 0,1 0-1 0 0,0 0 0 0 0,-1 1 0 0 0,1-1 0 0 0,0-2 0 0 0,29-40 682 0 0,-28 38-678 0 0,1 0 33 0 0,0-1 0 0 0,0 0 0 0 0,-1 0 0 0 0,1 0 0 0 0,-1-1 0 0 0,-1 1 0 0 0,1-1 0 0 0,-1 1 0 0 0,0-1 0 0 0,-1 1 0 0 0,0-1 0 0 0,0 1 0 0 0,0-1-1 0 0,-2-9 1 0 0,-11-30-3312 0 0,12 44 2304 0 0,1 0-1 0 0,-1 0 1 0 0,1 1-1 0 0,0-1 0 0 0,-1 0 1 0 0,1 0-1 0 0,0 0 0 0 0,0 1 1 0 0,0-1-1 0 0,0 0 1 0 0,0 0-1 0 0,0 0 0 0 0,1 1 1 0 0,-1-1-1 0 0,1 0 0 0 0,0-2 1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20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7866 0 0,'8'-5'3652'0'0,"-5"4"-2639"0"0,-1 0 1 0 0,0 0-1 0 0,0-1 0 0 0,1 1 0 0 0,-1 1 1 0 0,0-1-1 0 0,1 0 0 0 0,-1 0 1 0 0,1 1-1 0 0,4-1 0 0 0,-6 2-907 0 0,0-1 0 0 0,0 1 0 0 0,1 0 0 0 0,-1-1 0 0 0,0 1 0 0 0,0 0 0 0 0,0 0-1 0 0,0 0 1 0 0,0-1 0 0 0,0 1 0 0 0,0 1 0 0 0,0-1 0 0 0,-1 0 0 0 0,1 0 0 0 0,0 0 0 0 0,0 0 0 0 0,-1 0 0 0 0,1 1 0 0 0,-1-1 0 0 0,1 0-1 0 0,-1 0 1 0 0,0 1 0 0 0,1-1 0 0 0,-1 3 0 0 0,1 2-68 0 0,0 0 0 0 0,0 0-1 0 0,-1 0 1 0 0,0 0 0 0 0,0 0 0 0 0,0 0 0 0 0,-1 0-1 0 0,-2 12 1 0 0,-2 22-1047 0 0,6-40 994 0 0,-1 1 1 0 0,1-1-1 0 0,-1 1 1 0 0,1-1-1 0 0,0 0 1 0 0,-1 1-1 0 0,1-1 1 0 0,0 0-1 0 0,-1 1 1 0 0,1-1 0 0 0,0 0-1 0 0,-1 0 1 0 0,1 0-1 0 0,0 0 1 0 0,-1 0-1 0 0,1 0 1 0 0,0 0-1 0 0,0 0 1 0 0,-1 0-1 0 0,1 0 1 0 0,0 0-1 0 0,-1 0 1 0 0,1 0 0 0 0,0-1-1 0 0,24-3-182 0 0,-22 4 53 0 0,4-1-787 0 0,0 0-1 0 0,0 0 1 0 0,0 1 0 0 0,12 1 0 0 0,-4 3-4182 0 0,-2 2-3794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20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98 9802 0 0,'-8'14'8486'0'0,"4"7"-4039"0"0,4-19-4280 0 0,-1 0-1 0 0,1-1 1 0 0,0 1 0 0 0,0 0-1 0 0,0-1 1 0 0,0 1-1 0 0,0 0 1 0 0,0-1-1 0 0,1 1 1 0 0,-1 0 0 0 0,1 0-1 0 0,-1-1 1 0 0,1 1-1 0 0,-1-1 1 0 0,1 1 0 0 0,0-1-1 0 0,0 1 1 0 0,0-1-1 0 0,2 3 1 0 0,-2-4-161 0 0,-1 0-1 0 0,1 0 1 0 0,0 0-1 0 0,-1 0 1 0 0,1 0 0 0 0,0 0-1 0 0,-1-1 1 0 0,1 1 0 0 0,0 0-1 0 0,-1-1 1 0 0,1 1 0 0 0,0 0-1 0 0,-1-1 1 0 0,1 1 0 0 0,-1 0-1 0 0,1-1 1 0 0,-1 1-1 0 0,1-1 1 0 0,-1 1 0 0 0,1-1-1 0 0,-1 0 1 0 0,0 1 0 0 0,1-1-1 0 0,-1 1 1 0 0,0-1 0 0 0,1 0-1 0 0,-1 1 1 0 0,0-2 0 0 0,12-22-9 0 0,-12 24 7 0 0,5-10 3 0 0,3-9-4 0 0,1 0 0 0 0,11-18 0 0 0,-18 34-3 0 0,0-1 0 0 0,1 1 0 0 0,-1 0 0 0 0,1-1 0 0 0,-1 1 0 0 0,1 0 0 0 0,0 1 0 0 0,0-1 0 0 0,1 0 0 0 0,-1 1-1 0 0,0 0 1 0 0,1 0 0 0 0,-1 0 0 0 0,1 0 0 0 0,0 0 0 0 0,0 1 0 0 0,4-2 0 0 0,-5 3 1 0 0,-1 0 0 0 0,1 1 1 0 0,-1-1-1 0 0,1 1 0 0 0,-1-1 1 0 0,1 1-1 0 0,-1 0 0 0 0,1-1 0 0 0,-1 1 1 0 0,0 1-1 0 0,0-1 0 0 0,1 0 0 0 0,-1 0 1 0 0,0 1-1 0 0,0-1 0 0 0,0 1 1 0 0,0 0-1 0 0,-1 0 0 0 0,1 0 0 0 0,0 0 1 0 0,-1 0-1 0 0,1 0 0 0 0,-1 0 0 0 0,0 0 1 0 0,1 0-1 0 0,-1 1 0 0 0,0-1 0 0 0,-1 0 1 0 0,1 1-1 0 0,0-1 0 0 0,-1 1 1 0 0,1-1-1 0 0,-1 1 0 0 0,0-1 0 0 0,0 1 1 0 0,0-1-1 0 0,0 1 0 0 0,0 0 0 0 0,0-1 1 0 0,-1 1-1 0 0,-1 4 0 0 0,0-3 25 0 0,-1 1-1 0 0,0-1 1 0 0,-1 1-1 0 0,1-1 1 0 0,-1 0-1 0 0,1 0 1 0 0,-1 0-1 0 0,0-1 1 0 0,-1 1 0 0 0,1-1-1 0 0,0 0 1 0 0,-9 3-1 0 0,-4 2 175 0 0,0-1 0 0 0,-24 6-1 0 0,13-4 204 0 0,38-12-503 0 0,43-15-3393 0 0,2 3-7022 0 0,-34 10 2622 0 0</inkml:trace>
  <inkml:trace contextRef="#ctx0" brushRef="#br0" timeOffset="1">361 139 15067 0 0,'5'2'10378'0'0,"-3"1"-10122"0"0,-1 0-95 0 0,1 1-105 0 0,-1 0-16 0 0,1 1-136 0 0,0-2-153 0 0,0-1-311 0 0,1 1-520 0 0,3 0-3665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57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16 214 6433 0 0,'-2'-2'2258'0'0,"1"2"-1807"0"0,1 0 1 0 0,-1 0-1 0 0,1 0 1 0 0,-1 0-1 0 0,1 0 1 0 0,-1-1-1 0 0,1 1 1 0 0,-1 0-1 0 0,0 0 1 0 0,1 0-1 0 0,-1 1 1 0 0,1-1-1 0 0,-1 0 1 0 0,1 0-1 0 0,-1 0 1 0 0,1 0-1 0 0,-1 0 1 0 0,0 1-1 0 0,-2 3 2543 0 0,11 2-1694 0 0,10-1-1268 0 0,0 0 0 0 0,0-2 0 0 0,0 0 0 0 0,0 0 0 0 0,0-2 0 0 0,1 0 0 0 0,-1-2-1 0 0,1 0 1 0 0,-1-1 0 0 0,0 0 0 0 0,27-8 0 0 0,-33 6 12 0 0,-1-1 0 0 0,0 0-1 0 0,0-1 1 0 0,-1 0 0 0 0,1-1-1 0 0,-1 0 1 0 0,-1 0 0 0 0,1-1 0 0 0,10-12-1 0 0,-17 17-23 0 0,0 0-1 0 0,0 0 0 0 0,0 0 0 0 0,-1-1 1 0 0,1 0-1 0 0,-1 1 0 0 0,0-1 0 0 0,0 0 0 0 0,0 0 1 0 0,0 0-1 0 0,-1 0 0 0 0,0 0 0 0 0,0 0 1 0 0,0-1-1 0 0,0 1 0 0 0,0 0 0 0 0,-1-1 0 0 0,0 1 1 0 0,0 0-1 0 0,0-1 0 0 0,-1 1 0 0 0,1 0 1 0 0,-1-1-1 0 0,0 1 0 0 0,0 0 0 0 0,0 0 0 0 0,-1 0 1 0 0,-4-8-1 0 0,5 10 48 0 0,0 0 0 0 0,-1 0 0 0 0,1 0 0 0 0,-1 0 0 0 0,0 0 0 0 0,0 0 0 0 0,0 0 0 0 0,0 1 0 0 0,0-1 0 0 0,0 1 0 0 0,0-1 0 0 0,-1 1 0 0 0,1 0 0 0 0,0 0 0 0 0,-1 0 0 0 0,1 0 0 0 0,-5 0 0 0 0,1 0 12 0 0,1 0-1 0 0,0 1 1 0 0,0 0 0 0 0,-1 0-1 0 0,1 1 1 0 0,0-1-1 0 0,0 1 1 0 0,-8 2 0 0 0,2 1-29 0 0,1 0 0 0 0,0 0 1 0 0,-1 0-1 0 0,1 2 0 0 0,1-1 1 0 0,-1 1-1 0 0,-14 13 0 0 0,17-13-46 0 0,1 1-1 0 0,0-1 1 0 0,0 1 0 0 0,1 1-1 0 0,0-1 1 0 0,1 1-1 0 0,-1 0 1 0 0,1 0-1 0 0,1 1 1 0 0,0-1-1 0 0,0 1 1 0 0,0-1 0 0 0,1 1-1 0 0,1 0 1 0 0,-1 0-1 0 0,1 0 1 0 0,1 0-1 0 0,0 0 1 0 0,0 0-1 0 0,1 0 1 0 0,0 0-1 0 0,0 0 1 0 0,5 14 0 0 0,-2-8-29 0 0,1 0 0 0 0,1-1 0 0 0,0 0 0 0 0,1 0 0 0 0,0-1 0 0 0,1 1 1 0 0,1-2-1 0 0,0 1 0 0 0,0-1 0 0 0,1-1 0 0 0,1 1 0 0 0,0-2 1 0 0,16 13-1 0 0,-19-18-114 0 0,1 1 1 0 0,0-1-1 0 0,-1 0 0 0 0,2-1 1 0 0,-1 0-1 0 0,0-1 1 0 0,1 0-1 0 0,0 0 1 0 0,0-1-1 0 0,10 1 1 0 0,-11-2-561 0 0,-1-1 0 0 0,1 0 0 0 0,-1 0 0 0 0,1-1 0 0 0,0 0 0 0 0,-1-1-1 0 0,11-3 1 0 0,-17 5 467 0 0,-1 0 0 0 0,1-1 0 0 0,-1 0 0 0 0,1 1 0 0 0,-1-1-1 0 0,0 0 1 0 0,0 1 0 0 0,1-1 0 0 0,-1 0 0 0 0,0 0-1 0 0,0 0 1 0 0,0 0 0 0 0,0-1 0 0 0,0 1 0 0 0,0 0-1 0 0,0 0 1 0 0,0 0 0 0 0,0-1 0 0 0,-1 1 0 0 0,1-1-1 0 0,-1 1 1 0 0,1 0 0 0 0,0-3 0 0 0,5-10-2119 0 0,-4 12 1568 0 0,0-1 0 0 0,0 0-1 0 0,0 1 1 0 0,1 0 0 0 0,-1-1-1 0 0,1 1 1 0 0,3-2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09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57 179 4849 0 0,'-9'-2'1988'0'0,"-1"0"1"0"0,0 1-1 0 0,-17 0 1 0 0,83-21-169 0 0,-3 16-1411 0 0,-41 5-311 0 0,0 0-1 0 0,-1-1 1 0 0,1 0-1 0 0,13-5 0 0 0,-20 6-42 0 0,-1 0-1 0 0,1 0 0 0 0,-1 0 1 0 0,1 0-1 0 0,0 0 1 0 0,-1 1-1 0 0,1 0 0 0 0,0 0 1 0 0,-1 0-1 0 0,1 1 1 0 0,0 0-1 0 0,-1-1 0 0 0,1 2 1 0 0,-1-1-1 0 0,1 0 1 0 0,4 3-1 0 0,15 4 318 0 0,-14-6-275 0 0,-1-1 1 0 0,0-1 0 0 0,1 1-1 0 0,-1-2 1 0 0,1 1 0 0 0,-1-1-1 0 0,1 0 1 0 0,-1-1 0 0 0,11-4 0 0 0,-6 3 46 0 0,1 0 0 0 0,27-1 0 0 0,44 11 253 0 0,-73-4-268 0 0,1-1 0 0 0,0-1 1 0 0,0 0-1 0 0,0-1 0 0 0,0 0 0 0 0,0-1 0 0 0,-1-1 0 0 0,1 0 1 0 0,0-1-1 0 0,14-5 0 0 0,-8 0 94 0 0,1 0 1 0 0,0 1-1 0 0,0 2 1 0 0,0 0 0 0 0,0 1-1 0 0,1 1 1 0 0,0 1-1 0 0,0 1 1 0 0,40 3-1 0 0,21 8 1166 0 0,1-3 0 0 0,158-9 1 0 0,-147-3-963 0 0,-57 5-285 0 0,-1-3 0 0 0,65-12 0 0 0,-69 9-128 0 0,0 2 0 0 0,44-1 0 0 0,19-3 530 0 0,-3-8 41 0 0,-58 9-553 0 0,1 1 0 0 0,57-2 0 0 0,17 10-22 0 0,-41 0 9 0 0,120-10 0 0 0,-68-3 85 0 0,-105 11-87 0 0,0 0 1 0 0,-1 1-1 0 0,1 1 0 0 0,0 0 1 0 0,24 8-1 0 0,-19 2-1297 0 0,-3 4-3607 0 0,4 5-6759 0 0,-12-15 4830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57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368 12 7994 0 0,'-1'-1'326'0'0,"0"0"1"0"0,0 0 0 0 0,0 0-1 0 0,-1 0 1 0 0,1 0 0 0 0,0 1-1 0 0,0-1 1 0 0,0 0 0 0 0,-1 1-1 0 0,1-1 1 0 0,0 1 0 0 0,-1-1-1 0 0,1 1 1 0 0,-1-1 0 0 0,1 1-1 0 0,0 0 1 0 0,-1 0 0 0 0,1 0-1 0 0,-1 0 1 0 0,1 0 0 0 0,-1 0-1 0 0,1 0 1 0 0,0 0 0 0 0,-3 1-1 0 0,1 0 160 0 0,0 1-1 0 0,0-1 0 0 0,0 1 1 0 0,0 0-1 0 0,0 0 1 0 0,0 0-1 0 0,0 0 0 0 0,1 1 1 0 0,-5 4-1 0 0,-3 4 232 0 0,2 1 0 0 0,0 0-1 0 0,-13 24 1 0 0,1 4-598 0 0,-9 20-90 0 0,-3 0 0 0 0,-50 70-1 0 0,81-129-55 0 0,-33 40-776 0 0,31-37 574 0 0,0-1 0 0 0,-1 0 0 0 0,1 0 0 0 0,-1 0 0 0 0,1 0 0 0 0,-1 0 0 0 0,0-1 0 0 0,0 0 0 0 0,-6 3 0 0 0,10-5 142 0 0,-1 0 0 0 0,1 0-1 0 0,-1 0 1 0 0,1 0 0 0 0,-1 0 0 0 0,1-1 0 0 0,-1 1 0 0 0,1 0 0 0 0,0 0 0 0 0,-1 0 0 0 0,1 0-1 0 0,-1 0 1 0 0,1-1 0 0 0,-1 1 0 0 0,1 0 0 0 0,-1 0 0 0 0,1-1 0 0 0,0 1 0 0 0,-1 0 0 0 0,1-1-1 0 0,0 1 1 0 0,-1 0 0 0 0,1-1 0 0 0,0 1 0 0 0,-1-1 0 0 0,1 1 0 0 0,0 0 0 0 0,0-1 0 0 0,0 1-1 0 0,-1-1 1 0 0,1 1 0 0 0,0-1 0 0 0,0 1 0 0 0,0-1 0 0 0,0 1 0 0 0,0-1 0 0 0,0 1 0 0 0,0-1-1 0 0,0 1 1 0 0,0-1 0 0 0,0 1 0 0 0,0-1 0 0 0,0 1 0 0 0,0 0 0 0 0,0-1 0 0 0,0 1 0 0 0,1-1-1 0 0,-1 0 1 0 0,6-32-4020 0 0,-4 27 2538 0 0,0-10-1421 0 0,2-1-1888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58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58 7290 0 0,'-8'-35'5139'0'0,"8"34"-4925"0"0,0-1 0 0 0,-1 1 1 0 0,1 0-1 0 0,-1 0 0 0 0,1 0 1 0 0,-1 0-1 0 0,1 0 0 0 0,-1 0 0 0 0,0 0 1 0 0,0 0-1 0 0,1 0 0 0 0,-1 0 1 0 0,0 0-1 0 0,0 0 0 0 0,0 0 0 0 0,0 1 1 0 0,0-1-1 0 0,0 0 0 0 0,0 1 1 0 0,0-1-1 0 0,-1 1 0 0 0,1-1 0 0 0,0 1 1 0 0,0 0-1 0 0,0-1 0 0 0,-2 1 1 0 0,2 0-71 0 0,0 0 1 0 0,0 1-1 0 0,1-1 0 0 0,-1 0 1 0 0,0 0-1 0 0,0 1 1 0 0,0-1-1 0 0,1 1 1 0 0,-1-1-1 0 0,0 1 1 0 0,1-1-1 0 0,-1 1 1 0 0,0 0-1 0 0,1-1 1 0 0,-1 1-1 0 0,1 0 1 0 0,-1-1-1 0 0,1 1 1 0 0,-1 0-1 0 0,1 0 1 0 0,0-1-1 0 0,-1 1 0 0 0,1 0 1 0 0,0 0-1 0 0,-1 0 1 0 0,1-1-1 0 0,0 1 1 0 0,0 0-1 0 0,0 0 1 0 0,0 1-1 0 0,-1 1-7 0 0,1 0 0 0 0,0-1 0 0 0,0 1 0 0 0,0 0 0 0 0,0-1 0 0 0,0 1 0 0 0,1 0 0 0 0,0 4 0 0 0,5 4-57 0 0,-1 0 0 0 0,2 1 0 0 0,0-2 0 0 0,0 1 0 0 0,14 15 0 0 0,51 46-65 0 0,-48-49-27 0 0,-18-18-102 0 0,97 92-2660 0 0,-29-39-6943 0 0,-58-48 2786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5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17 153 14507 0 0,'-6'-32'7770'0'0,"-1"-5"-5323"0"0,5 28-2765 0 0,1 1-1 0 0,1-1 1 0 0,-1 0 0 0 0,2-11 0 0 0,-1 18 72 0 0,1 1 0 0 0,-1-1 0 0 0,1 1-1 0 0,-1 0 1 0 0,1-1 0 0 0,-1 1 0 0 0,1 0 0 0 0,0-1 0 0 0,-1 1 0 0 0,1 0 0 0 0,0 0-1 0 0,0 0 1 0 0,0 0 0 0 0,0 0 0 0 0,0 0 0 0 0,0 0 0 0 0,0 0 0 0 0,0 0 0 0 0,1 0-1 0 0,-1 0 1 0 0,0 1 0 0 0,0-1 0 0 0,1 0 0 0 0,-1 1 0 0 0,0 0 0 0 0,2-1 0 0 0,-1 10-3906 0 0,-5 13 2838 0 0,2-16 1245 0 0,-4 51 4326 0 0,3 0 0 0 0,9 103 0 0 0,-6-147-3997 0 0,2 52 358 0 0,4 42-1472 0 0,-1-112-3208 0 0,6-14 753 0 0,0-1-1784 0 0,5 16-344 0 0,-17 3 5136 0 0,1 1 1 0 0,0-1 0 0 0,-1 0 0 0 0,1 0 0 0 0,0 0 0 0 0,-1 0 0 0 0,1 1-1 0 0,-1-1 1 0 0,0 0 0 0 0,1 0 0 0 0,-1 0 0 0 0,0 0 0 0 0,1 0-1 0 0,-1-2 1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59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0 303 11955 0 0,'5'-4'8639'0'0,"-5"4"-8462"0"0,16 1 2888 0 0,31 7-4539 0 0,-25-4 2188 0 0,-11-2-884 0 0,0-1 0 0 0,0 0 1 0 0,1-1-1 0 0,-1 0 1 0 0,0 0-1 0 0,0-1 0 0 0,14-3 1 0 0,-22 3-162 0 0,1 0 1 0 0,-1 0-1 0 0,1-1 1 0 0,-1 1-1 0 0,0-1 0 0 0,1 0 1 0 0,-1 0-1 0 0,0 0 1 0 0,0 0-1 0 0,0-1 1 0 0,-1 1-1 0 0,1-1 0 0 0,-1 1 1 0 0,1-1-1 0 0,-1 0 1 0 0,0 0-1 0 0,0 0 1 0 0,0 0-1 0 0,0-1 1 0 0,-1 1-1 0 0,1-1 0 0 0,-1 1 1 0 0,0-1-1 0 0,0 1 1 0 0,1-6-1 0 0,1-6-1277 0 0,-1 0 1 0 0,0 0-1 0 0,-1 0 0 0 0,-2-27 0 0 0,0 35 1589 0 0,0 0 0 0 0,0 0 0 0 0,-1 1 0 0 0,0-1-1 0 0,-3-8 1 0 0,3 11 410 0 0,-1 0-1 0 0,1-1 1 0 0,0 2-1 0 0,-1-1 1 0 0,0 0-1 0 0,0 0 1 0 0,0 1-1 0 0,-7-6 0 0 0,-62-40 11744 0 0,68 57-8537 0 0,3 16-2969 0 0,3 91-826 0 0,28 205 0 0 0,-15-248-1669 0 0,-13-64 915 0 0,1-1 0 0 0,0 0 0 0 0,0 1 0 0 0,0-1 0 0 0,1 0 0 0 0,-1-1 0 0 0,8 9 1 0 0,-4-8-3240 0 0,1-4-2278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59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3 9450 0 0,'-17'-2'8812'0'0,"8"6"-4319"0"0,8-1-4387 0 0,1-1-1 0 0,-1 1 0 0 0,0-1 1 0 0,1 1-1 0 0,-1 0 0 0 0,1-1 0 0 0,0 1 1 0 0,0-1-1 0 0,1 5 0 0 0,-1-6-153 0 0,0 23-332 0 0,8 49 0 0 0,7-11-7314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00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9586 0 0,'-1'0'537'0'0,"0"1"1"0"0,-1 0-1 0 0,1 0 0 0 0,0 0 1 0 0,0 0-1 0 0,0 0 0 0 0,0 0 1 0 0,0 0-1 0 0,0 0 0 0 0,0 0 0 0 0,0 1 1 0 0,0-1-1 0 0,1 0 0 0 0,-1 1 1 0 0,0 1-1 0 0,-4 26 1824 0 0,12 34-3332 0 0,-5-52 1857 0 0,42 178-444 0 0,-19-92-375 0 0,-22-55 144 0 0,-10-22 201 0 0,7-20-383 0 0,0 1 1 0 0,-1-1-1 0 0,1 0 1 0 0,0 1-1 0 0,-1-1 1 0 0,1 1 0 0 0,-1-1-1 0 0,1 0 1 0 0,-1 1-1 0 0,1-1 1 0 0,-1 0-1 0 0,1 0 1 0 0,-1 0-1 0 0,0 1 1 0 0,1-1-1 0 0,-1 0 1 0 0,1 0-1 0 0,-1 0 1 0 0,1 0-1 0 0,-1 0 1 0 0,0 0 0 0 0,1 0-1 0 0,-1 0 1 0 0,1 0-1 0 0,-1 0 1 0 0,0 0-1 0 0,1 0 1 0 0,-1-1-1 0 0,0 1 1 0 0,0-1-20 0 0,0 0-1 0 0,-1 0 1 0 0,1-1 0 0 0,0 1 0 0 0,0 0 0 0 0,0 0 0 0 0,0-1-1 0 0,0 1 1 0 0,0-1 0 0 0,1 1 0 0 0,-1-1 0 0 0,0 1 0 0 0,1-1-1 0 0,-1 1 1 0 0,1-1 0 0 0,0 0 0 0 0,-1 1 0 0 0,1-1 0 0 0,0 0-1 0 0,0 1 1 0 0,0-3 0 0 0,0-37 27 0 0,2 29-29 0 0,0 1 0 0 0,0 0 0 0 0,1 0 0 0 0,1 0 0 0 0,0 0-1 0 0,0 0 1 0 0,1 1 0 0 0,0-1 0 0 0,1 1 0 0 0,0 1 0 0 0,1-1 0 0 0,0 1 0 0 0,0 0-1 0 0,1 1 1 0 0,10-9 0 0 0,0 1-822 0 0,1 0 1 0 0,24-15-1 0 0,42-18-5859 0 0,-63 38 3079 0 0,0 2-2393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00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19 187 11787 0 0,'-7'2'5730'0'0,"0"3"-3333"0"0,7-5-2370 0 0,0 0 0 0 0,-1 0 0 0 0,1 0 0 0 0,0 0-1 0 0,0 0 1 0 0,0 0 0 0 0,-1 0 0 0 0,1 0-1 0 0,0 0 1 0 0,0 0 0 0 0,0 0 0 0 0,0 0 0 0 0,0 0-1 0 0,-1 0 1 0 0,1 1 0 0 0,0-1 0 0 0,0 0-1 0 0,0 0 1 0 0,0 0 0 0 0,0 0 0 0 0,-1 0 0 0 0,1 0-1 0 0,0 1 1 0 0,0-1 0 0 0,0 0 0 0 0,0 0-1 0 0,0 0 1 0 0,0 0 0 0 0,0 1 0 0 0,0-1-1 0 0,0 0 1 0 0,0 0 0 0 0,0 0 0 0 0,0 0 0 0 0,0 1-1 0 0,0-1 1 0 0,0 0 0 0 0,0 0 0 0 0,0 0-1 0 0,0 0 1 0 0,0 1 0 0 0,0-1 0 0 0,0 0 0 0 0,0 0-1 0 0,0 0 1 0 0,0 0 0 0 0,0 1 0 0 0,0-1-1 0 0,0 0 1 0 0,0 0 0 0 0,1 0 0 0 0,-1 0 0 0 0,0 0-1 0 0,0 1 1 0 0,0-1 0 0 0,0 0 0 0 0,0 0-1 0 0,0 0 1 0 0,1 0 0 0 0,-1 0 0 0 0,0 0 0 0 0,0 0-1 0 0,0 0 1 0 0,0 1 0 0 0,1-1 0 0 0,-1 0-1 0 0,0 0 1 0 0,0 0 0 0 0,0 0 0 0 0,60 9 195 0 0,-27-3-216 0 0,0-2 0 0 0,65 1-1 0 0,-89-5 7 0 0,0-1-1 0 0,0 0 0 0 0,-1 0 0 0 0,1-1 0 0 0,0 0 1 0 0,-1-1-1 0 0,1 0 0 0 0,-1 0 0 0 0,0-1 0 0 0,0 0 0 0 0,0 0 1 0 0,-1-1-1 0 0,1 0 0 0 0,-1 0 0 0 0,12-12 0 0 0,-17 14 27 0 0,1 1-1 0 0,-1-1 0 0 0,-1 0 0 0 0,1 0 0 0 0,0 0 0 0 0,-1 0 1 0 0,1 0-1 0 0,-1 0 0 0 0,0 0 0 0 0,0 0 0 0 0,0 0 0 0 0,0-1 1 0 0,-1 1-1 0 0,1 0 0 0 0,-1-1 0 0 0,0 1 0 0 0,0-1 1 0 0,0 1-1 0 0,-1 0 0 0 0,1-1 0 0 0,-1 1 0 0 0,0 0 0 0 0,1 0 1 0 0,-2-1-1 0 0,1 1 0 0 0,0 0 0 0 0,-1 0 0 0 0,1 0 0 0 0,-1 0 1 0 0,0 0-1 0 0,0 1 0 0 0,0-1 0 0 0,0 0 0 0 0,-4-3 0 0 0,2 1 34 0 0,-1 1 1 0 0,0-1-1 0 0,0 0 0 0 0,0 1 0 0 0,-1 0 0 0 0,1 0 0 0 0,-1 1 0 0 0,0 0 0 0 0,0 0 0 0 0,0 0 0 0 0,0 1 0 0 0,-1-1 0 0 0,1 2 0 0 0,-1-1 0 0 0,1 1 0 0 0,-13-1 0 0 0,11 2-46 0 0,-1 1 0 0 0,1 0 1 0 0,0 1-1 0 0,0 0 0 0 0,0 0 1 0 0,0 1-1 0 0,1 0 0 0 0,-1 1 0 0 0,1-1 1 0 0,-1 1-1 0 0,1 1 0 0 0,0-1 0 0 0,1 1 1 0 0,-1 1-1 0 0,1-1 0 0 0,0 1 1 0 0,0 0-1 0 0,1 0 0 0 0,0 1 0 0 0,0-1 1 0 0,-7 14-1 0 0,9-13-51 0 0,-1-1 0 0 0,2 1 0 0 0,-1 0 0 0 0,1-1 0 0 0,0 1 1 0 0,0 0-1 0 0,1 0 0 0 0,0 1 0 0 0,0-1 0 0 0,1 0 0 0 0,0 0 0 0 0,0 0 0 0 0,0 0 0 0 0,1 1 0 0 0,0-1 1 0 0,1 0-1 0 0,0 0 0 0 0,0 0 0 0 0,0 0 0 0 0,1-1 0 0 0,0 1 0 0 0,0-1 0 0 0,0 1 0 0 0,1-1 0 0 0,7 9 1 0 0,-4-8-24 0 0,0 0 0 0 0,1 0 0 0 0,-1-1 1 0 0,2 0-1 0 0,-1 0 0 0 0,0-1 0 0 0,1 0 1 0 0,0-1-1 0 0,0 1 0 0 0,1-2 0 0 0,-1 1 1 0 0,1-2-1 0 0,0 1 0 0 0,0-1 0 0 0,0 0 1 0 0,0-1-1 0 0,11 0 0 0 0,-4-1-709 0 0,-1 0 0 0 0,1-1-1 0 0,-1-1 1 0 0,18-3 0 0 0,-19 1-1179 0 0,-1 0 0 0 0,-1 0 1 0 0,1-1-1 0 0,19-11 0 0 0,-2-1-4452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01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53 208 12659 0 0,'-31'10'7128'0'0,"30"-9"-6985"0"0,-1-1 0 0 0,1 1 0 0 0,0-1 0 0 0,0 1-1 0 0,-1-1 1 0 0,1 1 0 0 0,0 0 0 0 0,0 0 0 0 0,0-1 0 0 0,0 1 0 0 0,0 0 0 0 0,0 0-1 0 0,0 0 1 0 0,1 0 0 0 0,-1 0 0 0 0,0 0 0 0 0,0 0 0 0 0,1 1 0 0 0,-1-1-1 0 0,1 0 1 0 0,-2 3 0 0 0,31-1 1184 0 0,210 4-2680 0 0,-235-7 1176 0 0,0 0 0 0 0,0 0 0 0 0,-1 0 0 0 0,1 0 0 0 0,0-1 0 0 0,0 0 0 0 0,0 1 0 0 0,0-1 0 0 0,0-1 0 0 0,0 1 0 0 0,-1-1 0 0 0,1 1 0 0 0,-1-1 0 0 0,1 0 0 0 0,-1 0 1 0 0,0-1-1 0 0,1 1 0 0 0,-1-1 0 0 0,5-5 0 0 0,-6 5-127 0 0,0 0 0 0 0,-1 0 0 0 0,1 0 0 0 0,-1 0 0 0 0,0-1 0 0 0,0 1 0 0 0,0-1 0 0 0,0 1 0 0 0,0 0 0 0 0,-1-1 0 0 0,0 1 0 0 0,0-1 0 0 0,0 1 0 0 0,0-1 0 0 0,0 0 0 0 0,-1 1 0 0 0,1 0 0 0 0,-1-1 0 0 0,0 1 0 0 0,0-1 0 0 0,0 1 0 0 0,-3-6 0 0 0,1 3 128 0 0,-1 0 0 0 0,1 1 0 0 0,-1-1 0 0 0,0 1 0 0 0,0 0-1 0 0,-1 0 1 0 0,0 0 0 0 0,1 0 0 0 0,-2 1 0 0 0,1 0 0 0 0,-7-4 0 0 0,-11-6 818 0 0,-37-16 0 0 0,15 8 2639 0 0,44 21-3043 0 0,1 1 1 0 0,-1-1-1 0 0,0 0 1 0 0,0 1-1 0 0,0 0 1 0 0,0-1 0 0 0,0 1-1 0 0,0 0 1 0 0,0-1-1 0 0,0 1 1 0 0,0 0-1 0 0,0 0 1 0 0,0 0 0 0 0,0 0-1 0 0,0 0 1 0 0,0 0-1 0 0,0 0 1 0 0,0 0-1 0 0,0 0 1 0 0,0 1-1 0 0,0-1 1 0 0,0 0 0 0 0,0 1-1 0 0,0-1 1 0 0,0 1-84 0 0,0 0 0 0 0,0 0 1 0 0,0 0-1 0 0,0 0 0 0 0,0 0 1 0 0,0 1-1 0 0,1-1 0 0 0,-1 0 0 0 0,1 0 1 0 0,-1 0-1 0 0,1 1 0 0 0,-1-1 1 0 0,1 0-1 0 0,0 1 0 0 0,-1 1 1 0 0,0 4 2 0 0,1 1 1 0 0,0 0 0 0 0,0 0 0 0 0,2 14 0 0 0,57 266 364 0 0,-53-265-1275 0 0,0 0 1 0 0,19 41 0 0 0,-20-54-1060 0 0,0 0-1 0 0,1-1 1 0 0,0 1 0 0 0,13 14-1 0 0,-11-17-2225 0 0,3-1-1717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01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15 10282 0 0,'-5'-6'7303'0'0,"-2"-3"-2403"0"0,7 9-4851 0 0,-1 0 0 0 0,1 1 0 0 0,-1-1 0 0 0,1 0 0 0 0,-1 1 0 0 0,1-1 0 0 0,0 0 0 0 0,-1 1 0 0 0,1-1 0 0 0,-1 0 0 0 0,1 1 0 0 0,0-1 0 0 0,-1 1 0 0 0,1-1 0 0 0,0 0 0 0 0,-1 1 0 0 0,1-1 0 0 0,0 1 0 0 0,0-1 0 0 0,0 1 0 0 0,-1-1 0 0 0,1 1 0 0 0,0-1 0 0 0,0 1 0 0 0,0 0 0 0 0,0-1 0 0 0,0 2 0 0 0,-2 6-33 0 0,1 0 1 0 0,0 1-1 0 0,1-1 0 0 0,-1 1 0 0 0,1-1 1 0 0,1 1-1 0 0,0-1 0 0 0,0 0 1 0 0,1 1-1 0 0,0-1 0 0 0,5 15 0 0 0,2-2-84 0 0,0 1 0 0 0,1-2 0 0 0,14 23 0 0 0,-16-32-26 0 0,0 0-1 0 0,0 0 1 0 0,16 14 0 0 0,-20-20 58 0 0,1-1-1 0 0,0 0 1 0 0,0 0 0 0 0,0-1-1 0 0,0 0 1 0 0,1 1 0 0 0,-1-2-1 0 0,1 1 1 0 0,11 3 0 0 0,-15-6 28 0 0,0 0 0 0 0,0 0 1 0 0,0 0-1 0 0,0 0 1 0 0,0 0-1 0 0,0-1 0 0 0,0 1 1 0 0,0-1-1 0 0,-1 1 0 0 0,1-1 1 0 0,0 0-1 0 0,0 0 1 0 0,-1 0-1 0 0,1 0 0 0 0,0 0 1 0 0,-1 0-1 0 0,1 0 0 0 0,-1-1 1 0 0,0 1-1 0 0,1 0 1 0 0,-1-1-1 0 0,0 1 0 0 0,0-1 1 0 0,0 0-1 0 0,0 1 1 0 0,0-1-1 0 0,0 0 0 0 0,1-2 1 0 0,3-7 77 0 0,0-1 0 0 0,7-24 0 0 0,-10 31-46 0 0,3-16 167 0 0,0-1-1 0 0,-1 0 1 0 0,-1 1 0 0 0,-1-37-1 0 0,0 71-39 0 0,0-1 0 0 0,1 0 0 0 0,0 0 0 0 0,6 15 0 0 0,4 16-139 0 0,-10-25-131 0 0,16 49 94 0 0,-18-63-200 0 0,1 1 0 0 0,0-1 0 0 0,0 0 0 0 0,0 0 0 0 0,0 0 1 0 0,1 0-1 0 0,-1-1 0 0 0,1 1 0 0 0,0-1 0 0 0,1 1 0 0 0,-1-1 0 0 0,5 4 0 0 0,4-4-2789 0 0,-11-3 2479 0 0,0 0 0 0 0,0-1 0 0 0,0 1 1 0 0,0-1-1 0 0,0 1 0 0 0,-1-1 0 0 0,1 0 0 0 0,0 1 1 0 0,0-1-1 0 0,-1 0 0 0 0,1 1 0 0 0,0-1 1 0 0,-1 0-1 0 0,1 0 0 0 0,-1 0 0 0 0,2-1 0 0 0,4-8-5455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02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8970 0 0,'-5'-6'11867'0'0,"7"20"-8407"0"0,8 24-3105 0 0,14 39-112 0 0,16 88-1 0 0,-26-120-410 0 0,-3-85 39 0 0,-10 32 141 0 0,3-10-4 0 0,0-1 0 0 0,0 1 0 0 0,9-20-1 0 0,-10 31-52 0 0,0 1 0 0 0,1 0 0 0 0,0 0 0 0 0,0 0 1 0 0,0 0-1 0 0,1 0 0 0 0,0 1 0 0 0,0 0 0 0 0,0 0 0 0 0,1 0 0 0 0,9-6 0 0 0,14-11-771 0 0,9-6-5136 0 0,-38 28 5668 0 0,1-1 1 0 0,-1 1-1 0 0,1-1 1 0 0,-1 1-1 0 0,1-1 0 0 0,-1 1 1 0 0,0-1-1 0 0,1 0 1 0 0,-1 1-1 0 0,0-1 1 0 0,1 1-1 0 0,-1-1 0 0 0,0 0 1 0 0,0 1-1 0 0,1-1 1 0 0,-1 0-1 0 0,0 1 1 0 0,0-1-1 0 0,0 0 1 0 0,0 1-1 0 0,0-1 0 0 0,0-1 1 0 0,0-1-1586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10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107 111 8194 0 0,'-2'1'633'0'0,"-1"0"0"0"0,0 0 1 0 0,0 0-1 0 0,0 1 0 0 0,0-1 1 0 0,1 1-1 0 0,-1 0 0 0 0,1 0 0 0 0,-1 0 1 0 0,-2 3-1 0 0,-21 31 2010 0 0,15-15-1886 0 0,-13 36 0 0 0,21-47-692 0 0,0-1 0 0 0,1 1 0 0 0,0 0-1 0 0,0 1 1 0 0,1-1 0 0 0,1 0-1 0 0,-1 0 1 0 0,2 0 0 0 0,-1 1 0 0 0,2-1-1 0 0,-1 0 1 0 0,1 0 0 0 0,1 0-1 0 0,0 0 1 0 0,0-1 0 0 0,1 1 0 0 0,0-1-1 0 0,1 0 1 0 0,0 0 0 0 0,0 0-1 0 0,12 13 1 0 0,-8-11-58 0 0,0 0 1 0 0,1 0-1 0 0,1-1 0 0 0,0 0 0 0 0,0-1 1 0 0,1 0-1 0 0,0-1 0 0 0,1-1 0 0 0,-1 0 1 0 0,2 0-1 0 0,-1-1 0 0 0,1-1 0 0 0,-1 0 1 0 0,25 4-1 0 0,-32-8 11 0 0,-1 0 0 0 0,1 0 0 0 0,0-1 0 0 0,-1 0 0 0 0,1 0 0 0 0,0-1 0 0 0,-1 0 0 0 0,1 0 0 0 0,-1 0 0 0 0,1 0 0 0 0,-1-1 0 0 0,1 0 0 0 0,-1 0 0 0 0,8-5 0 0 0,-6 3 32 0 0,0-1 1 0 0,-1-1 0 0 0,1 1 0 0 0,-1-1 0 0 0,0 0-1 0 0,0-1 1 0 0,-1 1 0 0 0,9-14 0 0 0,1-8 257 0 0,-1-1-1 0 0,-1 0 1 0 0,-2-1 0 0 0,9-34 0 0 0,-15 48-96 0 0,0 2 2 0 0,-1-1 1 0 0,-1 1-1 0 0,0 0 1 0 0,-1-1-1 0 0,0 0 1 0 0,-1-21-1 0 0,-2 30-124 0 0,0-1 0 0 0,0 1-1 0 0,0-1 1 0 0,-1 1 0 0 0,0 0 0 0 0,0-1-1 0 0,-1 1 1 0 0,0 0 0 0 0,0 0 0 0 0,0 1-1 0 0,0-1 1 0 0,-1 1 0 0 0,0-1 0 0 0,0 1-1 0 0,-1 1 1 0 0,-8-8 0 0 0,1 1-13 0 0,-1 1-1 0 0,-1 1 1 0 0,1 0-1 0 0,-1 1 1 0 0,-1 0-1 0 0,0 1 1 0 0,0 1-1 0 0,0 0 1 0 0,-1 1-1 0 0,0 1 1 0 0,-16-2 0 0 0,23 4-173 0 0,0 1 0 0 0,0 1 0 0 0,0-1 0 0 0,0 2 0 0 0,0-1 1 0 0,0 1-1 0 0,0 1 0 0 0,0-1 0 0 0,0 2 0 0 0,1-1 0 0 0,-1 1 1 0 0,1 0-1 0 0,-1 1 0 0 0,1 0 0 0 0,0 0 0 0 0,1 1 1 0 0,-1 0-1 0 0,1 0 0 0 0,0 1 0 0 0,0 0 0 0 0,-9 10 0 0 0,13-12-388 0 0,0 0-1 0 0,0 0 0 0 0,1 0 0 0 0,-1 0 0 0 0,1 1 0 0 0,0-1 1 0 0,0 1-1 0 0,1 0 0 0 0,-3 7 0 0 0,1 26-8655 0 0,4-25 2596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03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8 13803 0 0,'-16'-7'8451'0'0,"7"8"-5075"0"0,8 0-3313 0 0,0 1-1 0 0,0 0 0 0 0,0-1 0 0 0,0 1 0 0 0,1 0 0 0 0,-1 0 1 0 0,0 0-1 0 0,1 0 0 0 0,-1-1 0 0 0,1 1 0 0 0,0 4 0 0 0,-1-3 61 0 0,-3 33-87 0 0,2-1 1 0 0,1 1-1 0 0,2-1 1 0 0,7 52-1 0 0,-2-30-543 0 0,-5-43 154 0 0,1 1 0 0 0,1-1 0 0 0,6 21 1 0 0,-1-66 561 0 0,-6 14-128 0 0,1 1 0 0 0,1 0 1 0 0,1-1-1 0 0,0 1 0 0 0,11-22 0 0 0,-14 32-86 0 0,1 0 0 0 0,1 0 0 0 0,-1 0 0 0 0,1 0 0 0 0,1 1-1 0 0,-1-1 1 0 0,0 1 0 0 0,1 0 0 0 0,0 0 0 0 0,1 1 0 0 0,-1 0 0 0 0,1-1 0 0 0,-1 2-1 0 0,1-1 1 0 0,0 1 0 0 0,8-3 0 0 0,-11 5 4 0 0,0 0 1 0 0,0 1-1 0 0,0-1 0 0 0,0 1 1 0 0,0 0-1 0 0,0 0 0 0 0,0 0 1 0 0,0 0-1 0 0,0 0 0 0 0,0 1 1 0 0,0-1-1 0 0,0 1 0 0 0,0 0 1 0 0,0 0-1 0 0,0 0 0 0 0,0 0 1 0 0,0 1-1 0 0,0-1 0 0 0,-1 1 1 0 0,1-1-1 0 0,-1 1 0 0 0,1 0 1 0 0,-1 0-1 0 0,0 0 0 0 0,0 1 1 0 0,0-1-1 0 0,0 0 0 0 0,3 4 0 0 0,-1 0 17 0 0,0 0 0 0 0,-1 1 0 0 0,1-1 0 0 0,-1 1 0 0 0,-1-1 0 0 0,1 1 0 0 0,-1 0 0 0 0,0 0 0 0 0,0 0 0 0 0,-1 0 0 0 0,1 8 0 0 0,-4 24-22 0 0,1 14-872 0 0,10-21-5197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03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88 111 11474 0 0,'-30'17'7547'0'0,"27"-14"-7131"0"0,0-1 0 0 0,-1 1 0 0 0,0-1 0 0 0,1 0 0 0 0,-1 0 0 0 0,0 0 0 0 0,-5 1 0 0 0,-15-1 3179 0 0,37-4-3217 0 0,89-1-1157 0 0,149 13 1 0 0,-244-10 259 0 0,-1 0-1 0 0,1-1 1 0 0,-1 0 0 0 0,0 0-1 0 0,1-1 1 0 0,-1 0-1 0 0,0 0 1 0 0,0 0-1 0 0,0-1 1 0 0,-1 1-1 0 0,1-1 1 0 0,-1-1 0 0 0,1 1-1 0 0,-1-1 1 0 0,0 0-1 0 0,0 0 1 0 0,-1-1-1 0 0,1 0 1 0 0,-1 1-1 0 0,0-1 1 0 0,0-1 0 0 0,-1 1-1 0 0,1 0 1 0 0,-1-1-1 0 0,0 0 1 0 0,-1 0-1 0 0,4-11 1 0 0,-5 14 134 0 0,-1 1 0 0 0,0-1 0 0 0,1 0 1 0 0,-1 0-1 0 0,0 0 0 0 0,-1 1 0 0 0,1-1 0 0 0,0 0 1 0 0,-1 0-1 0 0,-1-4 0 0 0,-1-4-3162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04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0 9962 0 0,'-73'15'11503'0'0,"73"-15"-11435"0"0,0 0 0 0 0,-1 0 0 0 0,1 0 0 0 0,-1 0 0 0 0,1 0 0 0 0,0 1 0 0 0,-1-1 0 0 0,1 0 1 0 0,0 0-1 0 0,-1 0 0 0 0,1 0 0 0 0,0 0 0 0 0,-1 0 0 0 0,1 1 0 0 0,0-1 0 0 0,0 0 0 0 0,-1 0 1 0 0,1 0-1 0 0,0 1 0 0 0,-1-1 0 0 0,1 0 0 0 0,0 1 0 0 0,0-1 0 0 0,0 0 0 0 0,-1 0 0 0 0,1 1 0 0 0,0-1 1 0 0,0 0-1 0 0,0 1 0 0 0,0-1 0 0 0,0 0 0 0 0,0 1 0 0 0,-1-1 0 0 0,1 0 0 0 0,0 1 0 0 0,0-1 1 0 0,0 1-1 0 0,0-1 0 0 0,0 0 0 0 0,0 1 0 0 0,10 16 687 0 0,19 11-682 0 0,21 8 77 0 0,-30-23-96 0 0,28 25 1 0 0,-42-32 9 0 0,0 0 0 0 0,-1 0 1 0 0,1 0-1 0 0,-2 1 0 0 0,1-1 1 0 0,-1 1-1 0 0,0 0 1 0 0,5 12-1 0 0,-8-16-13 0 0,0 1 1 0 0,0-1-1 0 0,0 0 0 0 0,0 0 1 0 0,-1 0-1 0 0,1 0 0 0 0,-1 1 1 0 0,0-1-1 0 0,0 0 1 0 0,0 0-1 0 0,-1 0 0 0 0,1 1 1 0 0,-1-1-1 0 0,1 0 0 0 0,-1 0 1 0 0,0 0-1 0 0,-1 0 1 0 0,1 0-1 0 0,0 0 0 0 0,-1 0 1 0 0,1 0-1 0 0,-1-1 0 0 0,0 1 1 0 0,0-1-1 0 0,0 1 0 0 0,-3 2 1 0 0,-6 4-4 0 0,0 1 0 0 0,-1-2 0 0 0,0 1 1 0 0,-22 10-1 0 0,-7 5-844 0 0,40-23 719 0 0,0 0 0 0 0,0 0 0 0 0,0 0 0 0 0,0 0 0 0 0,-1 0 1 0 0,1 0-1 0 0,1 0 0 0 0,-1 1 0 0 0,0-1 0 0 0,0 0 0 0 0,0 0 0 0 0,1 1 0 0 0,-2 2 0 0 0,2-3-618 0 0,0 1 0 0 0,0-1 0 0 0,0 1 0 0 0,0-1 0 0 0,0 1 0 0 0,1-1 0 0 0,-1 1 0 0 0,0-1 0 0 0,1 1 0 0 0,-1-1 0 0 0,1 1 0 0 0,0-1 0 0 0,-1 1 0 0 0,1-1 0 0 0,0 0 0 0 0,0 1 0 0 0,0-1 0 0 0,0 0 0 0 0,0 0 0 0 0,0 0 0 0 0,0 0 0 0 0,0 0 0 0 0,1 0 0 0 0,-1 0 0 0 0,3 1 0 0 0,5 2-5113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05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41 6025 0 0,'-27'-1'5927'0'0,"24"2"-5412"0"0,0-1-1 0 0,0 0 1 0 0,0 1-1 0 0,0-1 1 0 0,0 0-1 0 0,0-1 1 0 0,0 1-1 0 0,0 0 1 0 0,0-1-1 0 0,0 0 1 0 0,1 1-1 0 0,-1-1 1 0 0,0 0-1 0 0,0-1 0 0 0,0 1 1 0 0,1 0-1 0 0,-1-1 1 0 0,-2-2-1 0 0,5 4-497 0 0,-1-1-1 0 0,1 1 0 0 0,0-1 0 0 0,0 1 0 0 0,-1-1 1 0 0,1 1-1 0 0,0-1 0 0 0,0 0 0 0 0,0 1 0 0 0,0-1 1 0 0,0 1-1 0 0,0-1 0 0 0,0 1 0 0 0,0-1 0 0 0,0 1 1 0 0,0-1-1 0 0,0 0 0 0 0,1 1 0 0 0,-1-1 0 0 0,0 1 1 0 0,0-1-1 0 0,0 1 0 0 0,1-1 0 0 0,-1 1 0 0 0,0-1 1 0 0,1 1-1 0 0,-1-1 0 0 0,0 1 0 0 0,1 0 1 0 0,-1-1-1 0 0,1 1 0 0 0,-1-1 0 0 0,0 1 0 0 0,1 0 1 0 0,-1 0-1 0 0,1-1 0 0 0,-1 1 0 0 0,1 0 0 0 0,-1 0 1 0 0,1-1-1 0 0,-1 1 0 0 0,1 0 0 0 0,0 0 0 0 0,0 0 1 0 0,26-7 96 0 0,-7 7-55 0 0,-1 1-1 0 0,1 1 0 0 0,-1 1 1 0 0,0 0-1 0 0,0 1 0 0 0,0 2 1 0 0,-1 0-1 0 0,1 1 0 0 0,-2 0 1 0 0,27 16-1 0 0,-41-22-33 0 0,-1 1 0 0 0,1 0 0 0 0,-1 0 0 0 0,0 0 0 0 0,1 0 0 0 0,-1 0 0 0 0,0 0 0 0 0,0 1 0 0 0,0-1 0 0 0,-1 1 0 0 0,1-1 0 0 0,-1 1 0 0 0,1 0 0 0 0,-1 0 0 0 0,0-1 0 0 0,0 1 0 0 0,0 0 0 0 0,0 0 0 0 0,-1 0 0 0 0,1 0 0 0 0,-1 0 0 0 0,0 0 0 0 0,1 0 0 0 0,-2 0 0 0 0,1 0 0 0 0,0 1 0 0 0,0-1 0 0 0,-1 0 0 0 0,0 0 0 0 0,0 0 0 0 0,0-1 0 0 0,-1 5 0 0 0,-1-1-9 0 0,0 0 0 0 0,0 0-1 0 0,0-1 1 0 0,-1 1 0 0 0,0-1-1 0 0,0 0 1 0 0,0 0 0 0 0,-1 0-1 0 0,1 0 1 0 0,-1-1 0 0 0,-1 0-1 0 0,1 0 1 0 0,-12 7 0 0 0,-115 47-222 0 0,177-51-24 0 0,-25-6 207 0 0,9-1-84 0 0,1 2 1 0 0,-1 1-1 0 0,0 1 1 0 0,0 2-1 0 0,48 15 1 0 0,-72-19-486 0 0,0 0 1 0 0,0-1-1 0 0,1 1 1 0 0,-1-1-1 0 0,8 1 0 0 0,-11-2 52 0 0,0 0 0 0 0,0 0 0 0 0,0 0-1 0 0,0-1 1 0 0,-1 1 0 0 0,1 0 0 0 0,0-1-1 0 0,0 1 1 0 0,0-1 0 0 0,-1 0 0 0 0,1 1-1 0 0,0-1 1 0 0,-1 0 0 0 0,1 0 0 0 0,0 0-1 0 0,-1 0 1 0 0,1-1 0 0 0,-1 1-1 0 0,2-2 1 0 0,4-4-4825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05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65 232 6065 0 0,'-10'-9'1922'0'0,"-30"-34"1865"0"0,39 41-3634 0 0,-1 0 0 0 0,1 0 0 0 0,-1 0-1 0 0,1 0 1 0 0,0 0 0 0 0,0 0 0 0 0,0 0 0 0 0,0-1-1 0 0,0 1 1 0 0,0 0 0 0 0,1-1 0 0 0,-1 1-1 0 0,1 0 1 0 0,0-1 0 0 0,-1 1 0 0 0,1-1 0 0 0,0 1-1 0 0,0-1 1 0 0,1-2 0 0 0,-1 4-72 0 0,1 1 0 0 0,-1-1 0 0 0,1 1 1 0 0,-1-1-1 0 0,0 1 0 0 0,1-1 0 0 0,-1 1 1 0 0,1 0-1 0 0,-1-1 0 0 0,1 1 0 0 0,-1 0 0 0 0,1-1 1 0 0,-1 1-1 0 0,1 0 0 0 0,-1-1 0 0 0,1 1 0 0 0,0 0 1 0 0,-1 0-1 0 0,1 0 0 0 0,-1 0 0 0 0,1 0 0 0 0,0 0 1 0 0,-1 0-1 0 0,1 0 0 0 0,0 0 0 0 0,-1 0 1 0 0,1 0-1 0 0,-1 0 0 0 0,2 0 0 0 0,22 6 976 0 0,-17-4-663 0 0,74 11 365 0 0,-73-13-958 0 0,1 1-1 0 0,0-1 0 0 0,-1-1 0 0 0,1 0 1 0 0,-1 0-1 0 0,1 0 0 0 0,12-5 0 0 0,-17 4-37 0 0,0 0 0 0 0,-1 0 0 0 0,1-1 0 0 0,-1 1 0 0 0,0-1-1 0 0,0 1 1 0 0,0-1 0 0 0,0 0 0 0 0,0 0 0 0 0,-1-1-1 0 0,1 1 1 0 0,2-5 0 0 0,-3 4 249 0 0,1-1-1 0 0,0 1 1 0 0,-1-1-1 0 0,0 0 1 0 0,0 0-1 0 0,0 0 1 0 0,-1 0-1 0 0,0 0 1 0 0,0 0-1 0 0,0 0 1 0 0,0 0-1 0 0,-1-1 1 0 0,0 1-1 0 0,0 0 1 0 0,-1-8-1 0 0,1 13 55 0 0,0-1 0 0 0,0 1-1 0 0,0-1 1 0 0,0 1 0 0 0,0 0-1 0 0,-1-1 1 0 0,1 1 0 0 0,0-1 0 0 0,0 1-1 0 0,0 0 1 0 0,0-1 0 0 0,-1 1-1 0 0,1 0 1 0 0,0-1 0 0 0,0 1-1 0 0,-1 0 1 0 0,1-1 0 0 0,0 1 0 0 0,0 0-1 0 0,-1-1 1 0 0,1 1 0 0 0,0 0-1 0 0,-1 0 1 0 0,1-1 0 0 0,-1 1-1 0 0,1 0 1 0 0,0 0 0 0 0,-1 0 0 0 0,1 0-1 0 0,0-1 1 0 0,-1 1 0 0 0,1 0-1 0 0,-1 0 1 0 0,1 0 0 0 0,-1 0-1 0 0,1 0 1 0 0,0 0 0 0 0,-1 0 0 0 0,0 0-1 0 0,-15 15 2225 0 0,-8 25 104 0 0,19-29-2281 0 0,1 0 0 0 0,1 0-1 0 0,-1 1 1 0 0,2-1-1 0 0,0 1 1 0 0,0 0-1 0 0,1 0 1 0 0,0 0-1 0 0,1 0 1 0 0,3 20 0 0 0,3 3-754 0 0,1 0 0 0 0,15 42 0 0 0,-22-76 627 0 0,6 16-977 0 0,7 24-685 0 0,-10-30-2602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06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45 7186 0 0,'-5'3'1312'0'0,"0"0"0"0"0,1 1 0 0 0,-1-1 0 0 0,1 1 1 0 0,-8 7-1 0 0,10-8-871 0 0,0 0 0 0 0,0 0 0 0 0,0 0 0 0 0,0 0 0 0 0,0 0 0 0 0,1 0 0 0 0,0 0 0 0 0,-1 1-1 0 0,0 3 1 0 0,2-5-384 0 0,-1 1 0 0 0,1 0-1 0 0,0-1 1 0 0,0 1 0 0 0,0 0 0 0 0,1-1-1 0 0,-1 1 1 0 0,0 0 0 0 0,1-1-1 0 0,0 1 1 0 0,0 0 0 0 0,0-1-1 0 0,0 1 1 0 0,0-1 0 0 0,0 1-1 0 0,1-1 1 0 0,-1 0 0 0 0,1 0 0 0 0,-1 0-1 0 0,1 1 1 0 0,0-1 0 0 0,0-1-1 0 0,0 1 1 0 0,0 0 0 0 0,0 0-1 0 0,0-1 1 0 0,1 1 0 0 0,2 1 0 0 0,1-1-21 0 0,-1 1 1 0 0,0 0-1 0 0,1-1 1 0 0,0 0 0 0 0,-1 0-1 0 0,1-1 1 0 0,0 1-1 0 0,0-1 1 0 0,0-1 0 0 0,0 1-1 0 0,0-1 1 0 0,0 0-1 0 0,0 0 1 0 0,0-1 0 0 0,0 0-1 0 0,0 0 1 0 0,0 0-1 0 0,9-4 1 0 0,-11 3 17 0 0,-1 1-1 0 0,0-1 1 0 0,0 1-1 0 0,0-1 1 0 0,0 0 0 0 0,0 0-1 0 0,-1 0 1 0 0,1-1-1 0 0,0 1 1 0 0,-1-1 0 0 0,0 1-1 0 0,0-1 1 0 0,1 0-1 0 0,-2 0 1 0 0,1 0 0 0 0,0 0-1 0 0,-1 0 1 0 0,1 0-1 0 0,-1-1 1 0 0,0 1 0 0 0,0 0-1 0 0,0-1 1 0 0,0 1-1 0 0,-1-1 1 0 0,0 1 0 0 0,1-1-1 0 0,-1 1 1 0 0,0-1-1 0 0,-1 1 1 0 0,1-1 0 0 0,-1 1-1 0 0,1 0 1 0 0,-2-5-1 0 0,0 3 13 0 0,-1 0-1 0 0,1 0 0 0 0,-1 0 0 0 0,0 0 1 0 0,0 1-1 0 0,0 0 0 0 0,-1-1 0 0 0,1 1 1 0 0,-1 0-1 0 0,0 0 0 0 0,0 1 0 0 0,-1-1 0 0 0,1 1 1 0 0,-1 0-1 0 0,1 0 0 0 0,-1 1 0 0 0,-10-5 1 0 0,12 6-154 0 0,0-1 0 0 0,0 1 0 0 0,0 0 0 0 0,0 0 1 0 0,-1 0-1 0 0,1 0 0 0 0,0 0 0 0 0,0 1 1 0 0,-1 0-1 0 0,1-1 0 0 0,0 1 0 0 0,0 0 0 0 0,-1 1 1 0 0,1-1-1 0 0,0 1 0 0 0,-1-1 0 0 0,1 1 0 0 0,0 0 1 0 0,0 0-1 0 0,0 0 0 0 0,0 1 0 0 0,0-1 0 0 0,0 1 1 0 0,0-1-1 0 0,1 1 0 0 0,-1 0 0 0 0,0 0 1 0 0,1 1-1 0 0,0-1 0 0 0,-1 0 0 0 0,-1 3 0 0 0,2-2-627 0 0,1 0-1 0 0,0 0 0 0 0,0 0 0 0 0,0 0 0 0 0,0 0 0 0 0,0 0 1 0 0,0 0-1 0 0,1 0 0 0 0,-1 0 0 0 0,1 0 0 0 0,0 0 0 0 0,0 0 0 0 0,0 1 1 0 0,1-1-1 0 0,-1 0 0 0 0,1 0 0 0 0,-1 0 0 0 0,1 0 0 0 0,0 0 1 0 0,2 3-1 0 0,2 3-3582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06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1 12643 0 0,'-11'10'5550'0'0,"9"-9"-5322"0"0,1 0 0 0 0,0 0 0 0 0,0 0 0 0 0,0 0 0 0 0,0 0 0 0 0,0 0 0 0 0,0 0 0 0 0,0 1 0 0 0,0-1 0 0 0,0 0 0 0 0,1 0 0 0 0,-1 1 0 0 0,0-1 0 0 0,1 1 0 0 0,-1-1 0 0 0,1 0 0 0 0,0 1 0 0 0,-1-1 0 0 0,1 1 0 0 0,0-1 0 0 0,0 1 0 0 0,0-1 0 0 0,0 1 0 0 0,0 2 0 0 0,0 11-81 0 0,-2 1 0 0 0,0-1 1 0 0,-1 0-1 0 0,0 0 0 0 0,-11 29 0 0 0,-38 73-290 0 0,26-63-584 0 0,10-28-473 0 0,13-24 26 0 0,9-16 212 0 0,-2 8 928 0 0,0 1-1 0 0,0-1 1 0 0,0 1 0 0 0,1 0 0 0 0,0 0 0 0 0,0 1-1 0 0,0 0 1 0 0,1-1 0 0 0,-1 2 0 0 0,1-1 0 0 0,0 1-1 0 0,0 0 1 0 0,0 0 0 0 0,1 0 0 0 0,-1 1 0 0 0,1 0-1 0 0,11-2 1 0 0,-8 2-59 0 0,0 0-1 0 0,0 1 0 0 0,0 0 0 0 0,0 0 1 0 0,0 1-1 0 0,0 1 0 0 0,0 0 0 0 0,0 0 1 0 0,0 1-1 0 0,0 0 0 0 0,14 5 0 0 0,-23-7-66 0 0,20 8-3365 0 0,-21-8 3314 0 0,1 0 0 0 0,-1 0 0 0 0,0 1 0 0 0,1-1 0 0 0,-1 0 0 0 0,1 0 0 0 0,-1 0 0 0 0,1 0 0 0 0,-1 0 0 0 0,1 0 0 0 0,-1 0 0 0 0,1 0 0 0 0,-1 0 0 0 0,1 0 0 0 0,-1 0 0 0 0,1 0 0 0 0,-1 0 0 0 0,1 0 0 0 0,-1 0 0 0 0,1-1 0 0 0,-1 1 0 0 0,1 0 0 0 0,-1 0 0 0 0,1-1 0 0 0,-1 1 0 0 0,0 0 0 0 0,1 0 0 0 0,-1-1 0 0 0,1 1 0 0 0,-1 0 0 0 0,0-1 0 0 0,0 1 0 0 0,1-1 0 0 0,-1 1 0 0 0,1-1 0 0 0,0-7-2007 0 0,7 5-1120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06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70 3945 0 0,'-12'-35'6970'0'0,"2"9"304"0"0,9 26-7161 0 0,1 0-1 0 0,0-1 0 0 0,0 1 1 0 0,0 0-1 0 0,0 0 0 0 0,0-1 1 0 0,0 1-1 0 0,0 0 1 0 0,0 0-1 0 0,-1-1 0 0 0,1 1 1 0 0,0 0-1 0 0,0 0 0 0 0,0 0 1 0 0,0-1-1 0 0,0 1 1 0 0,0 0-1 0 0,0 0 0 0 0,1-1 1 0 0,-1 1-1 0 0,0 0 0 0 0,0 0 1 0 0,0-1-1 0 0,0 1 1 0 0,0 0-1 0 0,0 0 0 0 0,0 0 1 0 0,0-1-1 0 0,1 1 0 0 0,-1 0 1 0 0,0 0-1 0 0,0 0 1 0 0,0-1-1 0 0,0 1 0 0 0,1 0 1 0 0,-1 0-1 0 0,0 0 0 0 0,0 0 1 0 0,0 0-1 0 0,1-1 1 0 0,-1 1-1 0 0,0 0 0 0 0,1 0 1 0 0,-1 0-47 0 0,0 0 0 0 0,1 1 1 0 0,-1-1-1 0 0,1 0 0 0 0,-1 0 0 0 0,0 1 1 0 0,1-1-1 0 0,-1 0 0 0 0,0 0 1 0 0,1 1-1 0 0,-1-1 0 0 0,0 0 0 0 0,1 1 1 0 0,-1-1-1 0 0,0 0 0 0 0,0 1 1 0 0,1-1-1 0 0,-1 1 0 0 0,0-1 1 0 0,0 0-1 0 0,0 1 0 0 0,0-1 0 0 0,0 1 1 0 0,1-1-1 0 0,-1 1 0 0 0,2 50 109 0 0,-2-44-246 0 0,-1-1 0 0 0,1 1 0 0 0,1 0 0 0 0,-1 0 0 0 0,1 0-1 0 0,0-1 1 0 0,1 1 0 0 0,0 0 0 0 0,5 11 0 0 0,-6-17 57 0 0,0 0 0 0 0,0 0 0 0 0,0 0-1 0 0,0 0 1 0 0,0 0 0 0 0,1-1 0 0 0,-1 1-1 0 0,0 0 1 0 0,0-1 0 0 0,1 1 0 0 0,-1-1-1 0 0,1 1 1 0 0,-1-1 0 0 0,0 0 0 0 0,1 1-1 0 0,-1-1 1 0 0,1 0 0 0 0,-1 0 0 0 0,1 0 0 0 0,-1 0-1 0 0,1-1 1 0 0,1 1 0 0 0,41-8-886 0 0,-33 5 169 0 0,14-1-1099 0 0,-17 4 195 0 0,-1-1 0 0 0,0 0 0 0 0,0-1 1 0 0,0 0-1 0 0,9-3 0 0 0,-23 10 1721 0 0,0 1-1 0 0,1 0 1 0 0,0 0 0 0 0,1 0 0 0 0,-1 1 0 0 0,1-1 0 0 0,0 1 0 0 0,1 1 0 0 0,-6 11 0 0 0,2-4 766 0 0,0 1-1 0 0,1 0 1 0 0,1 0 0 0 0,-6 24 0 0 0,11-37-759 0 0,1 0 0 0 0,-1 0 0 0 0,1 1 0 0 0,0-1 0 0 0,0 0 0 0 0,0 0 0 0 0,0 0 0 0 0,0 0-1 0 0,1 0 1 0 0,-1 1 0 0 0,1-1 0 0 0,0 0 0 0 0,0 0 0 0 0,0 0 0 0 0,0 0 0 0 0,1-1 0 0 0,-1 1 0 0 0,1 0 0 0 0,-1 0 0 0 0,1-1 0 0 0,0 1 0 0 0,0-1 0 0 0,1 0-1 0 0,2 3 1 0 0,-3-4 13 0 0,0 0 0 0 0,1 1 0 0 0,-1-1 0 0 0,0-1 0 0 0,1 1 0 0 0,-1 0 0 0 0,1-1-1 0 0,0 1 1 0 0,-1-1 0 0 0,1 1 0 0 0,-1-1 0 0 0,1 0 0 0 0,0 0 0 0 0,-1-1 0 0 0,1 1 0 0 0,-1 0-1 0 0,1-1 1 0 0,-1 0 0 0 0,1 1 0 0 0,-1-1 0 0 0,1 0 0 0 0,-1 0 0 0 0,0-1 0 0 0,1 1-1 0 0,-1 0 1 0 0,0-1 0 0 0,0 1 0 0 0,0-1 0 0 0,3-3 0 0 0,-2 2 79 0 0,1 0 0 0 0,-1 0 0 0 0,0-1 0 0 0,0 1 0 0 0,-1-1 0 0 0,1 1 0 0 0,-1-1 1 0 0,1 0-1 0 0,-1 0 0 0 0,0 0 0 0 0,-1-1 0 0 0,1 1 0 0 0,-1 0 0 0 0,0-1 0 0 0,0 1 0 0 0,0-1 0 0 0,0-5 0 0 0,-1 7-134 0 0,0 0-1 0 0,-1 0 0 0 0,1 0 0 0 0,-1 0 1 0 0,1 1-1 0 0,-1-1 0 0 0,0 0 1 0 0,0 1-1 0 0,0-1 0 0 0,-1 1 0 0 0,1-1 1 0 0,0 1-1 0 0,-1-1 0 0 0,0 1 0 0 0,1 0 1 0 0,-1 0-1 0 0,0 0 0 0 0,0 0 1 0 0,0 0-1 0 0,-1 0 0 0 0,1 0 0 0 0,0 1 1 0 0,-1-1-1 0 0,1 1 0 0 0,-1 0 0 0 0,1-1 1 0 0,-1 1-1 0 0,0 0 0 0 0,-2 0 1 0 0,3 0-79 0 0,1 1 0 0 0,-1 0 0 0 0,1-1 0 0 0,-1 1 0 0 0,1 0 0 0 0,-1 0 0 0 0,1 0 0 0 0,-1 0 1 0 0,1 0-1 0 0,-1 0 0 0 0,1 0 0 0 0,-1 0 0 0 0,0 1 0 0 0,1-1 0 0 0,0 1 0 0 0,-1-1 0 0 0,1 1 1 0 0,-1-1-1 0 0,1 1 0 0 0,0 0 0 0 0,-1 0 0 0 0,1 0 0 0 0,-2 1 0 0 0,2-1-249 0 0,0 0 0 0 0,0 1-1 0 0,0-1 1 0 0,0 0 0 0 0,0 0 0 0 0,1 1 0 0 0,-1-1-1 0 0,0 1 1 0 0,1-1 0 0 0,-1 0 0 0 0,1 1 0 0 0,-1 2-1 0 0,4 15-5730 0 0,-3-17 5214 0 0,1-1 0 0 0,0 1 1 0 0,0-1-1 0 0,0 0 0 0 0,0 0 1 0 0,0 1-1 0 0,0-1 1 0 0,0 0-1 0 0,0 0 0 0 0,0 0 1 0 0,3 1-1 0 0,2 2-3878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08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11 12211 0 0,'-21'5'3408'0'0,"18"-4"-3069"0"0,0 1 1 0 0,0-2 0 0 0,0 1-1 0 0,0 0 1 0 0,0-1 0 0 0,0 1 0 0 0,0-1-1 0 0,0 0 1 0 0,0 0 0 0 0,0 0 0 0 0,0 0-1 0 0,-5-2 1 0 0,8 2-301 0 0,0 0 0 0 0,0 0 0 0 0,0 0 0 0 0,0 0 0 0 0,-1 0 0 0 0,1 0 0 0 0,0 0 0 0 0,0 0 0 0 0,0 0 0 0 0,0 0 0 0 0,0 0 0 0 0,0 0 0 0 0,-1 0 0 0 0,1 0 0 0 0,0 0 0 0 0,0 0-1 0 0,0 0 1 0 0,0 0 0 0 0,0 0 0 0 0,0 0 0 0 0,0 0 0 0 0,0-1 0 0 0,0 1 0 0 0,-1 0 0 0 0,1 0 0 0 0,0 0 0 0 0,0 0 0 0 0,0 0 0 0 0,0 0 0 0 0,0 0 0 0 0,0 0 0 0 0,0 0 0 0 0,0-1 0 0 0,0 1 0 0 0,0 0 0 0 0,0 0 0 0 0,0 0 0 0 0,0 0 0 0 0,0 0 0 0 0,0 0 0 0 0,0-1 0 0 0,0 1 0 0 0,0 0 0 0 0,0 0 0 0 0,0 0 0 0 0,0 0 0 0 0,0 0 0 0 0,0 0 0 0 0,0 0 0 0 0,0-1 0 0 0,0 1 0 0 0,0 0 0 0 0,0 0 0 0 0,0 0-1 0 0,0 0 1 0 0,0 0 0 0 0,0 0 0 0 0,1 0 0 0 0,-1 0 0 0 0,10-5 868 0 0,12 1-498 0 0,0 1-280 0 0,0 1 0 0 0,0 1-1 0 0,0 1 1 0 0,27 4 0 0 0,-44-4-112 0 0,1 1 0 0 0,-1-1-1 0 0,0 1 1 0 0,0 1 0 0 0,1-1 0 0 0,-1 1 0 0 0,0 0-1 0 0,0 0 1 0 0,-1 1 0 0 0,1-1 0 0 0,0 1-1 0 0,-1 0 1 0 0,0 0 0 0 0,0 1 0 0 0,0-1 0 0 0,0 1-1 0 0,0 0 1 0 0,-1 0 0 0 0,1 0 0 0 0,-1 0 0 0 0,0 1-1 0 0,0-1 1 0 0,3 8 0 0 0,-6-10 16 0 0,1 1 0 0 0,-1-1 0 0 0,0 1 0 0 0,1-1 0 0 0,-1 1 0 0 0,0 0 0 0 0,0-1 0 0 0,-1 1 0 0 0,1-1 0 0 0,0 1 0 0 0,-1-1 0 0 0,0 0 0 0 0,1 1 0 0 0,-1-1 0 0 0,0 1 0 0 0,0-1 0 0 0,-1 0 0 0 0,1 0 0 0 0,0 0 1 0 0,-1 0-1 0 0,1 0 0 0 0,-1 0 0 0 0,-2 2 0 0 0,-6 6 33 0 0,0 0 0 0 0,-1-1 0 0 0,-13 9 0 0 0,2-1-86 0 0,7-5-44 0 0,4-3-106 0 0,0-1 0 0 0,1 2 0 0 0,0 0 0 0 0,-15 19 0 0 0,25-28 143 0 0,-1-1 1 0 0,1 1 0 0 0,-1-1 0 0 0,1 1 0 0 0,-1-1-1 0 0,1 1 1 0 0,0-1 0 0 0,-1 1 0 0 0,1 0 0 0 0,0-1-1 0 0,0 1 1 0 0,0 0 0 0 0,-1-1 0 0 0,1 1 0 0 0,0 0-1 0 0,0-1 1 0 0,0 1 0 0 0,0 0 0 0 0,0 0 0 0 0,0-1-1 0 0,0 1 1 0 0,0 0 0 0 0,1-1 0 0 0,-1 1 0 0 0,0 0-1 0 0,0-1 1 0 0,1 1 0 0 0,-1 0 0 0 0,0-1 0 0 0,1 2-1 0 0,0-1 17 0 0,1-1-1 0 0,-1 1 0 0 0,0 0 1 0 0,1 0-1 0 0,-1-1 0 0 0,0 1 1 0 0,1-1-1 0 0,-1 1 0 0 0,1-1 0 0 0,-1 0 1 0 0,1 1-1 0 0,-1-1 0 0 0,3 0 1 0 0,47-4 127 0 0,-26-1-57 0 0,6-2-887 0 0,-1 2 1 0 0,54-3-1 0 0,-105 49 2045 0 0,18-34-981 0 0,-33 59 507 0 0,33-61-747 0 0,-1 0 1 0 0,0 0-1 0 0,1 0 0 0 0,-1 0 1 0 0,-1 0-1 0 0,1-1 0 0 0,-1 0 1 0 0,0 0-1 0 0,-7 5 0 0 0,19-11 25 0 0,1 1 0 0 0,-1 1 0 0 0,0-1 0 0 0,1 1 0 0 0,10 2 0 0 0,-10-2-23 0 0,37 4-381 0 0,-22-1-848 0 0,42-1-1 0 0,-59-3 361 0 0,0 1 0 0 0,1-1-1 0 0,-1 0 1 0 0,0-1 0 0 0,0 0-1 0 0,9-3 1 0 0,-12 4 558 0 0,-1-1 0 0 0,0 1 0 0 0,0 0 0 0 0,0-1 0 0 0,1 0 0 0 0,-2 1 1 0 0,1-1-1 0 0,0 0 0 0 0,0 0 0 0 0,1-2 0 0 0,-3 4 315 0 0,0 0-1 0 0,0 0 1 0 0,1 0 0 0 0,-1 0-1 0 0,0-1 1 0 0,0 1 0 0 0,0 0 0 0 0,0 0-1 0 0,0 0 1 0 0,0 0 0 0 0,0 0-1 0 0,0 0 1 0 0,0 0 0 0 0,0 0-1 0 0,0 0 1 0 0,0 0 0 0 0,0-1-1 0 0,0 1 1 0 0,0 0 0 0 0,0 0 0 0 0,0 0-1 0 0,0 0 1 0 0,0 0 0 0 0,0 0-1 0 0,0 0 1 0 0,0-1 0 0 0,0 1-1 0 0,0 0 1 0 0,0 0 0 0 0,0 0-1 0 0,0 0 1 0 0,0 0 0 0 0,0 0 0 0 0,0 0-1 0 0,0 0 1 0 0,0 0 0 0 0,0-1-1 0 0,0 1 1 0 0,0 0 0 0 0,0 0-1 0 0,0 0 1 0 0,0 0 0 0 0,0 0-1 0 0,-1 0 1 0 0,1 0 0 0 0,0 0 0 0 0,0 0-1 0 0,0 0 1 0 0,0 0 0 0 0,0 0-1 0 0,0 0 1 0 0,0 0 0 0 0,0-1-1 0 0,0 1 1 0 0,-1 0 0 0 0,1 0-1 0 0,0 0 1 0 0,0 0 0 0 0,0 0 0 0 0,0 0-1 0 0,-17 7 1110 0 0,10-2-527 0 0,1 0 1 0 0,-1 1 0 0 0,1 0-1 0 0,0 0 1 0 0,0 0 0 0 0,1 0 0 0 0,-1 1-1 0 0,2 0 1 0 0,-9 14 0 0 0,11-17-407 0 0,-1 1 0 0 0,1-1 0 0 0,0 1 0 0 0,0-1 1 0 0,1 1-1 0 0,-1 0 0 0 0,1-1 0 0 0,0 1 1 0 0,1 0-1 0 0,-1 0 0 0 0,1 0 0 0 0,0 0 0 0 0,0 0 1 0 0,0 0-1 0 0,1 0 0 0 0,-1-1 0 0 0,1 1 0 0 0,2 6 1 0 0,-2-10-193 0 0,-1 0 0 0 0,1 1 0 0 0,0-1 0 0 0,0 0 0 0 0,-1 1 0 0 0,1-1 0 0 0,0 0 0 0 0,0 0 0 0 0,1 0 0 0 0,-1 0 0 0 0,0 0 1 0 0,0 0-1 0 0,0 0 0 0 0,1 0 0 0 0,-1 0 0 0 0,0 0 0 0 0,1-1 0 0 0,-1 1 0 0 0,1-1 0 0 0,-1 1 0 0 0,1-1 0 0 0,-1 1 0 0 0,1-1 0 0 0,1 0 1 0 0,1 0 18 0 0,-1 0 1 0 0,1 0 0 0 0,-1-1 0 0 0,1 1-1 0 0,-1-1 1 0 0,0 0 0 0 0,1 0 0 0 0,-1-1 0 0 0,0 1-1 0 0,6-4 1 0 0,-4 3 69 0 0,-1-1 0 0 0,0 0 0 0 0,0 1 0 0 0,0-2 0 0 0,0 1 0 0 0,0 0 0 0 0,-1-1 0 0 0,1 0 0 0 0,-1 0 0 0 0,0 0 0 0 0,0 0 0 0 0,-1 0 0 0 0,1 0 0 0 0,-1-1 0 0 0,4-9 0 0 0,-6 13-9 0 0,-1-1 0 0 0,1 0 0 0 0,0 0 0 0 0,0 0 0 0 0,-1 1 0 0 0,1-1 0 0 0,-1 0 1 0 0,0 0-1 0 0,1 1 0 0 0,-1-1 0 0 0,0 0 0 0 0,0 1 0 0 0,0-1 0 0 0,0 1 1 0 0,0-1-1 0 0,-1 1 0 0 0,1 0 0 0 0,0-1 0 0 0,-1 1 0 0 0,1 0 0 0 0,0 0 0 0 0,-1 0 1 0 0,0 0-1 0 0,1 0 0 0 0,-1 0 0 0 0,1 1 0 0 0,-1-1 0 0 0,0 0 0 0 0,0 1 0 0 0,1 0 1 0 0,-1-1-1 0 0,-3 1 0 0 0,0-2-44 0 0,-1 1 0 0 0,1 0 0 0 0,-1 1 0 0 0,0-1 0 0 0,1 1 0 0 0,-1 0 0 0 0,0 0 0 0 0,1 1 0 0 0,-9 1 0 0 0,-5 10-530 0 0,13 0-4128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09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24 5481 0 0,'-18'-9'7118'0'0,"16"7"-6479"0"0,0 1 0 0 0,-1-1 0 0 0,1 1 0 0 0,0 0 0 0 0,-1-1-1 0 0,0 1 1 0 0,1 1 0 0 0,-1-1 0 0 0,0 0 0 0 0,1 1 0 0 0,-1-1 0 0 0,-4 1-1 0 0,33-1-404 0 0,-1 0-208 0 0,0 2 0 0 0,30 3 1 0 0,-35-1-2 0 0,0 0 12 0 0,-1 0 0 0 0,1 2 0 0 0,35 12 0 0 0,-55-17-12 0 0,1 0 0 0 0,-1 0 0 0 0,1 1 0 0 0,-1-1 0 0 0,0 0 0 0 0,1 0 0 0 0,-1 0 0 0 0,0 1 0 0 0,0-1 0 0 0,1 0 0 0 0,-1 0 0 0 0,0 1 0 0 0,1-1 0 0 0,-1 0 0 0 0,0 0 0 0 0,0 1 0 0 0,0-1 0 0 0,1 0 0 0 0,-1 1 0 0 0,0-1 0 0 0,0 0 0 0 0,0 1 0 0 0,0-1 0 0 0,0 1 0 0 0,1-1 0 0 0,-1 0 0 0 0,0 1 0 0 0,0-1 0 0 0,0 0 0 0 0,0 1 0 0 0,0-1 0 0 0,-1 1 0 0 0,-8 12 364 0 0,-25 13-303 0 0,27-21-95 0 0,-22 14-28 0 0,-24 18-13 0 0,49-33 25 0 0,0-1 1 0 0,0 1-1 0 0,0 0 0 0 0,0 0 0 0 0,1 0 0 0 0,0 1 1 0 0,0-1-1 0 0,0 1 0 0 0,-2 5 0 0 0,4-9 1 0 0,0 1 1 0 0,1 0-1 0 0,0-1 1 0 0,-1 1-1 0 0,1 0 0 0 0,0-1 1 0 0,0 1-1 0 0,0 0 1 0 0,0-1-1 0 0,0 1 0 0 0,0 0 1 0 0,0-1-1 0 0,0 1 1 0 0,1 0-1 0 0,-1-1 0 0 0,1 1 1 0 0,-1-1-1 0 0,1 1 1 0 0,0-1-1 0 0,-1 1 0 0 0,1-1 1 0 0,1 2-1 0 0,1 0 10 0 0,-1 1 0 0 0,1-2 0 0 0,0 1 0 0 0,0 0 0 0 0,1 0 0 0 0,-1-1 0 0 0,0 0 0 0 0,8 4 0 0 0,-2-2 74 0 0,0 0 0 0 0,0-1 0 0 0,0 0-1 0 0,1 0 1 0 0,-1-1 0 0 0,1-1 0 0 0,12 2-1 0 0,-12-4-24 0 0,0 0-1 0 0,0 0 0 0 0,0-1 0 0 0,0-1 0 0 0,0 1 0 0 0,0-2 0 0 0,-1 1 0 0 0,12-6 0 0 0,-15 6-202 0 0,0 0 0 0 0,-1-1 0 0 0,1 1 0 0 0,-1-1 0 0 0,1 0 0 0 0,-1-1 0 0 0,0 1 0 0 0,0-1 0 0 0,-1 0 0 0 0,0 0 0 0 0,0 0 0 0 0,0-1 0 0 0,5-8 0 0 0,-8 12 10 0 0,-1 1 0 0 0,1 0 0 0 0,-1-1 0 0 0,1 1 0 0 0,-1-1 0 0 0,1 1 1 0 0,-1-1-1 0 0,0 1 0 0 0,1-1 0 0 0,-1 1 0 0 0,0-1 0 0 0,0 1 0 0 0,0-1 1 0 0,-1 1-1 0 0,1-1 0 0 0,-1-1 0 0 0,1 2 60 0 0,0 1 0 0 0,-1-1 1 0 0,1 0-1 0 0,-1 1 0 0 0,1-1 0 0 0,-1 1 1 0 0,1-1-1 0 0,-1 1 0 0 0,1-1 0 0 0,-1 1 1 0 0,0 0-1 0 0,1-1 0 0 0,-1 1 0 0 0,1 0 0 0 0,-1-1 1 0 0,0 1-1 0 0,1 0 0 0 0,-1 0 0 0 0,0 0 1 0 0,0 0-1 0 0,1-1 0 0 0,-1 1 0 0 0,-1 0 1 0 0,-3 1-47 0 0,1-1-1 0 0,-1 1 1 0 0,1 0 0 0 0,-1 0 0 0 0,1 0 0 0 0,-1 1 0 0 0,1-1 0 0 0,-7 5 0 0 0,6-4 381 0 0,0 1-1 0 0,1 0 1 0 0,-1 0 0 0 0,1 0 0 0 0,0 0-1 0 0,0 1 1 0 0,0 0 0 0 0,1 0 0 0 0,-1 0-1 0 0,1 0 1 0 0,0 0 0 0 0,0 1 0 0 0,0-1-1 0 0,1 1 1 0 0,-1 0 0 0 0,1 0 0 0 0,1 0-1 0 0,-1 0 1 0 0,0 0 0 0 0,0 10 0 0 0,1-2 19 0 0,0 0 0 0 0,2 0 0 0 0,0 0 1 0 0,0 0-1 0 0,1 0 0 0 0,0 0 0 0 0,7 19 0 0 0,-4-15 219 0 0,-5-12-869 0 0,1-1 1 0 0,0 0-1 0 0,0 1 0 0 0,1-1 1 0 0,-1 0-1 0 0,1 0 1 0 0,3 6-1 0 0,-5-10 253 0 0,1 1 0 0 0,-1-1-1 0 0,1 1 1 0 0,-1-1 0 0 0,0 0 0 0 0,1 1 0 0 0,-1-1-1 0 0,1 0 1 0 0,-1 1 0 0 0,1-1 0 0 0,-1 0 0 0 0,1 1-1 0 0,0-1 1 0 0,-1 0 0 0 0,1 0 0 0 0,-1 0 0 0 0,1 0-1 0 0,-1 0 1 0 0,1 0 0 0 0,0 0 0 0 0,-1 0 0 0 0,1 0-1 0 0,-1 0 1 0 0,2 0 0 0 0,-1 0-247 0 0,1-1 1 0 0,0 0-1 0 0,0 0 0 0 0,0 0 0 0 0,-1 0 1 0 0,1 0-1 0 0,-1 0 0 0 0,1 0 1 0 0,-1 0-1 0 0,1-1 0 0 0,1-1 0 0 0,45-55-1390 0 0,-1 1 8103 0 0,-46 57-6243 0 0,-1 0 1 0 0,0 0 0 0 0,0-1-1 0 0,0 1 1 0 0,0 0-1 0 0,0 0 1 0 0,0 0 0 0 0,1-1-1 0 0,-1 1 1 0 0,0 0-1 0 0,0 0 1 0 0,0 0 0 0 0,1 0-1 0 0,-1-1 1 0 0,0 1 0 0 0,0 0-1 0 0,0 0 1 0 0,1 0-1 0 0,-1 0 1 0 0,0 0 0 0 0,0 0-1 0 0,1 0 1 0 0,-1 0-1 0 0,0 0 1 0 0,0 0 0 0 0,0 0-1 0 0,1 0 1 0 0,-1 0-1 0 0,0 0 1 0 0,0 0 0 0 0,1 0-1 0 0,-1 0 1 0 0,0 0-1 0 0,0 0 1 0 0,1 0 0 0 0,-1 0-1 0 0,0 0 1 0 0,0 0 0 0 0,1 0-1 0 0,-1 1 1 0 0,0-1-1 0 0,0 0 1 0 0,0 0 0 0 0,0 0-1 0 0,1 0 1 0 0,-1 1-1 0 0,0-1 1 0 0,0 0 0 0 0,3 17 1014 0 0,-7 20-772 0 0,1-29-291 0 0,0-1 0 0 0,-1 1 0 0 0,-1-1 0 0 0,1 0 0 0 0,-1-1 0 0 0,0 1-1 0 0,0-1 1 0 0,-7 7 0 0 0,8-10-11 0 0,1 0 0 0 0,-1 0-1 0 0,0 0 1 0 0,0 0 0 0 0,0 0-1 0 0,0-1 1 0 0,0 0 0 0 0,-1 0 0 0 0,1 0-1 0 0,-1 0 1 0 0,1-1 0 0 0,-1 1-1 0 0,0-1 1 0 0,-9 1 0 0 0,91 4 2013 0 0,41 4-1712 0 0,-97-10-727 0 0,88-4-110 0 0,-73-2-2940 0 0,0-3-3790 0 0,-22 4 438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17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27 3585 0 0,'-9'2'415'0'0,"0"0"1"0"0,0 0-1 0 0,0 0 1 0 0,-15 8-1 0 0,16-7 425 0 0,-1 1 1 0 0,0-1-1 0 0,1-1 0 0 0,-13 3 0 0 0,20-5-770 0 0,1 0 0 0 0,-1 0 0 0 0,1 0-1 0 0,-1 0 1 0 0,0 0 0 0 0,1 0-1 0 0,-1 0 1 0 0,1 0 0 0 0,-1 0 0 0 0,0 0-1 0 0,1 0 1 0 0,-1 0 0 0 0,1-1-1 0 0,-1 1 1 0 0,1 0 0 0 0,-1 0 0 0 0,1-1-1 0 0,-1 1 1 0 0,1 0 0 0 0,-1-1-1 0 0,1 1 1 0 0,-1 0 0 0 0,1-1 0 0 0,-1 1-1 0 0,1-1 1 0 0,0 1 0 0 0,-1 0-1 0 0,1-1 1 0 0,0 1 0 0 0,-1-1 0 0 0,1 1-1 0 0,0-1 1 0 0,0 0 0 0 0,-1 1-1 0 0,1-1 1 0 0,0 1 0 0 0,0-1 0 0 0,0 1-1 0 0,0-1 1 0 0,0 0 0 0 0,0 1 0 0 0,0-1-1 0 0,0 1 1 0 0,0-1 0 0 0,0 0-1 0 0,0 1 1 0 0,0-1 0 0 0,0 1 0 0 0,0-1-1 0 0,1 1 1 0 0,-1-1 0 0 0,0 1-1 0 0,0-1 1 0 0,1 1 0 0 0,-1-1 0 0 0,1 0-1 0 0,0-2 11 0 0,0 1-1 0 0,0-1 1 0 0,0 1 0 0 0,1-1-1 0 0,-1 1 1 0 0,1 0-1 0 0,-1 0 1 0 0,1-1 0 0 0,0 1-1 0 0,0 0 1 0 0,3-2-1 0 0,-1 2-2 0 0,1 0-1 0 0,0 1 0 0 0,-1 0 0 0 0,1 0 0 0 0,0 0 0 0 0,-1 0 0 0 0,1 1 0 0 0,0-1 0 0 0,0 1 0 0 0,-1 1 0 0 0,1-1 0 0 0,0 0 0 0 0,0 1 0 0 0,-1 0 0 0 0,1 0 0 0 0,0 1 0 0 0,-1 0 0 0 0,1-1 0 0 0,4 4 0 0 0,-5-3-2 0 0,-1-1 0 0 0,0 1-1 0 0,0 0 1 0 0,0 0 0 0 0,0 0 0 0 0,0 0 0 0 0,-1 0-1 0 0,1 1 1 0 0,-1-1 0 0 0,1 1 0 0 0,-1 0-1 0 0,0 0 1 0 0,0 0 0 0 0,0 0 0 0 0,0 0 0 0 0,-1 0-1 0 0,1 0 1 0 0,-1 1 0 0 0,0-1 0 0 0,0 0 0 0 0,0 1-1 0 0,0-1 1 0 0,-1 1 0 0 0,1-1 0 0 0,-1 1-1 0 0,0 4 1 0 0,0-3-61 0 0,-1 0 0 0 0,0 1 0 0 0,0-1 1 0 0,-1 0-1 0 0,1 0 0 0 0,-1 0 0 0 0,0 0 0 0 0,-1 0 0 0 0,1-1 0 0 0,-1 1 0 0 0,0-1 0 0 0,0 1 0 0 0,0-1 0 0 0,-1 0 0 0 0,1 0 1 0 0,-1 0-1 0 0,0-1 0 0 0,0 1 0 0 0,0-1 0 0 0,-1 0 0 0 0,1 0 0 0 0,-1-1 0 0 0,0 1 0 0 0,1-1 0 0 0,-10 3 0 0 0,13-4-9 0 0,30-11-44 0 0,-17 7 20 0 0,-9 2-15 0 0,70-21-66 0 0,-23 13-2795 0 0,-49 9 2759 0 0,-1 0 0 0 0,1 0 0 0 0,-1 0 0 0 0,1 0 0 0 0,-1 0-1 0 0,1 0 1 0 0,0 0 0 0 0,-1 0 0 0 0,1 0 0 0 0,-1 0 0 0 0,1 0 0 0 0,-1 0 0 0 0,1 0 0 0 0,-1 0 0 0 0,1 1 0 0 0,-1-1 0 0 0,1 0 0 0 0,-1 0 0 0 0,1 0 0 0 0,-1 1 0 0 0,1-1 0 0 0,-1 0 0 0 0,1 1 0 0 0,-1-1 0 0 0,1 1 0 0 0,-1-1 0 0 0,0 0 0 0 0,1 1 0 0 0,-1-1 0 0 0,0 1 0 0 0,1-1 0 0 0,-1 1 0 0 0,0-1 0 0 0,0 1 0 0 0,0-1 0 0 0,1 1 0 0 0,-1-1-1 0 0,0 1 1 0 0,0-1 0 0 0,0 1 0 0 0,0-1 0 0 0,0 1 0 0 0,0 0 0 0 0,0 0 0 0 0,-8 24-4101 0 0,3-13 1222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09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10210 0 0,'4'-4'1902'0'0,"2"0"0"0"0,-1 0 0 0 0,0 1 0 0 0,1 0 1 0 0,-1 0-1 0 0,1 0 0 0 0,11-3 0 0 0,-16 16-3067 0 0,2-6-2643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51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10 7106 0 0,'-33'-8'7624'0'0,"33"7"-7497"0"0,-1 1 1 0 0,1 0-1 0 0,-1 0 1 0 0,1 0 0 0 0,-1 0-1 0 0,1-1 1 0 0,-1 1-1 0 0,0 0 1 0 0,1 0-1 0 0,-1 0 1 0 0,1 0 0 0 0,-1 0-1 0 0,1 0 1 0 0,-1 0-1 0 0,1 1 1 0 0,-1-1-1 0 0,1 0 1 0 0,-1 0 0 0 0,1 0-1 0 0,-1 0 1 0 0,1 1-1 0 0,-1-1 1 0 0,1 0-1 0 0,-1 1 1 0 0,1-1-1 0 0,-1 0 1 0 0,1 1 0 0 0,-1-1-1 0 0,1 0 1 0 0,0 1-1 0 0,-1-1 1 0 0,1 1-1 0 0,0-1 1 0 0,-1 1 0 0 0,1-1-1 0 0,0 1 1 0 0,0-1-1 0 0,0 1 1 0 0,-1-1-1 0 0,1 1 1 0 0,0-1 0 0 0,0 1-1 0 0,0-1 1 0 0,0 1-1 0 0,0-1 1 0 0,0 1-1 0 0,0 0 1 0 0,0-1-1 0 0,0 1 1 0 0,0-1 0 0 0,0 1-1 0 0,15 64 304 0 0,-4 0-1 0 0,-2 0 0 0 0,0 71 0 0 0,-6-66-466 0 0,4-1-1 0 0,22 104 0 0 0,-24-143-34 0 0,-5-24 24 0 0,1 0 1 0 0,0-1-1 0 0,0 1 0 0 0,1-1 0 0 0,-1 1 0 0 0,1-1 1 0 0,5 10-1 0 0,-7-15-201 0 0,0 0 1 0 0,1 1-1 0 0,-1-1 1 0 0,1 0-1 0 0,-1 1 1 0 0,1-1-1 0 0,-1 0 0 0 0,1 0 1 0 0,-1 0-1 0 0,1 1 1 0 0,-1-1-1 0 0,1 0 1 0 0,-1 0-1 0 0,1 0 1 0 0,-1 0-1 0 0,1 0 1 0 0,-1 0-1 0 0,1 0 0 0 0,-1 0 1 0 0,1 0-1 0 0,-1 0 1 0 0,1 0-1 0 0,-1-1 1 0 0,1 1-1 0 0,-1 0 1 0 0,1 0-1 0 0,-1 0 1 0 0,1-1-1 0 0,-1 1 1 0 0,0 0-1 0 0,1-1 0 0 0,-1 1 1 0 0,1 0-1 0 0,-1-1 1 0 0,0 1-1 0 0,1 0 1 0 0,-1-1-1 0 0,0 1 1 0 0,1-1-1 0 0,-1 1 1 0 0,0 0-1 0 0,0-1 0 0 0,1 1 1 0 0,-1-1-1 0 0,0 1 1 0 0,0-1-1 0 0,6-8-6333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51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1 9386 0 0,'-1'4'593'0'0,"1"0"-1"0"0,-1 1 1 0 0,0-1 0 0 0,0 0 0 0 0,-1 0-1 0 0,1 0 1 0 0,-1 0 0 0 0,0 0-1 0 0,0 0 1 0 0,0-1 0 0 0,-1 1 0 0 0,1 0-1 0 0,-1-1 1 0 0,0 0 0 0 0,0 0-1 0 0,0 0 1 0 0,-6 4 0 0 0,2-1-305 0 0,0 0 0 0 0,-1-1 0 0 0,0-1-1 0 0,0 1 1 0 0,0-1 0 0 0,0 0 0 0 0,-15 3 0 0 0,13-4-279 0 0,-1 0 1 0 0,1 1-1 0 0,-1 0 0 0 0,-9 5 0 0 0,17-7-21 0 0,0-1 0 0 0,1 1 0 0 0,-1 0 0 0 0,0 0 0 0 0,1 0 0 0 0,0 1 0 0 0,0-1 0 0 0,-1 1 0 0 0,1-1 0 0 0,0 1 0 0 0,1-1 0 0 0,-1 1 0 0 0,1 0 0 0 0,-1 0 0 0 0,1 0 0 0 0,0 0-1 0 0,0 0 1 0 0,-1 5 0 0 0,1-4 32 0 0,0 1-1 0 0,0-1 1 0 0,1 1-1 0 0,0 0 1 0 0,0-1-1 0 0,0 1 1 0 0,0-1-1 0 0,1 1 1 0 0,0 0 0 0 0,0-1-1 0 0,0 1 1 0 0,0-1-1 0 0,1 0 1 0 0,0 1-1 0 0,0-1 1 0 0,0 0-1 0 0,0 0 1 0 0,1 0-1 0 0,-1 0 1 0 0,1 0-1 0 0,0-1 1 0 0,0 1-1 0 0,0-1 1 0 0,1 0-1 0 0,-1 0 1 0 0,5 3-1 0 0,23 20 158 0 0,38 25 0 0 0,-58-44-405 0 0,0 0 0 0 0,0-1 1 0 0,1-1-1 0 0,-1 0 0 0 0,1 0 0 0 0,1-1 1 0 0,21 4-1 0 0,-6-8-3086 0 0,-11-9-3668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55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52 239 9602 0 0,'-26'-56'8081'0'0,"7"-3"-3526"0"0,17 49-4412 0 0,0 1 1 0 0,1-1 0 0 0,0 1-1 0 0,0-1 1 0 0,1 0-1 0 0,1 1 1 0 0,-1-1-1 0 0,1 0 1 0 0,1 1 0 0 0,4-17-1 0 0,-6 26-217 0 0,0 0 0 0 0,0 0 0 0 0,0 0 0 0 0,0 0 0 0 0,0 0 0 0 0,0 0 0 0 0,1-1 0 0 0,-1 1 0 0 0,1-1-1331 0 0,-1 1 1331 0 0,0 0 0 0 0,0 0 0 0 0,1 0 0 0 0,-1 0 0 0 0,0 0 0 0 0,0 0 0 0 0,0 0 0 0 0,0 0 0 0 0,0 0 0 0 0,0 1 0 0 0,0-1 0 0 0,0 0 0 0 0,1 0 0 0 0,-1 0 0 0 0,0 0 0 0 0,0 0 0 0 0,1 2-1332 0 0,6 9-2472 0 0,3 15-1356 0 0,-4-12 2830 0 0,5 6-1625 0 0</inkml:trace>
  <inkml:trace contextRef="#ctx0" brushRef="#br0" timeOffset="1">41 399 9810 0 0,'-2'-6'9276'0'0,"-4"12"-5916"0"0,-2 11-2773 0 0,7 3-718 0 0,0-1 0 0 0,1 0 0 0 0,1 0 0 0 0,1 1 1 0 0,1-1-1 0 0,9 34 0 0 0,7 2-3077 0 0,4-7-3860 0 0,-16-38 3968 0 0,5 1-2032 0 0</inkml:trace>
  <inkml:trace contextRef="#ctx0" brushRef="#br0" timeOffset="2">261 152 8258 0 0,'0'-1'408'0'0,"0"0"-1"0"0,0 0 1 0 0,0 0 0 0 0,1 0 0 0 0,-1 0-1 0 0,0 0 1 0 0,0 0 0 0 0,1 0 0 0 0,-1 0-1 0 0,1 0 1 0 0,-1 0 0 0 0,1 0 0 0 0,-1 1 0 0 0,1-1-1 0 0,0 0 1 0 0,0-1 0 0 0,0 2-333 0 0,-1 0 1 0 0,0 0-1 0 0,1 0 0 0 0,-1 0 1 0 0,0 0-1 0 0,0 0 1 0 0,1-1-1 0 0,-1 1 0 0 0,0 0 1 0 0,1 0-1 0 0,-1 0 1 0 0,0 0-1 0 0,0 0 0 0 0,1 0 1 0 0,-1 0-1 0 0,0 1 1 0 0,1-1-1 0 0,-1 0 0 0 0,0 0 1 0 0,0 0-1 0 0,1 0 1 0 0,-1 0-1 0 0,0 0 0 0 0,0 0 1 0 0,1 1-1 0 0,-1-1 0 0 0,0 0 1 0 0,0 0-1 0 0,1 0 1 0 0,-1 1-1 0 0,0-1 0 0 0,0 0 1 0 0,0 0-1 0 0,0 0 1 0 0,1 1-1 0 0,-1-1 0 0 0,0 0 1 0 0,0 0-1 0 0,0 1 1 0 0,0-1-1 0 0,0 0 0 0 0,0 1 1 0 0,0-1-1 0 0,0 0 1 0 0,0 0-1 0 0,0 1 0 0 0,0-1 1 0 0,0 0-1 0 0,0 1 1 0 0,0-1-1 0 0,0 0 0 0 0,0 0 1 0 0,0 1-1 0 0,0-1 1 0 0,0 0-1 0 0,0 1 0 0 0,0-1 1 0 0,0 0-1 0 0,-1 1 1 0 0,10 129 292 0 0,-4-41-932 0 0,30 168 1 0 0,-34-254 160 0 0,0 0 1 0 0,0 0 0 0 0,0 0-1 0 0,0-1 1 0 0,0 1-1 0 0,1 0 1 0 0,0-1 0 0 0,2 4-1 0 0,-4-6 264 0 0,0 1 0 0 0,0-1 0 0 0,1 0-1 0 0,-1 0 1 0 0,0 1 0 0 0,0-1 0 0 0,0 0-1 0 0,1 0 1 0 0,-1 0 0 0 0,0 0 0 0 0,0 1 0 0 0,1-1-1 0 0,-1 0 1 0 0,0 0 0 0 0,1 0 0 0 0,-1 0-1 0 0,0 0 1 0 0,0 0 0 0 0,1 0 0 0 0,-1 0 0 0 0,0 0-1 0 0,1 0 1 0 0,-1 0 0 0 0,0 0 0 0 0,0 0-1 0 0,1 0 1 0 0,-1 0 0 0 0,0 0 0 0 0,1 0 0 0 0,-1 0-1 0 0,1 0 1 0 0,6-16-3593 0 0,-5 2 714 0 0,0 0-38 0 0</inkml:trace>
  <inkml:trace contextRef="#ctx0" brushRef="#br0" timeOffset="3">469 101 8362 0 0,'-1'0'248'0'0,"1"-1"0"0"0,0 1 0 0 0,0-1 0 0 0,0 1 1 0 0,0-1-1 0 0,0 1 0 0 0,-1-1 0 0 0,1 1 0 0 0,0-1 1 0 0,0 1-1 0 0,-1 0 0 0 0,1-1 0 0 0,0 1 0 0 0,-1-1 0 0 0,1 1 1 0 0,0 0-1 0 0,-1-1 0 0 0,1 1 0 0 0,0 0 0 0 0,-1 0 0 0 0,1-1 1 0 0,-1 1-1 0 0,1 0 0 0 0,-1 0 0 0 0,1 0 0 0 0,-1-1 1 0 0,1 1-1 0 0,0 0 0 0 0,-2 0 0 0 0,-4 13 1922 0 0,1 36-2385 0 0,5-38 1858 0 0,-2 104 1619 0 0,0 1-2172 0 0,-2-67-1124 0 0,2 1-1 0 0,6 57 1 0 0,-1-78-1020 0 0,2 0 1 0 0,13 48 0 0 0,-15-64 455 0 0,-3-10 259 0 0,0 0 0 0 0,1 0-1 0 0,0-1 1 0 0,-1 1 0 0 0,1 0 0 0 0,0 0-1 0 0,0-1 1 0 0,0 1 0 0 0,1-1 0 0 0,-1 1-1 0 0,0-1 1 0 0,4 4 0 0 0,-4-6 54 0 0,-1 0 1 0 0,1 0-1 0 0,-1 0 0 0 0,1 0 1 0 0,-1 0-1 0 0,1-1 1 0 0,-1 1-1 0 0,1 0 0 0 0,-1 0 1 0 0,0-1-1 0 0,1 1 0 0 0,-1 0 1 0 0,1 0-1 0 0,-1-1 1 0 0,0 1-1 0 0,1-1 0 0 0,-1 1 1 0 0,0 0-1 0 0,1-1 0 0 0,-1 1 1 0 0,0-1-1 0 0,0 1 1 0 0,1-1-1 0 0,-1 1 0 0 0,0-2 1 0 0,3-4-4521 0 0</inkml:trace>
  <inkml:trace contextRef="#ctx0" brushRef="#br0" timeOffset="4">819 160 6233 0 0,'-12'11'7303'0'0,"-1"1"-3582"0"0,12-10-3646 0 0,0 0 0 0 0,0 0 1 0 0,0 0-1 0 0,0 0 0 0 0,0 0 0 0 0,0 0 1 0 0,1 0-1 0 0,-1 0 0 0 0,0 1 0 0 0,1-1 1 0 0,0 3-1 0 0,-3 40-161 0 0,3 1 1 0 0,7 66-1 0 0,0-4-164 0 0,-7-98 226 0 0,0-6 20 0 0,-1 0-1 0 0,1 0 1 0 0,0 1-1 0 0,0-1 0 0 0,1 0 1 0 0,-1 0-1 0 0,1 0 0 0 0,0 0 1 0 0,0 0-1 0 0,0 0 0 0 0,1-1 1 0 0,3 8-1 0 0,-4-12-12 0 0,0 0-1 0 0,-1 0 1 0 0,1 0-1 0 0,0-1 1 0 0,0 1 0 0 0,-1 0-1 0 0,1-1 1 0 0,-1 1-1 0 0,1-1 1 0 0,-1 1-1 0 0,1-1 1 0 0,-1 1 0 0 0,0 0-1 0 0,0-1 1 0 0,0-2-1 0 0,5-106-1227 0 0,2-22 1385 0 0,-5 113 209 0 0,1-1-1 0 0,1 0 1 0 0,1 1-1 0 0,11-29 1 0 0,-14 45-287 0 0,-1-1 1 0 0,1 1-1 0 0,-1-1 1 0 0,1 1 0 0 0,0-1-1 0 0,1 1 1 0 0,-1 0-1 0 0,0 0 1 0 0,1 0-1 0 0,3-3 1 0 0,-6 6-51 0 0,1-1-1 0 0,0 1 1 0 0,-1 0 0 0 0,1-1 0 0 0,0 1-1 0 0,0 0 1 0 0,-1 0 0 0 0,1-1-1 0 0,0 1 1 0 0,-1 0 0 0 0,1 0 0 0 0,0 0-1 0 0,0 0 1 0 0,-1 0 0 0 0,1 0 0 0 0,0 0-1 0 0,0 0 1 0 0,-1 0 0 0 0,1 0 0 0 0,1 1-1 0 0,0 0 3 0 0,0 0-1 0 0,-1 0 1 0 0,1 0-1 0 0,0 0 1 0 0,-1 1-1 0 0,1-1 1 0 0,-1 0-1 0 0,0 1 1 0 0,1-1-1 0 0,-1 1 1 0 0,1 2-1 0 0,6 7 36 0 0,-1 0 0 0 0,-1 1 0 0 0,0 0 0 0 0,-1 0 0 0 0,0 1 1 0 0,0-1-1 0 0,-2 1 0 0 0,1 0 0 0 0,2 25 0 0 0,-6-32-19 0 0,1 0 1 0 0,-1 0-1 0 0,-1 1 1 0 0,1-1-1 0 0,-1 0 1 0 0,0 0-1 0 0,0 0 1 0 0,-1 0-1 0 0,1 0 0 0 0,-2 0 1 0 0,1-1-1 0 0,0 1 1 0 0,-1 0-1 0 0,0-1 1 0 0,0 0-1 0 0,-1 0 1 0 0,0 0-1 0 0,0 0 0 0 0,0-1 1 0 0,0 1-1 0 0,-1-1 1 0 0,1 0-1 0 0,-7 4 1 0 0,3-3-7 0 0,0-1 1 0 0,-1 0 0 0 0,1 0 0 0 0,-1-1 0 0 0,0 0 0 0 0,-16 2-1 0 0,-15 6-19 0 0,79-2-187 0 0,31 0 373 0 0,-34-4-1029 0 0,46 1 0 0 0,-78-6 359 0 0,24-1-3162 0 0,-11-4-1711 0 0,-10-1-276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55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5 138 9730 0 0,'0'-2'393'0'0,"0"1"-1"0"0,1-1 1 0 0,-1 0-1 0 0,0 1 1 0 0,1-1-1 0 0,-1 1 1 0 0,1-1-1 0 0,0 1 1 0 0,0-1-1 0 0,-1 1 1 0 0,1-1 0 0 0,0 1-1 0 0,0 0 1 0 0,0-1-1 0 0,0 1 1 0 0,1 0-1 0 0,-1 0 1 0 0,0 0-1 0 0,1 0 1 0 0,-1 0-1 0 0,0 0 1 0 0,1 0-1 0 0,1-1 1 0 0,0 2-235 0 0,0-1-1 0 0,0 0 1 0 0,0 1-1 0 0,0 0 1 0 0,0 0 0 0 0,0-1-1 0 0,0 2 1 0 0,0-1-1 0 0,0 0 1 0 0,0 1 0 0 0,6 1-1 0 0,2 2-275 0 0,0 0 0 0 0,-1 0 0 0 0,1 1 0 0 0,-1 1 0 0 0,16 10 0 0 0,-17-8-50 0 0,17 12 132 0 0,-25-20-56 0 0,0 1 0 0 0,-1-1 1 0 0,1 1-1 0 0,0-1 0 0 0,0 1 0 0 0,0-1 1 0 0,0 0-1 0 0,0 1 0 0 0,0-1 0 0 0,0 0 1 0 0,0 0-1 0 0,1 0 0 0 0,-1 1 0 0 0,0-1 1 0 0,0 0-1 0 0,0-1 0 0 0,0 1 0 0 0,0 0 1 0 0,0 0-1 0 0,0 0 0 0 0,0-1 0 0 0,0 1 1 0 0,1-1-1 0 0,-1 1-31 0 0,-1 0 0 0 0,0 0 0 0 0,-8-10-8355 0 0,-12 7 6272 0 0,-5 6 1976 0 0,-1 1 1 0 0,-29 8-1 0 0,-12 9 4236 0 0,67-21-3883 0 0,-1 0 1 0 0,1 0-1 0 0,-1 0 1 0 0,1 0-1 0 0,0 0 1 0 0,-1 0-1 0 0,1 0 1 0 0,0 0-1 0 0,-1 1 1 0 0,1-1-1 0 0,0 0 1 0 0,-1 0 0 0 0,1 0-1 0 0,0 1 1 0 0,-1-1-1 0 0,1 0 1 0 0,0 0-1 0 0,-1 1 1 0 0,1-1-1 0 0,0 0 1 0 0,0 1-1 0 0,0-1 1 0 0,-1 0-1 0 0,1 1 1 0 0,0-1 0 0 0,0 0-1 0 0,0 1 1 0 0,0-1-1 0 0,0 0 1 0 0,-1 1-1 0 0,1-1 1 0 0,0 0-1 0 0,0 1 1 0 0,9 9 1738 0 0,19 3-1123 0 0,1-4-1236 0 0,1-1-1 0 0,-1-1 1 0 0,33 3-1 0 0,-58-10-1 0 0,0 0-1 0 0,0 0 0 0 0,-1-1 1 0 0,1 1-1 0 0,0-1 0 0 0,0 0 1 0 0,-1 0-1 0 0,6-2 1 0 0,10-3-2730 0 0,-1 4-968 0 0</inkml:trace>
  <inkml:trace contextRef="#ctx0" brushRef="#br0" timeOffset="1">245 77 7194 0 0,'-9'-7'1823'0'0,"1"-1"1"0"0,-1 0 0 0 0,1-1-1 0 0,1 0 1 0 0,-10-13 0 0 0,7 9 290 0 0,10 13-2080 0 0,0 0-1 0 0,-1 0 1 0 0,1 0 0 0 0,0 0 0 0 0,-1 0 0 0 0,1 0 0 0 0,0 0 0 0 0,-1 0 0 0 0,1 0 0 0 0,0 0 0 0 0,-1 1 0 0 0,1-1 0 0 0,0 0-1 0 0,0 0 1 0 0,-1 0 0 0 0,1 1 0 0 0,0-1 0 0 0,0 0 0 0 0,-1 0 0 0 0,1 1 0 0 0,0-1 0 0 0,0 0 0 0 0,0 0 0 0 0,-1 1-1 0 0,1-1 1 0 0,0 0 0 0 0,0 1 0 0 0,0-1 0 0 0,0 0 0 0 0,0 1 0 0 0,0-1 0 0 0,0 0 0 0 0,0 1 0 0 0,0-1 0 0 0,0 0 0 0 0,0 1-1 0 0,0-1 1 0 0,0 0 0 0 0,0 1 0 0 0,0-1 0 0 0,0 0 0 0 0,0 1 0 0 0,-3 18-252 0 0,0 17-447 0 0,1-1 1 0 0,7 71-1 0 0,-2-87-1233 0 0,0 1 0 0 0,1-2-1 0 0,1 1 1 0 0,8 19 0 0 0,-1-10-4026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58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10 546 9634 0 0,'-1'3'89'0'0,"1"0"0"0"0,0-1 0 0 0,-1 1 0 0 0,1-1 0 0 0,0 1-1 0 0,0-1 1 0 0,0 1 0 0 0,1 0 0 0 0,-1-1 0 0 0,0 1 0 0 0,1-1 0 0 0,0 1 0 0 0,0-1 0 0 0,-1 1 0 0 0,2-1-1 0 0,-1 0 1 0 0,0 1 0 0 0,0-1 0 0 0,1 0 0 0 0,-1 0 0 0 0,1 0 0 0 0,0 0 0 0 0,-1 0 0 0 0,1 0 0 0 0,0-1 0 0 0,0 1-1 0 0,0 0 1 0 0,0-1 0 0 0,1 0 0 0 0,-1 1 0 0 0,0-1 0 0 0,1 0 0 0 0,-1 0 0 0 0,4 1 0 0 0,-3-1-28 0 0,1 0 1 0 0,-1 0 0 0 0,1 0 0 0 0,0-1 0 0 0,0 1 0 0 0,-1-1-1 0 0,1 0 1 0 0,0 0 0 0 0,-1 0 0 0 0,1 0 0 0 0,0-1 0 0 0,0 1-1 0 0,-1-1 1 0 0,1 0 0 0 0,-1 0 0 0 0,1-1 0 0 0,-1 1 0 0 0,1-1 0 0 0,-1 0-1 0 0,0 1 1 0 0,1-1 0 0 0,-1-1 0 0 0,4-3 0 0 0,-2 1 110 0 0,0-1 1 0 0,-1 0 0 0 0,0 0 0 0 0,0 0 0 0 0,0-1-1 0 0,-1 0 1 0 0,1 1 0 0 0,-2-1 0 0 0,1 0-1 0 0,1-9 1 0 0,-3 14-107 0 0,-1 0-1 0 0,1-1 1 0 0,-1 1-1 0 0,0 0 1 0 0,0 0-1 0 0,0 0 1 0 0,0 0-1 0 0,0-1 1 0 0,-1 1-1 0 0,1 0 1 0 0,-1 0-1 0 0,1 0 1 0 0,-1 0-1 0 0,0 0 1 0 0,0 0-1 0 0,0 0 1 0 0,0 0-1 0 0,0 0 1 0 0,0 0-1 0 0,0 1 1 0 0,-1-1-1 0 0,1 0 1 0 0,-1 1-1 0 0,1-1 1 0 0,-1 1 0 0 0,1 0-1 0 0,-1-1 1 0 0,0 1-1 0 0,0 0 1 0 0,0 0-1 0 0,0 0 1 0 0,0 0-1 0 0,0 0 1 0 0,0 1-1 0 0,0-1 1 0 0,0 1-1 0 0,0-1 1 0 0,0 1-1 0 0,-3-1 1 0 0,-5 0 79 0 0,0 0 0 0 0,0 1 0 0 0,0 0 1 0 0,-18 2-1 0 0,23-2-305 0 0,0 1 0 0 0,0 0 0 0 0,0 0 0 0 0,0 0 1 0 0,0 1-1 0 0,1-1 0 0 0,-1 1 0 0 0,1 0 0 0 0,-1 1 0 0 0,1-1 0 0 0,-8 6 0 0 0,7 8-2757 0 0,5-15 2721 0 0,0-1 0 0 0,0 0 0 0 0,0 1 0 0 0,0-1 1 0 0,0 1-1 0 0,0-1 0 0 0,0 0 0 0 0,0 1 0 0 0,0-1 0 0 0,0 1 0 0 0,0-1 1 0 0,0 0-1 0 0,0 1 0 0 0,0-1 0 0 0,1 0 0 0 0,-1 1 0 0 0,0-1 1 0 0,0 0-1 0 0,0 1 0 0 0,1-1 0 0 0,-1 0 0 0 0,0 1 0 0 0,0-1 1 0 0,1 0-1 0 0,-1 0 0 0 0,0 1 0 0 0,1-1 0 0 0,-1 0 0 0 0,0 0 1 0 0,1 0-1 0 0,-1 1 0 0 0,1-1 0 0 0,-1 0 0 0 0,0 0 0 0 0,1 0 1 0 0,-1 0-1 0 0,1 0 0 0 0</inkml:trace>
  <inkml:trace contextRef="#ctx0" brushRef="#br0" timeOffset="1">231 39 8706 0 0,'-89'16'9819'0'0,"88"-16"-9798"0"0,1 1-1 0 0,-1-1 0 0 0,0 0 1 0 0,0 0-1 0 0,0 0 0 0 0,0 1 0 0 0,0-1 1 0 0,0 0-1 0 0,1 1 0 0 0,-1-1 1 0 0,0 1-1 0 0,0-1 0 0 0,1 1 1 0 0,-1-1-1 0 0,0 1 0 0 0,1-1 1 0 0,-1 1-1 0 0,0 1 0 0 0,1-2-30 0 0,0 0 0 0 0,0 1 0 0 0,0-1 0 0 0,0 1 0 0 0,0-1 0 0 0,0 0 0 0 0,0 1 0 0 0,0-1 0 0 0,0 0 0 0 0,0 1 0 0 0,0-1 0 0 0,1 1 0 0 0,-1-1 0 0 0,0 0-1 0 0,0 1 1 0 0,0-1 0 0 0,1 0 0 0 0,-1 1 0 0 0,0-1 0 0 0,1 0 0 0 0,-1 0 0 0 0,0 1 0 0 0,0-1 0 0 0,1 0 0 0 0,-1 0 0 0 0,0 0 0 0 0,1 1 0 0 0,2 1 49 0 0,1-1 1 0 0,-1 1 0 0 0,0-1-1 0 0,1 1 1 0 0,-1-1 0 0 0,1 0-1 0 0,5 1 1 0 0,36 0 636 0 0,-24-2-552 0 0,0 1 1 0 0,34 7-1 0 0,-50-7-123 0 0,0 0-1 0 0,0 1 0 0 0,-1-1 1 0 0,1 1-1 0 0,0 0 1 0 0,-1 0-1 0 0,0 1 0 0 0,1-1 1 0 0,-1 1-1 0 0,0 0 1 0 0,0 0-1 0 0,-1 0 0 0 0,1 1 1 0 0,0-1-1 0 0,-1 1 1 0 0,4 6-1 0 0,-6-8 20 0 0,0 0 0 0 0,0 0 1 0 0,0 1-1 0 0,0-1 0 0 0,0 0 0 0 0,0 1 1 0 0,-1-1-1 0 0,1 0 0 0 0,-1 1 0 0 0,0-1 1 0 0,0 1-1 0 0,0-1 0 0 0,0 1 0 0 0,0-1 0 0 0,0 1 1 0 0,-1-1-1 0 0,1 1 0 0 0,-1-1 0 0 0,1 0 1 0 0,-1 1-1 0 0,0-1 0 0 0,0 0 0 0 0,0 0 1 0 0,-1 1-1 0 0,1-1 0 0 0,-3 3 0 0 0,-5 6 124 0 0,0-1 0 0 0,0-1 0 0 0,-1 0 0 0 0,-11 8 0 0 0,-12 13-119 0 0,29-25-88 0 0,0-1 1 0 0,0 1 0 0 0,1 0-1 0 0,-1 0 1 0 0,1 0-1 0 0,0 0 1 0 0,1 1-1 0 0,0-1 1 0 0,-1 1-1 0 0,2-1 1 0 0,-1 1 0 0 0,-1 8-1 0 0,3-10 39 0 0,0-1 1 0 0,0 1-1 0 0,0-1 0 0 0,1 1 0 0 0,-1-1 0 0 0,1 1 1 0 0,0-1-1 0 0,0 1 0 0 0,0-1 0 0 0,0 0 0 0 0,1 1 1 0 0,0-1-1 0 0,-1 0 0 0 0,1 0 0 0 0,0 0 0 0 0,0 0 1 0 0,1-1-1 0 0,-1 1 0 0 0,0 0 0 0 0,1-1 1 0 0,0 0-1 0 0,3 3 0 0 0,2 1-49 0 0,1 1 1 0 0,0-2-1 0 0,0 1 0 0 0,1-1 1 0 0,0-1-1 0 0,0 1 1 0 0,12 2-1 0 0,-17-5-329 0 0,0-1 0 0 0,0-1 0 0 0,0 1 0 0 0,0-1 0 0 0,1 0-1 0 0,-1 0 1 0 0,8-1 0 0 0,-10 0-170 0 0,1 1 0 0 0,-1-1 0 0 0,0-1 1 0 0,1 1-1 0 0,-1 0 0 0 0,0-1 0 0 0,0 0 0 0 0,1 1 0 0 0,-1-1 0 0 0,-1 0 0 0 0,6-5 0 0 0,7-7-1967 0 0,4 2-1571 0 0</inkml:trace>
  <inkml:trace contextRef="#ctx0" brushRef="#br0" timeOffset="2">452 90 8770 0 0,'-1'-1'404'0'0,"1"1"0"0"0,-1 0 0 0 0,0 0 0 0 0,0-1 1 0 0,1 1-1 0 0,-1 0 0 0 0,0-1 0 0 0,1 1 0 0 0,-1-1 0 0 0,0 1 0 0 0,1-1 1 0 0,-1 1-1 0 0,0-1 0 0 0,1 1 0 0 0,-1-1 0 0 0,1 0 0 0 0,-1 1 0 0 0,1-1 1 0 0,0 0-1 0 0,-1 1 0 0 0,1-1 0 0 0,-1-1 0 0 0,18 4 1445 0 0,32 13-2766 0 0,-33-8-113 0 0,0 0 0 0 0,-1 2 0 0 0,0 0 0 0 0,18 14 0 0 0,-33-23 898 0 0,0 0 0 0 0,0 0 0 0 0,0 1-1 0 0,0-1 1 0 0,1 0 0 0 0,-1 0 0 0 0,0 0 0 0 0,0 1 0 0 0,0-1 0 0 0,0 0 0 0 0,0 0-1 0 0,0 1 1 0 0,0-1 0 0 0,0 0 0 0 0,0 0 0 0 0,0 0 0 0 0,0 1 0 0 0,0-1 0 0 0,0 0-1 0 0,0 0 1 0 0,0 1 0 0 0,0-1 0 0 0,0 0 0 0 0,0 0 0 0 0,0 0 0 0 0,0 1 0 0 0,0-1-1 0 0,-1 0 1 0 0,1 0 0 0 0,0 0 0 0 0,0 1 0 0 0,0-1 0 0 0,0 0 0 0 0,0 0 0 0 0,-1 0 0 0 0,1 1-1 0 0,0-1 1 0 0,0 0 0 0 0,0 0 0 0 0,-1 0 0 0 0,1 0 0 0 0,0 0 0 0 0,0 0 0 0 0,0 0-1 0 0,-1 0 1 0 0,1 1 0 0 0,0-1 0 0 0,0 0 0 0 0,0 0 0 0 0,-1 0 0 0 0,1 0 0 0 0,0 0-1 0 0,0 0 1 0 0,-1 0 0 0 0,1 0 0 0 0,0 0 0 0 0,0 0 0 0 0,-1 0 0 0 0,1-1 0 0 0,0 1-1 0 0,-5 2-2148 0 0,-3 1-585 0 0</inkml:trace>
  <inkml:trace contextRef="#ctx0" brushRef="#br0" timeOffset="3">406 241 7226 0 0,'0'0'262'0'0,"-1"1"1"0"0,1-1-1 0 0,-1 0 1 0 0,1 1 0 0 0,-1-1-1 0 0,1 1 1 0 0,-1-1 0 0 0,1 1-1 0 0,0-1 1 0 0,-1 1 0 0 0,1 0-1 0 0,0-1 1 0 0,0 1-1 0 0,-1-1 1 0 0,1 1 0 0 0,0 0-1 0 0,0-1 1 0 0,0 1 0 0 0,0-1-1 0 0,0 2 1 0 0,9 4 2265 0 0,27-7-1821 0 0,-24 0-338 0 0,20 2-81 0 0,30-2-3254 0 0,-52 1 1615 0 0,0-1 0 0 0,0-1 0 0 0,0 0 0 0 0,10-3 0 0 0,-2-1-2824 0 0</inkml:trace>
  <inkml:trace contextRef="#ctx0" brushRef="#br0" timeOffset="4">660 1 11442 0 0,'-5'-1'654'0'0,"0"1"-1"0"0,-1 1 0 0 0,1-1 0 0 0,0 1 0 0 0,0 0 0 0 0,0 0 0 0 0,0 0 1 0 0,0 1-1 0 0,0-1 0 0 0,0 1 0 0 0,-7 5 0 0 0,9-5-618 0 0,0 0 0 0 0,1 1 0 0 0,-1-1 0 0 0,1 1 0 0 0,0 0 0 0 0,-1 0 1 0 0,1 0-1 0 0,1 0 0 0 0,-1 0 0 0 0,0 0 0 0 0,1 0 0 0 0,-1 1 0 0 0,1-1 0 0 0,0 0 0 0 0,0 1 0 0 0,1-1 0 0 0,-2 6 0 0 0,0 17-241 0 0,0 0 0 0 0,1 1 1 0 0,2-1-1 0 0,1 0 0 0 0,1 0 0 0 0,10 44 0 0 0,15 25-8931 0 0,-24-85 3453 0 0</inkml:trace>
  <inkml:trace contextRef="#ctx0" brushRef="#br0" timeOffset="5">504 524 11178 0 0,'16'21'5748'0'0,"-2"2"-4902"0"0,-10-15-1002 0 0,1-1 0 0 0,0 1 0 0 0,0-1 0 0 0,7 8 0 0 0,-8-11 169 0 0,0 0 1 0 0,0-1 0 0 0,1 1 0 0 0,-1-1 0 0 0,1 0-1 0 0,0 0 1 0 0,0 0 0 0 0,0-1 0 0 0,0 0 0 0 0,0 0-1 0 0,1 0 1 0 0,-1 0 0 0 0,6 0 0 0 0,-8-2 59 0 0,-1 0 0 0 0,1 0 0 0 0,-1 0 1 0 0,1 0-1 0 0,-1 0 0 0 0,1-1 0 0 0,-1 0 1 0 0,0 1-1 0 0,1-1 0 0 0,-1 0 0 0 0,0 0 1 0 0,1 0-1 0 0,-1 0 0 0 0,0 0 0 0 0,0-1 0 0 0,0 1 1 0 0,0-1-1 0 0,0 0 0 0 0,0 1 0 0 0,-1-1 1 0 0,1 0-1 0 0,0 0 0 0 0,-1 0 0 0 0,0 0 1 0 0,1 0-1 0 0,-1 0 0 0 0,0 0 0 0 0,0-1 0 0 0,0 1 1 0 0,0 0-1 0 0,0-4 0 0 0,1 2 114 0 0,-1 0 0 0 0,0 1 1 0 0,0-1-1 0 0,0 0 0 0 0,0 0 0 0 0,-1 0 0 0 0,0 1 0 0 0,0-1 0 0 0,0 0 0 0 0,0 0 0 0 0,0 0 1 0 0,-1 0-1 0 0,1 1 0 0 0,-1-1 0 0 0,0 0 0 0 0,-1 0 0 0 0,1 1 0 0 0,-4-7 0 0 0,3 7-70 0 0,0 0 0 0 0,-1 0 0 0 0,1 1 0 0 0,-1-1 0 0 0,0 1 0 0 0,1 0 0 0 0,-1-1 0 0 0,0 1-1 0 0,-1 1 1 0 0,1-1 0 0 0,0 0 0 0 0,0 1 0 0 0,-1-1 0 0 0,1 1 0 0 0,-1 0 0 0 0,1 0 0 0 0,-1 1 0 0 0,0-1 0 0 0,-6 1-1 0 0,-4-1-50 0 0,1 1-1 0 0,0 1 0 0 0,-27 4 0 0 0,35-4-264 0 0,1 0-1 0 0,0 0 1 0 0,-1 0-1 0 0,1 0 1 0 0,0 1-1 0 0,-1 0 1 0 0,1 0-1 0 0,0 0 1 0 0,0 0-1 0 0,1 0 1 0 0,-1 1-1 0 0,0 0 1 0 0,1 0-1 0 0,0 0 1 0 0,-5 5-1 0 0,8-8 51 0 0,0 0-1 0 0,-1 1 0 0 0,1-1 1 0 0,0 0-1 0 0,0 0 0 0 0,-1 0 1 0 0,1 1-1 0 0,0-1 1 0 0,0 0-1 0 0,0 0 0 0 0,-1 0 1 0 0,1 1-1 0 0,0-1 1 0 0,0 0-1 0 0,0 1 0 0 0,0-1 1 0 0,0 0-1 0 0,0 0 1 0 0,-1 1-1 0 0,1-1 0 0 0,0 0 1 0 0,0 1-1 0 0,0-1 0 0 0,0 0 1 0 0,0 1-1 0 0,0-1 1 0 0,0 0-1 0 0,0 0 0 0 0,0 1 1 0 0,0-1-1 0 0,1 0 1 0 0,-1 1-1 0 0,0-1 0 0 0,0 0 1 0 0,0 0-1 0 0,0 1 1 0 0,0-1-1 0 0,1 0 0 0 0,-1 1 1 0 0,0-1-1 0 0,0 0 0 0 0,0 0 1 0 0,0 0-1 0 0,1 1 1 0 0,-1-1-1 0 0,0 0 0 0 0,0 0 1 0 0,1 0-1 0 0,-1 0 1 0 0,1 1-1 0 0,15-3-7849 0 0,-5 1 3627 0 0</inkml:trace>
  <inkml:trace contextRef="#ctx0" brushRef="#br0" timeOffset="6">866 291 11058 0 0,'-46'-10'11310'0'0,"30"7"-9255"0"0,35 6-696 0 0,154 39-1853 0 0,-27-6-534 0 0,-129-33 642 0 0,1 0 1 0 0,20-1-1 0 0,1-6-2116 0 0,-36 3 1822 0 0,-1 1 1 0 0,1-1-1 0 0,0 0 1 0 0,-1-1-1 0 0,1 1 0 0 0,-1 0 1 0 0,1-1-1 0 0,-1 1 1 0 0,0-1-1 0 0,3-2 0 0 0,-2-2-3218 0 0,-1-1-1816 0 0</inkml:trace>
  <inkml:trace contextRef="#ctx0" brushRef="#br0" timeOffset="7">1154 128 9970 0 0,'-12'-8'7438'0'0,"11"16"-4166"0"0,15 19-2599 0 0,1-7-694 0 0,0-1 0 0 0,1-1 0 0 0,0-1 0 0 0,2 0 0 0 0,0-1 1 0 0,1-1-1 0 0,21 14 0 0 0,-38-28 68 0 0,0 0 0 0 0,-1 0 1 0 0,1 0-1 0 0,0 1 0 0 0,-1-1 1 0 0,1 0-1 0 0,-1 1 0 0 0,0 0 1 0 0,0-1-1 0 0,1 1 0 0 0,-1 0 1 0 0,0-1-1 0 0,0 1 0 0 0,0 0 1 0 0,-1 0-1 0 0,1 0 0 0 0,0 0 1 0 0,-1 0-1 0 0,1 0 0 0 0,-1 0 1 0 0,0 0-1 0 0,0 0 0 0 0,1 0 0 0 0,-1 0 1 0 0,-1 0-1 0 0,1 0 0 0 0,0 0 1 0 0,0 0-1 0 0,-1 0 0 0 0,1 0 1 0 0,-1 0-1 0 0,0 0 0 0 0,1-1 1 0 0,-1 1-1 0 0,0 0 0 0 0,-2 2 1 0 0,-4 8 122 0 0,0 0 0 0 0,-1 0 0 0 0,-1-1 0 0 0,-12 13 0 0 0,12-14-184 0 0,-22 23 200 0 0,19-21-507 0 0,0 0 1 0 0,-18 26-1 0 0,26-28-1587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59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88 5345 0 0,'-7'-5'1114'0'0,"1"-1"-1"0"0,0 0 1 0 0,0 0 0 0 0,0 0 0 0 0,-6-10-1 0 0,-10-19 7099 0 0,22 35-8139 0 0,-1-1 0 0 0,1 1 0 0 0,0 0-1 0 0,0-1 1 0 0,0 1 0 0 0,0 0 0 0 0,-1-1 0 0 0,1 1 0 0 0,0 0-1 0 0,0-1 1 0 0,0 1 0 0 0,-1 0 0 0 0,1-1 0 0 0,0 1 0 0 0,-1 0-1 0 0,1 0 1 0 0,0-1 0 0 0,-1 1 0 0 0,1 0 0 0 0,0 0 0 0 0,-1 0 0 0 0,1 0-1 0 0,0-1 1 0 0,-1 1 0 0 0,1 0 0 0 0,0 0 0 0 0,-1 0 0 0 0,1 0-1 0 0,-1 0 1 0 0,1 0 0 0 0,0 0 0 0 0,-1 0 0 0 0,1 0 0 0 0,-1 0 0 0 0,-7 12 405 0 0,2 21-932 0 0,4-12 342 0 0,2 0 0 0 0,1 0 0 0 0,0 0 0 0 0,1 0 0 0 0,2 0 0 0 0,0-1 0 0 0,8 25 0 0 0,-7-31 64 0 0,0-1 0 0 0,1 0 0 0 0,0 0 0 0 0,1 0 0 0 0,0-1 0 0 0,1 0 0 0 0,0 0 0 0 0,1-1 0 0 0,0 0 0 0 0,1-1 0 0 0,17 14 0 0 0,-22-19 37 0 0,1-1 0 0 0,1-1 0 0 0,-1 1 0 0 0,0-1 1 0 0,1 0-1 0 0,0-1 0 0 0,-1 1 0 0 0,1-1 0 0 0,0-1 1 0 0,13 3-1 0 0,-16-4 32 0 0,-1 0 1 0 0,1 0-1 0 0,-1 0 1 0 0,1 0 0 0 0,-1 0-1 0 0,0-1 1 0 0,1 1-1 0 0,-1-1 1 0 0,0 0-1 0 0,1 0 1 0 0,-1-1-1 0 0,0 1 1 0 0,0 0 0 0 0,0-1-1 0 0,0 0 1 0 0,0 0-1 0 0,0 0 1 0 0,-1 0-1 0 0,1 0 1 0 0,-1 0-1 0 0,1-1 1 0 0,-1 1 0 0 0,0-1-1 0 0,2-3 1 0 0,2-4 106 0 0,-1 0 0 0 0,0-1 1 0 0,0 0-1 0 0,-1 0 1 0 0,-1 0-1 0 0,0-1 0 0 0,0 1 1 0 0,-1-1-1 0 0,-1 1 1 0 0,0-1-1 0 0,0 0 0 0 0,-1 0 1 0 0,-3-20-1 0 0,2 23-325 0 0,-1 1 0 0 0,0-1 0 0 0,0 0 0 0 0,-1 1 0 0 0,0 0 0 0 0,-1 0 0 0 0,1 0 0 0 0,-2 0 0 0 0,1 0 0 0 0,-1 1 0 0 0,0-1 0 0 0,0 1 0 0 0,-1 1 0 0 0,0-1 0 0 0,-1 1 0 0 0,1 0 0 0 0,-1 0 0 0 0,-12-7 0 0 0,10 8-1046 0 0,-1-2-1475 0 0,0 2 1 0 0,0 0 0 0 0,-20-8 0 0 0,29 13 2623 0 0,0 0-1 0 0,0 0 1 0 0,0 0-1 0 0,1 0 1 0 0,-1 0 0 0 0,0 0-1 0 0,0 0 1 0 0,0 1 0 0 0,1-1-1 0 0,-1 0 1 0 0,0 1-1 0 0,0-1 1 0 0,1 0 0 0 0,-1 1-1 0 0,0-1 1 0 0,1 1-1 0 0,-1-1 1 0 0,0 1 0 0 0,1-1-1 0 0,-1 1 1 0 0,1 0 0 0 0,-1-1-1 0 0,1 1 1 0 0,-1 0-1 0 0,1-1 1 0 0,0 1 0 0 0,-1 0-1 0 0,1 0 1 0 0,0-1-1 0 0,-1 2 1 0 0,-10 30 918 0 0,7-20-393 0 0,-3 6 746 0 0,2-9-105 0 0,1 1 1 0 0,1-1-1 0 0,0 1 1 0 0,0 0 0 0 0,-1 11-1 0 0,4-19-870 0 0,0-1 0 0 0,0 1 0 0 0,0 0-1 0 0,0 0 1 0 0,0 0 0 0 0,0 0 0 0 0,0 0-1 0 0,1 0 1 0 0,-1 0 0 0 0,1 0 0 0 0,-1-1 0 0 0,1 1-1 0 0,0 0 1 0 0,0 0 0 0 0,0-1 0 0 0,0 1-1 0 0,0-1 1 0 0,0 1 0 0 0,0 0 0 0 0,0-1 0 0 0,1 0-1 0 0,-1 1 1 0 0,1-1 0 0 0,-1 0 0 0 0,1 0 0 0 0,-1 0-1 0 0,1 0 1 0 0,0 0 0 0 0,-1 0 0 0 0,1 0-1 0 0,0-1 1 0 0,3 2 0 0 0,13 3-7 0 0,0-1-1 0 0,0-1 1 0 0,1-1 0 0 0,35 1-1 0 0,-33-4-1168 0 0,0 0 0 0 0,0-1 0 0 0,-1-2 0 0 0,24-5 0 0 0,-37 7 283 0 0,-1 0 0 0 0,1-1 0 0 0,-1 1 1 0 0,0-1-1 0 0,0 0 0 0 0,9-7 0 0 0,-12 8-242 0 0,0-1 1 0 0,0 0-1 0 0,0 0 0 0 0,-1 0 1 0 0,1 0-1 0 0,-1 0 0 0 0,4-6 1 0 0,1-7-2361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59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6865 0 0,'-5'8'2047'0'0,"1"1"-1"0"0,0 0 0 0 0,0 0 0 0 0,-3 17 0 0 0,-4 43 926 0 0,10-34-2897 0 0,7 65 1 0 0,-2-74-435 0 0,0 0-1 0 0,2-1 1 0 0,9 28-1 0 0,-7-32-2406 0 0,19 38 1 0 0,-25-56 2164 0 0,-1 0 0 0 0,1 0 1 0 0,0-1-1 0 0,0 1 0 0 0,0-1 1 0 0,0 1-1 0 0,4 3 0 0 0,11 9-4130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00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50 8346 0 0,'-6'-1'1096'0'0,"-33"-7"2916"0"0,38 8-3843 0 0,0-1-1 0 0,0 1 1 0 0,0 0 0 0 0,0-1-1 0 0,0 1 1 0 0,0 0-1 0 0,0-1 1 0 0,1 0 0 0 0,-1 1-1 0 0,0-1 1 0 0,0 1-1 0 0,0-1 1 0 0,1 0-1 0 0,-1 0 1 0 0,0 1 0 0 0,1-1-1 0 0,-1 0 1 0 0,0 0-1 0 0,1 0 1 0 0,-1 0-1 0 0,1 0 1 0 0,0 0 0 0 0,-1 1-1 0 0,1-1 1 0 0,0 0-1 0 0,-1 0 1 0 0,1 0 0 0 0,0-1-1 0 0,0 1 1 0 0,0 0-1 0 0,0 0 1 0 0,0-1-1 0 0,1 1-132 0 0,-1 0-1 0 0,1 0 1 0 0,-1 0-1 0 0,1 0 0 0 0,0 0 1 0 0,-1 0-1 0 0,1 1 0 0 0,0-1 1 0 0,0 0-1 0 0,-1 1 1 0 0,1-1-1 0 0,0 0 0 0 0,0 1 1 0 0,0-1-1 0 0,0 1 1 0 0,0-1-1 0 0,0 1 0 0 0,0 0 1 0 0,0-1-1 0 0,0 1 0 0 0,0 0 1 0 0,0 0-1 0 0,0 0 1 0 0,0 0-1 0 0,0 0 0 0 0,0 0 1 0 0,0 0-1 0 0,0 0 1 0 0,0 0-1 0 0,0 0 0 0 0,0 0 1 0 0,2 1-1 0 0,40 10-328 0 0,-37-10 371 0 0,-1 1-52 0 0,0-1 1 0 0,0 1 0 0 0,0 0 0 0 0,0 0 0 0 0,0 0-1 0 0,0 1 1 0 0,0-1 0 0 0,-1 1 0 0 0,1 0 0 0 0,-1 1-1 0 0,0-1 1 0 0,0 1 0 0 0,0 0 0 0 0,-1 0 0 0 0,5 6-1 0 0,-6-6-7 0 0,0 1 0 0 0,0 0-1 0 0,0-1 1 0 0,-1 1-1 0 0,0 0 1 0 0,0 0-1 0 0,0 0 1 0 0,0 0-1 0 0,-1 0 1 0 0,0 0-1 0 0,0 0 1 0 0,0 0 0 0 0,-1 0-1 0 0,0 0 1 0 0,0 0-1 0 0,-2 8 1 0 0,1-7-47 0 0,0 0-1 0 0,0 0 1 0 0,0 0 0 0 0,-1 0 0 0 0,0-1-1 0 0,0 1 1 0 0,-1-1 0 0 0,1 1 0 0 0,-1-1-1 0 0,-9 9 1 0 0,1-4 58 0 0,0 0-1 0 0,-1-1 1 0 0,-17 9 0 0 0,100-31 1693 0 0,-61 11-1741 0 0,1 2-1 0 0,-1 0 1 0 0,1 0 0 0 0,0 0 0 0 0,16 4 0 0 0,19 1-1416 0 0,-40-5 755 0 0,0 0 0 0 0,0-1 1 0 0,-1 1-1 0 0,1-1 1 0 0,0 0-1 0 0,0 0 0 0 0,5-2 1 0 0,-9 2 305 0 0,0 1 1 0 0,0-1-1 0 0,0 1 1 0 0,1-1-1 0 0,-1 0 1 0 0,0 0-1 0 0,0 1 1 0 0,0-1-1 0 0,0 0 1 0 0,0 0 0 0 0,0 0-1 0 0,-1 0 1 0 0,1 0-1 0 0,0 0 1 0 0,0 0-1 0 0,-1 0 1 0 0,1 0-1 0 0,-1 0 1 0 0,1-1-1 0 0,0-1 1 0 0,0-3-4214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00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67 12123 0 0,'-5'2'5050'0'0,"5"-2"-4921"0"0,0 0 1 0 0,0 1-1 0 0,0-1 1 0 0,0 0-1 0 0,0 0 1 0 0,0 0-1 0 0,0 0 1 0 0,0 0-1 0 0,0 1 0 0 0,0-1 1 0 0,0 0-1 0 0,7 10 1256 0 0,10 7-2025 0 0,-13-15 525 0 0,-1-1 0 0 0,1 1 1 0 0,-1-1-1 0 0,1 0 0 0 0,-1 0 0 0 0,1 0 1 0 0,0-1-1 0 0,0 1 0 0 0,-1-1 0 0 0,1 0 1 0 0,0 0-1 0 0,0 0 0 0 0,0-1 1 0 0,-1 1-1 0 0,1-1 0 0 0,0 0 0 0 0,0 0 1 0 0,-1 0-1 0 0,1 0 0 0 0,-1-1 0 0 0,1 1 1 0 0,4-4-1 0 0,-5 4 117 0 0,-1-1 0 0 0,0 1 0 0 0,0 0 0 0 0,1-1-1 0 0,-1 0 1 0 0,0 1 0 0 0,0-1 0 0 0,-1 0 0 0 0,1 0 0 0 0,0 0 0 0 0,-1 0 0 0 0,1 0 0 0 0,-1-1-1 0 0,1 1 1 0 0,-1 0 0 0 0,0-1 0 0 0,0 1 0 0 0,0-1 0 0 0,-1 1 0 0 0,1-1 0 0 0,0 0 0 0 0,-1 1-1 0 0,0-1 1 0 0,1 1 0 0 0,-1-1 0 0 0,0 0 0 0 0,-1 1 0 0 0,1-1 0 0 0,0 0 0 0 0,-1 1 0 0 0,1-1-1 0 0,-2-4 1 0 0,1 7 186 0 0,1-1 1 0 0,0 0-1 0 0,0 0 0 0 0,-1 0 0 0 0,1 0 0 0 0,0 1 1 0 0,-1-1-1 0 0,1 0 0 0 0,-1 0 0 0 0,1 1 0 0 0,-1-1 0 0 0,1 0 1 0 0,-1 0-1 0 0,0 1 0 0 0,1-1 0 0 0,-1 1 0 0 0,0-1 1 0 0,1 1-1 0 0,-1-1 0 0 0,0 1 0 0 0,-1-1 0 0 0,1 1-88 0 0,1 0 1 0 0,-1 1-1 0 0,1-1 0 0 0,-1 0 0 0 0,1 1 0 0 0,-1-1 1 0 0,1 0-1 0 0,-1 1 0 0 0,1-1 0 0 0,0 1 0 0 0,-1-1 0 0 0,1 1 1 0 0,-1-1-1 0 0,1 1 0 0 0,0-1 0 0 0,0 1 0 0 0,-1-1 1 0 0,1 1-1 0 0,0 0 0 0 0,0-1 0 0 0,0 1 0 0 0,-1 0 0 0 0,-7 42 461 0 0,8-41-634 0 0,-6 53-466 0 0,2 71 0 0 0,8-65-3481 0 0,5-3-5246 0 0,-10-47 3657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17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2 4681 0 0,'-3'0'532'0'0,"1"-1"0"0"0,0 1-1 0 0,-1 0 1 0 0,1 0 0 0 0,-1-1 0 0 0,1 2 0 0 0,-1-1 0 0 0,1 0-1 0 0,0 1 1 0 0,-1-1 0 0 0,1 1 0 0 0,-1-1 0 0 0,1 1-1 0 0,0 0 1 0 0,0 0 0 0 0,0 0 0 0 0,-1 0 0 0 0,1 1 0 0 0,-3 2-1 0 0,-9 17 3533 0 0,8 9-4434 0 0,5-17 821 0 0,1-12-571 0 0,0 0 1 0 0,1 0-1 0 0,-1 0 0 0 0,0-1 1 0 0,0 1-1 0 0,0 0 0 0 0,0 0 1 0 0,0 0-1 0 0,-1 0 0 0 0,1 0 1 0 0,0 0-1 0 0,0 0 0 0 0,0 0 1 0 0,-1 0-1 0 0,1-1 1 0 0,-1 1-1 0 0,1 0 0 0 0,0 0 1 0 0,-1 0-1 0 0,1-1 0 0 0,-1 1 1 0 0,0 0-1 0 0,1 0 0 0 0,-1-1 1 0 0,0 1-1 0 0,1-1 0 0 0,-1 1 1 0 0,0-1-1 0 0,0 1 0 0 0,1-1 1 0 0,-1 1-1 0 0,0-1 0 0 0,0 1 1 0 0,0-1-1 0 0,0 0 1 0 0,0 0-1 0 0,0 1 0 0 0,1-1 1 0 0,-1 0-1 0 0,0 0 0 0 0,0 0 1 0 0,0 0-1 0 0,0 0 0 0 0,-1 0 1 0 0,-8 3-880 0 0,11 1 560 0 0,0-4 478 0 0,0 1 0 0 0,1-1-1 0 0,-1 1 1 0 0,0-1 0 0 0,0 0-1 0 0,0 1 1 0 0,1-1 0 0 0,-1 0-1 0 0,0 0 1 0 0,1 0 0 0 0,-1 0-1 0 0,0 0 1 0 0,2-1-1 0 0,40-12 1208 0 0,7-3-723 0 0,-47 16-1058 0 0,0-1 1 0 0,0 1-1 0 0,0 0 0 0 0,0-1 1 0 0,1 1-1 0 0,-1 1 0 0 0,0-1 0 0 0,0 0 1 0 0,0 1-1 0 0,0 0 0 0 0,0-1 1 0 0,0 1-1 0 0,4 2 0 0 0,-4 0-2071 0 0,-4 1-220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00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32 6337 0 0,'-2'5'1294'0'0,"0"1"0"0"0,0 0 0 0 0,1 0 0 0 0,0 0-1 0 0,-1 10 1 0 0,2-11-809 0 0,0 1 0 0 0,0-1-1 0 0,1 1 1 0 0,0-1 0 0 0,0 1 0 0 0,2 6-1 0 0,-2-9-441 0 0,0 1-1 0 0,1 0 0 0 0,0 0 0 0 0,-1-1 1 0 0,1 1-1 0 0,1-1 0 0 0,-1 0 1 0 0,0 0-1 0 0,1 1 0 0 0,0-1 0 0 0,-1-1 1 0 0,1 1-1 0 0,0 0 0 0 0,1-1 1 0 0,-1 0-1 0 0,0 1 0 0 0,1-1 0 0 0,-1-1 1 0 0,1 1-1 0 0,6 2 0 0 0,-8-4-27 0 0,-1 1-1 0 0,1-1 1 0 0,-1 0-1 0 0,0 1 1 0 0,1-1-1 0 0,-1 0 1 0 0,1 0-1 0 0,-1 0 1 0 0,0 0-1 0 0,1-1 1 0 0,-1 1 0 0 0,1 0-1 0 0,-1 0 1 0 0,0-1-1 0 0,1 1 1 0 0,-1-1-1 0 0,0 0 1 0 0,1 1-1 0 0,-1-1 1 0 0,0 0-1 0 0,2-1 1 0 0,0 0 62 0 0,-1-1 0 0 0,0 1 0 0 0,0-1 0 0 0,0 0-1 0 0,0 1 1 0 0,0-1 0 0 0,0 0 0 0 0,2-6 0 0 0,-1-1 253 0 0,0 1-1 0 0,0-1 1 0 0,-1 0-1 0 0,0 0 0 0 0,1-12 1 0 0,-3 19-243 0 0,0-1 0 0 0,-1 1-1 0 0,1 0 1 0 0,0 0 0 0 0,-1 0 0 0 0,0 0 0 0 0,0 0-1 0 0,0 0 1 0 0,0 0 0 0 0,0 1 0 0 0,-1-1 0 0 0,1 0-1 0 0,-1 0 1 0 0,0 1 0 0 0,0-1 0 0 0,0 1 0 0 0,0 0-1 0 0,0-1 1 0 0,0 1 0 0 0,0 0 0 0 0,-1 0 0 0 0,1 1 0 0 0,-1-1-1 0 0,0 0 1 0 0,1 1 0 0 0,-1 0 0 0 0,0-1 0 0 0,-3 0-1 0 0,3 1-147 0 0,-1 0-1 0 0,1 0 1 0 0,0 0-1 0 0,-1 1 1 0 0,1-1-1 0 0,-1 1 1 0 0,1 0-1 0 0,-1 0 1 0 0,1 0-1 0 0,-1 0 0 0 0,1 1 1 0 0,0-1-1 0 0,-1 1 1 0 0,1 0-1 0 0,-1 0 1 0 0,1 0-1 0 0,0 1 1 0 0,0-1-1 0 0,0 1 1 0 0,0-1-1 0 0,0 1 1 0 0,0 0-1 0 0,0 0 1 0 0,1 1-1 0 0,-3 2 0 0 0,-4 11-3474 0 0,9-15 3230 0 0,0-1 0 0 0,0 1-1 0 0,0-1 1 0 0,0 0-1 0 0,0 1 1 0 0,0-1 0 0 0,0 1-1 0 0,0-1 1 0 0,1 0 0 0 0,-1 1-1 0 0,0-1 1 0 0,0 0-1 0 0,0 1 1 0 0,0-1 0 0 0,1 1-1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01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27 8610 0 0,'-3'-5'8803'0'0,"2"5"-8670"0"0,9-14 4998 0 0,3 7-2555 0 0,-11 7-2525 0 0,1 1 0 0 0,-1-1 0 0 0,1 1 0 0 0,-1 0 0 0 0,0-1 0 0 0,1 1 0 0 0,-1-1 0 0 0,0 1 0 0 0,1 0 0 0 0,-1-1 0 0 0,0 1 0 0 0,0 0 0 0 0,0-1 0 0 0,1 1 0 0 0,-1 0 0 0 0,0 0 0 0 0,0-1 0 0 0,0 1 0 0 0,0 0 0 0 0,0-1 0 0 0,0 1 0 0 0,-1 0 0 0 0,1-1 0 0 0,0 2 0 0 0,-4 24-167 0 0,-1-1 0 0 0,-1 0 0 0 0,-1-1 0 0 0,-1 1-1 0 0,-1-2 1 0 0,-19 36 0 0 0,-15 42-820 0 0,43-100 787 0 0,-1 1 0 0 0,0 0 0 0 0,0 0 0 0 0,1 0 0 0 0,-1 0 0 0 0,0-1 0 0 0,-1 1 0 0 0,1-1 0 0 0,0 1 0 0 0,0-1 0 0 0,-3 3 1 0 0,15-18-1714 0 0,-6 10 1899 0 0,0 0-1 0 0,0 0 1 0 0,0 1 0 0 0,1 0-1 0 0,-1 0 1 0 0,1 1 0 0 0,-1-1 0 0 0,1 1-1 0 0,0 0 1 0 0,0 1 0 0 0,7-2-1 0 0,5 1-442 0 0,-1 1-1 0 0,28 1 0 0 0,-14 1-1404 0 0,-28-1 1269 0 0,-1-1 1 0 0,1 1-1 0 0,-1-1 1 0 0,0 1 0 0 0,1-1-1 0 0,-1 0 1 0 0,0 1 0 0 0,1-1-1 0 0,2-2 1 0 0,8-9-6504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01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74 7362 0 0,'-4'-16'2379'0'0,"3"8"-746"0"0,-1 1-1 0 0,0 0 1 0 0,0 0 0 0 0,-1 0-1 0 0,1 0 1 0 0,-6-8 0 0 0,6 21 1047 0 0,-5 21-2638 0 0,4 0-532 0 0,2 0 0 0 0,2 43 0 0 0,0-62 229 0 0,0-1 1 0 0,0 0-1 0 0,1 1 1 0 0,-1-1-1 0 0,2 0 1 0 0,-1 0-1 0 0,1 0 0 0 0,0 0 1 0 0,0-1-1 0 0,1 1 1 0 0,0-1-1 0 0,0 0 0 0 0,0 0 1 0 0,9 9-1 0 0,-12-14 231 0 0,0 0-1 0 0,0 0 1 0 0,0 0 0 0 0,1 0-1 0 0,-1 0 1 0 0,0 0-1 0 0,1-1 1 0 0,-1 1 0 0 0,1 0-1 0 0,-1-1 1 0 0,0 1-1 0 0,1-1 1 0 0,0 1 0 0 0,-1-1-1 0 0,2 1 1 0 0,-2-1 38 0 0,0-1 0 0 0,0 1 0 0 0,0 0 0 0 0,0 0 0 0 0,-1 0 0 0 0,1-1 0 0 0,0 1 0 0 0,0 0 0 0 0,0-1 0 0 0,-1 1 0 0 0,1-1 0 0 0,0 1 1 0 0,-1-1-1 0 0,1 1 0 0 0,0-1 0 0 0,-1 1 0 0 0,1-1 0 0 0,-1 0 0 0 0,1 1 0 0 0,0-2 0 0 0,2-4 193 0 0,0-1-1 0 0,0 1 1 0 0,0-1 0 0 0,-1 1-1 0 0,2-13 1 0 0,7-15 374 0 0,-2 26 629 0 0,2 5-5404 0 0,-10 4 4022 0 0,-1-1-1 0 0,0 0 0 0 0,1 1 0 0 0,-1-1 1 0 0,0 1-1 0 0,0-1 0 0 0,1 0 0 0 0,-1 1 0 0 0,0-1 1 0 0,0 1-1 0 0,0-1 0 0 0,0 1 0 0 0,0-1 1 0 0,1 1-1 0 0,-1-1 0 0 0,0 1 0 0 0,0-1 1 0 0,0 1-1 0 0,0-1 0 0 0,0 1 0 0 0,-1-1 1 0 0,1 1-1 0 0,0-1 0 0 0,0 1 0 0 0,0-1 1 0 0,0 1-1 0 0,0-1 0 0 0,-1 0 0 0 0,1 1 1 0 0,0-1-1 0 0,0 1 0 0 0,-1-1 0 0 0,1 1 0 0 0,0-1 1 0 0,-1 0-1 0 0,1 1 0 0 0,0-1 0 0 0,-1 0 1 0 0,1 0-1 0 0,-1 1 0 0 0,1-1 0 0 0,-1 1 1 0 0,-10 11-1364 0 0,6-7 921 0 0,0 1 0 0 0,0 0 0 0 0,0 0 0 0 0,1 0 0 0 0,0 0 0 0 0,0 1-1 0 0,1-1 1 0 0,-1 1 0 0 0,-2 9 0 0 0,3-5 2581 0 0,-1 0 0 0 0,-1-1 0 0 0,0 0 0 0 0,-8 13 0 0 0,6-13 10 0 0,2 0-1 0 0,0 1 0 0 0,-7 16 1 0 0,11-22-1698 0 0,0 0 1 0 0,0-1-1 0 0,0 1 0 0 0,1 0 1 0 0,0 0-1 0 0,-1 0 0 0 0,2 5 1 0 0,1 3-259 0 0,0-1 1 0 0,1 0 0 0 0,0-1 0 0 0,1 1 0 0 0,0 0 0 0 0,9 15-1 0 0,-12-24-37 0 0,1-1-1 0 0,-1 1 0 0 0,1 0 1 0 0,0-1-1 0 0,0 1 0 0 0,0-1 0 0 0,1 0 1 0 0,-1 0-1 0 0,1 0 0 0 0,-1 0 1 0 0,1 0-1 0 0,-1 0 0 0 0,4 1 0 0 0,-4-2 18 0 0,0-1 0 0 0,0 1 0 0 0,0-1-1 0 0,0 0 1 0 0,0 0 0 0 0,0 0 0 0 0,0 0-1 0 0,0 0 1 0 0,0 0 0 0 0,0 0 0 0 0,0-1-1 0 0,0 1 1 0 0,0-1 0 0 0,0 1 0 0 0,0-1-1 0 0,0 0 1 0 0,0 0 0 0 0,0 0 0 0 0,-1 0-1 0 0,1 0 1 0 0,0 0 0 0 0,2-3-1 0 0,0 0 69 0 0,0 0-1 0 0,0 0 0 0 0,0-1 0 0 0,-1 0 1 0 0,0 1-1 0 0,0-1 0 0 0,0 0 0 0 0,-1 0 1 0 0,1-1-1 0 0,-1 1 0 0 0,0 0 0 0 0,-1-1 1 0 0,0 1-1 0 0,1-1 0 0 0,-2 0 0 0 0,1 1 1 0 0,-1-1-1 0 0,0 0 0 0 0,0 0 0 0 0,0 1 0 0 0,-1-1 1 0 0,0 0-1 0 0,-2-9 0 0 0,1 12-2 0 0,0 1 0 0 0,0 0 0 0 0,0 0 0 0 0,0-1 0 0 0,-1 1 0 0 0,1 1 0 0 0,-1-1 0 0 0,1 0 0 0 0,-1 1 0 0 0,0-1 0 0 0,1 1 0 0 0,-1 0 0 0 0,0-1-1 0 0,0 2 1 0 0,0-1 0 0 0,0 0 0 0 0,0 0 0 0 0,0 1 0 0 0,0 0 0 0 0,0-1 0 0 0,-4 2 0 0 0,-5-2-1353 0 0,-1 1 1 0 0,0 1-1 0 0,-21 4 0 0 0,33-5 1072 0 0,1 0 0 0 0,0 0 0 0 0,-1 0 0 0 0,1 0 0 0 0,0 0-1 0 0,-1 0 1 0 0,1 1 0 0 0,-1-1 0 0 0,1 0 0 0 0,0 0 0 0 0,-1 0 0 0 0,1 0 0 0 0,0 1 0 0 0,-1-1 0 0 0,1 0 0 0 0,0 0-1 0 0,0 1 1 0 0,-1-1 0 0 0,1 0 0 0 0,0 0 0 0 0,-1 1 0 0 0,1-1 0 0 0,0 0 0 0 0,0 1 0 0 0,0-1 0 0 0,0 0-1 0 0,-1 1 1 0 0,1-1 0 0 0,0 1 0 0 0,5 9-6602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03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96 3825 0 0,'-4'-13'851'0'0,"4"12"-534"0"0,0-1 0 0 0,-1 1 0 0 0,1 0 1 0 0,0-1-1 0 0,-1 1 0 0 0,1 0 0 0 0,-1 0 1 0 0,1-1-1 0 0,-1 1 0 0 0,1 0 0 0 0,-1 0 1 0 0,0 0-1 0 0,0 0 0 0 0,0 0 0 0 0,1 0 1 0 0,-1 0-1 0 0,0 0 0 0 0,0 0 0 0 0,0 0 1 0 0,-1 1-1 0 0,1-1 0 0 0,0 0 0 0 0,0 1 1 0 0,0-1-1 0 0,0 0 0 0 0,-1 1 0 0 0,1 0 1 0 0,0-1-1 0 0,-1 1 0 0 0,1 0 0 0 0,0 0 0 0 0,-1-1 1 0 0,-1 1-1 0 0,-14-1 1293 0 0,12 1-1254 0 0,1-1 0 0 0,-1 1 0 0 0,0 0 0 0 0,1-1 0 0 0,-1 0 0 0 0,1 0 0 0 0,-1-1 0 0 0,1 1-1 0 0,0-1 1 0 0,-1 0 0 0 0,1 0 0 0 0,-4-3 0 0 0,7 4-340 0 0,1 1 0 0 0,0-1 0 0 0,-1 1 0 0 0,1-1 0 0 0,0 1 0 0 0,0-1 0 0 0,-1 1 0 0 0,1-1 0 0 0,0 0 0 0 0,0 1 0 0 0,0-1 0 0 0,0 1 0 0 0,0-1 0 0 0,0 0-1 0 0,0 1 1 0 0,0-1 0 0 0,0 1 0 0 0,0-1 0 0 0,0 0 0 0 0,0 1 0 0 0,1-1 0 0 0,-1 1 0 0 0,0-1 0 0 0,0 0 0 0 0,1 1 0 0 0,-1-1 0 0 0,0 1 0 0 0,1-1 0 0 0,-1 1 0 0 0,0-1 0 0 0,1 1 0 0 0,-1 0-1 0 0,1-1 1 0 0,-1 1 0 0 0,0-1 0 0 0,1 1 0 0 0,-1 0 0 0 0,1-1 0 0 0,0 1 0 0 0,-1 0 0 0 0,1 0 0 0 0,-1-1 0 0 0,1 1 0 0 0,-1 0 0 0 0,1 0 0 0 0,0 0 0 0 0,28-9-27 0 0,-8 7-38 0 0,0 1 0 0 0,0 0-1 0 0,40 5 1 0 0,-50-2 34 0 0,0-1-1 0 0,-1 1 1 0 0,1 1-1 0 0,-1 0 1 0 0,0 1-1 0 0,0 0 1 0 0,0 0-1 0 0,0 1 1 0 0,12 8-1 0 0,-20-11 12 0 0,0-1 0 0 0,0 1 1 0 0,0-1-1 0 0,-1 1 0 0 0,1 0 0 0 0,0 0 0 0 0,-1 0 0 0 0,0 0 0 0 0,1 0 1 0 0,-1 0-1 0 0,0 0 0 0 0,0 0 0 0 0,0 1 0 0 0,0-1 0 0 0,-1 0 1 0 0,1 0-1 0 0,-1 1 0 0 0,1-1 0 0 0,-1 5 0 0 0,0-3 1 0 0,0 0 0 0 0,-1 0-1 0 0,0 1 1 0 0,0-1 0 0 0,0 0-1 0 0,0 0 1 0 0,-1 0 0 0 0,1 0 0 0 0,-1 0-1 0 0,-3 4 1 0 0,-5 7 27 0 0,0-2 1 0 0,-1 1-1 0 0,-1-1 1 0 0,-17 15-1 0 0,26-25-38 0 0,0 0 0 0 0,1-1-1 0 0,-1 1 1 0 0,-1-1-1 0 0,1 0 1 0 0,0 0 0 0 0,-1 0-1 0 0,1 0 1 0 0,-7 2-1 0 0,80-13 35 0 0,0 11-1297 0 0,-54 0-29 0 0,1-2 0 0 0,0 1 0 0 0,-1-2-1 0 0,1 0 1 0 0,0-1 0 0 0,17-5-1 0 0,-33 7 1339 0 0,-1 0 0 0 0,1 0 0 0 0,-1 0 0 0 0,1 0 0 0 0,-1 0 0 0 0,1-1 0 0 0,0 1 0 0 0,-1 0 0 0 0,1 0 0 0 0,-1 0 0 0 0,1-1 0 0 0,-1 1 0 0 0,1 0 0 0 0,-1-1 0 0 0,1 1 0 0 0,-1-1 0 0 0,0 1 0 0 0,1 0 0 0 0,-1-1 0 0 0,1 1 0 0 0,-1-1 0 0 0,0 1 0 0 0,0-1 0 0 0,1 1 0 0 0,-1-1 0 0 0,0 1 0 0 0,0-1 0 0 0,1 1 0 0 0,-1-1 0 0 0,0 0 0 0 0,0 1 0 0 0,0-1 0 0 0,0 1 0 0 0,0-1 0 0 0,0 1 0 0 0,0-1 0 0 0,0 0 0 0 0,0 1 0 0 0,0-1 0 0 0,0 1 0 0 0,0-1 0 0 0,-1 1 0 0 0,1-1 0 0 0,0 1 0 0 0,0-1 0 0 0,-1 0 0 0 0,1 0 51 0 0,-1 0 1 0 0,0 1 0 0 0,1-1-1 0 0,-1 1 1 0 0,0-1-1 0 0,0 0 1 0 0,1 1 0 0 0,-1-1-1 0 0,0 1 1 0 0,0-1 0 0 0,0 1-1 0 0,0 0 1 0 0,0-1-1 0 0,1 1 1 0 0,-1 0 0 0 0,0 0-1 0 0,0 0 1 0 0,0 0 0 0 0,0-1-1 0 0,0 1 1 0 0,0 0-1 0 0,0 1 1 0 0,0-1 0 0 0,0 0-1 0 0,0 0 1 0 0,0 0-1 0 0,0 0 1 0 0,1 1 0 0 0,-1-1-1 0 0,-2 1 1 0 0,-1 1 126 0 0,0 1 1 0 0,0-1-1 0 0,1 1 0 0 0,-1-1 1 0 0,0 1-1 0 0,1 0 0 0 0,0 0 1 0 0,-4 5-1 0 0,-1 2 146 0 0,1 1 1 0 0,0 0-1 0 0,-7 17 0 0 0,-10 14 304 0 0,21-38-564 0 0,0-1-1 0 0,-1 1 1 0 0,1-1-1 0 0,-1 0 1 0 0,0 0 0 0 0,0 0-1 0 0,0-1 1 0 0,0 0-1 0 0,-1 1 1 0 0,-8 2-1 0 0,8-3-164 0 0,0 0-1 0 0,-1 1 0 0 0,1-1 0 0 0,0 1 1 0 0,1 1-1 0 0,-6 3 0 0 0,17-11 4 0 0,1-1-1 0 0,-1 1 1 0 0,1 0 0 0 0,1 1-1 0 0,-1 0 1 0 0,0 0-1 0 0,1 1 1 0 0,-1 0 0 0 0,10-1-1 0 0,10-3-147 0 0,16-8-586 0 0,-27 8-592 0 0,-1 1 0 0 0,1 1 1 0 0,1 0-1 0 0,28-2 0 0 0,-48 14-2791 0 0,-12 10 3586 0 0,-18 17 2578 0 0,23-27-906 0 0,0 0 1 0 0,1 1-1 0 0,0 0 0 0 0,1 1 0 0 0,-1-1 1 0 0,-6 14-1 0 0,12-18-886 0 0,0 0 0 0 0,0 0 0 0 0,0 0 0 0 0,1 0-1 0 0,0 1 1 0 0,0-1 0 0 0,0 0 0 0 0,1 0 0 0 0,-1 1 0 0 0,1-1 0 0 0,1 0 0 0 0,-1 1 0 0 0,1-1 0 0 0,0 0 0 0 0,0 1 0 0 0,2 6-1 0 0,-1-7-152 0 0,0 0-1 0 0,0-1 0 0 0,0 1 0 0 0,0 0 0 0 0,1-1 0 0 0,0 0 1 0 0,0 1-1 0 0,0-1 0 0 0,0 0 0 0 0,1-1 0 0 0,0 1 0 0 0,-1-1 1 0 0,1 1-1 0 0,0-1 0 0 0,1 0 0 0 0,5 3 0 0 0,-7-5-20 0 0,0 0-1 0 0,-1 0 1 0 0,1 0-1 0 0,0-1 1 0 0,0 1-1 0 0,0-1 1 0 0,-1 1-1 0 0,1-1 1 0 0,0 0-1 0 0,0 0 1 0 0,0 0-1 0 0,0-1 1 0 0,0 1-1 0 0,0-1 1 0 0,-1 1-1 0 0,1-1 1 0 0,0 0-1 0 0,0 0 1 0 0,-1 0-1 0 0,1-1 1 0 0,-1 1-1 0 0,1 0 1 0 0,-1-1-1 0 0,1 0 0 0 0,-1 0 1 0 0,0 0-1 0 0,0 0 1 0 0,0 0-1 0 0,0 0 1 0 0,3-4-1 0 0,-2 2 69 0 0,0 0-1 0 0,-1 0 1 0 0,1 0 0 0 0,-1 0-1 0 0,0 0 1 0 0,0 0-1 0 0,0-1 1 0 0,0 1-1 0 0,-1-1 1 0 0,0 1-1 0 0,0-1 1 0 0,0 0 0 0 0,0 1-1 0 0,-1-1 1 0 0,0 0-1 0 0,0 1 1 0 0,0-1-1 0 0,-1-5 1 0 0,0 7-34 0 0,0 0-1 0 0,0 0 1 0 0,0 0-1 0 0,-1 0 1 0 0,1 0 0 0 0,-1 0-1 0 0,1 0 1 0 0,-1 0 0 0 0,0 1-1 0 0,0-1 1 0 0,0 1-1 0 0,0 0 1 0 0,-1-1 0 0 0,1 1-1 0 0,-1 0 1 0 0,1 0-1 0 0,-1 1 1 0 0,0-1 0 0 0,0 0-1 0 0,0 1 1 0 0,1 0 0 0 0,-2-1-1 0 0,1 1 1 0 0,0 0-1 0 0,0 1 1 0 0,0-1 0 0 0,-4 0-1 0 0,-21-4 406 0 0,0-3-5118 0 0,25 7 3655 0 0,-1 0 1 0 0,1-1-1 0 0,-1 1 0 0 0,1-1 0 0 0,0 0 1 0 0,-1 0-1 0 0,1 0 0 0 0,0 0 0 0 0,0-1 0 0 0,1 1 1 0 0,-4-5-1 0 0,4-1-4142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04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27 11963 0 0,'-7'-3'1016'0'0,"0"1"0"0"0,0-1 0 0 0,-1 1 1 0 0,1 1-1 0 0,-1-1 0 0 0,1 1 1 0 0,-9 0-1 0 0,-27-5 842 0 0,42 4-1096 0 0,6 0-462 0 0,8 0-87 0 0,5 6-196 0 0,1 0 1 0 0,-1 2-1 0 0,0 0 0 0 0,0 0 0 0 0,-1 2 0 0 0,0 0 0 0 0,17 11 1 0 0,-33-18-29 0 0,0 0 0 0 0,0 0 1 0 0,0-1-1 0 0,0 1 0 0 0,0 0 0 0 0,-1 0 1 0 0,1 0-1 0 0,0 0 0 0 0,0 0 1 0 0,-1 0-1 0 0,1 1 0 0 0,0-1 1 0 0,-1 0-1 0 0,1 0 0 0 0,-1 0 0 0 0,0 1 1 0 0,1-1-1 0 0,-1 0 0 0 0,0 0 1 0 0,0 1-1 0 0,0-1 0 0 0,0 0 1 0 0,0 1-1 0 0,0-1 0 0 0,0 0 0 0 0,0 0 1 0 0,0 1-1 0 0,-1-1 0 0 0,1 0 1 0 0,0 0-1 0 0,-1 1 0 0 0,1-1 1 0 0,-1 0-1 0 0,0 0 0 0 0,1 0 0 0 0,-1 0 1 0 0,0 0-1 0 0,0 0 0 0 0,1 0 1 0 0,-1 0-1 0 0,0 0 0 0 0,-1 1 1 0 0,-7 7-31 0 0,0 0 0 0 0,0-1 0 0 0,-15 11 0 0 0,13-10 122 0 0,-42 31-423 0 0,53-40 325 0 0,0 0 0 0 0,-1 0 0 0 0,1 0-1 0 0,0 0 1 0 0,0 1 0 0 0,-1-1-1 0 0,1 0 1 0 0,0 0 0 0 0,0 0-1 0 0,0 1 1 0 0,0-1 0 0 0,0 0-1 0 0,-1 0 1 0 0,1 1 0 0 0,0-1-1 0 0,0 0 1 0 0,0 0 0 0 0,0 1-1 0 0,0-1 1 0 0,0 0 0 0 0,0 0-1 0 0,0 1 1 0 0,0-1 0 0 0,0 0-1 0 0,0 0 1 0 0,0 1 0 0 0,0-1 0 0 0,0 0-1 0 0,0 1 1 0 0,0-1 0 0 0,0 0-1 0 0,0 0 1 0 0,0 1 0 0 0,0-1-1 0 0,0 0 1 0 0,1 0 0 0 0,-1 1-1 0 0,0-1 1 0 0,0 0 0 0 0,13 8-296 0 0,17 0 186 0 0,-19-7-262 0 0,50 5 948 0 0,-31-9-2273 0 0,-5-7-4025 0 0,-25 10 5706 0 0,0 0 0 0 0,0 0 0 0 0,-1 0 0 0 0,1 0 0 0 0,0 0 0 0 0,0 0 0 0 0,0 0 0 0 0,0 0 0 0 0,0 0 0 0 0,-1 0 0 0 0,1 0 0 0 0,0 0-1 0 0,0 0 1 0 0,0 0 0 0 0,0 0 0 0 0,-1-1 0 0 0,1 1 0 0 0,0 0 0 0 0,0 0 0 0 0,0 0 0 0 0,0 0 0 0 0,0 0 0 0 0,0 0 0 0 0,-1 0 0 0 0,1-1 0 0 0,0 1 0 0 0,0 0 0 0 0,0 0-1 0 0,0 0 1 0 0,0 0 0 0 0,0 0 0 0 0,0-1 0 0 0,0 1 0 0 0,0 0 0 0 0,0 0 0 0 0,0 0 0 0 0,0 0 0 0 0,0 0 0 0 0,0-1 0 0 0,0 1 0 0 0,0 0 0 0 0,0 0 0 0 0,0 0-1 0 0,0 0 1 0 0,0-1 0 0 0,0 1 0 0 0,0 0 0 0 0,0 0 0 0 0,0 0 0 0 0,0 0 0 0 0,0 0 0 0 0,0-1 0 0 0,0 1 0 0 0,0 0 0 0 0,1 0 0 0 0,-1 0 0 0 0,0 0 0 0 0,0 0 0 0 0,0 0-1 0 0,0-1 1 0 0,0 1 0 0 0,0 0 0 0 0,0 0 0 0 0,1 0 0 0 0,-1 0 0 0 0,-14 0 1678 0 0,10 2-1334 0 0,0 1 0 0 0,-1 0 0 0 0,1 0 0 0 0,1 0 0 0 0,-1 1 0 0 0,0-1 0 0 0,1 1 0 0 0,0 0 0 0 0,-1 0 0 0 0,2 0 0 0 0,-1 0 0 0 0,0 1 0 0 0,1-1 0 0 0,0 1 0 0 0,0 0 0 0 0,0-1 0 0 0,1 1 0 0 0,-1 0 0 0 0,1 0 0 0 0,-1 9 0 0 0,0 8-194 0 0,0-1 0 0 0,1 1 0 0 0,2 30 0 0 0,0-49-237 0 0,-1 1 0 0 0,0-1 0 0 0,1 0 0 0 0,0 0 0 0 0,0 0 0 0 0,0 0 0 0 0,0 0 0 0 0,0 0 0 0 0,1 0 0 0 0,-1 0 0 0 0,1 0 0 0 0,1 2 0 0 0,-2-4-56 0 0,-1-1 0 0 0,1 1-1 0 0,-1-1 1 0 0,0 0 0 0 0,1 1 0 0 0,-1-1 0 0 0,1 0 0 0 0,-1 1-1 0 0,1-1 1 0 0,0 0 0 0 0,-1 1 0 0 0,1-1 0 0 0,-1 0 0 0 0,1 0 0 0 0,-1 0-1 0 0,1 0 1 0 0,0 0 0 0 0,-1 0 0 0 0,1 1 0 0 0,-1-1 0 0 0,1 0 0 0 0,0-1-1 0 0,-1 1 1 0 0,2 0 0 0 0,-1-1-247 0 0,0 1-1 0 0,1-1 1 0 0,-1 0 0 0 0,0 0 0 0 0,0 0-1 0 0,0 1 1 0 0,0-1 0 0 0,0-1-1 0 0,0 1 1 0 0,0 0 0 0 0,0 0-1 0 0,0 0 1 0 0,0 0 0 0 0,1-3-1 0 0,16-30-2625 0 0,0-1 3360 0 0,14-35 9006 0 0,-28 65-6011 0 0,-4 15-2074 0 0,-3 14-858 0 0,1-11-286 0 0,-1-1 1 0 0,0 0-1 0 0,-1 0 0 0 0,0 0 1 0 0,-1 0-1 0 0,-1-1 0 0 0,1 1 1 0 0,-2-1-1 0 0,0-1 0 0 0,0 1 1 0 0,-10 9-1 0 0,0-5 15 0 0,14-13-9 0 0,1 0 0 0 0,-1-1-1 0 0,1 1 1 0 0,-1 1 0 0 0,1-1-1 0 0,0 0 1 0 0,0 0-1 0 0,0 1 1 0 0,0-1 0 0 0,0 1-1 0 0,-1 2 1 0 0,3-4-46 0 0,1-1 0 0 0,-1 1 0 0 0,0-1 0 0 0,1 1-1 0 0,-1-1 1 0 0,1 0 0 0 0,-1 1 0 0 0,1-1 0 0 0,-1 0 0 0 0,1 1 0 0 0,-1-1 0 0 0,1 0 0 0 0,-1 0-1 0 0,1 1 1 0 0,-1-1 0 0 0,1 0 0 0 0,0 0 0 0 0,-1 0 0 0 0,1 0 0 0 0,-1 0 0 0 0,1 0-1 0 0,0 0 1 0 0,-1 0 0 0 0,1 0 0 0 0,-1 0 0 0 0,1 0 0 0 0,0 0 0 0 0,-1 0 0 0 0,1 0 0 0 0,0-1-1 0 0,22-2-75 0 0,-16 2 2 0 0,83-13-2236 0 0,-31 10-4700 0 0,-58 4 6840 0 0,-1 0 0 0 0,1 0 0 0 0,-1 0 0 0 0,1 1 0 0 0,-1-1 0 0 0,1 0 0 0 0,-1 0 0 0 0,1-1-1 0 0,-1 1 1 0 0,1 0 0 0 0,-1 0 0 0 0,1 0 0 0 0,-1 0 0 0 0,1 0 0 0 0,-1 0 0 0 0,0-1 0 0 0,1 1-1 0 0,-1 0 1 0 0,1 0 0 0 0,-1-1 0 0 0,1 1 0 0 0,-1 0 0 0 0,0-1 0 0 0,1 1 0 0 0,-1 0 0 0 0,0-1-1 0 0,1 1 1 0 0,-1-1 0 0 0,0 1 0 0 0,0 0 0 0 0,1-1 0 0 0,-1 1 0 0 0,0-1 0 0 0,0 1 0 0 0,0-1-1 0 0,0 1 1 0 0,1-1 0 0 0,-1 1 0 0 0,0-1 0 0 0,0 1 0 0 0,0-1 0 0 0,0 1 0 0 0,0-1 0 0 0,0 1 0 0 0,-1-1-1 0 0,3-8-1912 0 0,-2 9 1871 0 0,0-1-1 0 0,0 1 0 0 0,1 0 1 0 0,-1 0-1 0 0,0-1 1 0 0,1 1-1 0 0,-1 0 1 0 0,1 0-1 0 0,-1-1 0 0 0,0 1 1 0 0,1 0-1 0 0,-1 0 1 0 0,0 0-1 0 0,1 0 1 0 0,-1-1-1 0 0,1 1 1 0 0,-1 0-1 0 0,1 0 0 0 0,-1 0 1 0 0,0 0-1 0 0,1 0 1 0 0,-1 0-1 0 0,1 0 1 0 0,-1 0-1 0 0,1 0 1 0 0,-1 0-1 0 0,1 1 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04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 10866 0 0,'5'2'3897'0'0,"1"-2"-1312"0"0,0 1-473 0 0,0-2 1001 0 0,-3 1-2081 0 0,-2 0-240 0 0,1 0 120 0 0,-4 4-904 0 0,1 2-352 0 0,-1 1-504 0 0,-1 1-544 0 0,0-5-577 0 0,-29-36-9497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06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9010 0 0,'-18'3'9254'0'0,"17"-3"-9018"0"0,-1 1 1 0 0,1-1 0 0 0,-1 1-1 0 0,1-1 1 0 0,0 0 0 0 0,-1 0 0 0 0,1 0-1 0 0,-1 0 1 0 0,1 0 0 0 0,-1 0-1 0 0,1 0 1 0 0,-1-1 0 0 0,1 1-1 0 0,0 0 1 0 0,-1-1 0 0 0,1 1-1 0 0,0-1 1 0 0,-2 0 0 0 0,29 12-203 0 0,0-2 0 0 0,1 0-1 0 0,1-2 1 0 0,-1-1 0 0 0,1-1 0 0 0,0-1 0 0 0,0-1 0 0 0,1-2 0 0 0,44-3 0 0 0,-28-2-820 0 0,42-4-2323 0 0,-34-5-2777 0 0,-38 3 854 0 0,-10 5 82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07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21 8250 0 0,'-4'-2'797'0'0,"0"-1"1"0"0,1 1 0 0 0,-1 0 0 0 0,0 0-1 0 0,0 0 1 0 0,0 1 0 0 0,0-1-1 0 0,0 1 1 0 0,-1 0 0 0 0,1 0-1 0 0,0 1 1 0 0,-1-1 0 0 0,-4 1-1 0 0,23 0-610 0 0,0 2 0 0 0,0 0-1 0 0,-1 0 1 0 0,1 1-1 0 0,-1 1 1 0 0,22 8 0 0 0,-30-10-171 0 0,1 1 1 0 0,-1-1-1 0 0,1 1 1 0 0,-1 0 0 0 0,0 0-1 0 0,0 1 1 0 0,0-1-1 0 0,0 1 1 0 0,-1 0 0 0 0,0 0-1 0 0,0 1 1 0 0,0-1-1 0 0,0 1 1 0 0,-1 0 0 0 0,1 0-1 0 0,-1 0 1 0 0,0 1 0 0 0,2 6-1 0 0,-5-8 71 0 0,1 1-1 0 0,-1 0 1 0 0,0-1 0 0 0,-1 1-1 0 0,1 0 1 0 0,-1-1-1 0 0,0 1 1 0 0,0-1 0 0 0,0 1-1 0 0,-1-1 1 0 0,1 1 0 0 0,-1-1-1 0 0,0 0 1 0 0,-1 0-1 0 0,1 0 1 0 0,-1 0 0 0 0,-3 4-1 0 0,-8 10 20 0 0,-1 0 1 0 0,-17 15-1 0 0,25-26-442 0 0,-14 18-788 0 0,21-24 766 0 0,-1 0-1 0 0,1 0 0 0 0,-1 0 0 0 0,1 0 0 0 0,0 0 0 0 0,0 0 0 0 0,0 0 1 0 0,-1 0-1 0 0,1 0 0 0 0,0 0 0 0 0,0 1 0 0 0,0-1 0 0 0,1 0 0 0 0,-1 0 0 0 0,0 0 1 0 0,0 0-1 0 0,1 1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08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0 5865 0 0,'-63'41'-715'0'0,"61"-40"691"0"0,1 0-1 0 0,-1 0 0 0 0,1 1 0 0 0,0-1 0 0 0,-1 0 0 0 0,1 1 1 0 0,0-1-1 0 0,0 1 0 0 0,0 0 0 0 0,0-1 0 0 0,1 1 0 0 0,-1 0 1 0 0,0 0-1 0 0,1-1 0 0 0,-1 4 0 0 0,-9 15 422 0 0,8-22 505 0 0,0 1 0 0 0,0-1 0 0 0,0 0 0 0 0,1 0 0 0 0,-1 1 0 0 0,0-1 0 0 0,1 0 0 0 0,-1-1 0 0 0,1 1 0 0 0,0 0 0 0 0,-1-3 0 0 0,1 4-794 0 0,1 2 162 0 0,-1 0 0 0 0,1 0 0 0 0,0-1 0 0 0,-1 1 0 0 0,1 0 0 0 0,-1 0-1 0 0,1-1 1 0 0,-1 1 0 0 0,0-1 0 0 0,1 1 0 0 0,-1 0 0 0 0,0-1 0 0 0,1 1 0 0 0,-1-1 0 0 0,0 0 0 0 0,0 1 0 0 0,1-1 0 0 0,-1 0-1 0 0,-1 1 1 0 0,0 0-229 0 0,0 0-1 0 0,1 0 0 0 0,-1 0 1 0 0,0 0-1 0 0,1 0 1 0 0,-1 0-1 0 0,1 0 0 0 0,-1 1 1 0 0,1-1-1 0 0,-1 1 0 0 0,-1 2 1 0 0,1 0-70 0 0,0 0 1 0 0,0 1-1 0 0,1-1 1 0 0,-1 0 0 0 0,1 1-1 0 0,0-1 1 0 0,1 1-1 0 0,-1 0 1 0 0,1-1 0 0 0,-1 1-1 0 0,2 0 1 0 0,-1-1-1 0 0,0 1 1 0 0,1-1-1 0 0,0 1 1 0 0,0-1 0 0 0,0 1-1 0 0,3 6 1 0 0,-3-8 3 0 0,1-1 1 0 0,0 1 0 0 0,0 0-1 0 0,0 0 1 0 0,0-1 0 0 0,0 1-1 0 0,1-1 1 0 0,-1 0 0 0 0,1 1-1 0 0,-1-1 1 0 0,1 0-1 0 0,0-1 1 0 0,0 1 0 0 0,0 0-1 0 0,0-1 1 0 0,0 0 0 0 0,0 1-1 0 0,0-1 1 0 0,0-1 0 0 0,1 1-1 0 0,-1 0 1 0 0,0-1 0 0 0,1 0-1 0 0,-1 1 1 0 0,0-1-1 0 0,5-1 1 0 0,0 0 49 0 0,-1 0 0 0 0,0-1 0 0 0,1 0 0 0 0,-1 0 0 0 0,0-1 0 0 0,0 0 0 0 0,0 0 0 0 0,-1 0 0 0 0,1-1-1 0 0,-1 0 1 0 0,1-1 0 0 0,-1 1 0 0 0,-1-1 0 0 0,1 0 0 0 0,-1-1 0 0 0,0 1 0 0 0,0-1 0 0 0,0 0 0 0 0,-1 0 0 0 0,0-1 0 0 0,0 1 0 0 0,-1-1 0 0 0,0 0 0 0 0,0 0-1 0 0,0 0 1 0 0,-1 0 0 0 0,0 0 0 0 0,0-1 0 0 0,-1 1 0 0 0,0-1 0 0 0,0 1 0 0 0,-1-9 0 0 0,0 14 6 0 0,0 0-1 0 0,0 1 1 0 0,-1-1 0 0 0,1 0-1 0 0,-1 1 1 0 0,1-1 0 0 0,-1 0 0 0 0,1 1-1 0 0,-1-1 1 0 0,0 1 0 0 0,1-1-1 0 0,-1 1 1 0 0,0 0 0 0 0,0-1 0 0 0,0 1-1 0 0,0 0 1 0 0,-1-1 0 0 0,1 1-1 0 0,0 0 1 0 0,0 0 0 0 0,-1 0 0 0 0,-2-1-1 0 0,1 1-26 0 0,1 0 0 0 0,-1 0 1 0 0,0 1-1 0 0,1-1 0 0 0,-1 1 0 0 0,0 0 0 0 0,0 0 0 0 0,1 0 0 0 0,-1 0 0 0 0,0 0 0 0 0,1 0 1 0 0,-6 2-1 0 0,1 0-138 0 0,0 0-1 0 0,0 1 1 0 0,1 0 0 0 0,-1 0 0 0 0,1 0 0 0 0,-1 1-1 0 0,1-1 1 0 0,1 2 0 0 0,-1-1 0 0 0,-6 7 0 0 0,7-5 23 0 0,0 0 0 0 0,0 1 0 0 0,1 0 0 0 0,0 0 0 0 0,1 0 0 0 0,-1 0 1 0 0,1 0-1 0 0,1 1 0 0 0,-1-1 0 0 0,2 1 0 0 0,-3 10 0 0 0,2 5 94 0 0,1 0 1 0 0,2 34-1 0 0,1-39-86 0 0,-2-1 0 0 0,0 1 0 0 0,-1-1 0 0 0,0 1 0 0 0,-8 31 0 0 0,8-47 114 0 0,1-1 0 0 0,-1 1 0 0 0,0 0 0 0 0,0 0 0 0 0,0-1 0 0 0,0 1 0 0 0,0-1 0 0 0,0 1 0 0 0,-1-1 0 0 0,1 1 0 0 0,0-1 1 0 0,-1 0-1 0 0,1 0 0 0 0,-3 2 0 0 0,-11 12 1208 0 0,15-15-1221 0 0,0 1 1 0 0,-1 0-1 0 0,1-1 0 0 0,0 1 0 0 0,0 0 0 0 0,0-1 0 0 0,0 1 0 0 0,0 0 0 0 0,0-1 1 0 0,0 1-1 0 0,0-1 0 0 0,1 1 0 0 0,-1 0 0 0 0,0-1 0 0 0,0 1 0 0 0,0 0 0 0 0,1-1 1 0 0,-1 1-1 0 0,0-1 0 0 0,1 1 0 0 0,-1-1 0 0 0,0 1 0 0 0,1-1 0 0 0,-1 1 1 0 0,1-1-1 0 0,-1 1 0 0 0,1-1 0 0 0,-1 0 0 0 0,1 1 0 0 0,-1-1 0 0 0,1 0 0 0 0,-1 1 1 0 0,1-1-1 0 0,0 0 0 0 0,-1 1 0 0 0,1-1 0 0 0,-1 0 0 0 0,1 0 0 0 0,1 0 0 0 0,25 9 13 0 0,-18-7-240 0 0,1-1-1 0 0,-1 0 0 0 0,0-1 0 0 0,1 0 0 0 0,-1 0 0 0 0,1-1 1 0 0,-1 0-1 0 0,17-5 0 0 0,-15 3-1434 0 0,0-1 0 0 0,0 0 0 0 0,0-1 0 0 0,0 0 0 0 0,0-1 0 0 0,14-11 0 0 0,-9 7-2183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08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17 6593 0 0,'1'-16'4714'0'0,"-7"24"-1279"0"0,-7 27-57 0 0,12-16-3511 0 0,0 1 0 0 0,1 0 1 0 0,1 0-1 0 0,0 0 0 0 0,2 0 1 0 0,0-1-1 0 0,12 37 0 0 0,-15-56 96 0 0,0 0-1 0 0,0 0 0 0 0,0 1 1 0 0,0-1-1 0 0,0 0 0 0 0,1 0 0 0 0,-1 0 1 0 0,0 0-1 0 0,0 1 0 0 0,0-1 1 0 0,0 0-1 0 0,0 0 0 0 0,1 0 1 0 0,-1 0-1 0 0,0 1 0 0 0,0-1 1 0 0,0 0-1 0 0,0 0 0 0 0,1 0 1 0 0,-1 0-1 0 0,0 0 0 0 0,0 0 0 0 0,0 0 1 0 0,1 0-1 0 0,-1 0 0 0 0,0 0 1 0 0,0 0-1 0 0,0 0 0 0 0,1 0 1 0 0,-1 0-1 0 0,0 0 0 0 0,0 0 1 0 0,1 0-1 0 0,-1 0 0 0 0,0 0 0 0 0,0 0 1 0 0,0 0-1 0 0,1 0 0 0 0,-1 0 1 0 0,0 0-1 0 0,0 0 0 0 0,14-9-385 0 0,13-17 1328 0 0,-23 22-627 0 0,13-11 8 0 0,0 1 0 0 0,35-22 0 0 0,-34 24-1205 0 0,-16 10 469 0 0,1-1 0 0 0,0 0 0 0 0,-1 1 0 0 0,0-1 0 0 0,1 0 0 0 0,-1 0 0 0 0,0-1 0 0 0,0 1 0 0 0,-1 0 0 0 0,1-1 0 0 0,-1 1 0 0 0,0-1 0 0 0,0 1 0 0 0,1-8 0 0 0,3-23 1545 0 0,-4 4 5834 0 0,-3 60-4330 0 0,1-15-2959 0 0,-4 129 1599 0 0,10-73-3058 0 0,10 1-6302 0 0,-10-57 1600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16T04:08:17.3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1377 12428 1166 0,'-11'3'235'0,"3"-1"-59"0,-3 0-37 16,4-3-61-16,3-2-50 0,2-3-26 15,0-1-13-15,2-4-5 0,1-4-1 16,0-1 2-16,1-2 5 0,-1-1 6 15,-1 3 4-15,-1 2 12 0,-3 5 31 0,-2 2 31 16,-2 6 29-16,-3 4 20 16,-5 6 1-16,0 4-11 0,-3 3-21 15,-3 4-13-15,1 0-17 0,-3 0-10 16,0 0 3-16,-1-4-3 0,4-1-9 16,0 0-10-16,1-3-13 0,1-1-9 15,0-1-4-15,0 3-2 0,1-2-5 0,-2 3 2 16,2 1-6-16,0 3-2 15,0 1 2-15,1 1 6 0,3 1 11 0,0-2 9 16,3 2 8-16,2-3 3 0,1-1-1 16,3-1-6-16,1-2-8 0,2 0-6 15,1-2-10-15,3 0 0 0,1-1-6 0,3-2-2 16,1 1 2-16,2 0 1 0,1 1-1 16,3-1 3-16,1 2-3 0,1 0 4 15,0 3 4-15,3 0-1 0,-1 2 0 16,0 1-3-16,3 0-1 0,-1 0 1 15,3 2 0-15,-2-1-2 0,0 0 2 16,0 1-2-16,-1 0 1 0,1-1 1 16,-2-1-2-16,-1-1 0 0,1 1 4 0,-3 0-4 15,-1-1 2-15,-1 1 0 0,2-2 2 16,-2-1-2-16,0-1 0 0,1-1-4 16,0-3 1-16,-1-2 0 0,0-2-1 15,0-2 1-15,1-1 1 0,-2-1-1 16,0-2-4-16,-1 0-7 0,0 0-23 15,-1-1-47-15,-2 0-85 0,0 0-115 16,-2-1-130-16,-2-1-119 0,-4 1 112 16,0 0-268-16</inkml:trace>
  <inkml:trace contextRef="#ctx0" brushRef="#br0" timeOffset="1081.38">659 12530 2240 0,'-8'4'220'15,"1"0"-160"-15,-1 1 4 0,-1 0-4 16,3 1-26-16,-1 2-29 0,0 1-24 0,-2 1-4 16,0 2-9-16,-3 0 2 0,-2 2 19 15,-4-1 3-15,-3 1 13 0,-1 1 1 16,-3-1 5-16,1 0 10 0,-2 0 11 16,0 2 6-16,1 0-4 0,1 1-9 15,2 2-14-15,2-1-6 0,2-2-6 16,5 1 1-16,3-4-4 0,4-1-4 15,5-3-3-15,3 0-4 0,3-2-6 16,3-2 3-16,3-1 5 0,1 0 0 16,3 0 5-16,3-1 0 0,2 0 2 15,3 0 3-15,3-1 4 0,1 1 3 16,4 0-1-16,0 0-2 0,-1 1 3 16,0 0-4-16,-6-3 6 0,-1-1 0 15,-3-2 1-15,-5-2 2 0,-1 1 1 16,-5-1 3-16,-3 0 2 0,0-1 6 0,-3 0-2 15,-2-1 3-15,-1-1 6 0,-1-1-2 16,-1-4 6-16,-2 0-7 0,-2-3-3 16,-1-2-4-16,-3-4-8 0,-2-1-1 15,-2-2-9-15,-3 2-12 0,-2 0 2 16,-3 5 0-16,-2 2 8 0,-3 5 12 16,2 1 2-16,0 5 10 0,3 2 7 0,1 1 5 15,3 1 2-15,4 2-10 16,1 0-12-16,4 1-9 0,3 1-10 0,2 0-4 15,1 1-5-15,2 1-1 0,2 3-2 16,0 2 3-16,2 3 2 0,1 5 7 16,2 2-4-16,1 4 6 0,2 2-1 15,2 2-3-15,0 1 4 0,0 0 0 16,0 1-1-16,1-3 1 0,-1-1-1 0,-1-4-1 16,-1-5 2-16,-2-3 3 15,-2-6 2-15,-2-5 8 0,-1-3 5 0,-3-3 11 16,0-3 6-16,-2-4 1 0,-2-5 4 15,-1-5-8-15,-1-5-2 0,0-6-8 16,0-2-5-16,1-1 0 0,2-2-1 0,0-1-3 16,4 0-3-16,0 2-1 15,5 1-6-15,0 4-2 0,3 1 0 0,1 1-1 16,3 1 1-16,3-1-5 16,1-1-22-16,3 1-34 0,1-2-56 0,0 0-79 15,-3 3-167-15,0 0-255 0,-6 0 70 16,-1 7-309-16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17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39 5345 0 0,'-2'6'578'0'0,"2"0"0"0"0,-1 0 0 0 0,1 0 0 0 0,0 0 0 0 0,0 0 0 0 0,0 0 0 0 0,1 0 0 0 0,0 0 0 0 0,0 0 0 0 0,3 9 0 0 0,-3-13-459 0 0,-1 0 0 0 0,1-1-1 0 0,-1 1 1 0 0,1 0 0 0 0,0 0-1 0 0,0 0 1 0 0,0 0 0 0 0,0-1-1 0 0,0 1 1 0 0,0 0 0 0 0,0-1-1 0 0,0 1 1 0 0,1-1 0 0 0,-1 0-1 0 0,1 1 1 0 0,-1-1 0 0 0,1 0-1 0 0,-1 0 1 0 0,1 0 0 0 0,0 0-1 0 0,0 0 1 0 0,-1 0 0 0 0,1 0-1 0 0,0-1 1 0 0,0 1 0 0 0,0 0-1 0 0,0-1 1 0 0,0 0 0 0 0,0 0-1 0 0,0 1 1 0 0,0-1 0 0 0,0 0-1 0 0,0 0 1 0 0,0-1 0 0 0,3 0-1 0 0,-3 0-28 0 0,0 0 0 0 0,1 0-1 0 0,-1-1 1 0 0,0 1-1 0 0,0-1 1 0 0,0 0 0 0 0,0 0-1 0 0,0 1 1 0 0,-1-1-1 0 0,1 0 1 0 0,0-1 0 0 0,-1 1-1 0 0,1 0 1 0 0,-1 0-1 0 0,0-1 1 0 0,0 1 0 0 0,0-1-1 0 0,0 1 1 0 0,0-1 0 0 0,-1 1-1 0 0,1-1 1 0 0,-1 1-1 0 0,1-6 1 0 0,0 2-3 0 0,-1-1 0 0 0,1 0 1 0 0,-1 1-1 0 0,-1-1 0 0 0,1 1 0 0 0,-1-1 0 0 0,0 1 1 0 0,-3-10-1 0 0,4 14-69 0 0,-1 1-1 0 0,0-1 1 0 0,1 1 0 0 0,-1-1 0 0 0,0 1 0 0 0,0-1-1 0 0,0 1 1 0 0,0 0 0 0 0,0-1 0 0 0,0 1 0 0 0,0 0-1 0 0,0 0 1 0 0,0 0 0 0 0,-1 0 0 0 0,1 0 0 0 0,0 0-1 0 0,-1 0 1 0 0,1 0 0 0 0,0 1 0 0 0,-1-1 0 0 0,0 0-1 0 0,-2 0 1 0 0,2 1 73 0 0,-1 0-1 0 0,0 0 0 0 0,1 0 0 0 0,-1 0 1 0 0,0 1-1 0 0,1-1 0 0 0,-1 1 1 0 0,0-1-1 0 0,1 1 0 0 0,-1 0 1 0 0,1 0-1 0 0,-4 2 0 0 0,-32 23-1283 0 0,11-1-5500 0 0,22-26 2848 0 0,-1-7 2468 0 0,8 2-3632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0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27 5609 0 0,'-9'0'1912'0'0,"-44"-3"5324"0"0,50 3-6709 0 0,-1-1 0 0 0,1 1-1 0 0,-1-1 1 0 0,1-1-1 0 0,-1 1 1 0 0,1 0 0 0 0,0-1-1 0 0,0 1 1 0 0,-1-1-1 0 0,1 0 1 0 0,0 0 0 0 0,-3-4-1 0 0,7 3-38 0 0,9 3-533 0 0,9 2-242 0 0,4 4 140 0 0,0 0-1 0 0,27 12 1 0 0,-42-15 77 0 0,1 1 0 0 0,-1 0 0 0 0,0 0 0 0 0,0 1 1 0 0,0 0-1 0 0,-1 1 0 0 0,1 0 0 0 0,10 11 0 0 0,-17-16 60 0 0,-1 0 1 0 0,1 0-1 0 0,-1 0 0 0 0,1-1 0 0 0,-1 1 0 0 0,1 0 0 0 0,-1 0 0 0 0,1 0 0 0 0,-1 0 0 0 0,0 0 0 0 0,1 0 0 0 0,-1 0 0 0 0,0 0 0 0 0,0 0 0 0 0,0 0 0 0 0,0 0 0 0 0,0 0 0 0 0,0 0 1 0 0,0 0-1 0 0,0 0 0 0 0,-1 0 0 0 0,1 0 0 0 0,0 0 0 0 0,-1 0 0 0 0,1 0 0 0 0,-1 1 0 0 0,-1 1-36 0 0,1 0 1 0 0,-1 0-1 0 0,-1-1 1 0 0,1 1-1 0 0,0 0 1 0 0,-1-1-1 0 0,1 0 0 0 0,-4 3 1 0 0,-4 2 7 0 0,-1 0 0 0 0,0-1 0 0 0,-18 8 0 0 0,-52 15-584 0 0,106-26 386 0 0,95 5-1171 0 0,-80-10-2378 0 0,0-4-3398 0 0,-28 5 5844 0 0,-17 5 2130 0 0,-24 10 3114 0 0,16-9-2833 0 0,11-3-882 0 0,0-1-1 0 0,0 1 0 0 0,0-1 0 0 0,0 1 0 0 0,0 0 1 0 0,1-1-1 0 0,-1 1 0 0 0,1 0 0 0 0,-1 0 1 0 0,1 0-1 0 0,0 1 0 0 0,0-1 0 0 0,-1 0 0 0 0,2 0 1 0 0,-1 1-1 0 0,0-1 0 0 0,0 3 0 0 0,-3 46 3063 0 0,5-44-3061 0 0,-1 1 1 0 0,0 0-1 0 0,-1 0 0 0 0,0 0 1 0 0,-3 10-1 0 0,1-8-328 0 0,-8 19-151 0 0,11-28 297 0 0,-1-1 1 0 0,1 1-1 0 0,0 0 0 0 0,-1-1 0 0 0,1 1 0 0 0,-1 0 1 0 0,1-1-1 0 0,-1 1 0 0 0,0-1 0 0 0,1 1 1 0 0,-1-1-1 0 0,1 1 0 0 0,-1-1 0 0 0,0 0 1 0 0,0 1-1 0 0,1-1 0 0 0,-1 0 0 0 0,0 1 1 0 0,0-1-1 0 0,1 0 0 0 0,-1 0 0 0 0,0 0 1 0 0,0 0-1 0 0,1 1 0 0 0,-1-1 0 0 0,0 0 1 0 0,0-1-1 0 0,0 1 0 0 0,1 0 0 0 0,-1 0 1 0 0,0 0-1 0 0,0-1 0 0 0,0 1 13 0 0,1 0 0 0 0,0 0-1 0 0,0 0 1 0 0,-1 0 0 0 0,1 0 0 0 0,0 0-1 0 0,0-1 1 0 0,0 1 0 0 0,-1 0 0 0 0,1 0-1 0 0,0 0 1 0 0,0-1 0 0 0,0 1 0 0 0,0 0 0 0 0,0 0-1 0 0,-1-1 1 0 0,1 1 0 0 0,0 0 0 0 0,0 0-1 0 0,0 0 1 0 0,0-1 0 0 0,0 1 0 0 0,0 0 0 0 0,0 0-1 0 0,0-1 1 0 0,0 1 0 0 0,0 0 0 0 0,0-1-1 0 0,0 1 1 0 0,0 0 0 0 0,0 0 0 0 0,0-1-1 0 0,0 1 1 0 0,0 0 0 0 0,0 0 0 0 0,0-1 0 0 0,1 1-1 0 0,-1 0 1 0 0,0 0 0 0 0,0 0 0 0 0,0-1-1 0 0,0 1 1 0 0,0 0 0 0 0,1 0 0 0 0,-1 0-1 0 0,0-1 1 0 0,0 1 0 0 0,0 0 0 0 0,1 0 0 0 0,-1 0-1 0 0,0 0 1 0 0,0 0 0 0 0,1 0 0 0 0,-1-1-1 0 0,0 1 1 0 0,0 0 0 0 0,1 0 0 0 0,-1 0-1 0 0,0 0 1 0 0,0 0 0 0 0,1 0 0 0 0,16-9-72 0 0,1 8-432 0 0,-1 0 0 0 0,0 1-1 0 0,33 3 1 0 0,16 8-6769 0 0,-48-3 246 0 0,-15-4 4166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0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1 6313 0 0,'-8'6'861'0'0,"1"0"-1"0"0,-1 0 1 0 0,1 1-1 0 0,0 0 0 0 0,1 0 1 0 0,0 1-1 0 0,0-1 0 0 0,1 2 1 0 0,-8 12-1 0 0,11-17-618 0 0,0 0-1 0 0,1 1 0 0 0,-1-1 1 0 0,1 1-1 0 0,-1 0 0 0 0,1-1 1 0 0,1 1-1 0 0,-1 0 0 0 0,1 7 1 0 0,0-9-203 0 0,0 0 0 0 0,1-1 0 0 0,-1 1 0 0 0,1 0 0 0 0,0-1 0 0 0,0 1 0 0 0,0-1 0 0 0,0 0 0 0 0,0 1 0 0 0,0-1 0 0 0,1 0 0 0 0,-1 1 0 0 0,1-1 0 0 0,-1 0 0 0 0,1 0 0 0 0,0 0 0 0 0,0-1 0 0 0,3 3 0 0 0,-2-2-13 0 0,0 0 0 0 0,1 0 0 0 0,-1-1 0 0 0,0 1 1 0 0,1-1-1 0 0,0 0 0 0 0,-1 0 0 0 0,1 0 0 0 0,0-1 0 0 0,-1 1 1 0 0,1-1-1 0 0,0 0 0 0 0,0 0 0 0 0,-1 0 0 0 0,1 0 0 0 0,0-1 0 0 0,-1 0 1 0 0,1 1-1 0 0,0-1 0 0 0,-1-1 0 0 0,1 1 0 0 0,5-3 0 0 0,-5 2 44 0 0,-1 0-1 0 0,1 0 1 0 0,0 0-1 0 0,-1 0 1 0 0,1-1-1 0 0,-1 1 1 0 0,0-1-1 0 0,0 0 1 0 0,0 0-1 0 0,0 0 1 0 0,0 0-1 0 0,-1-1 1 0 0,1 1-1 0 0,-1-1 0 0 0,0 1 1 0 0,0-1-1 0 0,-1 0 1 0 0,1 0-1 0 0,-1 0 1 0 0,2-5-1 0 0,-3 8 1 0 0,0 0 1 0 0,0-1-1 0 0,0 1 0 0 0,0-1 0 0 0,0 1 0 0 0,0-1 0 0 0,-1 1 0 0 0,1-1 0 0 0,0 1 0 0 0,-1-1 0 0 0,1 1 1 0 0,-1 0-1 0 0,0-1 0 0 0,1 1 0 0 0,-1 0 0 0 0,0-1 0 0 0,0 1 0 0 0,0 0 0 0 0,0 0 0 0 0,-1-1 0 0 0,-1-1 27 0 0,0 0-1 0 0,0 1 1 0 0,0 0-1 0 0,-1 0 1 0 0,1 0-1 0 0,-1 0 1 0 0,-5-2-1 0 0,-2 1-141 0 0,0 0 0 0 0,0 0 0 0 0,0 1 0 0 0,-17-1 0 0 0,20 3-782 0 0,-20-1-60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1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62 7170 0 0,'-2'-3'532'0'0,"-1"0"0"0"0,0-1 0 0 0,-1 1 0 0 0,1 1 0 0 0,0-1 1 0 0,-1 0-1 0 0,0 1 0 0 0,1 0 0 0 0,-1 0 0 0 0,0 0 1 0 0,0 0-1 0 0,0 0 0 0 0,0 1 0 0 0,-1 0 0 0 0,1 0 0 0 0,0 0 1 0 0,0 0-1 0 0,-1 1 0 0 0,-5 0 0 0 0,4-2 1843 0 0,10-3-1311 0 0,11-6-753 0 0,8 8-320 0 0,0 2 0 0 0,0 0 0 0 0,0 1 0 0 0,0 1 0 0 0,-1 2 1 0 0,36 7-1 0 0,-57-10 21 0 0,1 0 1 0 0,-1 0 0 0 0,0 0-1 0 0,1 0 1 0 0,-1 0 0 0 0,1 1 0 0 0,-1-1-1 0 0,0 0 1 0 0,1 1 0 0 0,-1-1-1 0 0,0 1 1 0 0,0 0 0 0 0,1-1 0 0 0,-1 1-1 0 0,0 0 1 0 0,0 0 0 0 0,0 0-1 0 0,0 0 1 0 0,0 0 0 0 0,0 0-1 0 0,0 0 1 0 0,0 0 0 0 0,1 2 0 0 0,-2-2-4 0 0,-1 0 1 0 0,1 0 0 0 0,0 0-1 0 0,-1 0 1 0 0,1 1-1 0 0,0-1 1 0 0,-1 0 0 0 0,0 0-1 0 0,1 0 1 0 0,-1 0 0 0 0,1 0-1 0 0,-1 0 1 0 0,0 0 0 0 0,0 0-1 0 0,0-1 1 0 0,1 1 0 0 0,-1 0-1 0 0,0 0 1 0 0,0-1-1 0 0,-2 2 1 0 0,-9 6 29 0 0,-1-1 1 0 0,-25 12-1 0 0,36-18-42 0 0,-11 4 37 0 0,0 1 1 0 0,-24 16-1 0 0,35-21-33 0 0,0 0 1 0 0,0 0-1 0 0,0 0 1 0 0,1 1-1 0 0,-1-1 0 0 0,0 1 1 0 0,1-1-1 0 0,-1 1 1 0 0,1 0-1 0 0,-1-1 0 0 0,1 1 1 0 0,0 0-1 0 0,0 0 0 0 0,0 0 1 0 0,0 0-1 0 0,0 0 1 0 0,0 0-1 0 0,0 0 0 0 0,1 0 1 0 0,-1 0-1 0 0,1 0 0 0 0,-1 1 1 0 0,1-1-1 0 0,0 0 1 0 0,0 0-1 0 0,0 1 0 0 0,0-1 1 0 0,1 3-1 0 0,0-2-21 0 0,1-1-1 0 0,0 1 0 0 0,0-1 1 0 0,-1 1-1 0 0,1-1 1 0 0,1 0-1 0 0,-1 0 1 0 0,0 0-1 0 0,0 0 0 0 0,1 0 1 0 0,-1-1-1 0 0,1 1 1 0 0,0-1-1 0 0,-1 1 1 0 0,1-1-1 0 0,5 2 0 0 0,3 0-10 0 0,-1 0 1 0 0,1 0-1 0 0,13 1 0 0 0,-14-4-161 0 0,-1 1 1 0 0,1-1 0 0 0,0-1-1 0 0,0 0 1 0 0,-1 0 0 0 0,12-4-1 0 0,-17 4-32 0 0,1 0 0 0 0,-1 0 0 0 0,0 0 0 0 0,0-1 0 0 0,-1 1 0 0 0,1-1 0 0 0,0 0-1 0 0,0 0 1 0 0,-1-1 0 0 0,1 1 0 0 0,-1-1 0 0 0,0 0 0 0 0,0 0 0 0 0,0 0 0 0 0,0 0 0 0 0,4-6 0 0 0,-7 9 215 0 0,0-1 0 0 0,0 1 0 0 0,0 0 1 0 0,1-1-1 0 0,-1 1 0 0 0,0 0 1 0 0,0-1-1 0 0,0 1 0 0 0,0-1 0 0 0,0 1 1 0 0,1 0-1 0 0,-1-1 0 0 0,0 1 0 0 0,0-1 1 0 0,0 1-1 0 0,0 0 0 0 0,0-1 1 0 0,0 1-1 0 0,-1-1 0 0 0,1 1 0 0 0,0 0 1 0 0,0-1-1 0 0,0 1 0 0 0,0-1 1 0 0,0 1-1 0 0,0 0 0 0 0,-1-1 0 0 0,1 1 1 0 0,0 0-1 0 0,0-1 0 0 0,-1 1 1 0 0,1 0-1 0 0,0-1 0 0 0,-1 1 0 0 0,1 0 1 0 0,0 0-1 0 0,-1-1 0 0 0,1 1 0 0 0,0 0 1 0 0,-1 0-1 0 0,1-1 0 0 0,0 1 1 0 0,-1 0-1 0 0,1 0 0 0 0,0 0 0 0 0,-1 0 1 0 0,1 0-1 0 0,-1 0 0 0 0,1 0 1 0 0,-1 0-1 0 0,1 0 0 0 0,0 0 0 0 0,-1 0 1 0 0,1 0-1 0 0,-1 0 0 0 0,1 0 0 0 0,0 0 1 0 0,-1 0-1 0 0,1 0 0 0 0,-1 0 1 0 0,1 1-1 0 0,-1-1 0 0 0,-26 9 1151 0 0,17-1-789 0 0,1 1 1 0 0,0 0-1 0 0,1 1 1 0 0,0-1 0 0 0,1 2-1 0 0,0-1 1 0 0,0 1-1 0 0,1 0 1 0 0,-7 20 0 0 0,8-21-408 0 0,2 1 0 0 0,-1 0 0 0 0,2 0 0 0 0,-1 0 0 0 0,1 0 0 0 0,0 17 0 0 0,2-26-54 0 0,-1-1-1 0 0,1 1 1 0 0,0-1 0 0 0,0 1 0 0 0,0 0 0 0 0,0-1 0 0 0,0 1-1 0 0,1-1 1 0 0,-1 1 0 0 0,0-1 0 0 0,1 1 0 0 0,-1-1 0 0 0,1 1-1 0 0,-1-1 1 0 0,1 0 0 0 0,0 1 0 0 0,0-1 0 0 0,0 0 0 0 0,-1 1-1 0 0,1-1 1 0 0,0 0 0 0 0,1 0 0 0 0,-1 0 0 0 0,0 0 0 0 0,0 0-1 0 0,0 0 1 0 0,1 0 0 0 0,-1 0 0 0 0,0 0 0 0 0,1-1 0 0 0,1 2-1 0 0,0-2-68 0 0,-1 0-1 0 0,0 0 0 0 0,0-1 0 0 0,1 1 0 0 0,-1 0 0 0 0,0-1 0 0 0,0 0 0 0 0,0 1 0 0 0,0-1 1 0 0,0 0-1 0 0,0 0 0 0 0,0 0 0 0 0,0 0 0 0 0,0-1 0 0 0,0 1 0 0 0,0 0 0 0 0,-1-1 0 0 0,1 1 0 0 0,-1-1 1 0 0,1 0-1 0 0,1-1 0 0 0,4-7-586 0 0,-1 0 1 0 0,0-1-1 0 0,-1 1 1 0 0,1-1-1 0 0,3-14 1 0 0,12-23 3691 0 0,-12 38 310 0 0,-6 18-59 0 0,-4 20-1179 0 0,-2-14-1932 0 0,0 0 0 0 0,-1 0 0 0 0,-1 0 0 0 0,0-1 0 0 0,-9 17 0 0 0,11-25-41 0 0,0 1 0 0 0,-1-1-1 0 0,1 0 1 0 0,-1 0-1 0 0,-1 0 1 0 0,1 0 0 0 0,0-1-1 0 0,-1 0 1 0 0,0 0 0 0 0,0 0-1 0 0,0 0 1 0 0,-1-1 0 0 0,1 0-1 0 0,-8 3 1 0 0,7-3 599 0 0,9-2-223 0 0,19-2-274 0 0,32-8-2647 0 0,-44 7 316 0 0,0-2 1 0 0,0 1-1 0 0,13-7 1 0 0,-6 0-4087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2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0 10754 0 0,'-38'23'5666'0'0,"30"-19"-5145"0"0,-1 0-1 0 0,0 0 1 0 0,0 0-1 0 0,-14 2 1 0 0,20-5-448 0 0,1-1 1 0 0,0 1-1 0 0,-1 0 0 0 0,1 0 1 0 0,0 0-1 0 0,0 0 0 0 0,0 0 1 0 0,0 1-1 0 0,0-1 1 0 0,0 0-1 0 0,0 1 0 0 0,1 0 1 0 0,-1-1-1 0 0,-3 5 1 0 0,5-6-51 0 0,0 1 1 0 0,0-1 0 0 0,0 0 0 0 0,-1 1-1 0 0,1-1 1 0 0,0 1 0 0 0,0-1 0 0 0,0 1-1 0 0,0-1 1 0 0,0 1 0 0 0,0-1 0 0 0,0 1-1 0 0,0-1 1 0 0,0 0 0 0 0,0 1 0 0 0,0-1-1 0 0,0 1 1 0 0,0-1 0 0 0,0 1 0 0 0,0-1-1 0 0,0 1 1 0 0,0-1 0 0 0,1 1 0 0 0,-1-1-1 0 0,0 0 1 0 0,0 1 0 0 0,1 0 0 0 0,0 0-5 0 0,0 0 1 0 0,0-1 0 0 0,0 1 0 0 0,1 0-1 0 0,-1 0 1 0 0,0-1 0 0 0,1 1-1 0 0,-1-1 1 0 0,0 1 0 0 0,1-1 0 0 0,-1 0-1 0 0,0 1 1 0 0,1-1 0 0 0,1 0 0 0 0,8 1-8 0 0,0 0 0 0 0,-1 0 0 0 0,1-1 0 0 0,0 0 0 0 0,0-1 0 0 0,0-1 0 0 0,-1 0 0 0 0,1 0 0 0 0,-1-1 0 0 0,1 0 1 0 0,-1-1-1 0 0,0 0 0 0 0,0 0 0 0 0,11-8 0 0 0,-20 12 9 0 0,-1 0 1 0 0,1-1-1 0 0,-1 1 0 0 0,1 0 1 0 0,-1 0-1 0 0,1-1 1 0 0,-1 1-1 0 0,0-1 1 0 0,1 1-1 0 0,-1 0 0 0 0,1-1 1 0 0,-1 1-1 0 0,0-1 1 0 0,0 1-1 0 0,1 0 0 0 0,-1-1 1 0 0,0 1-1 0 0,0-1 1 0 0,1 1-1 0 0,-1-1 0 0 0,0 1 1 0 0,0-1-1 0 0,0 0 1 0 0,0 1-1 0 0,0-1 0 0 0,0 1 1 0 0,0-1-1 0 0,0 1 1 0 0,0-1-1 0 0,0 1 0 0 0,0-1 1 0 0,0 0-1 0 0,-1 0 22 0 0,0 0 0 0 0,0 0 1 0 0,0 0-1 0 0,0 1 0 0 0,0-1 0 0 0,0 0 0 0 0,0 1 0 0 0,0-1 0 0 0,0 1 1 0 0,0-1-1 0 0,0 1 0 0 0,0-1 0 0 0,-3 1 0 0 0,-1-2 81 0 0,0 1-1 0 0,-1 1 1 0 0,1-1-1 0 0,-1 1 1 0 0,-9 0-1 0 0,1 4-95 0 0,1 0-1 0 0,0 0 1 0 0,0 1-1 0 0,0 1 1 0 0,1 0 0 0 0,-1 1-1 0 0,-16 13 1 0 0,25-17-64 0 0,1 0 1 0 0,-1 0 0 0 0,0 1 0 0 0,1-1 0 0 0,0 1-1 0 0,0 0 1 0 0,0 0 0 0 0,0 1 0 0 0,1-1 0 0 0,-4 9-1 0 0,5-10 14 0 0,0 0 0 0 0,0 0 0 0 0,1 0 0 0 0,-1 1 0 0 0,1-1 0 0 0,0 0 0 0 0,0 0 0 0 0,0 0 0 0 0,1 0 0 0 0,-1 1 0 0 0,1-1 0 0 0,0 0 0 0 0,-1 0 0 0 0,1 0 0 0 0,1 0 0 0 0,-1 0 0 0 0,0 0 0 0 0,4 4 0 0 0,0 1 11 0 0,2 0 1 0 0,-1 0 0 0 0,1-1-1 0 0,0 0 1 0 0,1 0 0 0 0,-1-1-1 0 0,2 0 1 0 0,-1 0 0 0 0,0 0-1 0 0,1-2 1 0 0,12 6 0 0 0,-11-5-364 0 0,1-1 1 0 0,0-1-1 0 0,0 0 1 0 0,12 2-1 0 0,-16-3-383 0 0,0-2 0 0 0,1 1 0 0 0,-1-1 0 0 0,0 0 0 0 0,0-1 0 0 0,0 0 0 0 0,7-1 0 0 0,-14 2 704 0 0,1 0-1 0 0,0 0 1 0 0,-1 0-1 0 0,1 0 0 0 0,0-1 1 0 0,-1 1-1 0 0,1 0 0 0 0,-1 0 1 0 0,1 0-1 0 0,0-1 0 0 0,-1 1 1 0 0,1 0-1 0 0,-1-1 0 0 0,1 1 1 0 0,-1 0-1 0 0,1-1 0 0 0,-1 1 1 0 0,1-1-1 0 0,-1 1 0 0 0,1-1 1 0 0,-1 1-1 0 0,0-1 1 0 0,1 1-1 0 0,-1-1 0 0 0,0 1 1 0 0,1-1-1 0 0,-1 1 0 0 0,0-1 1 0 0,0 0-1 0 0,0 1 0 0 0,1-1 1 0 0,-1 1-1 0 0,0-1 0 0 0,0 0 1 0 0,0 1-1 0 0,0-1 0 0 0,0 0 1 0 0,0 1-1 0 0,-1-2 0 0 0,1 1 156 0 0,0 0 0 0 0,-1 1 0 0 0,0-1 0 0 0,1 0 0 0 0,-1 0 0 0 0,0 1 0 0 0,1-1 0 0 0,-1 0 1 0 0,0 1-1 0 0,0-1 0 0 0,1 1 0 0 0,-1-1 0 0 0,0 1 0 0 0,0-1 0 0 0,0 1 0 0 0,0 0 0 0 0,0-1 0 0 0,0 1 0 0 0,1 0 0 0 0,-1 0 0 0 0,0-1 0 0 0,0 1 0 0 0,0 0 0 0 0,0 0 0 0 0,0 0 0 0 0,-2 1 0 0 0,-2-1 90 0 0,-1 1 0 0 0,1 0 0 0 0,-1 0 0 0 0,1 1 0 0 0,0-1 1 0 0,0 1-1 0 0,0 0 0 0 0,0 1 0 0 0,0-1 0 0 0,0 1 1 0 0,1 0-1 0 0,-1 0 0 0 0,1 0 0 0 0,0 1 0 0 0,0 0 0 0 0,0-1 1 0 0,0 1-1 0 0,1 1 0 0 0,-6 7 0 0 0,-1 6 468 0 0,0 0 1 0 0,2 1-1 0 0,0 0 0 0 0,-5 20 0 0 0,-16 35-751 0 0,29-74 85 0 0,0 0 1 0 0,0 0-1 0 0,0 0 0 0 0,0 0 1 0 0,0 1-1 0 0,0-1 0 0 0,0 0 1 0 0,0 0-1 0 0,0 0 1 0 0,0 0-1 0 0,1 0 0 0 0,-1 0 1 0 0,0 1-1 0 0,0-1 0 0 0,0 0 1 0 0,0 0-1 0 0,0 0 0 0 0,0 0 1 0 0,0 0-1 0 0,0 0 0 0 0,1 0 1 0 0,-1 0-1 0 0,0 1 0 0 0,0-1 1 0 0,0 0-1 0 0,0 0 0 0 0,0 0 1 0 0,0 0-1 0 0,1 0 0 0 0,-1 0 1 0 0,0 0-1 0 0,0 0 0 0 0,0 0 1 0 0,0 0-1 0 0,1 0 0 0 0,-1 0 1 0 0,0 0-1 0 0,0 0 0 0 0,0 0 1 0 0,0 0-1 0 0,0 0 0 0 0,1 0 1 0 0,-1 0-1 0 0,0 0 0 0 0,0 0 1 0 0,0 0-1 0 0,0 0 0 0 0,0-1 1 0 0,0 1-1 0 0,1 0 0 0 0,-1 0 1 0 0,18-4-36 0 0,24-8 97 0 0,-39 11-81 0 0,15-5-804 0 0,35-18 0 0 0,-33 13-582 0 0,-1 0-1 0 0,0-2 0 0 0,-1 0 0 0 0,-1-1 0 0 0,0-1 0 0 0,19-21 0 0 0,-23 19-742 0 0,-9 6 2089 0 0,-4 11 144 0 0,0 0 0 0 0,0 0 0 0 0,0 0 0 0 0,0 0 0 0 0,0 0 0 0 0,0-1 0 0 0,1 1 0 0 0,-1 0 0 0 0,0 0 0 0 0,-1 0 0 0 0,1 0 0 0 0,0 0 0 0 0,0-1 0 0 0,0 1 0 0 0,0 0 0 0 0,0 0 0 0 0,0 0 0 0 0,0 0 0 0 0,0 0 0 0 0,0-1 0 0 0,0 1 0 0 0,0 0 0 0 0,0 0 0 0 0,0 0 0 0 0,0 0 0 0 0,0 0 0 0 0,-1 0 0 0 0,1 0 0 0 0,0-1 0 0 0,0 1 0 0 0,0 0 0 0 0,0 0 0 0 0,0 0 0 0 0,0 0 0 0 0,-1 0 0 0 0,1 0 0 0 0,0 0 0 0 0,0 0 0 0 0,0 0 0 0 0,0 0 0 0 0,0 0 0 0 0,-1 0 0 0 0,1 0 0 0 0,0 0 0 0 0,0 0 0 0 0,0 0 0 0 0,-1 0 256 0 0,0 0 1 0 0,0 1 0 0 0,0-1 0 0 0,0 1 0 0 0,0-1-1 0 0,1 1 1 0 0,-1-1 0 0 0,0 1 0 0 0,0-1 0 0 0,0 1-1 0 0,1 0 1 0 0,-1 0 0 0 0,0-1 0 0 0,1 1 0 0 0,-1 0-1 0 0,1 0 1 0 0,-1 0 0 0 0,1-1 0 0 0,-1 1 0 0 0,1 0-1 0 0,0 0 1 0 0,-1 1 0 0 0,-8 26 266 0 0,7-20-194 0 0,-14 32-299 0 0,10-25-187 0 0,1-1 0 0 0,0 1 0 0 0,-5 27-1 0 0,10-42 64 0 0,0 1-1 0 0,0-1 1 0 0,0 1-1 0 0,0-1 0 0 0,0 0 1 0 0,0 1-1 0 0,0-1 1 0 0,0 1-1 0 0,0-1 1 0 0,0 1-1 0 0,1-1 0 0 0,-1 1 1 0 0,0-1-1 0 0,0 0 1 0 0,0 1-1 0 0,1-1 1 0 0,-1 1-1 0 0,0-1 0 0 0,0 0 1 0 0,1 1-1 0 0,-1-1 1 0 0,0 0-1 0 0,1 0 0 0 0,-1 1 1 0 0,0-1-1 0 0,1 0 1 0 0,-1 0-1 0 0,1 1 1 0 0,-1-1-1 0 0,1 0 0 0 0,-1 0 1 0 0,0 0-1 0 0,1 0 1 0 0,0 1-1 0 0,22-1-487 0 0,22-10-4869 0 0,-31 3 1401 0 0,1-2-2217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2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5 7634 0 0,'0'0'200'0'0,"0"-1"0"0"0,0 1 0 0 0,-1-2 1201 0 0,0 2-1201 0 0,1 0 1 0 0,0 0-1 0 0,0 0 0 0 0,-1 0 0 0 0,1-1 0 0 0,0 1 0 0 0,-1 0 1 0 0,1 0-1 0 0,0 0 0 0 0,0 0 0 0 0,-1 0 0 0 0,1 0 0 0 0,0 0 1 0 0,-1 0-1 0 0,1 0 0 0 0,0 0 0 0 0,-1 0 0 0 0,1 0 0 0 0,0 0 1 0 0,0 0-1 0 0,-1 0 0 0 0,1 0 0 0 0,0 0 0 0 0,-1 0 0 0 0,-12 9 3069 0 0,-8 14-766 0 0,12-5-2755 0 0,1 0-1 0 0,0 0 1 0 0,1 1 0 0 0,1-1 0 0 0,-5 26-1 0 0,-1 15-7834 0 0,10-48 5519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3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1 9610 0 0,'-7'4'1931'0'0,"0"0"-1"0"0,0 1 1 0 0,0-1 0 0 0,-9 10-1 0 0,0 3-193 0 0,-22 29 0 0 0,28-33-1875 0 0,0-1 0 0 0,0 0 0 0 0,-1 0 1 0 0,-1-1-1 0 0,-16 12 0 0 0,49-34-486 0 0,1-1 1 0 0,0 2-1 0 0,44-13 0 0 0,-38 14-672 0 0,0-2-1 0 0,36-18 1 0 0,-63 28 1297 0 0,-1 1 1 0 0,0 0-1 0 0,0 0 0 0 0,0-1 1 0 0,1 1-1 0 0,-1 0 0 0 0,0 0 0 0 0,0 0 1 0 0,1-1-1 0 0,-1 1 0 0 0,0 0 1 0 0,0 0-1 0 0,1 0 0 0 0,-1 0 1 0 0,0 0-1 0 0,1-1 0 0 0,-1 1 0 0 0,0 0 1 0 0,0 0-1 0 0,1 0 0 0 0,-1 0 1 0 0,0 0-1 0 0,1 0 0 0 0,-1 0 1 0 0,0 0-1 0 0,1 0 0 0 0,-1 0 1 0 0,0 0-1 0 0,0 0 0 0 0,1 1 0 0 0,-1-1 1 0 0,0 0-1 0 0,1 0 0 0 0,-1 0 1 0 0,0 0-1 0 0,0 0 0 0 0,1 0 1 0 0,-1 1-1 0 0,0-1 0 0 0,0 0 1 0 0,1 0-1 0 0,-1 0 0 0 0,0 1 0 0 0,-3 15 1249 0 0,-16 19 705 0 0,-5-4-1478 0 0,-33 35 1 0 0,48-60 284 0 0,28-13-523 0 0,40 4-589 0 0,8-2-2839 0 0,-25-7-4371 0 0,-27 5 1676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3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26 13891 0 0,'0'-1'231'0'0,"0"0"0"0"0,0 0 0 0 0,0 0 0 0 0,0 0 0 0 0,0-1 0 0 0,-1 1 0 0 0,1 0 0 0 0,0 0 0 0 0,0 0 0 0 0,-1 0 0 0 0,1 0 0 0 0,-1 0 0 0 0,1 0 0 0 0,-1 0 0 0 0,1 0 0 0 0,-1 0 0 0 0,0 0 0 0 0,1 1 0 0 0,-1-1 0 0 0,0 0 0 0 0,0 0 0 0 0,1 0 0 0 0,-1 1 0 0 0,0-1 0 0 0,0 1 0 0 0,-2-2 0 0 0,2 2-205 0 0,-1 1 0 0 0,1-1 0 0 0,-1 1-1 0 0,1-1 1 0 0,-1 1 0 0 0,1 0-1 0 0,0 0 1 0 0,-1 0 0 0 0,1-1 0 0 0,0 1-1 0 0,0 0 1 0 0,0 1 0 0 0,-1-1 0 0 0,1 0-1 0 0,0 0 1 0 0,0 0 0 0 0,1 1 0 0 0,-1-1-1 0 0,-1 2 1 0 0,-1 2 38 0 0,0 0 0 0 0,0 0 0 0 0,0 0 1 0 0,1 0-1 0 0,0 0 0 0 0,0 0 0 0 0,0 1 0 0 0,0-1 0 0 0,1 1 0 0 0,0-1 0 0 0,0 1 0 0 0,1-1 0 0 0,0 1 1 0 0,0 0-1 0 0,0-1 0 0 0,0 1 0 0 0,1 0 0 0 0,0-1 0 0 0,0 1 0 0 0,1-1 0 0 0,-1 0 0 0 0,4 8 0 0 0,-1-7-53 0 0,-1 1 0 0 0,1-1 0 0 0,0 0 0 0 0,0 0 0 0 0,1-1 0 0 0,0 1 0 0 0,0-1 0 0 0,0 0 0 0 0,1-1 0 0 0,-1 1 0 0 0,1-1 0 0 0,0 0-1 0 0,0 0 1 0 0,1-1 0 0 0,-1 0 0 0 0,1 0 0 0 0,7 2 0 0 0,-4-2-969 0 0,0 0 0 0 0,0 0-1 0 0,20 2 1 0 0,-27-5 300 0 0,1 0-1 0 0,-1 0 1 0 0,0 0 0 0 0,1-1 0 0 0,-1 1-1 0 0,0-1 1 0 0,1 0 0 0 0,-1 0 0 0 0,0 0 0 0 0,0 0-1 0 0,0-1 1 0 0,0 1 0 0 0,0-1 0 0 0,0 1-1 0 0,0-1 1 0 0,4-4 0 0 0,-7 6 454 0 0,1-1 0 0 0,-1 1 0 0 0,1-1 0 0 0,-1 0 0 0 0,1 1 0 0 0,-1-1 0 0 0,1 0 0 0 0,-1 1 0 0 0,0-1 0 0 0,1 0 0 0 0,-1 1 0 0 0,0-1 0 0 0,0 0 0 0 0,1 0 0 0 0,-1 1 0 0 0,0-1 0 0 0,0 0 0 0 0,0-1 0 0 0,1-6-2259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4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 2913 0 0,'-34'11'2920'0'0,"6"-2"-778"0"0,-46 21 1 0 0,38-6 2467 0 0,36-24-4429 0 0,-1 1 0 0 0,1-1 0 0 0,-1 0 0 0 0,1 1 0 0 0,0-1 0 0 0,-1 1 0 0 0,1-1 0 0 0,-1 1 0 0 0,1-1 0 0 0,0 1 0 0 0,-1-1 0 0 0,1 1 0 0 0,0 0 0 0 0,0-1 0 0 0,-1 1 0 0 0,1-1 0 0 0,0 1 0 0 0,0 0-1 0 0,0-1 1 0 0,0 1 0 0 0,0 0 0 0 0,0-1 0 0 0,0 1 0 0 0,0-1 0 0 0,0 1 0 0 0,0 0 0 0 0,0-1 0 0 0,1 2 0 0 0,13 15 1988 0 0,34 8-1588 0 0,-41-22-294 0 0,3 2-292 0 0,0-1 1 0 0,0-1-1 0 0,1 0 1 0 0,-1-1-1 0 0,1 0 1 0 0,14 1-1 0 0,-22-2-9 0 0,1-1 0 0 0,-1 0-1 0 0,1-1 1 0 0,0 1 0 0 0,-1-1-1 0 0,1 1 1 0 0,-1-1-1 0 0,1 0 1 0 0,-1 0 0 0 0,4-3-1 0 0,-5 3 6 0 0,0 0 0 0 0,-1 0 0 0 0,1 0 0 0 0,-1 0 0 0 0,1 0 0 0 0,-1-1 0 0 0,0 1 0 0 0,1-1 0 0 0,-1 1 0 0 0,0-1 0 0 0,0 0-1 0 0,0 1 1 0 0,0-1 0 0 0,0 0 0 0 0,-1 1 0 0 0,1-1 0 0 0,0 0 0 0 0,-1 0 0 0 0,0 0 0 0 0,1-2 0 0 0,-1 3 14 0 0,0 1 1 0 0,1-1 0 0 0,-1 0-1 0 0,0 1 1 0 0,0-1 0 0 0,0 1-1 0 0,0-1 1 0 0,0 0-1 0 0,0 1 1 0 0,0-1 0 0 0,0 0-1 0 0,0 1 1 0 0,0-1 0 0 0,0 1-1 0 0,-1-1 1 0 0,1 0-1 0 0,0 1 1 0 0,0-1 0 0 0,-1 1-1 0 0,1-1 1 0 0,0 1 0 0 0,-1-1-1 0 0,1 0 1 0 0,0 1-1 0 0,-1 0 1 0 0,1-1 0 0 0,-1 1-1 0 0,1-1 1 0 0,-1 1 0 0 0,1-1-1 0 0,-1 1 1 0 0,-1 0 11 0 0,1-1 0 0 0,0 1 0 0 0,-1 0 0 0 0,1 0 0 0 0,0 0 0 0 0,-1 0 0 0 0,1 0 0 0 0,0 1 0 0 0,-1-1 0 0 0,1 0 0 0 0,0 1 0 0 0,0-1 0 0 0,-3 2 0 0 0,-2 0 45 0 0,1 1 1 0 0,-1 0-1 0 0,1 1 1 0 0,-1-1 0 0 0,-4 5-1 0 0,7-5-55 0 0,1 0 1 0 0,-1-1-1 0 0,1 1 0 0 0,0 0 0 0 0,0 0 0 0 0,0 0 0 0 0,0 0 1 0 0,0 0-1 0 0,1 1 0 0 0,-1-1 0 0 0,1 1 0 0 0,0-1 0 0 0,0 1 1 0 0,0-1-1 0 0,1 1 0 0 0,-1-1 0 0 0,1 1 0 0 0,0 0 0 0 0,0-1 1 0 0,0 1-1 0 0,1 0 0 0 0,-1-1 0 0 0,1 1 0 0 0,0-1 0 0 0,0 1 0 0 0,0-1 1 0 0,0 1-1 0 0,0-1 0 0 0,1 0 0 0 0,0 1 0 0 0,-1-1 0 0 0,1 0 1 0 0,1 0-1 0 0,1 3 0 0 0,0-1-148 0 0,1-1-1 0 0,-1 1 1 0 0,1 0 0 0 0,0-1-1 0 0,0 0 1 0 0,0-1-1 0 0,1 1 1 0 0,-1-1 0 0 0,1 0-1 0 0,0 0 1 0 0,0 0 0 0 0,0-1-1 0 0,0 0 1 0 0,0 0 0 0 0,1-1-1 0 0,-1 0 1 0 0,0 0-1 0 0,12 0 1 0 0,-13-1-639 0 0,-1 0-1 0 0,0 0 1 0 0,1-1 0 0 0,-1 0-1 0 0,1 0 1 0 0,-1 0 0 0 0,0 0-1 0 0,0-1 1 0 0,0 0 0 0 0,0 0-1 0 0,0 0 1 0 0,0 0 0 0 0,6-5-1 0 0,5-6-5396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4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41 9578 0 0,'-11'-9'3216'0'0,"9"5"-2432"0"0,-1 1-1 0 0,0 0 1 0 0,0 1 0 0 0,0-1 0 0 0,0 1 0 0 0,0-1-1 0 0,0 1 1 0 0,-1 0 0 0 0,1 0 0 0 0,-1 0 0 0 0,-6-2-1 0 0,11 7-573 0 0,1 0 0 0 0,-1 0 0 0 0,1 0 0 0 0,0-1 0 0 0,0 1 0 0 0,0 0 0 0 0,0-1 0 0 0,5 4 0 0 0,15 10-182 0 0,-10-8-15 0 0,-1 1 0 0 0,1 0-1 0 0,-2 0 1 0 0,16 18 0 0 0,-23-23-34 0 0,0-1 0 0 0,-1 1 0 0 0,0 0 0 0 0,0-1 0 0 0,0 1 0 0 0,0 0 1 0 0,-1 0-1 0 0,1 0 0 0 0,-1 1 0 0 0,0-1 0 0 0,-1 0 0 0 0,1 0 1 0 0,-1 1-1 0 0,1-1 0 0 0,-1 0 0 0 0,0 1 0 0 0,-1-1 0 0 0,1 0 1 0 0,-3 9-1 0 0,0-3-42 0 0,-1-1 1 0 0,0 1-1 0 0,-1-1 1 0 0,0 0-1 0 0,-1 0 1 0 0,1 0-1 0 0,-2-1 1 0 0,1 0-1 0 0,-1 0 1 0 0,-8 7-1 0 0,-12 16-52 0 0,26-31 107 0 0,1 0 0 0 0,0 0 0 0 0,0 0 0 0 0,0 1 0 0 0,-1-1 0 0 0,1 0 0 0 0,0 0 0 0 0,0 1 0 0 0,0-1 0 0 0,0 0 0 0 0,0 0 0 0 0,-1 1 0 0 0,1-1 0 0 0,0 0 0 0 0,0 0 0 0 0,0 1 0 0 0,0-1 0 0 0,0 0-1 0 0,0 1 1 0 0,0-1 0 0 0,0 0 0 0 0,0 0 0 0 0,0 1 0 0 0,0-1 0 0 0,0 0 0 0 0,0 1 0 0 0,0-1 0 0 0,1 0 0 0 0,-1 0 0 0 0,0 1 0 0 0,0-1 0 0 0,0 0 0 0 0,0 0 0 0 0,0 1 0 0 0,1-1 0 0 0,-1 0 0 0 0,0 0 0 0 0,0 0 0 0 0,0 1 0 0 0,1-1 0 0 0,15 6-162 0 0,18-4-75 0 0,13-13 422 0 0,-40 8-1300 0 0,0 0 0 0 0,0 0 0 0 0,-1-1 0 0 0,1 0 0 0 0,-1 0 0 0 0,11-10 0 0 0,-11 8-344 0 0,1-1-1 0 0,-1 0 0 0 0,0-1 0 0 0,-1 1 1 0 0,6-11-1 0 0,10-26-35 0 0,-19 32 2684 0 0,0 1 0 0 0,-1-1 1 0 0,0 1-1 0 0,-1-15 0 0 0,-5-8 7943 0 0,3 41-5077 0 0,-7 38-3207 0 0,-5 62 0 0 0,14-29-1893 0 0,2-63-885 0 0,0 0 0 0 0,8 29 1 0 0,-5-30-4562 0 0,-9-25 1875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5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6 10602 0 0,'-7'2'3513'0'0,"-10"1"2551"0"0,16-3-6010 0 0,1 0 1 0 0,-1 0-1 0 0,1 0 1 0 0,0 0-1 0 0,-1 0 1 0 0,1-1-1 0 0,0 1 1 0 0,-1 0 0 0 0,1 0-1 0 0,0 0 1 0 0,-1 0-1 0 0,1-1 1 0 0,0 1-1 0 0,-1 0 1 0 0,1 0-1 0 0,0-1 1 0 0,-1 1-1 0 0,1 0 1 0 0,0 0-1 0 0,0-1 1 0 0,-1 1-1 0 0,1 0 1 0 0,0-1-1 0 0,0 1 1 0 0,0 0-1 0 0,0-1 1 0 0,-1 1-1 0 0,1-1 1 0 0,0 1-1 0 0,0 0 1 0 0,0-1-1 0 0,0 1 1 0 0,0 0-1 0 0,0-1 1 0 0,0 1-1 0 0,0-1 1 0 0,0 0-1 0 0,4 1-26 0 0,-1 0 1 0 0,1 0-1 0 0,-1 1 0 0 0,1-1 1 0 0,-1 1-1 0 0,1-1 0 0 0,-1 1 0 0 0,0 0 1 0 0,4 2-1 0 0,-5-2 42 0 0,44 10 733 0 0,-31-8-709 0 0,0 0 0 0 0,0 1 1 0 0,0 1-1 0 0,0 1 0 0 0,18 9 1 0 0,-30-13-77 0 0,-1 0 0 0 0,1 0 0 0 0,-1 0-1 0 0,0 0 1 0 0,1 1 0 0 0,-1-1 0 0 0,0 1 0 0 0,0-1 0 0 0,-1 1 0 0 0,1 0 0 0 0,0 0 0 0 0,-1-1 0 0 0,0 1 0 0 0,0 0 0 0 0,0 0-1 0 0,0 1 1 0 0,0-1 0 0 0,0 0 0 0 0,-1 0 0 0 0,0 0 0 0 0,1 1 0 0 0,-1-1 0 0 0,-1 4 0 0 0,0 9 37 0 0,-1-1 0 0 0,-1 1 0 0 0,-8 25 0 0 0,-2 9-425 0 0,11-37-16 0 0,1 1 0 0 0,0 0 0 0 0,1 0 1 0 0,3 21-1 0 0,-2-28-358 0 0,0 0 0 0 0,1 1 1 0 0,0-1-1 0 0,0 0 0 0 0,0 0 0 0 0,1-1 1 0 0,0 1-1 0 0,1 0 0 0 0,-1-1 0 0 0,7 8 1 0 0,-10-14 504 0 0,0 1 0 0 0,1-1 1 0 0,-1 1-1 0 0,1-1 0 0 0,-1 1 1 0 0,1-1-1 0 0,-1 1 0 0 0,1-1 0 0 0,-1 0 1 0 0,1 1-1 0 0,-1-1 0 0 0,1 0 1 0 0,0 0-1 0 0,-1 1 0 0 0,1-1 1 0 0,0 0-1 0 0,-1 0 0 0 0,1 0 1 0 0,-1 0-1 0 0,1 0 0 0 0,0 1 1 0 0,-1-1-1 0 0,1 0 0 0 0,0-1 1 0 0,-1 1-1 0 0,1 0 0 0 0,0 0 0 0 0,-1 0 1 0 0,1 0-1 0 0,0 0 0 0 0,-1-1 1 0 0,1 1-1 0 0,-1 0 0 0 0,1-1 1 0 0,0 1-1 0 0,-1 0 0 0 0,1-1 1 0 0,-1 1-1 0 0,1-1 0 0 0,-1 1 1 0 0,1-1-1 0 0,-1 1 0 0 0,1-2 0 0 0,6-6-2584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18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95 6121 0 0,'-9'-10'2542'0'0,"5"6"-1093"0"0,0-1 1 0 0,0 1 0 0 0,0-1 0 0 0,1 0-1 0 0,-5-9 1 0 0,7 13-1387 0 0,1 0-1 0 0,0 0 1 0 0,-1 0-1 0 0,1 0 1 0 0,0 0 0 0 0,0 0-1 0 0,0 0 1 0 0,0 0-1 0 0,0 0 1 0 0,0 0-1 0 0,0 0 1 0 0,0 0-1 0 0,0 0 1 0 0,0 1-1 0 0,0-1 1 0 0,1 0 0 0 0,-1 0-1 0 0,0 0 1 0 0,1 0-1 0 0,-1 0 1 0 0,0 0-1 0 0,1 0 1 0 0,0 1-1 0 0,-1-1 1 0 0,1 0 0 0 0,-1 0-1 0 0,1 1 1 0 0,0-1-1 0 0,-1 0 1 0 0,1 1-1 0 0,0-1 1 0 0,0 0-1 0 0,0 1 1 0 0,-1-1-1 0 0,1 1 1 0 0,0 0 0 0 0,0-1-1 0 0,0 1 1 0 0,0 0-1 0 0,0-1 1 0 0,2 1-1 0 0,8-4-56 0 0,0 1-1 0 0,0 0 1 0 0,1 1-1 0 0,-1 1 1 0 0,1-1-1 0 0,-1 2 0 0 0,1-1 1 0 0,0 2-1 0 0,-1 0 1 0 0,18 3-1 0 0,-28-4 17 0 0,-1 1 0 0 0,1-1-1 0 0,0 0 1 0 0,-1 1 0 0 0,1-1 0 0 0,0 1-1 0 0,-1-1 1 0 0,1 1 0 0 0,-1-1-1 0 0,1 1 1 0 0,-1 0 0 0 0,1-1 0 0 0,-1 1-1 0 0,1 0 1 0 0,-1-1 0 0 0,1 1-1 0 0,-1 0 1 0 0,0-1 0 0 0,0 1-1 0 0,1 0 1 0 0,-1 0 0 0 0,0 0 0 0 0,0-1-1 0 0,0 1 1 0 0,0 0 0 0 0,0 0-1 0 0,0 0 1 0 0,0-1 0 0 0,0 1 0 0 0,0 0-1 0 0,0 0 1 0 0,0 0 0 0 0,0-1-1 0 0,-1 1 1 0 0,1 0 0 0 0,0 0 0 0 0,-1-1-1 0 0,1 1 1 0 0,0 0 0 0 0,-1-1-1 0 0,1 1 1 0 0,-1 0 0 0 0,1-1 0 0 0,-2 2-1 0 0,-29 39 408 0 0,20-27-340 0 0,9-12-99 0 0,1-1-1 0 0,0 1 0 0 0,0 0 1 0 0,0 0-1 0 0,0-1 0 0 0,0 1 1 0 0,0 0-1 0 0,0 0 0 0 0,1 0 1 0 0,-1 0-1 0 0,1 0 0 0 0,-1 0 1 0 0,1 1-1 0 0,0-1 0 0 0,0 0 1 0 0,0 0-1 0 0,0 0 0 0 0,0 0 1 0 0,0 0-1 0 0,1 0 0 0 0,0 3 1 0 0,0-3 5 0 0,0 0-1 0 0,0-1 1 0 0,1 1 0 0 0,-1 0-1 0 0,1-1 1 0 0,-1 1 0 0 0,1-1-1 0 0,-1 1 1 0 0,1-1 0 0 0,0 0 0 0 0,-1 0-1 0 0,1 1 1 0 0,0-1 0 0 0,0-1-1 0 0,0 1 1 0 0,0 0 0 0 0,3 1 0 0 0,0-1-104 0 0,0 0 0 0 0,1 0 1 0 0,-1 0-1 0 0,1 0 0 0 0,-1-1 1 0 0,1 0-1 0 0,-1 0 0 0 0,1 0 1 0 0,-1-1-1 0 0,1 0 0 0 0,-1 0 1 0 0,1 0-1 0 0,-1-1 0 0 0,0 0 1 0 0,8-3-1 0 0,14-21-3264 0 0,-25 25 3164 0 0,-1 0-1 0 0,0-1 1 0 0,0 1 0 0 0,0-1 0 0 0,0 1 0 0 0,0-1 0 0 0,-1 1-1 0 0,1-1 1 0 0,0 1 0 0 0,-1-1 0 0 0,1 0 0 0 0,-1 1 0 0 0,0-1-1 0 0,1 0 1 0 0,-1 1 0 0 0,0-1 0 0 0,0 0 0 0 0,0 0 0 0 0,0-2 0 0 0,0 4 181 0 0,-1 0 0 0 0,1 0 1 0 0,0-1-1 0 0,0 1 1 0 0,0 0-1 0 0,0 0 1 0 0,0-1-1 0 0,-1 1 1 0 0,1 0-1 0 0,0 0 0 0 0,0-1 1 0 0,0 1-1 0 0,-1 0 1 0 0,1 0-1 0 0,0 0 1 0 0,0-1-1 0 0,0 1 1 0 0,-1 0-1 0 0,1 0 1 0 0,0 0-1 0 0,-1 0 0 0 0,1 0 1 0 0,0 0-1 0 0,0 0 1 0 0,-1-1-1 0 0,1 1 1 0 0,0 0-1 0 0,-1 0 1 0 0,1 0-1 0 0,0 0 1 0 0,0 0-1 0 0,-1 0 0 0 0,1 0 1 0 0,0 1-1 0 0,-1-1 1 0 0,-13 6-266 0 0,-10 15 473 0 0,22-20-190 0 0,-4 6 399 0 0,-1-1 1 0 0,1 1-1 0 0,0 1 1 0 0,0-1 0 0 0,1 1-1 0 0,0 0 1 0 0,1 0-1 0 0,0 0 1 0 0,0 1 0 0 0,0-1-1 0 0,1 1 1 0 0,1 0-1 0 0,-4 18 1 0 0,5-17-454 0 0,0 0 0 0 0,1 0-1 0 0,0 0 1 0 0,1 0 0 0 0,0 0 0 0 0,1 0 0 0 0,0 0 0 0 0,3 10 0 0 0,-5-19-128 0 0,1 0 1 0 0,-1 0-1 0 0,0 0 1 0 0,0 0 0 0 0,0 0-1 0 0,1 0 1 0 0,-1 0 0 0 0,1 0-1 0 0,-1 0 1 0 0,1 0-1 0 0,-1 0 1 0 0,1 0 0 0 0,-1 0-1 0 0,1 0 1 0 0,0 0-1 0 0,-1 0 1 0 0,1-1 0 0 0,0 1-1 0 0,0 0 1 0 0,0-1-1 0 0,0 1 1 0 0,0 0 0 0 0,-1-1-1 0 0,1 1 1 0 0,2 0-1 0 0,-2-2-13 0 0,0 1 0 0 0,1-1 0 0 0,-1 1 0 0 0,0-1 0 0 0,0 1 0 0 0,0-1 0 0 0,0 0 0 0 0,0 1 0 0 0,-1-1 0 0 0,1 0 0 0 0,0 0 0 0 0,0 0 0 0 0,0 0 0 0 0,-1 0 0 0 0,1 0 0 0 0,0 0-1 0 0,-1 0 1 0 0,1-2 0 0 0,4-7-194 0 0,0 0 0 0 0,-1-1 0 0 0,4-18 0 0 0,0-18 863 0 0,-7 27 3151 0 0,-2 28-2853 0 0,0-1 0 0 0,0 0-1 0 0,-1 0 1 0 0,0 0 0 0 0,0 0-1 0 0,-4 9 1 0 0,-1-2-1591 0 0,1 0 0 0 0,-2 0 0 0 0,0-1 0 0 0,-16 20 0 0 0,11-21 4274 0 0,38-12-476 0 0,-10 2-2749 0 0,1-1 0 0 0,-1-1 1 0 0,0 0-1 0 0,0-1 1 0 0,0 0-1 0 0,19-5 1 0 0,-19 2-2331 0 0,0-1-1 0 0,0 0 1 0 0,21-12 0 0 0,-9 5-3891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6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12 157 3561 0 0,'-5'-46'5021'0'0,"3"36"-3708"0"0,0-2 0 0 0,0 1 0 0 0,2 0 0 0 0,-1 0 0 0 0,1 0-1 0 0,1 0 1 0 0,3-17 0 0 0,-4 28-1262 0 0,0 0 0 0 0,0 0 0 0 0,0 0-1 0 0,0 0 1 0 0,0-1 0 0 0,0 1 0 0 0,0 0 0 0 0,0 0-1 0 0,0 0 1 0 0,0-1 0 0 0,0 1 0 0 0,0 0-1 0 0,0 0 1 0 0,0 0 0 0 0,0 0 0 0 0,0-1-1 0 0,0 1 1 0 0,0 0 0 0 0,0 0 0 0 0,0 0 0 0 0,0 0-1 0 0,1-1 1 0 0,-1 1 0 0 0,0 0 0 0 0,0 0-1 0 0,0 0 1 0 0,0 0 0 0 0,0 0 0 0 0,1 0-1 0 0,-1 0 1 0 0,0-1 0 0 0,0 1 0 0 0,0 0-1 0 0,0 0 1 0 0,1 0 0 0 0,-1 0 0 0 0,0 0 0 0 0,0 0-1 0 0,0 0 1 0 0,0 0 0 0 0,1 0 0 0 0,-1 0-1 0 0,0 0 1 0 0,0 0 0 0 0,0 0 0 0 0,1 0-1 0 0,-1 0 1 0 0,0 0 0 0 0,0 0 0 0 0,0 0-1 0 0,0 0 1 0 0,1 0 0 0 0,-1 0 0 0 0,0 1 0 0 0,0-1-1 0 0,8 13 623 0 0,2 20-681 0 0,7 90 352 0 0,-5-19-1720 0 0,5-36-4660 0 0,-16-61 4255 0 0,1 2-3353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6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34 7570 0 0,'-3'1'407'0'0,"1"-1"1"0"0,-1 1 0 0 0,0-1 0 0 0,1 0 0 0 0,-1 0 0 0 0,0 0 0 0 0,1-1-1 0 0,-1 1 1 0 0,1-1 0 0 0,-1 1 0 0 0,0-1 0 0 0,1 0 0 0 0,-1 0 0 0 0,1 0-1 0 0,0 0 1 0 0,-1-1 0 0 0,1 1 0 0 0,0-1 0 0 0,0 1 0 0 0,0-1 0 0 0,0 0-1 0 0,0 1 1 0 0,0-1 0 0 0,0 0 0 0 0,0 0 0 0 0,1-1 0 0 0,-1 1 0 0 0,-1-4-1 0 0,43 8 1207 0 0,-33-1-1525 0 0,13 1 142 0 0,-1 1-1 0 0,1 0 1 0 0,18 7-1 0 0,-35-9-196 0 0,1 0 0 0 0,-1 0 0 0 0,1 1-1 0 0,-1-1 1 0 0,1 1 0 0 0,-1-1 0 0 0,0 1 0 0 0,0 0 0 0 0,0 0-1 0 0,0 1 1 0 0,0-1 0 0 0,0 1 0 0 0,-1-1 0 0 0,1 1 0 0 0,-1 0 0 0 0,0 0-1 0 0,1 0 1 0 0,-1 0 0 0 0,-1 1 0 0 0,1-1 0 0 0,0 0 0 0 0,-1 1-1 0 0,1 3 1 0 0,-1-3-20 0 0,-2 0-1 0 0,1-1 1 0 0,0 1-1 0 0,-1-1 1 0 0,1 1-1 0 0,-1-1 1 0 0,0 1-1 0 0,0-1 1 0 0,0 1-1 0 0,-1-1 1 0 0,1 0-1 0 0,-1 0 1 0 0,0 0-1 0 0,0 0 1 0 0,0 0-1 0 0,-4 5 1 0 0,-7 6 28 0 0,-26 24 0 0 0,25-26 62 0 0,9-6-123 0 0,-1-1 0 0 0,1 1 0 0 0,0 0 0 0 0,1 0 1 0 0,-1 0-1 0 0,1 1 0 0 0,-5 11 0 0 0,9-17 11 0 0,-1 1-1 0 0,1-1 0 0 0,-1 1 1 0 0,1-1-1 0 0,-1 1 1 0 0,1-1-1 0 0,0 1 1 0 0,0 0-1 0 0,0-1 1 0 0,0 1-1 0 0,0-1 0 0 0,0 1 1 0 0,1 0-1 0 0,-1-1 1 0 0,0 1-1 0 0,1-1 1 0 0,0 3-1 0 0,0-3 2 0 0,1 1 0 0 0,-1-1 0 0 0,0 1 0 0 0,0-1 0 0 0,1 0 0 0 0,-1 0 0 0 0,1 1 0 0 0,-1-1 0 0 0,1 0 0 0 0,0 0 0 0 0,-1-1 0 0 0,1 1 0 0 0,0 0 0 0 0,0 0 0 0 0,0-1 0 0 0,-1 1 0 0 0,1-1 0 0 0,3 1 0 0 0,8 0-341 0 0,0 1-1 0 0,1-1 1 0 0,15-2-1 0 0,-23 1-257 0 0,1 0-1 0 0,-1-1 1 0 0,0 0 0 0 0,0 0-1 0 0,0-1 1 0 0,0 0 0 0 0,0 0-1 0 0,-1 0 1 0 0,7-4 0 0 0,-4-1 118 0 0,-10 4 1185 0 0,1 3-577 0 0,0-1 1 0 0,0 1-1 0 0,0 0 0 0 0,0 1 1 0 0,0-1-1 0 0,0 0 0 0 0,0 0 1 0 0,0 0-1 0 0,0 1 0 0 0,0-1 1 0 0,0 0-1 0 0,1 1 0 0 0,-1-1 1 0 0,0 1-1 0 0,0-1 0 0 0,-1 2 1 0 0,-7 6 383 0 0,2-1 0 0 0,-1 2 0 0 0,1-1 1 0 0,0 1-1 0 0,1 0 0 0 0,0 1 0 0 0,0-1 0 0 0,-4 14 1 0 0,6-15-483 0 0,0 1-1 0 0,0-1 1 0 0,-1 1 0 0 0,0-2 0 0 0,0 1 0 0 0,-1 0 0 0 0,0-1 0 0 0,0 0 0 0 0,-1 0-1 0 0,0-1 1 0 0,0 0 0 0 0,-14 9 0 0 0,19-16 178 0 0,5-3-115 0 0,10-4-47 0 0,75-13-115 0 0,23-5-5607 0 0,-110 26 5688 0 0,10-1-3365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7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7250 0 0,'-2'1'544'0'0,"1"1"0"0"0,0 0 0 0 0,0-1 1 0 0,0 1-1 0 0,0 0 0 0 0,0 0 1 0 0,0-1-1 0 0,0 1 0 0 0,1 0 0 0 0,-1 0 1 0 0,1 0-1 0 0,-1 0 0 0 0,1 0 1 0 0,0 3-1 0 0,0-4-304 0 0,1-1-1 0 0,0 1 1 0 0,-1 0-1 0 0,1 0 1 0 0,0 0 0 0 0,-1-1-1 0 0,1 1 1 0 0,0-1 0 0 0,0 1-1 0 0,0 0 1 0 0,0-1-1 0 0,0 1 1 0 0,0-1 0 0 0,0 0-1 0 0,0 1 1 0 0,0-1 0 0 0,0 0-1 0 0,0 0 1 0 0,0 1-1 0 0,0-1 1 0 0,0 0 0 0 0,0 0-1 0 0,0 0 1 0 0,0 0 0 0 0,0 0-1 0 0,0 0 1 0 0,2-1-1 0 0,3 1-147 0 0,1 0-1 0 0,-1 0 1 0 0,1 1-1 0 0,-1 0 0 0 0,0 0 1 0 0,1 1-1 0 0,-1 0 0 0 0,0 0 1 0 0,0 0-1 0 0,0 1 0 0 0,0 0 1 0 0,9 6-1 0 0,-12-7-134 0 0,0 1-1 0 0,0 0 1 0 0,-1-1 0 0 0,1 1-1 0 0,-1 0 1 0 0,1 1 0 0 0,-1-1-1 0 0,0 0 1 0 0,0 1-1 0 0,-1-1 1 0 0,1 1 0 0 0,-1-1-1 0 0,1 1 1 0 0,-1 0-1 0 0,0 0 1 0 0,-1-1 0 0 0,1 1-1 0 0,-1 0 1 0 0,1 0 0 0 0,-1 0-1 0 0,-1 7 1 0 0,-2 13-2764 0 0,1-8-2928 0 0,1-12 2646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7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20 11979 0 0,'-17'-11'7618'0'0,"2"7"-4809"0"0,14 5-2787 0 0,-1-1 0 0 0,0 0 1 0 0,0 1-1 0 0,1-1 0 0 0,-1 1 0 0 0,1 0 1 0 0,-1-1-1 0 0,0 1 0 0 0,1 0 0 0 0,0 0 0 0 0,-1 0 1 0 0,1 0-1 0 0,-1 0 0 0 0,1 0 0 0 0,0 1 0 0 0,0-1 1 0 0,0 0-1 0 0,0 1 0 0 0,-2 1 0 0 0,-2 5 4 0 0,-1 1-1 0 0,1-1 0 0 0,1 1 1 0 0,0 0-1 0 0,0 0 1 0 0,0 1-1 0 0,2-1 0 0 0,-1 1 1 0 0,1 0-1 0 0,0-1 1 0 0,1 1-1 0 0,0 11 1 0 0,0-16-32 0 0,1-1 0 0 0,0 1 0 0 0,1-1 0 0 0,-1 1 1 0 0,1 0-1 0 0,0-1 0 0 0,0 1 0 0 0,0-1 1 0 0,1 0-1 0 0,0 1 0 0 0,-1-1 0 0 0,1 0 0 0 0,1 0 1 0 0,-1 0-1 0 0,1 0 0 0 0,0 0 0 0 0,-1-1 0 0 0,2 1 1 0 0,-1-1-1 0 0,0 0 0 0 0,1 0 0 0 0,-1 0 1 0 0,1 0-1 0 0,0-1 0 0 0,0 1 0 0 0,0-1 0 0 0,0 0 1 0 0,5 1-1 0 0,-7-2 0 0 0,0 0 0 0 0,0 0-1 0 0,0-1 1 0 0,1 1 0 0 0,-1-1 0 0 0,0 0 0 0 0,0 0-1 0 0,1 0 1 0 0,-1 0 0 0 0,0 0 0 0 0,1 0 0 0 0,-1 0 0 0 0,0-1-1 0 0,0 1 1 0 0,1-1 0 0 0,-1 0 0 0 0,0 1 0 0 0,0-1 0 0 0,0 0-1 0 0,0 0 1 0 0,2-2 0 0 0,0 0 14 0 0,-2 0 1 0 0,1 0-1 0 0,0 0 1 0 0,0 0-1 0 0,-1 0 0 0 0,0 0 1 0 0,1-1-1 0 0,-1 1 1 0 0,-1-1-1 0 0,1 1 0 0 0,2-7 1 0 0,-2 3 40 0 0,0 0 1 0 0,0-1 0 0 0,0 0-1 0 0,-1 0 1 0 0,0 1-1 0 0,0-1 1 0 0,-1 0-1 0 0,0 0 1 0 0,-1 0 0 0 0,0 1-1 0 0,0-1 1 0 0,-3-9-1 0 0,2 10-28 0 0,-2 0 0 0 0,1 0 0 0 0,-1 0 0 0 0,0 0 0 0 0,0 1 0 0 0,-1-1 0 0 0,1 1 0 0 0,-2 1 0 0 0,1-1 0 0 0,-1 1 0 0 0,1 0 0 0 0,-9-6-1 0 0,5 9-1349 0 0,11 10-617 0 0,12 10-2137 0 0,-12-16 3351 0 0,1-1 0 0 0,-1 1 0 0 0,1-1 0 0 0,0 0 0 0 0,0 0 0 0 0,0 0 0 0 0,-1 0 0 0 0,1-1 0 0 0,0 1 0 0 0,0-1 0 0 0,0 0 0 0 0,0 0 0 0 0,4 0 0 0 0,7-1-3203 0 0</inkml:trace>
  <inkml:trace contextRef="#ctx0" brushRef="#br0" timeOffset="1">276 16 5577 0 0,'5'-3'1255'0'0,"20"-6"3885"0"0,-8 6 2851 0 0,-15 13-2805 0 0,-7 15-4084 0 0,5-24-802 0 0,-18 74 697 0 0,-7 36-491 0 0,22-96-910 0 0,2 0 0 0 0,0 0 0 0 0,1 0 0 0 0,0 0 0 0 0,4 23-1 0 0,2-18-3043 0 0,-5-20 3117 0 0,-1 1 1 0 0,0-1-1 0 0,0 1 0 0 0,1-1 0 0 0,-1 1 1 0 0,1-1-1 0 0,-1 1 0 0 0,0-1 1 0 0,1 0-1 0 0,-1 1 0 0 0,1-1 0 0 0,-1 0 1 0 0,1 1-1 0 0,-1-1 0 0 0,1 0 1 0 0,-1 0-1 0 0,1 1 0 0 0,-1-1 1 0 0,1 0-1 0 0,-1 0 0 0 0,1 0 0 0 0,-1 0 1 0 0,1 0-1 0 0,0 0 0 0 0,-1 0 1 0 0,1 0-1 0 0,-1 0 0 0 0,1 0 1 0 0,-1 0-1 0 0,1 0 0 0 0,0 0 0 0 0,-1 0 1 0 0,1 0-1 0 0,0-1 0 0 0,7-3-6210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8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92 140 5449 0 0,'-4'-2'1425'0'0,"1"1"0"0"0,0 0 1 0 0,-1 0-1 0 0,1 0 0 0 0,0 0 0 0 0,-1 0 0 0 0,-6 0 0 0 0,2 0-27 0 0,-1 1-1 0 0,1 0 0 0 0,0 0 1 0 0,-15 3-1 0 0,22-3-1401 0 0,1 1 0 0 0,0 0 0 0 0,0-1 0 0 0,0 1 0 0 0,0-1 0 0 0,0 1-1 0 0,0-1 1 0 0,0 1 0 0 0,0 0 0 0 0,0-1 0 0 0,0 1 0 0 0,0-1 0 0 0,0 1 0 0 0,0-1 0 0 0,0 1 0 0 0,0-1-1 0 0,1 1 1 0 0,-1 0 0 0 0,0-1 0 0 0,0 1 0 0 0,1-1 0 0 0,-1 1 0 0 0,0-1 0 0 0,1 0 0 0 0,-1 1 0 0 0,0-1 0 0 0,1 1-1 0 0,-1-1 1 0 0,1 0 0 0 0,-1 1 0 0 0,1 0 0 0 0,14 16-173 0 0,-1-4 66 0 0,-1-1 1 0 0,29 19-1 0 0,-38-28 86 0 0,1 0 1 0 0,1 0-1 0 0,-1 0 1 0 0,0 0-1 0 0,1-1 0 0 0,-1 0 1 0 0,1 0-1 0 0,0-1 0 0 0,0 1 1 0 0,-1-1-1 0 0,1-1 1 0 0,10 1-1 0 0,-13-2 20 0 0,1 0 1 0 0,0 0 0 0 0,0 0-1 0 0,-1-1 1 0 0,1 0-1 0 0,-1 0 1 0 0,1 0 0 0 0,-1 0-1 0 0,0 0 1 0 0,0-1-1 0 0,0 0 1 0 0,0 1 0 0 0,0-1-1 0 0,-1 0 1 0 0,1 0-1 0 0,-1 0 1 0 0,0-1 0 0 0,0 1-1 0 0,0-1 1 0 0,0 1-1 0 0,0-1 1 0 0,-1 1-1 0 0,0-1 1 0 0,2-6 0 0 0,0 1 43 0 0,-1 0-1 0 0,0 0 1 0 0,0-1 0 0 0,-1 1 0 0 0,0 0 0 0 0,-1-1 0 0 0,0 1 0 0 0,-1 0 0 0 0,-1-14 0 0 0,1 19-15 0 0,0 0 0 0 0,0 0 1 0 0,-1 1-1 0 0,1-1 1 0 0,-1 1-1 0 0,1-1 0 0 0,-1 1 1 0 0,0 0-1 0 0,-1 0 1 0 0,1 0-1 0 0,0 0 1 0 0,-1 0-1 0 0,0 0 0 0 0,1 1 1 0 0,-1-1-1 0 0,0 1 1 0 0,0 0-1 0 0,-1 0 0 0 0,1 0 1 0 0,0 0-1 0 0,-1 0 1 0 0,1 1-1 0 0,-1-1 0 0 0,0 1 1 0 0,1 0-1 0 0,-1 0 1 0 0,0 1-1 0 0,0-1 1 0 0,1 1-1 0 0,-1 0 0 0 0,0 0 1 0 0,0 0-1 0 0,-4 1 1 0 0,3-1-67 0 0,-1 1 1 0 0,1 0 0 0 0,0 1-1 0 0,0-1 1 0 0,0 1-1 0 0,0 0 1 0 0,0 0 0 0 0,0 0-1 0 0,1 1 1 0 0,-1 0 0 0 0,1 0-1 0 0,-1 0 1 0 0,1 0 0 0 0,0 1-1 0 0,0-1 1 0 0,1 1-1 0 0,-1 0 1 0 0,1 0 0 0 0,0 1-1 0 0,0-1 1 0 0,0 1 0 0 0,1-1-1 0 0,-4 9 1 0 0,5-8-370 0 0,0 0 1 0 0,1-1-1 0 0,-1 1 0 0 0,1-1 1 0 0,0 1-1 0 0,1 0 1 0 0,-1-1-1 0 0,1 1 0 0 0,1 5 1 0 0,-1-4-1222 0 0,1 1-1 0 0,0-1 1 0 0,0 0 0 0 0,1 0 0 0 0,5 11 0 0 0,1-7-3885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8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9466 0 0,'1'0'332'0'0,"0"0"1"0"0,0 0-1 0 0,0 0 1 0 0,0 0-1 0 0,0 1 1 0 0,-1-1-1 0 0,1 0 1 0 0,0 0-1 0 0,0 1 1 0 0,0-1-1 0 0,-1 1 1 0 0,1-1-1 0 0,0 1 1 0 0,-1-1-1 0 0,1 1 1 0 0,0-1-1 0 0,-1 1 1 0 0,1 0-1 0 0,0-1 0 0 0,-1 1 1 0 0,1 1-1 0 0,9 24 1960 0 0,-4 33-2438 0 0,-6-53 540 0 0,-1 16-1100 0 0,0 0 0 0 0,-2 0-1 0 0,-6 29 1 0 0,5-32-1671 0 0,4-3-1231 0 0,9 5-2413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9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7 11795 0 0,'0'-1'192'0'0,"0"1"0"0"0,0 0 0 0 0,0 0 0 0 0,0-1 0 0 0,0 1 0 0 0,0 0 0 0 0,-1 0 0 0 0,1-1 1 0 0,-1 0 1344 0 0,1 0-1345 0 0,-1 1 0 0 0,1 0 0 0 0,0 0 0 0 0,0 0 0 0 0,-1 0 0 0 0,1 0 0 0 0,0-1 0 0 0,0 1 1 0 0,-1 0-1 0 0,1 0 0 0 0,0 0 0 0 0,-1 0 0 0 0,1 0 0 0 0,0 0 0 0 0,0 0 0 0 0,-1 0 1 0 0,1 0-1 0 0,0 0 0 0 0,-1 0 0 0 0,-12 8 2277 0 0,-10 20-2327 0 0,20-24 449 0 0,-15 22-349 0 0,15-20-423 0 0,-1 1 0 0 0,0-1 1 0 0,-1 0-1 0 0,1-1 0 0 0,-1 1 1 0 0,0-1-1 0 0,-1 0 0 0 0,-9 7 0 0 0,40-21-456 0 0,0 1-1 0 0,0 1 1 0 0,1 1-1 0 0,0 1 0 0 0,-1 1 1 0 0,31 0-1 0 0,27-6-3195 0 0,-73 9 3653 0 0,-6 1 209 0 0,0 0-1 0 0,-1 0 1 0 0,1 0-1 0 0,-1-1 1 0 0,1 1-1 0 0,-1-1 1 0 0,1 0-1 0 0,-1 0 1 0 0,1-1-1 0 0,-1 1 1 0 0,0-1-1 0 0,4-1 1 0 0,-9 3 175 0 0,0 0 0 0 0,1 0 1 0 0,-1 0-1 0 0,1 0 1 0 0,-1 0-1 0 0,0 1 0 0 0,1-1 1 0 0,-1 0-1 0 0,1 1 0 0 0,-1 0 1 0 0,1-1-1 0 0,-1 1 1 0 0,1 0-1 0 0,-1 0 0 0 0,0 1 1 0 0,-54 50 3926 0 0,48-43-4015 0 0,1 0 0 0 0,0 0 0 0 0,0 1 0 0 0,-8 15 0 0 0,18-29-123 0 0,0 1-1 0 0,0-1 0 0 0,1 0 1 0 0,-1 1-1 0 0,1 0 0 0 0,0 0 1 0 0,0 0-1 0 0,0 0 0 0 0,0 1 0 0 0,0-1 1 0 0,0 1-1 0 0,1 0 0 0 0,-1 1 1 0 0,1-1-1 0 0,7-1 0 0 0,37-9-2079 0 0,-1 4-5391 0 0,-34 6 1043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9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33 10794 0 0,'-44'-7'8973'0'0,"18"1"-6491"0"0,23 6-2392 0 0,-1 0 0 0 0,0 1 1 0 0,0-1-1 0 0,1 1 0 0 0,-1-1 1 0 0,0 1-1 0 0,1 0 0 0 0,-1 1 1 0 0,1-1-1 0 0,-1 1 0 0 0,1-1 1 0 0,-1 1-1 0 0,1 0 0 0 0,0 0 1 0 0,0 1-1 0 0,0-1 0 0 0,0 0 1 0 0,0 1-1 0 0,1 0 0 0 0,-5 5 1 0 0,5-6-91 0 0,0 0 1 0 0,0 1 0 0 0,1-1-1 0 0,-1 1 1 0 0,0-1 0 0 0,1 1-1 0 0,0-1 1 0 0,-1 1 0 0 0,1 0-1 0 0,0-1 1 0 0,1 1 0 0 0,-1 0-1 0 0,0 0 1 0 0,1 0 0 0 0,0 0-1 0 0,-1 0 1 0 0,1 0 0 0 0,0 0-1 0 0,0 0 1 0 0,1-1 0 0 0,-1 1-1 0 0,1 0 1 0 0,-1 0 0 0 0,1 0-1 0 0,0 0 1 0 0,2 4 0 0 0,0-3-8 0 0,0 0 1 0 0,0-1-1 0 0,0 0 0 0 0,1 0 1 0 0,-1 0-1 0 0,0 0 0 0 0,1 0 1 0 0,0-1-1 0 0,0 0 1 0 0,0 0-1 0 0,0 0 0 0 0,0 0 1 0 0,0 0-1 0 0,1-1 0 0 0,-1 0 1 0 0,0 0-1 0 0,1 0 1 0 0,-1 0-1 0 0,1-1 0 0 0,-1 0 1 0 0,1 1-1 0 0,-1-2 0 0 0,1 1 1 0 0,-1-1-1 0 0,1 1 1 0 0,-1-1-1 0 0,7-2 0 0 0,-5 1 13 0 0,0 0 0 0 0,-1 0 0 0 0,1 0 0 0 0,0-1 0 0 0,-1 0 0 0 0,0 0 0 0 0,0 0 0 0 0,0 0 0 0 0,0-1-1 0 0,0 0 1 0 0,-1 0 0 0 0,1 0 0 0 0,-1-1 0 0 0,0 0 0 0 0,-1 1 0 0 0,1-1 0 0 0,-1-1 0 0 0,0 1 0 0 0,0 0 0 0 0,2-7-1 0 0,-4 10-24 0 0,-1-1-1 0 0,1 1 0 0 0,-1 0 1 0 0,1 0-1 0 0,-1-1 0 0 0,0 1 1 0 0,0 0-1 0 0,0-1 0 0 0,0 1 1 0 0,0 0-1 0 0,-1-1 0 0 0,1 1 1 0 0,-1 0-1 0 0,1 0 0 0 0,-1 0 0 0 0,0-1 1 0 0,0 1-1 0 0,0 0 0 0 0,0 0 1 0 0,-2-2-1 0 0,1 1-30 0 0,-1 0 0 0 0,0 1 0 0 0,1-1 0 0 0,-1 0 0 0 0,0 1 0 0 0,0 0 0 0 0,-1 0 0 0 0,1 0 1 0 0,0 0-1 0 0,-1 1 0 0 0,-5-3 0 0 0,4 2 9 0 0,0 1 1 0 0,0-1-1 0 0,-1 1 1 0 0,1 0 0 0 0,0 1-1 0 0,-1-1 1 0 0,1 1-1 0 0,0 0 1 0 0,-1 0-1 0 0,1 1 1 0 0,0-1 0 0 0,0 1-1 0 0,-1 0 1 0 0,1 1-1 0 0,0-1 1 0 0,0 1 0 0 0,-9 5-1 0 0,11-5 37 0 0,1 1 0 0 0,-1 0 0 0 0,1 0 0 0 0,0 0-1 0 0,0 0 1 0 0,0 0 0 0 0,0 1 0 0 0,1-1 0 0 0,-1 0 0 0 0,1 1 0 0 0,0-1-1 0 0,0 1 1 0 0,0 0 0 0 0,0-1 0 0 0,1 1 0 0 0,-1 0 0 0 0,1 0 0 0 0,0-1-1 0 0,0 1 1 0 0,1 0 0 0 0,0 4 0 0 0,1 9 5 0 0,1 0 0 0 0,1 0 0 0 0,6 18 0 0 0,-9-32 34 0 0,0 0 0 0 0,0 0 0 0 0,0 0-1 0 0,1 0 1 0 0,-1-1 0 0 0,1 1-1 0 0,0 0 1 0 0,0-1 0 0 0,0 0 0 0 0,0 1-1 0 0,0-1 1 0 0,1 0 0 0 0,-1 0-1 0 0,0 0 1 0 0,1 0 0 0 0,0-1 0 0 0,2 3-1 0 0,1-2 2 0 0,-1 0 1 0 0,1 0-1 0 0,0-1 0 0 0,0 1 0 0 0,0-1 0 0 0,0 0 0 0 0,0-1 1 0 0,8 1-1 0 0,2-2-661 0 0,-1 0 0 0 0,22-5 0 0 0,22-8-5352 0 0,-59 14 5914 0 0,1 0-240 0 0,0 0 1 0 0,0-1-1 0 0,0 1 0 0 0,0 0 0 0 0,0 0 1 0 0,0 0-1 0 0,0-1 0 0 0,0 1 0 0 0,0-1 0 0 0,0 1 1 0 0,0 0-1 0 0,0-1 0 0 0,-1 0 0 0 0,1 1 1 0 0,0-1-1 0 0,0 1 0 0 0,-1-1 0 0 0,1 0 0 0 0,0 0 1 0 0,-1 1-1 0 0,1-1 0 0 0,-1 0 0 0 0,1 0 1 0 0,-1 0-1 0 0,1 0 0 0 0,0-1 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20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8186 0 0,'-4'3'1136'0'0,"0"1"0"0"0,0 0 0 0 0,0 0 0 0 0,1 1 1 0 0,0-1-1 0 0,-6 10 0 0 0,-11 36 1245 0 0,17-37-2405 0 0,0-1 1 0 0,1 1 0 0 0,0 0 0 0 0,1 0 0 0 0,0-1-1 0 0,2 16 1 0 0,3-19-242 0 0,0-18 207 0 0,5-28 210 0 0,-8 31-119 0 0,1-3 27 0 0,1 0 1 0 0,1 0 0 0 0,-1 0 0 0 0,1 0-1 0 0,1 0 1 0 0,6-9 0 0 0,-9 15-39 0 0,0 0 0 0 0,0 0 0 0 0,0 0 0 0 0,1 0 0 0 0,0 0 0 0 0,-1 0 0 0 0,1 1 1 0 0,0-1-1 0 0,0 1 0 0 0,1 0 0 0 0,-1 0 0 0 0,0 0 0 0 0,1 0 0 0 0,-1 0 0 0 0,1 1 0 0 0,0 0 0 0 0,7-2 0 0 0,-10 3-7 0 0,0-1-1 0 0,0 1 0 0 0,0 0 1 0 0,0 0-1 0 0,0 0 0 0 0,0 0 0 0 0,0 0 1 0 0,0 0-1 0 0,0 0 0 0 0,0 0 1 0 0,0 0-1 0 0,0 0 0 0 0,0 1 0 0 0,0-1 1 0 0,0 0-1 0 0,0 1 0 0 0,0-1 1 0 0,0 1-1 0 0,0-1 0 0 0,0 1 0 0 0,0 0 1 0 0,0-1-1 0 0,0 1 0 0 0,-1 0 1 0 0,1-1-1 0 0,0 1 0 0 0,0 0 0 0 0,-1 0 1 0 0,1 0-1 0 0,-1 0 0 0 0,1 0 1 0 0,-1 0-1 0 0,1-1 0 0 0,-1 1 0 0 0,1 0 1 0 0,-1 1-1 0 0,0-1 0 0 0,0 0 1 0 0,1 0-1 0 0,-1 0 0 0 0,0 0 0 0 0,0 0 1 0 0,0 0-1 0 0,0 0 0 0 0,0 0 1 0 0,-1 0-1 0 0,1 0 0 0 0,0 0 0 0 0,0 0 1 0 0,-1 0-1 0 0,1 0 0 0 0,0 0 1 0 0,-1 0-1 0 0,0 1 0 0 0,-2 6 150 0 0,0 0-1 0 0,0 0 0 0 0,-1-1 0 0 0,0 0 1 0 0,-7 9-1 0 0,-10 9 62 0 0,-11 13 76 0 0,30-36-258 0 0,0 1 0 0 0,0-1 0 0 0,1 1 0 0 0,-1 0 0 0 0,1 0 0 0 0,0 0 0 0 0,0 0 0 0 0,0 0 0 0 0,0 0 0 0 0,0 0 0 0 0,0 5 0 0 0,1-7-47 0 0,0 0 0 0 0,0-1 0 0 0,0 1 0 0 0,0 0 0 0 0,0 0 1 0 0,0-1-1 0 0,0 1 0 0 0,1 0 0 0 0,-1-1 0 0 0,0 1 0 0 0,0 0 0 0 0,1-1 1 0 0,-1 1-1 0 0,1 0 0 0 0,-1-1 0 0 0,0 1 0 0 0,1 0 0 0 0,-1-1 1 0 0,1 1-1 0 0,-1-1 0 0 0,1 1 0 0 0,0-1 0 0 0,-1 1 0 0 0,1-1 0 0 0,-1 0 1 0 0,1 1-1 0 0,0-1 0 0 0,0 1 0 0 0,1-1-84 0 0,1 1 0 0 0,-1-1 0 0 0,0 0 0 0 0,1 1-1 0 0,-1-1 1 0 0,0 0 0 0 0,1 0 0 0 0,-1-1 0 0 0,3 1 0 0 0,4-2-1327 0 0,0 0 0 0 0,0-1 0 0 0,14-6 1 0 0,-8 1-2717 0 0,-2-1-2510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21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1657 6689 0 0,'4'-15'6627'0'0,"-3"14"-6444"0"0,-1 1 1 0 0,0-1-1 0 0,1 1 1 0 0,-1-1 0 0 0,0 1-1 0 0,1-1 1 0 0,-1 1-1 0 0,0-1 1 0 0,0 1 0 0 0,0-1-1 0 0,1 1 1 0 0,-1-1-1 0 0,0 1 1 0 0,0-1 0 0 0,0 0-1 0 0,0 1 1 0 0,0-1-1 0 0,0 1 1 0 0,0-1 0 0 0,0 1-1 0 0,0-1 1 0 0,-1 0 0 0 0,1 1-1 0 0,0-1 1 0 0,0 1-1 0 0,0-1 1 0 0,-1 1 0 0 0,1-1-1 0 0,0 1 1 0 0,0-1-1 0 0,-1 1 1 0 0,1-1 0 0 0,-1 1-1 0 0,1 0 1 0 0,0-1-1 0 0,-1 1 1 0 0,1-1 0 0 0,-1 1-1 0 0,1 0 1 0 0,-1-1 0 0 0,1 1-1 0 0,-1 0 1 0 0,1 0-1 0 0,-2-1 1 0 0,0-2 39 0 0,0 0 0 0 0,0 0-1 0 0,1 0 1 0 0,-1 0 0 0 0,0 0 0 0 0,1 0 0 0 0,0-1 0 0 0,0 1-1 0 0,0-1 1 0 0,0 1 0 0 0,0-7 0 0 0,-1 2 60 0 0,-11-65 798 0 0,-7-145 0 0 0,17 140-787 0 0,-25-130-1 0 0,-29 10-165 0 0,37 141 0 0 0,2-2-1 0 0,-17-113 1 0 0,22-218 279 0 0,13 386-408 0 0,0-22-65 0 0,1 18-106 0 0,0 0 1 0 0,-1 0-1 0 0,0 0 1 0 0,0 0-1 0 0,-1 0 1 0 0,0 0-1 0 0,-1 0 1 0 0,-3-11-1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19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21 7906 0 0,'-1'-1'353'0'0,"0"1"1"0"0,1-1-1 0 0,-1 1 1 0 0,1-1-1 0 0,-1 0 1 0 0,1 1-1 0 0,-1-1 1 0 0,1 1-1 0 0,-1-1 1 0 0,1 0-1 0 0,0 0 1 0 0,-1 1-1 0 0,1-1 1 0 0,0 0-1 0 0,-1 1 1 0 0,1-1-1 0 0,0 0 1 0 0,0 0 0 0 0,0 0-1 0 0,0 1 1 0 0,0-1-1 0 0,0 0 1 0 0,0 0-1 0 0,0-1 1 0 0,18 1 3919 0 0,-1 2-4720 0 0,65-3 971 0 0,-111 24-2295 0 0,23-19 1688 0 0,1 0-1 0 0,0 1 1 0 0,0 0 0 0 0,0 0 0 0 0,0 0-1 0 0,0 1 1 0 0,1-1 0 0 0,0 1 0 0 0,0 0 0 0 0,0 0-1 0 0,1 1 1 0 0,0-1 0 0 0,0 1 0 0 0,-3 7-1 0 0,5-10 110 0 0,0 0-1 0 0,0-1 0 0 0,0 1 0 0 0,1 0 0 0 0,0 0 0 0 0,-1 0 0 0 0,1 0 0 0 0,0 0 0 0 0,0-1 0 0 0,1 1 0 0 0,-1 0 0 0 0,0 0 0 0 0,1 0 0 0 0,0 0 0 0 0,0-1 0 0 0,0 1 0 0 0,0 0 0 0 0,0-1 0 0 0,0 1 0 0 0,1-1 0 0 0,-1 1 0 0 0,1-1 0 0 0,0 0 0 0 0,0 1 0 0 0,0-1 0 0 0,0 0 0 0 0,0 0 0 0 0,0 0 0 0 0,0-1 0 0 0,0 1 0 0 0,1-1 0 0 0,-1 1 0 0 0,5 1 0 0 0,-2 0 3 0 0,1-1-1 0 0,0 0 0 0 0,0 0 0 0 0,-1-1 0 0 0,1 1 1 0 0,0-1-1 0 0,1-1 0 0 0,-1 1 0 0 0,0-1 0 0 0,0 0 0 0 0,0 0 1 0 0,0-1-1 0 0,0 0 0 0 0,0 0 0 0 0,0 0 0 0 0,0-1 1 0 0,8-2-1 0 0,-14 3-28 0 0,0 1 0 0 0,0 0 1 0 0,0 0-1 0 0,1 0 0 0 0,-1 0 1 0 0,0 0-1 0 0,0 0 0 0 0,0 0 1 0 0,0 0-1 0 0,1 0 0 0 0,-1 0 0 0 0,0 0 1 0 0,0 0-1 0 0,0 0 0 0 0,1 0 1 0 0,-1 0-1 0 0,0 0 0 0 0,0 0 1 0 0,0 0-1 0 0,1 0 0 0 0,-1 0 0 0 0,0 0 1 0 0,0 0-1 0 0,0 0 0 0 0,1 0 1 0 0,-1 0-1 0 0,0 0 0 0 0,0 0 1 0 0,0 0-1 0 0,0 1 0 0 0,1-1 0 0 0,-1 0 1 0 0,0 0-1 0 0,0 0 0 0 0,0 0 1 0 0,0 0-1 0 0,0 1 0 0 0,0-1 1 0 0,1 0-1 0 0,-1 0 0 0 0,0 0 0 0 0,0 0 1 0 0,0 1-1 0 0,0-1 0 0 0,0 0 1 0 0,0 0-1 0 0,0 0 0 0 0,0 1 1 0 0,0-1-1 0 0,0 0 0 0 0,-4 15-18 0 0,-11 13-1 0 0,9-22 34 0 0,-1 0 0 0 0,1-1 0 0 0,-1 0-1 0 0,-1-1 1 0 0,1 0 0 0 0,-9 4 0 0 0,10-5-29 0 0,0 0-1 0 0,0 0 1 0 0,0 0 0 0 0,1 1 0 0 0,-1-1 0 0 0,1 1-1 0 0,0 1 1 0 0,0-1 0 0 0,1 1 0 0 0,-6 6-1 0 0,10-11 8 0 0,0 1 1 0 0,-1-1-1 0 0,1 1 0 0 0,0-1 0 0 0,-1 1 0 0 0,1-1 0 0 0,0 1 0 0 0,0 0 0 0 0,0-1 0 0 0,-1 1 0 0 0,1 0 0 0 0,0-1 0 0 0,0 1 0 0 0,0 0 0 0 0,0-1 0 0 0,0 1 0 0 0,0-1 0 0 0,0 1 0 0 0,0 0 0 0 0,1-1 0 0 0,-1 1 0 0 0,0 0 0 0 0,0-1 0 0 0,0 1 0 0 0,1-1 0 0 0,-1 1 0 0 0,0 0 0 0 0,1 0 0 0 0,18 10 141 0 0,-13-9-27 0 0,0 0 0 0 0,1-1 1 0 0,-1 0-1 0 0,12 1 0 0 0,-13-2-200 0 0,60-4 76 0 0,-61 4-768 0 0,0-1 0 0 0,0 0 0 0 0,0 0 0 0 0,0-1 0 0 0,0 1 0 0 0,-1-1 0 0 0,8-4 0 0 0,-11 6 578 0 0,1 0 1 0 0,-1-1 0 0 0,0 1 0 0 0,1 0 0 0 0,-1-1 0 0 0,1 1 0 0 0,-1-1 0 0 0,0 1 0 0 0,1-1 0 0 0,-1 1-1 0 0,0-1 1 0 0,0 1 0 0 0,0-1 0 0 0,1 1 0 0 0,-1-1 0 0 0,0 0 0 0 0,0 1 0 0 0,0-1 0 0 0,0 1 0 0 0,0-1-1 0 0,0 1 1 0 0,0-1 0 0 0,0 0 0 0 0,0-3-917 0 0,2-4-3426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21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1 371 10258 0 0,'0'0'3797'0'0,"9"-8"1629"0"0,13-14-3698 0 0,10-26-498 0 0,27-54 0 0 0,26-40-1178 0 0,-83 138-57 0 0,1 1 0 0 0,-1-1 0 0 0,1 1 0 0 0,-1 0 0 0 0,1 0 0 0 0,0 0 0 0 0,0 0 0 0 0,0 1 0 0 0,0-1 0 0 0,1 1 0 0 0,-1 0 0 0 0,1 0 0 0 0,-1 0 0 0 0,1 0 0 0 0,0 0 0 0 0,0 1 0 0 0,0 0 0 0 0,0 0 0 0 0,0 0 0 0 0,0 0 0 0 0,0 1 0 0 0,0-1 0 0 0,0 1 0 0 0,0 0 0 0 0,0 0 0 0 0,0 1 0 0 0,0-1 0 0 0,0 1 0 0 0,0 0 0 0 0,0 0 0 0 0,0 0 0 0 0,0 1 0 0 0,0-1 0 0 0,4 3 0 0 0,4 1 9 0 0,0 0 0 0 0,1 0 0 0 0,-2 1 0 0 0,1 1 0 0 0,-1 0 0 0 0,0 1 0 0 0,0 0 0 0 0,-1 0 0 0 0,0 1 0 0 0,-1 0 0 0 0,0 1 0 0 0,0 0 0 0 0,-1 1 0 0 0,-1 0 0 0 0,0 0 0 0 0,0 0 0 0 0,-1 1 0 0 0,8 19 0 0 0,9 49 206 0 0,-6-16-1102 0 0,-1-24-2579 0 0,-6-26-4721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33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8 7306 0 0,'-21'-8'12720'0'0,"36"10"-10010"0"0,1 0-2583 0 0,-3-2-100 0 0,-1 1 1 0 0,1 1-1 0 0,0 0 1 0 0,-1 1-1 0 0,0 1 1 0 0,0 0-1 0 0,0 0 1 0 0,23 12-1 0 0,-28-11 2 0 0,1 1-1 0 0,-1-1 0 0 0,0 1 1 0 0,-1 0-1 0 0,1 1 0 0 0,-1 0 1 0 0,-1 0-1 0 0,1 0 0 0 0,-1 0 1 0 0,0 1-1 0 0,-1 0 0 0 0,0 0 1 0 0,5 14-1 0 0,-7-15-233 0 0,0-1 0 0 0,-1 1 0 0 0,1-1 0 0 0,-1 1 1 0 0,-1 0-1 0 0,1-1 0 0 0,-1 1 0 0 0,-1 9 0 0 0,0-10-364 0 0,0-1 0 0 0,-1 0-1 0 0,1 1 1 0 0,-1-1 0 0 0,0 0 0 0 0,0 0 0 0 0,0 0-1 0 0,-1 0 1 0 0,0 0 0 0 0,0-1 0 0 0,-4 5-1 0 0,5-6 50 0 0,0-2-1 0 0,0 1 0 0 0,0 0 0 0 0,0 0 0 0 0,0-1 0 0 0,-1 1 0 0 0,1-1 0 0 0,0 1 0 0 0,-1-1 0 0 0,-3 1 0 0 0,-27 6-1211 0 0,28-7 1960 0 0,-1 0 0 0 0,1 0 0 0 0,-1 0 0 0 0,1 1 1 0 0,-1-1-1 0 0,1 2 0 0 0,0-1 0 0 0,-7 4 0 0 0,-18 22 1919 0 0,25-23-1052 0 0,0 1 1 0 0,-1-1-1 0 0,1 0 1 0 0,-1-1-1 0 0,-8 5 1 0 0,20-11-430 0 0,-1-1 1 0 0,1 1-1 0 0,-1 1 0 0 0,1-1 1 0 0,0 1-1 0 0,8-1 1 0 0,5 1-331 0 0,0 1 0 0 0,22 3 0 0 0,-26-1-740 0 0,0-1-1 0 0,0-1 1 0 0,31-2-1 0 0,-38 0-364 0 0,0-1 0 0 0,0 0 0 0 0,0 0 0 0 0,9-5 0 0 0,30-10-6832 0 0,-20 16 1274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34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11 7866 0 0,'-10'2'2101'0'0,"8"-2"-1714"0"0,0 1-1 0 0,0 0 1 0 0,-1-1-1 0 0,1 0 0 0 0,0 1 1 0 0,-1-1-1 0 0,1 0 1 0 0,-1 0-1 0 0,1 0 0 0 0,0-1 1 0 0,-1 1-1 0 0,1-1 1 0 0,0 1-1 0 0,0-1 0 0 0,-1 0 1 0 0,1 0-1 0 0,0 1 1 0 0,-3-3-1 0 0,11 1 3044 0 0,21-3-2156 0 0,-20 5-1215 0 0,1 0-1 0 0,-1 0 1 0 0,0 0 0 0 0,1 1 0 0 0,-1 1 0 0 0,0-1 0 0 0,0 1 0 0 0,0 0 0 0 0,0 1 0 0 0,0-1-1 0 0,0 2 1 0 0,-1-1 0 0 0,1 1 0 0 0,-1-1 0 0 0,0 2 0 0 0,9 7 0 0 0,-10-8-75 0 0,-1 1 1 0 0,-1-1-1 0 0,1 1 0 0 0,-1 0 1 0 0,0 0-1 0 0,0 0 0 0 0,0 0 1 0 0,0 0-1 0 0,-1 1 1 0 0,0-1-1 0 0,0 1 0 0 0,-1 0 1 0 0,1 0-1 0 0,-1-1 0 0 0,-1 1 1 0 0,1 0-1 0 0,-1 0 1 0 0,0 0-1 0 0,0 0 0 0 0,-1 0 1 0 0,-1 6-1 0 0,1-5-364 0 0,0 1-1 0 0,-1 0 0 0 0,0-1 1 0 0,0 0-1 0 0,-1 1 0 0 0,0-1 1 0 0,0 0-1 0 0,0 0 1 0 0,-1-1-1 0 0,0 1 0 0 0,-1-1 1 0 0,0 0-1 0 0,0 0 1 0 0,-6 6-1 0 0,2-8-1037 0 0,7-9 811 0 0,3 4 646 0 0,-1 0 0 0 0,0 0 0 0 0,1 0 1 0 0,0-1-1 0 0,-1 1 0 0 0,1 0 0 0 0,-1 0 1 0 0,1 0-1 0 0,0 1 0 0 0,0-1 0 0 0,0 0 0 0 0,0 0 1 0 0,0 0-1 0 0,0 0 0 0 0,1 0 0 0 0,96-43 1769 0 0,-68 32-3593 0 0,50-27 1 0 0,-75 36 1167 0 0,-1 1 0 0 0,0-1 0 0 0,0 0 0 0 0,-1 0 0 0 0,1-1 0 0 0,-1 1 0 0 0,0-1 0 0 0,1 0 0 0 0,3-6 0 0 0,-6 8 610 0 0,0 0 1 0 0,0 0-1 0 0,-1 0 0 0 0,1 0 0 0 0,0 0 0 0 0,-1-1 0 0 0,1 1 0 0 0,-1 0 1 0 0,1-4-1 0 0,-1 4 516 0 0,-1 0 0 0 0,1 0 1 0 0,0 0-1 0 0,-1 0 1 0 0,1 0-1 0 0,-1 0 0 0 0,1 0 1 0 0,-1 0-1 0 0,0 0 0 0 0,0 0 1 0 0,-2-2-1 0 0,3 3-375 0 0,0 1-1 0 0,0 0 1 0 0,0 0-1 0 0,0-1 1 0 0,-1 1-1 0 0,1 0 1 0 0,0 0 0 0 0,0 0-1 0 0,0-1 1 0 0,0 1-1 0 0,-1 0 1 0 0,1 0-1 0 0,0 0 1 0 0,0 0-1 0 0,0-1 1 0 0,-1 1-1 0 0,1 0 1 0 0,0 0-1 0 0,0 0 1 0 0,-1 0-1 0 0,1 0 1 0 0,0 0-1 0 0,0 0 1 0 0,-1 0 0 0 0,1 0-1 0 0,0 0 1 0 0,0 0-1 0 0,-1 0 1 0 0,1 0-1 0 0,0 0 1 0 0,0 0-1 0 0,-1 0 1 0 0,1 0-1 0 0,0 0 1 0 0,0 0-1 0 0,-1 0 1 0 0,1 0-1 0 0,0 0 1 0 0,-1 1 0 0 0,-7 10 2064 0 0,0 13-1128 0 0,1 14-1127 0 0,0-10 440 0 0,3 0-1 0 0,-3 32 1 0 0,7-51-767 0 0,0 0 0 0 0,1 0 1 0 0,0-1-1 0 0,3 13 0 0 0,-3-17-266 0 0,1 1 0 0 0,-1 0 0 0 0,1-1 1 0 0,0 1-1 0 0,0-1 0 0 0,1 0 0 0 0,-1 0 0 0 0,7 7 0 0 0,-9-10 416 0 0,0-1 1 0 0,1 0-1 0 0,-1 1 1 0 0,1-1-1 0 0,-1 1 1 0 0,1-1-1 0 0,-1 0 1 0 0,1 0-1 0 0,-1 1 1 0 0,1-1 0 0 0,-1 0-1 0 0,1 0 1 0 0,-1 1-1 0 0,1-1 1 0 0,-1 0-1 0 0,1 0 1 0 0,-1 0-1 0 0,1 0 1 0 0,0 0-1 0 0,-1 0 1 0 0,1 0-1 0 0,-1 0 1 0 0,1 0-1 0 0,-1 0 1 0 0,1 0 0 0 0,0-1-1 0 0,-1 1 1 0 0,1 0-1 0 0,-1 0 1 0 0,1 0-1 0 0,0-1 1 0 0,5-4-4624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34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0 120 5313 0 0,'2'-16'1111'0'0,"0"0"0"0"0,6-24-1 0 0,-7 34-173 0 0,1 1-1 0 0,0-1 1 0 0,1 0-1 0 0,-1 1 1 0 0,7-10-1 0 0,-9 14-869 0 0,1 1 0 0 0,-1 0 0 0 0,0 0 0 0 0,0 0 0 0 0,0-1 0 0 0,0 1 0 0 0,0 0 0 0 0,0 0 0 0 0,0 0 0 0 0,1 0 0 0 0,-1-1 0 0 0,0 1 0 0 0,0 0 0 0 0,0 0 0 0 0,1 0 0 0 0,-1 0 0 0 0,0 0 0 0 0,0-1 0 0 0,0 1 0 0 0,1 0 0 0 0,-1 0 0 0 0,0 0 0 0 0,0 0 0 0 0,0 0 0 0 0,1 0 0 0 0,-1 0 0 0 0,0 0 0 0 0,0 0 0 0 0,1 0 0 0 0,-1 0 0 0 0,0 0 0 0 0,0 0 0 0 0,1 0 0 0 0,-1 0 0 0 0,0 0 0 0 0,0 0 0 0 0,0 0 0 0 0,1 0 0 0 0,-1 0 0 0 0,0 1-1 0 0,0-1 1 0 0,0 0 0 0 0,1 0 0 0 0,-1 0 0 0 0,7 14 1154 0 0,-1 16-384 0 0,15 247 655 0 0,-15-239-2103 0 0,-6-36 388 0 0,0-1 1 0 0,0 0-1 0 0,1 0 1 0 0,-1 0-1 0 0,0 0 1 0 0,1 0-1 0 0,-1 0 1 0 0,1 0-1 0 0,-1 0 1 0 0,1 0 0 0 0,-1 0-1 0 0,1 0 1 0 0,0 0-1 0 0,0 0 1 0 0,-1 0-1 0 0,1-1 1 0 0,0 1-1 0 0,0 0 1 0 0,0 0-1 0 0,0-1 1 0 0,0 1-1 0 0,0-1 1 0 0,0 1-1 0 0,0-1 1 0 0,0 1 0 0 0,0-1-1 0 0,0 1 1 0 0,0-1-1 0 0,0 0 1 0 0,2 0-1 0 0,-2-1-41 0 0,-1 0 0 0 0,0 0 0 0 0,0 0 0 0 0,1 0-1 0 0,-1-1 1 0 0,0 1 0 0 0,0 0 0 0 0,0 0 0 0 0,-1 0 0 0 0,1-1 0 0 0,0 1-1 0 0,0 0 1 0 0,-1 0 0 0 0,1 0 0 0 0,0 0 0 0 0,-1-1 0 0 0,1 1 0 0 0,-2-1-1 0 0,1 0-598 0 0,1 1 694 0 0,0 1 1 0 0,0 0 0 0 0,0-1 0 0 0,0 1 0 0 0,0 0 0 0 0,0-1-1 0 0,0 1 1 0 0,0-1 0 0 0,0 1 0 0 0,0 0 0 0 0,0-1-1 0 0,0 1 1 0 0,1 0 0 0 0,-1-1 0 0 0,0 1 0 0 0,0 0 0 0 0,0-1-1 0 0,0 1 1 0 0,1 0 0 0 0,-1-1 0 0 0,0 1 0 0 0,0 0-1 0 0,1-1 1 0 0,-1 1 0 0 0,0 0 0 0 0,0 0 0 0 0,1-1 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34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15 8642 0 0,'-1'-1'607'0'0,"-1"0"0"0"0,0 0 1 0 0,0 0-1 0 0,0 1 0 0 0,1-1 0 0 0,-1 0 1 0 0,0 1-1 0 0,0-1 0 0 0,0 1 1 0 0,0 0-1 0 0,0 0 0 0 0,0-1 0 0 0,0 1 1 0 0,0 1-1 0 0,0-1 0 0 0,0 0 0 0 0,0 0 1 0 0,-4 2-1 0 0,2 0-258 0 0,-1 0 0 0 0,1 0 0 0 0,-1 0 0 0 0,1 0 0 0 0,0 1 0 0 0,0 0 0 0 0,-6 5 0 0 0,0 1-382 0 0,1 1 1 0 0,0 0 0 0 0,0 0-1 0 0,-13 23 1 0 0,20-28 6 0 0,-1 0 0 0 0,1 1-1 0 0,0-1 1 0 0,0 1 0 0 0,1 0 0 0 0,0 0-1 0 0,0 0 1 0 0,0-1 0 0 0,0 1 0 0 0,1 0-1 0 0,0 0 1 0 0,1 0 0 0 0,-1 0 0 0 0,1 0-1 0 0,0 0 1 0 0,0 0 0 0 0,1-1-1 0 0,0 1 1 0 0,0 0 0 0 0,0-1 0 0 0,1 0-1 0 0,0 1 1 0 0,0-1 0 0 0,0 0 0 0 0,0 0-1 0 0,1-1 1 0 0,0 1 0 0 0,0-1 0 0 0,0 0-1 0 0,1 0 1 0 0,-1 0 0 0 0,1 0 0 0 0,0-1-1 0 0,0 0 1 0 0,0 0 0 0 0,1 0-1 0 0,-1-1 1 0 0,6 2 0 0 0,-8-3 14 0 0,-1 0 0 0 0,1-1 0 0 0,-1 1 0 0 0,1-1 0 0 0,-1 0 0 0 0,1 0 0 0 0,-1 0 0 0 0,1 0 0 0 0,-1 0 0 0 0,1-1 0 0 0,-1 1 0 0 0,0-1 0 0 0,1 1 0 0 0,-1-1 0 0 0,1 0 0 0 0,-1 0 0 0 0,0 0 0 0 0,0 0 0 0 0,4-3 0 0 0,-3 1 15 0 0,0 1 1 0 0,0-2 0 0 0,0 1 0 0 0,0 0-1 0 0,-1 0 1 0 0,1-1 0 0 0,-1 1 0 0 0,0-1-1 0 0,0 0 1 0 0,2-7 0 0 0,-1 2 37 0 0,0 1 1 0 0,-1-1 0 0 0,0 0-1 0 0,-1 1 1 0 0,0-1 0 0 0,0 0-1 0 0,-1 0 1 0 0,0 0-1 0 0,0 0 1 0 0,-3-13 0 0 0,0 13 32 0 0,-1-1 0 0 0,0 1 0 0 0,0 0 0 0 0,-8-12 0 0 0,7 12-360 0 0,0 0 1 0 0,1 0-1 0 0,-6-16 1 0 0,10 24 37 0 0,0 1 0 0 0,0-1 0 0 0,0 0 1 0 0,1 1-1 0 0,-1-1 0 0 0,0 0 0 0 0,0 1 1 0 0,1-1-1 0 0,-1 0 0 0 0,0 1 1 0 0,1-1-1 0 0,-1 1 0 0 0,1-1 0 0 0,-1 0 1 0 0,1 1-1 0 0,-1-1 0 0 0,1 1 0 0 0,-1 0 1 0 0,1-1-1 0 0,-1 1 0 0 0,1-1 1 0 0,-1 1-1 0 0,1 0 0 0 0,0-1 0 0 0,-1 1 1 0 0,1 0-1 0 0,0 0 0 0 0,0-1 0 0 0,24-7-6769 0 0,-23 7 6239 0 0,9-2-3138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35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6809 0 0,'1'-1'443'0'0,"0"0"0"0"0,1 0 0 0 0,-1 1 0 0 0,0-1 0 0 0,1 0 0 0 0,-1 1 0 0 0,1-1 0 0 0,-1 1 0 0 0,1-1 0 0 0,-1 1 0 0 0,1 0 0 0 0,-1 0 0 0 0,1-1 0 0 0,0 1 0 0 0,-1 0 0 0 0,1 1 0 0 0,1-1 0 0 0,-2 0-144 0 0,0 1 0 0 0,0-1 0 0 0,0 1 0 0 0,0-1 0 0 0,-1 1 0 0 0,1 0 0 0 0,0-1 0 0 0,0 1 0 0 0,0 0 0 0 0,-1 0 1 0 0,1-1-1 0 0,0 1 0 0 0,-1 0 0 0 0,1 0 0 0 0,-1 0 0 0 0,1 0 0 0 0,-1 0 0 0 0,1 0 0 0 0,-1 1 0 0 0,6 27 2853 0 0,-5 1-3662 0 0,-1-28 300 0 0,-4 83 346 0 0,2-54-608 0 0,1 1-1 0 0,1-1 1 0 0,7 50 0 0 0,5-41-3471 0 0,-6-25-5015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35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41 10674 0 0,'-14'-11'6659'0'0,"10"-2"-3747"0"0,4 13-2891 0 0,1-1-1 0 0,-1 0 0 0 0,0 0 1 0 0,1 0-1 0 0,-1 0 1 0 0,0 0-1 0 0,1 1 1 0 0,-1-1-1 0 0,1 0 0 0 0,-1 0 1 0 0,1 1-1 0 0,0-1 1 0 0,-1 0-1 0 0,1 1 1 0 0,0-1-1 0 0,0 1 0 0 0,-1-1 1 0 0,1 1-1 0 0,0-1 1 0 0,0 1-1 0 0,0-1 0 0 0,-1 1 1 0 0,1 0-1 0 0,0-1 1 0 0,0 1-1 0 0,0 0 1 0 0,0 0-1 0 0,0 0 0 0 0,0 0 1 0 0,0 0-1 0 0,0 0 1 0 0,1 0-1 0 0,4 0 1 0 0,0 0 1 0 0,0 1-1 0 0,1-1 0 0 0,-1 1 0 0 0,0 1 1 0 0,0-1-1 0 0,-1 1 0 0 0,1 0 1 0 0,0 1-1 0 0,0-1 0 0 0,-1 1 0 0 0,0 0 1 0 0,1 0-1 0 0,-1 1 0 0 0,0-1 0 0 0,-1 1 1 0 0,1 1-1 0 0,-1-1 0 0 0,0 0 0 0 0,5 8 1 0 0,-4-7-71 0 0,-2 0 0 0 0,1 1 0 0 0,0-1 0 0 0,-1 1 1 0 0,0 0-1 0 0,-1 0 0 0 0,1 0 0 0 0,-1 0 0 0 0,0 1 0 0 0,-1-1 0 0 0,1 1 1 0 0,-1-1-1 0 0,-1 1 0 0 0,1-1 0 0 0,-1 1 0 0 0,0-1 0 0 0,-1 1 1 0 0,-1 11-1 0 0,2-18 20 0 0,-13 39-2099 0 0,12-36 2036 0 0,0-1 1 0 0,0 0-1 0 0,0 1 0 0 0,0-1 1 0 0,-1 0-1 0 0,1 0 0 0 0,-1 0 1 0 0,0 0-1 0 0,1 0 1 0 0,-1 0-1 0 0,0 0 0 0 0,0 0 1 0 0,-3 1-1 0 0,5-3 107 0 0,-1 1 0 0 0,1-1-1 0 0,0 0 1 0 0,-1 0 0 0 0,1 0 0 0 0,-1 0-1 0 0,1 1 1 0 0,0-1 0 0 0,-1 0 0 0 0,1 0-1 0 0,-1 0 1 0 0,1 0 0 0 0,-1 0 0 0 0,1 0-1 0 0,0 0 1 0 0,-1 0 0 0 0,1 0 0 0 0,-1 0-1 0 0,1 0 1 0 0,0 0 0 0 0,-1-1-1 0 0,1 1 1 0 0,-1 0 0 0 0,1 0 0 0 0,0 0-1 0 0,-1-1 1 0 0,1 1 0 0 0,0 0 0 0 0,-1 0-1 0 0,1-1 1 0 0,0 1 0 0 0,-1 0 0 0 0,1 0-1 0 0,0-1 1 0 0,-1 1 0 0 0,1 0-1 0 0,0-1 1 0 0,0 1 0 0 0,0-1 0 0 0,-1 1-1 0 0,1 0 1 0 0,0-1 0 0 0,0 1 0 0 0,0-1-1 0 0,0 1 1 0 0,0 0 0 0 0,0-1 0 0 0,0 0-1 0 0,0 1 15 0 0,0-1 1 0 0,0 0-1 0 0,0 0 0 0 0,0 1 0 0 0,0-1 0 0 0,0 0 0 0 0,0 0 0 0 0,0 1 1 0 0,1-1-1 0 0,-1 0 0 0 0,0 1 0 0 0,1-1 0 0 0,-1 0 0 0 0,0 1 1 0 0,1-1-1 0 0,-1 1 0 0 0,1-1 0 0 0,-1 0 0 0 0,1 1 0 0 0,-1-1 1 0 0,1 1-1 0 0,-1-1 0 0 0,1 1 0 0 0,-1 0 0 0 0,1-1 0 0 0,0 1 1 0 0,-1-1-1 0 0,1 1 0 0 0,0 0 0 0 0,0 0 0 0 0,0-1 0 0 0,41-3 335 0 0,-37 4-441 0 0,0 0-1 0 0,0 0 1 0 0,-1 0 0 0 0,1-1-1 0 0,0 1 1 0 0,0-1 0 0 0,-1 0-1 0 0,1-1 1 0 0,-1 1 0 0 0,1-1-1 0 0,-1 0 1 0 0,7-4 0 0 0,-8 4 73 0 0,1-1-1 0 0,-1 0 1 0 0,0 0 0 0 0,1-1-1 0 0,-1 1 1 0 0,-1-1 0 0 0,1 1 0 0 0,0-1-1 0 0,-1 0 1 0 0,0 0 0 0 0,0 0 0 0 0,0 0-1 0 0,0 0 1 0 0,-1-1 0 0 0,2-8-1 0 0,0-3 413 0 0,-1 0-1 0 0,-1-1 1 0 0,-1-16-1 0 0,0 26-94 0 0,-1 20 886 0 0,-1 0 0 0 0,-7 25 0 0 0,-1 0-1070 0 0,6-13-100 0 0,0 0 0 0 0,0 46 1 0 0,4-60-558 0 0,1 0 0 0 0,1 0-1 0 0,4 18 1 0 0,-5-23-406 0 0,1 0 1 0 0,0-1-1 0 0,1 1 0 0 0,-1-1 0 0 0,1 1 0 0 0,0-1 0 0 0,7 8 0 0 0,-3-7-3010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36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43 10378 0 0,'-3'-1'974'0'0,"1"1"-1"0"0,-1-1 0 0 0,1 1 1 0 0,-1-1-1 0 0,0 1 1 0 0,1 0-1 0 0,-1 0 0 0 0,1 1 1 0 0,-1-1-1 0 0,0 0 1 0 0,1 1-1 0 0,-5 1 0 0 0,1 0-486 0 0,1 0-1 0 0,0 1 0 0 0,0 0 1 0 0,0 0-1 0 0,-8 6 0 0 0,7-4-536 0 0,-1 1-1 0 0,1 0 1 0 0,0 0-1 0 0,0 0 1 0 0,1 1 0 0 0,0 0-1 0 0,-7 13 1 0 0,10-17 40 0 0,1 1 0 0 0,0-1-1 0 0,0 0 1 0 0,0 1 0 0 0,1-1 0 0 0,-1 1 0 0 0,1-1 0 0 0,0 1 0 0 0,0-1 0 0 0,0 1-1 0 0,0-1 1 0 0,0 1 0 0 0,1-1 0 0 0,0 1 0 0 0,0-1 0 0 0,0 0 0 0 0,0 1 0 0 0,0-1 0 0 0,1 0-1 0 0,-1 0 1 0 0,1 0 0 0 0,0 0 0 0 0,0 0 0 0 0,0 0 0 0 0,0 0 0 0 0,0-1 0 0 0,1 1-1 0 0,-1-1 1 0 0,4 3 0 0 0,-3-2-12 0 0,1-1 0 0 0,-1 1 0 0 0,1 0-1 0 0,0-1 1 0 0,0 0 0 0 0,0 0 0 0 0,0 0-1 0 0,0-1 1 0 0,0 1 0 0 0,1-1 0 0 0,-1 0-1 0 0,0 0 1 0 0,1 0 0 0 0,-1-1 0 0 0,1 1 0 0 0,-1-1-1 0 0,1 0 1 0 0,-1-1 0 0 0,1 1 0 0 0,-1-1-1 0 0,1 0 1 0 0,5-2 0 0 0,-4 0 22 0 0,1 0 0 0 0,-1-1 1 0 0,1 0-1 0 0,-1 0 0 0 0,0 0 0 0 0,-1-1 1 0 0,1 0-1 0 0,-1 0 0 0 0,0-1 0 0 0,0 1 1 0 0,-1-1-1 0 0,1 0 0 0 0,-1 0 0 0 0,0-1 1 0 0,-1 1-1 0 0,0-1 0 0 0,0 0 0 0 0,3-11 1 0 0,-5 14 20 0 0,0 0 1 0 0,0-1 0 0 0,0 1-1 0 0,-1 0 1 0 0,1 0 0 0 0,-1-1 0 0 0,0 1-1 0 0,-1 0 1 0 0,1-1 0 0 0,-1 1 0 0 0,0 0-1 0 0,0 0 1 0 0,0-1 0 0 0,0 1-1 0 0,-1 0 1 0 0,0 0 0 0 0,1 1 0 0 0,-2-1-1 0 0,1 0 1 0 0,0 0 0 0 0,-1 1 0 0 0,1 0-1 0 0,-1-1 1 0 0,0 1 0 0 0,0 0-1 0 0,-1 0 1 0 0,1 1 0 0 0,-1-1 0 0 0,1 1-1 0 0,-1 0 1 0 0,0 0 0 0 0,-6-3-1 0 0,-25-7-78 0 0,33 12-21 0 0,0-1 0 0 0,0 1 1 0 0,0-1-1 0 0,0 1 0 0 0,0 0 1 0 0,0 0-1 0 0,0 0 0 0 0,0 0 1 0 0,0 0-1 0 0,0 1 0 0 0,0-1 1 0 0,0 1-1 0 0,0-1 0 0 0,0 1 1 0 0,-2 1-1 0 0,4-2 23 0 0,-1 0 0 0 0,1 0 0 0 0,0 0 0 0 0,0 0 0 0 0,0 1 0 0 0,-1-1 0 0 0,1 0 0 0 0,0 0 0 0 0,0 0 0 0 0,0 1 0 0 0,0-1 0 0 0,0 0 0 0 0,0 0 0 0 0,-1 0 0 0 0,1 1 0 0 0,0-1 0 0 0,0 0 0 0 0,0 0 0 0 0,0 1 0 0 0,0-1 0 0 0,0 0 0 0 0,0 0 1 0 0,0 1-1 0 0,0-1 0 0 0,0 0 0 0 0,0 0 0 0 0,0 1 0 0 0,0-1 0 0 0,0 0 0 0 0,0 0 0 0 0,0 0 0 0 0,1 1 0 0 0,-1-1 0 0 0,0 0 0 0 0,0 0 0 0 0,0 1 0 0 0,0-1 0 0 0,0 0 0 0 0,0 0 0 0 0,1 0 0 0 0,-1 1 0 0 0,12 9-1737 0 0,15 5-1554 0 0,11-2-3322 0 0,-17-5 631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36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52 7098 0 0,'0'-15'4815'0'0,"0"13"-4252"0"0,1 0 1 0 0,-1 0-1 0 0,0 0 1 0 0,0 0-1 0 0,0 0 1 0 0,0-1-1 0 0,0 1 1 0 0,0 0-1 0 0,0 0 1 0 0,-1 0-1 0 0,1 0 1 0 0,-1 0-1 0 0,0 0 1 0 0,1 0-1 0 0,-3-3 0 0 0,2 5-428 0 0,1 0 0 0 0,-1 0 0 0 0,0 0-1 0 0,0 0 1 0 0,1 0 0 0 0,-1 1 0 0 0,0-1-1 0 0,1 0 1 0 0,-1 0 0 0 0,0 1-1 0 0,1-1 1 0 0,-1 0 0 0 0,0 1 0 0 0,1-1-1 0 0,-1 1 1 0 0,1-1 0 0 0,-1 1 0 0 0,1-1-1 0 0,-1 1 1 0 0,1-1 0 0 0,-1 1-1 0 0,1 0 1 0 0,-1-1 0 0 0,1 1 0 0 0,0 0-1 0 0,-1-1 1 0 0,1 1 0 0 0,0 0-1 0 0,0-1 1 0 0,0 1 0 0 0,-1 0 0 0 0,1-1-1 0 0,0 2 1 0 0,-9 31 1082 0 0,8-30-955 0 0,-2 12-416 0 0,1 0 0 0 0,0 0-1 0 0,0 0 1 0 0,2 0-1 0 0,0 0 1 0 0,0 0-1 0 0,2 0 1 0 0,5 28-1 0 0,-2-27-2020 0 0,-1-1 0 0 0,2 0-1 0 0,0 0 1 0 0,16 27 0 0 0,-17-30-4345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16 7498 0 0,'-2'0'656'0'0,"0"0"0"0"0,0-1 0 0 0,0 1-1 0 0,0 0 1 0 0,1 0 0 0 0,-1 0 0 0 0,0 1 0 0 0,0-1 0 0 0,0 0 0 0 0,0 1 0 0 0,0-1 0 0 0,1 1 0 0 0,-1-1 0 0 0,-2 2 0 0 0,-24 19 3676 0 0,17-8-3874 0 0,0 0 0 0 0,-12 18 0 0 0,17-21-35 0 0,5-10-420 0 0,-16 26 338 0 0,16-24-336 0 0,0-1-1 0 0,0 1 1 0 0,1-1-1 0 0,-1 1 1 0 0,0-1-1 0 0,0 1 1 0 0,1 0 0 0 0,-1-1-1 0 0,1 1 1 0 0,0 0-1 0 0,-1-1 1 0 0,1 1-1 0 0,0 0 1 0 0,0 3-1 0 0,22-44-130 0 0,-18 30 126 0 0,0 0-1 0 0,1 0 1 0 0,0 0 0 0 0,1 1 0 0 0,0 0 0 0 0,0 0-1 0 0,1 1 1 0 0,0 0 0 0 0,0 0 0 0 0,10-7 0 0 0,-13 10-3 0 0,0 1 1 0 0,0 1 0 0 0,1-1 0 0 0,-1 0 0 0 0,1 1-1 0 0,0 0 1 0 0,-1 0 0 0 0,1 0 0 0 0,0 1 0 0 0,0 0-1 0 0,1 0 1 0 0,-1 0 0 0 0,0 1 0 0 0,0-1-1 0 0,0 1 1 0 0,0 0 0 0 0,1 1 0 0 0,-1-1 0 0 0,0 1-1 0 0,0 0 1 0 0,7 2 0 0 0,-10-2-2 0 0,-1-1 0 0 0,1 1 0 0 0,-1-1 0 0 0,1 1 0 0 0,-1 0 0 0 0,1 0 0 0 0,-1-1 0 0 0,1 1 0 0 0,-1 0 0 0 0,0 0 0 0 0,0 1 0 0 0,1-1 0 0 0,-1 0 0 0 0,0 0 0 0 0,0 1-1 0 0,0-1 1 0 0,0 0 0 0 0,0 1 0 0 0,0-1 0 0 0,-1 1 0 0 0,1-1 0 0 0,0 1 0 0 0,0 2 0 0 0,-1-2 20 0 0,0 1 0 0 0,0-1 0 0 0,-1 1 0 0 0,1-1 0 0 0,0 0 1 0 0,-1 1-1 0 0,0-1 0 0 0,1 1 0 0 0,-1-1 0 0 0,0 0 0 0 0,0 0 0 0 0,0 0 0 0 0,-1 1 0 0 0,-1 1 0 0 0,-3 5 103 0 0,-1-1 0 0 0,0 0 0 0 0,-1 0 0 0 0,0-1 0 0 0,-15 12 0 0 0,11-10-39 0 0,-1-1 0 0 0,0 0 0 0 0,0-1 0 0 0,0-1 0 0 0,-1 0 0 0 0,-28 7 0 0 0,70-7-3055 0 0,18-1-6442 0 0,-26-5 1779 0 0</inkml:trace>
  <inkml:trace contextRef="#ctx0" brushRef="#br0" timeOffset="1">423 110 10586 0 0,'4'3'13731'0'0,"-4"-2"-12659"0"0,-1-1-431 0 0,-1 2-257 0 0,1-1-312 0 0,-1 1-272 0 0,1-1-224 0 0,-1 2-329 0 0,2-2-327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19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7522 0 0,'1'18'8902'0'0,"4"6"-4427"0"0,32 102-3681 0 0,-20-88-1268 0 0,-4-20-2464 0 0,-13-17 2441 0 0,1 0-1 0 0,0-1 0 0 0,-1 1 0 0 0,1 0 0 0 0,0-1 0 0 0,0 1 1 0 0,-1-1-1 0 0,1 1 0 0 0,0-1 0 0 0,0 0 0 0 0,0 1 0 0 0,0-1 0 0 0,0 0 1 0 0,0 1-1 0 0,-1-1 0 0 0,2 0 0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28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 6337 0 0,'-3'2'1022'0'0,"0"0"-1"0"0,0 0 0 0 0,0 0 1 0 0,0 0-1 0 0,0-1 0 0 0,0 1 1 0 0,0-1-1 0 0,-1 0 0 0 0,1 1 1 0 0,0-2-1 0 0,-5 2 0 0 0,-15 5 3481 0 0,1 8-3569 0 0,9 0-720 0 0,0 1 1 0 0,0-1 0 0 0,2 2-1 0 0,0 0 1 0 0,1 0 0 0 0,0 1-1 0 0,-7 22 1 0 0,14-30-223 0 0,0 0-1 0 0,0 0 1 0 0,2 0-1 0 0,-1 0 1 0 0,1 1 0 0 0,0-1-1 0 0,1 1 1 0 0,1-1 0 0 0,-1 0-1 0 0,2 1 1 0 0,-1-1-1 0 0,1 0 1 0 0,1 0 0 0 0,0 0-1 0 0,7 16 1 0 0,-2-9-342 0 0,0-1 1 0 0,2-1-1 0 0,0 1 1 0 0,13 15-1 0 0,28 22-8461 0 0,-38-45 2109 0 0,-7-7 1537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29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73 6633 0 0,'-2'-1'396'0'0,"1"0"-1"0"0,0-1 0 0 0,-1 1 0 0 0,1 0 0 0 0,0-1 0 0 0,0 1 0 0 0,0-1 1 0 0,0 1-1 0 0,0-1 0 0 0,0 0 0 0 0,1 1 0 0 0,-1-1 0 0 0,0 0 0 0 0,1 0 0 0 0,-1 1 1 0 0,1-1-1 0 0,0 0 0 0 0,0 0 0 0 0,-1 0 0 0 0,1 1 0 0 0,0-1 0 0 0,1 0 1 0 0,-1 0-1 0 0,0 0 0 0 0,1-2 0 0 0,0 2-227 0 0,0 0-1 0 0,0 1 0 0 0,1-1 1 0 0,-1 0-1 0 0,0 1 1 0 0,1-1-1 0 0,-1 1 1 0 0,1-1-1 0 0,0 1 1 0 0,-1 0-1 0 0,1 0 1 0 0,0 0-1 0 0,0 0 1 0 0,0 0-1 0 0,0 0 1 0 0,0 0-1 0 0,0 0 1 0 0,0 1-1 0 0,0-1 1 0 0,0 1-1 0 0,0 0 1 0 0,3-1-1 0 0,-2 1-140 0 0,1-1 0 0 0,-1 1 0 0 0,1-1-1 0 0,0 1 1 0 0,-1 0 0 0 0,1 0 0 0 0,0 1 0 0 0,-1-1 0 0 0,1 1-1 0 0,-1 0 1 0 0,1 0 0 0 0,-1 0 0 0 0,1 0 0 0 0,-1 1 0 0 0,0 0-1 0 0,1-1 1 0 0,-1 1 0 0 0,0 0 0 0 0,0 0 0 0 0,0 1 0 0 0,-1-1-1 0 0,1 1 1 0 0,0-1 0 0 0,-1 1 0 0 0,0 0 0 0 0,0 0 0 0 0,0 0-1 0 0,0 0 1 0 0,0 0 0 0 0,0 0 0 0 0,-1 1 0 0 0,1-1 0 0 0,-1 1-1 0 0,0-1 1 0 0,0 1 0 0 0,-1-1 0 0 0,1 1 0 0 0,-1-1 0 0 0,1 1 0 0 0,-1 0-1 0 0,0-1 1 0 0,-1 1 0 0 0,1 0 0 0 0,-1-1 0 0 0,1 1 0 0 0,-1-1-1 0 0,0 1 1 0 0,-2 3 0 0 0,-1 3-104 0 0,-1 0 0 0 0,0 0 0 0 0,-1-1 0 0 0,0 0 0 0 0,0 0 0 0 0,-1-1 0 0 0,0 0 0 0 0,-1 0 0 0 0,1 0 0 0 0,-2-1 0 0 0,1 0 0 0 0,-1-1 0 0 0,-18 11 0 0 0,26-17 69 0 0,1 0-1 0 0,0 0 0 0 0,0 0 1 0 0,0 0-1 0 0,0 0 0 0 0,0 0 1 0 0,0 0-1 0 0,0 1 0 0 0,0-1 1 0 0,0 0-1 0 0,-1 0 0 0 0,1 0 1 0 0,0 0-1 0 0,0 0 0 0 0,0 0 1 0 0,0 0-1 0 0,0 0 0 0 0,0 1 1 0 0,0-1-1 0 0,0 0 0 0 0,0 0 1 0 0,0 0-1 0 0,0 0 0 0 0,0 0 1 0 0,0 0-1 0 0,0 0 0 0 0,0 1 1 0 0,0-1-1 0 0,0 0 0 0 0,0 0 1 0 0,0 0-1 0 0,0 0 0 0 0,0 0 1 0 0,0 0-1 0 0,0 0 0 0 0,0 1 1 0 0,0-1-1 0 0,0 0 0 0 0,0 0 1 0 0,0 0-1 0 0,0 0 0 0 0,0 0 1 0 0,0 0-1 0 0,1 0 0 0 0,-1 0 1 0 0,0 0-1 0 0,0 1 0 0 0,0-1 1 0 0,0 0-1 0 0,0 0 0 0 0,0 0 1 0 0,0 0-1 0 0,0 0 0 0 0,0 0 1 0 0,1 0-1 0 0,10 6-76 0 0,13 2 118 0 0,18 1 102 0 0,16 1-3659 0 0,-35-13-5602 0 0,-11 10 4519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29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0 129 6793 0 0,'8'-8'9837'0'0,"17"-1"-8669"0"0,-13 5-925 0 0,2-2-1793 0 0,-1-1 0 0 0,22-14 0 0 0,-32 18 1194 0 0,1 0 0 0 0,0 0 0 0 0,-1 0 0 0 0,1 0 1 0 0,-1-1-1 0 0,0 1 0 0 0,0-1 0 0 0,0 0 0 0 0,-1 0 0 0 0,1 0 0 0 0,-1 0 0 0 0,3-9 1 0 0,-4 12 499 0 0,-1 1 0 0 0,0-1 0 0 0,0 1 0 0 0,1-1 0 0 0,-1 1 0 0 0,0-1 0 0 0,0 1 0 0 0,0-1 0 0 0,0 1 0 0 0,0-1 0 0 0,0 1 1 0 0,0-1-1 0 0,0 1 0 0 0,0-1 0 0 0,0 1 0 0 0,0-1 0 0 0,0 1 0 0 0,0-1 0 0 0,0 0 0 0 0,0 1 0 0 0,-1-1 0 0 0,1 1 0 0 0,0 0 1 0 0,0-1-1 0 0,-1 1 0 0 0,1-1 0 0 0,0 1 0 0 0,-1-1 0 0 0,1 1 0 0 0,0-1 0 0 0,-1 1 0 0 0,1 0 0 0 0,-1-1 0 0 0,1 1 0 0 0,0 0 1 0 0,-1 0-1 0 0,1-1 0 0 0,-1 1 0 0 0,0 0 38 0 0,0 0 0 0 0,1 0 0 0 0,-1 0 0 0 0,0 1 0 0 0,0-1 0 0 0,1 0 0 0 0,-1 0 0 0 0,1 1 0 0 0,-1-1 0 0 0,0 0-1 0 0,1 1 1 0 0,-1-1 0 0 0,1 1 0 0 0,-1-1 0 0 0,1 1 0 0 0,-1-1 0 0 0,1 1 0 0 0,-1-1 0 0 0,1 1 0 0 0,-1 0 0 0 0,1-1 0 0 0,0 1 0 0 0,-1-1 0 0 0,1 1 0 0 0,0 0 0 0 0,0-1 0 0 0,-1 1 0 0 0,1 0 0 0 0,0 0 0 0 0,0-1 0 0 0,0 2 0 0 0,-2 5-114 0 0,-5 23 427 0 0,-3 33 0 0 0,9-56-807 0 0,1 1 0 0 0,0-1-1 0 0,0 1 1 0 0,0-1 0 0 0,1 0 0 0 0,0 1-1 0 0,0-1 1 0 0,1 0 0 0 0,0 1 0 0 0,4 8-1 0 0,-5-14-601 0 0,1 0-1 0 0,-1 1 0 0 0,1-1 0 0 0,-1 0 1 0 0,1-1-1 0 0,0 1 0 0 0,0 0 0 0 0,4 2 0 0 0,-3-1-1138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29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46 5521 0 0,'-2'5'868'0'0,"0"0"-1"0"0,1 0 0 0 0,0 0 1 0 0,0 0-1 0 0,1 0 0 0 0,-1 5 1 0 0,1-6-592 0 0,0-1 0 0 0,1 1-1 0 0,-1-1 1 0 0,1 1 0 0 0,0-1 0 0 0,-1 1 0 0 0,1-1 0 0 0,3 6 0 0 0,-3-8-206 0 0,0 1 0 0 0,0 0 1 0 0,0-1-1 0 0,0 1 1 0 0,0-1-1 0 0,1 1 1 0 0,-1-1-1 0 0,0 0 1 0 0,1 1-1 0 0,-1-1 1 0 0,1 0-1 0 0,0 0 0 0 0,-1 0 1 0 0,1 0-1 0 0,0 0 1 0 0,0-1-1 0 0,0 1 1 0 0,-1 0-1 0 0,1-1 1 0 0,0 0-1 0 0,0 1 1 0 0,0-1-1 0 0,0 0 1 0 0,0 0-1 0 0,0 0 0 0 0,0 0 1 0 0,0 0-1 0 0,0 0 1 0 0,0-1-1 0 0,-1 1 1 0 0,1-1-1 0 0,0 1 1 0 0,0-1-1 0 0,0 0 1 0 0,0 1-1 0 0,-1-1 0 0 0,3-2 1 0 0,-1 2 44 0 0,0-2 1 0 0,0 1-1 0 0,0 0 1 0 0,0-1-1 0 0,0 1 1 0 0,0-1-1 0 0,-1 0 1 0 0,0 0-1 0 0,1 0 1 0 0,-1 0-1 0 0,0 0 1 0 0,0 0-1 0 0,-1-1 1 0 0,1 1-1 0 0,-1-1 1 0 0,1 1-1 0 0,-1-1 0 0 0,0 0 1 0 0,-1 1-1 0 0,1-1 1 0 0,-1 0-1 0 0,1 0 1 0 0,-1 1-1 0 0,0-1 1 0 0,-1-6-1 0 0,1 8-66 0 0,0-1 0 0 0,0 1 0 0 0,-1 0 0 0 0,1 0-1 0 0,-1 0 1 0 0,1 0 0 0 0,-1 0 0 0 0,1 0 0 0 0,-1 0-1 0 0,0 0 1 0 0,0 0 0 0 0,0 0 0 0 0,0 1 0 0 0,-1-1-1 0 0,1 0 1 0 0,0 0 0 0 0,-1 1 0 0 0,1-1 0 0 0,-1 1 0 0 0,1 0-1 0 0,-1-1 1 0 0,0 1 0 0 0,0 0 0 0 0,1 0 0 0 0,-1 0-1 0 0,0 0 1 0 0,0 0 0 0 0,0 0 0 0 0,0 1 0 0 0,0-1-1 0 0,0 1 1 0 0,0-1 0 0 0,0 1 0 0 0,-1 0 0 0 0,1 0 0 0 0,0 0-1 0 0,0 0 1 0 0,0 0 0 0 0,0 0 0 0 0,0 1 0 0 0,0-1-1 0 0,0 1 1 0 0,0-1 0 0 0,0 1 0 0 0,-3 1 0 0 0,1 0-75 0 0,0 0 1 0 0,1 1-1 0 0,0-1 1 0 0,0 1-1 0 0,-1-1 1 0 0,1 1-1 0 0,-3 5 1 0 0,-2 8-2129 0 0,8-15 1931 0 0,0-1 0 0 0,0 1 0 0 0,0-1 0 0 0,0 1 0 0 0,1-1 0 0 0,-1 1 0 0 0,0-1 0 0 0,0 1 1 0 0,0-1-1 0 0,1 1 0 0 0,-1-1 0 0 0,0 1 0 0 0,1-1 0 0 0,-1 1 0 0 0,0-1 0 0 0,1 0 0 0 0,-1 1 0 0 0,0-1 0 0 0,1 0 0 0 0,-1 1 0 0 0,1-1 0 0 0,-1 0 1 0 0,1 1-1 0 0,-1-1 0 0 0,1 0 0 0 0,-1 0 0 0 0,1 0 0 0 0,-1 1 0 0 0,1-1 0 0 0,0 0 0 0 0,-1 0 89 0 0,1-1 0 0 0,-1 1-1 0 0,0 0 1 0 0,0-1 0 0 0,0 1 0 0 0,0 0 0 0 0,1-1-1 0 0,-1 1 1 0 0,0 0 0 0 0,0-1 0 0 0,0 1-1 0 0,0 0 1 0 0,0-1 0 0 0,0 1 0 0 0,0 0 0 0 0,0-1-1 0 0,0 1 1 0 0,0-1 0 0 0,0 1 0 0 0,0 0 0 0 0,0-1-1 0 0,0 1 1 0 0,0 0 0 0 0,-1-1 0 0 0,1 1 0 0 0,0 0-1 0 0,0-1 1 0 0,0 1 0 0 0,0 0 0 0 0,-1 0-1 0 0,1-1 1 0 0,0 1 0 0 0,0 0 0 0 0,-1-1 0 0 0,1 1-1 0 0,-2-3-1054 0 0,8-4-3121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0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0 10082 0 0,'-4'2'7725'0'0,"-1"8"-5234"0"0,-3 10-2082 0 0,7-19-43 0 0,-69 198-388 0 0,67-190-2662 0 0,6-15 1174 0 0,10-18 906 0 0,-10 20 633 0 0,0 1 1 0 0,0-1 0 0 0,1 1-1 0 0,-1 0 1 0 0,1 0-1 0 0,0 0 1 0 0,0 1 0 0 0,0-1-1 0 0,0 1 1 0 0,0 0-1 0 0,0 0 1 0 0,1 1 0 0 0,7-3-1 0 0,-6 3-430 0 0,1 1 1 0 0,-1 0-1 0 0,1 0 0 0 0,-1 0 1 0 0,1 1-1 0 0,-1 0 0 0 0,0 0 0 0 0,1 0 1 0 0,7 4-1 0 0,6 0-4572 0 0,1 3 615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0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28 6825 0 0,'-9'-27'13311'0'0,"9"27"-13213"0"0,-7 16 596 0 0,3-4-674 0 0,2 0 0 0 0,-1 1-1 0 0,2 0 1 0 0,-1-1 0 0 0,2 1-1 0 0,0 0 1 0 0,1 17 0 0 0,0-30-25 0 0,-1 1-1 0 0,1-1 1 0 0,-1 1 0 0 0,0 0 0 0 0,1-1-1 0 0,-1 1 1 0 0,1-1 0 0 0,-1 1-1 0 0,1-1 1 0 0,-1 0 0 0 0,1 1 0 0 0,-1-1-1 0 0,1 1 1 0 0,0-1 0 0 0,-1 0 0 0 0,1 0-1 0 0,0 1 1 0 0,-1-1 0 0 0,1 0 0 0 0,0 0-1 0 0,-1 0 1 0 0,1 0 0 0 0,0 1 0 0 0,-1-1-1 0 0,1 0 1 0 0,0 0 0 0 0,-1-1 0 0 0,1 1-1 0 0,0 0 1 0 0,-1 0 0 0 0,1 0-1 0 0,0-1 1 0 0,31-6-185 0 0,-17 3-394 0 0,-1 2-565 0 0,18-4-6019 0 0,-48 4 461 0 0,10 1 5394 0 0,-1 4-1280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1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4297 0 0,'-10'11'1002'0'0,"2"1"0"0"0,-1-1 0 0 0,1 2 0 0 0,1-1 1 0 0,1 1-1 0 0,-7 16 0 0 0,12-26-795 0 0,-1 0 1 0 0,1 0 0 0 0,0 1-1 0 0,1-1 1 0 0,-1 0-1 0 0,0 1 1 0 0,1-1-1 0 0,0 0 1 0 0,0 1 0 0 0,0-1-1 0 0,0 1 1 0 0,0-1-1 0 0,1 1 1 0 0,0-1 0 0 0,-1 0-1 0 0,1 1 1 0 0,0-1-1 0 0,1 0 1 0 0,-1 0-1 0 0,1 0 1 0 0,-1 0 0 0 0,1 0-1 0 0,0 0 1 0 0,0 0-1 0 0,0-1 1 0 0,0 1 0 0 0,1 0-1 0 0,-1-1 1 0 0,1 0-1 0 0,-1 0 1 0 0,6 4 0 0 0,-5-5-104 0 0,-1 0 0 0 0,1 0 0 0 0,0 0 0 0 0,0 0 1 0 0,-1 0-1 0 0,1-1 0 0 0,0 1 0 0 0,0-1 1 0 0,0 0-1 0 0,0 1 0 0 0,-1-1 0 0 0,1-1 1 0 0,0 1-1 0 0,0 0 0 0 0,0-1 0 0 0,0 1 1 0 0,-1-1-1 0 0,1 0 0 0 0,0 0 0 0 0,-1 0 1 0 0,1 0-1 0 0,0-1 0 0 0,-1 1 0 0 0,0-1 1 0 0,5-3-1 0 0,-5 4-55 0 0,1-1 0 0 0,-1 0 0 0 0,0 0-1 0 0,0 0 1 0 0,0-1 0 0 0,0 1 0 0 0,0 0 0 0 0,0-1 0 0 0,-1 0 0 0 0,1 1 0 0 0,-1-1 0 0 0,0 0 0 0 0,0 0-1 0 0,0 1 1 0 0,0-1 0 0 0,0 0 0 0 0,0 0 0 0 0,-1 0 0 0 0,0 0 0 0 0,1 0 0 0 0,-1 0 0 0 0,0 0 0 0 0,0 0-1 0 0,-1-4 1 0 0,0 5-20 0 0,0 1-1 0 0,0-1 1 0 0,0 1-1 0 0,0 0 1 0 0,0 0-1 0 0,0-1 1 0 0,0 1-1 0 0,0 0 1 0 0,0 0-1 0 0,-1 0 1 0 0,1 0-1 0 0,0 0 1 0 0,-1 1-1 0 0,1-1 1 0 0,0 0-1 0 0,-1 1 1 0 0,1-1-1 0 0,-1 1 1 0 0,1-1-1 0 0,-1 1 0 0 0,0 0 1 0 0,1-1-1 0 0,-1 1 1 0 0,1 0-1 0 0,-1 0 1 0 0,0 0-1 0 0,1 0 1 0 0,-1 1-1 0 0,-1-1 1 0 0,-49 9 74 0 0,6 4-907 0 0,16-1-4041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1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25 12291 0 0,'2'-10'8620'0'0,"-4"18"-4948"0"0,-6 16-2452 0 0,-3 5-801 0 0,-1-2-536 0 0,1 1-1 0 0,2 0 0 0 0,0 0 0 0 0,-4 32 0 0 0,16-69-3665 0 0,-1 3 3775 0 0,0 1 1 0 0,0-1-1 0 0,1 1 0 0 0,0 0 0 0 0,0 0 0 0 0,0 0 1 0 0,0 0-1 0 0,1 1 0 0 0,-1-1 0 0 0,1 1 0 0 0,8-7 1 0 0,-7 8-77 0 0,-1 1 1 0 0,1-1 0 0 0,-1 1-1 0 0,1 0 1 0 0,0 0 0 0 0,-1 1-1 0 0,1-1 1 0 0,0 1-1 0 0,0 0 1 0 0,0 1 0 0 0,0-1-1 0 0,1 1 1 0 0,-1 0 0 0 0,0 0-1 0 0,0 1 1 0 0,0-1 0 0 0,0 1-1 0 0,0 0 1 0 0,9 4 0 0 0,-13-5-327 0 0,0 1 0 0 0,0-1 1 0 0,0 1-1 0 0,0-1 1 0 0,1 0-1 0 0,-1 1 1 0 0,0-1-1 0 0,0 0 0 0 0,0 0 1 0 0,1 0-1 0 0,-1 0 1 0 0,0 0-1 0 0,0 0 1 0 0,0 0-1 0 0,1-1 0 0 0,-1 1 1 0 0,0 0-1 0 0,0 0 1 0 0,0-1-1 0 0,0 1 1 0 0,0-1-1 0 0,0 1 0 0 0,0-1 1 0 0,0 0-1 0 0,2 0 1 0 0,-1-1 71 0 0,-1 0 1 0 0,1-1 0 0 0,0 1-1 0 0,-1 0 1 0 0,1 0 0 0 0,-1-1-1 0 0,0 1 1 0 0,0-1-1 0 0,0 1 1 0 0,2-6 0 0 0,-1 0 321 0 0,-1 1 0 0 0,0-1-1 0 0,0 0 1 0 0,0 0 0 0 0,-1 0 0 0 0,0 1 0 0 0,-2-12 0 0 0,-3 1-1090 0 0,-7-16 15641 0 0,12 34-14354 0 0,0 0-1 0 0,-1 0 1 0 0,1 0 0 0 0,0 0-1 0 0,0 0 1 0 0,0 0 0 0 0,-1 0 0 0 0,1 25 2488 0 0,0 4-2566 0 0,-1-17-153 0 0,1 0 0 0 0,1 0 0 0 0,1 14 0 0 0,-1-24-61 0 0,-1 1 0 0 0,1-1-1 0 0,-1 0 1 0 0,1 0 0 0 0,0 1 0 0 0,0-1 0 0 0,0 0-1 0 0,0 0 1 0 0,0 0 0 0 0,0 0 0 0 0,1 0 0 0 0,-1 0-1 0 0,1 0 1 0 0,-1-1 0 0 0,1 1 0 0 0,0 0 0 0 0,0-1-1 0 0,-1 1 1 0 0,1-1 0 0 0,0 0 0 0 0,4 2 0 0 0,-5-3 105 0 0,0 1 1 0 0,0-1-1 0 0,0 0 1 0 0,0 1-1 0 0,0-1 1 0 0,1 0-1 0 0,-1 0 1 0 0,0 0-1 0 0,0 0 1 0 0,0 0-1 0 0,0 0 1 0 0,1 0-1 0 0,-1 0 0 0 0,0 0 1 0 0,0-1-1 0 0,0 1 1 0 0,0 0-1 0 0,0-1 1 0 0,2 0-1 0 0,14-4-18 0 0,14 6-1577 0 0,-15 3-2235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2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7842 0 0,'-4'5'1555'0'0,"1"2"0"0"0,0-1 0 0 0,0 0 1 0 0,0 1-1 0 0,-2 12 0 0 0,3-13-1125 0 0,1 0 1 0 0,0 1-1 0 0,1-1 0 0 0,-1 1 1 0 0,1-1-1 0 0,2 12 0 0 0,-2-16-423 0 0,0 0-1 0 0,1 1 1 0 0,-1-1-1 0 0,1 0 0 0 0,0 1 1 0 0,0-1-1 0 0,0 0 1 0 0,0 0-1 0 0,0 1 1 0 0,0-1-1 0 0,1 0 1 0 0,-1 0-1 0 0,1-1 1 0 0,-1 1-1 0 0,1 0 0 0 0,0 0 1 0 0,2 1-1 0 0,-1-1 28 0 0,-1-1 0 0 0,1 0 0 0 0,0 0 0 0 0,-1-1 0 0 0,1 1-1 0 0,0 0 1 0 0,0-1 0 0 0,-1 0 0 0 0,1 1 0 0 0,0-1 0 0 0,0 0 0 0 0,0 0-1 0 0,0-1 1 0 0,-1 1 0 0 0,1-1 0 0 0,0 1 0 0 0,0-1 0 0 0,3-2-1 0 0,-1 1 124 0 0,0 0 0 0 0,0 0 0 0 0,-1 0 0 0 0,1-1 0 0 0,-1 0 0 0 0,0 0 0 0 0,0 0 0 0 0,0-1 0 0 0,0 1 0 0 0,0-1-1 0 0,4-6 1 0 0,-7 8-122 0 0,0 1-1 0 0,0 0 0 0 0,0 0 0 0 0,0-1 0 0 0,0 1 0 0 0,-1-1 0 0 0,1 1 1 0 0,0-1-1 0 0,-1 1 0 0 0,0-1 0 0 0,1 1 0 0 0,-1-1 0 0 0,0 0 0 0 0,1 1 0 0 0,-1-1 1 0 0,0 1-1 0 0,0-1 0 0 0,-1 0 0 0 0,1 1 0 0 0,0-1 0 0 0,0 1 0 0 0,-1-1 1 0 0,1 1-1 0 0,-1-1 0 0 0,1 1 0 0 0,-1-1 0 0 0,0 1 0 0 0,0-1 0 0 0,1 1 1 0 0,-1 0-1 0 0,0-1 0 0 0,0 1 0 0 0,0 0 0 0 0,0 0 0 0 0,-1 0 0 0 0,1-1 0 0 0,0 1 1 0 0,0 1-1 0 0,-1-1 0 0 0,1 0 0 0 0,-3-1 0 0 0,0 0-22 0 0,0 1 1 0 0,1-1-1 0 0,-1 1 0 0 0,0 0 1 0 0,0 0-1 0 0,-1 1 0 0 0,1-1 1 0 0,0 1-1 0 0,0 0 0 0 0,0 0 1 0 0,-5 1-1 0 0,7-1-314 0 0,0 0 0 0 0,-1 1 0 0 0,1-1-1 0 0,0 1 1 0 0,0 0 0 0 0,-1-1 0 0 0,1 1 0 0 0,0 0 0 0 0,-4 3 0 0 0,6-3-226 0 0,-1-1 0 0 0,0 1 0 0 0,0 0 1 0 0,0 0-1 0 0,0 0 0 0 0,1 0 0 0 0,-1 0 1 0 0,0 0-1 0 0,1 0 0 0 0,-1 0 0 0 0,1 0 1 0 0,-1 0-1 0 0,1 0 0 0 0,0 0 0 0 0,-1 0 1 0 0,1 1-1 0 0,0-1 0 0 0,0 0 0 0 0,0 0 1 0 0,0 1-1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2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5 8402 0 0,'-44'-3'13021'0'0,"70"5"-11560"0"0,171 14-1077 0 0,-197-18-533 0 0,-8-4 119 0 0,-11-4 74 0 0,15 10-44 0 0,-1-1 1 0 0,0 0-1 0 0,0 1 0 0 0,0 0 0 0 0,0 0 1 0 0,0 1-1 0 0,0-1 0 0 0,1 1 1 0 0,-1 0-1 0 0,0 0 0 0 0,0 1 1 0 0,1-1-1 0 0,-1 1 0 0 0,1 0 0 0 0,0 1 1 0 0,-1-1-1 0 0,1 1 0 0 0,0-1 1 0 0,0 1-1 0 0,-6 6 0 0 0,6-3-16 0 0,0-1 0 0 0,0 1-1 0 0,1-1 1 0 0,-1 1 0 0 0,1 0-1 0 0,0 0 1 0 0,1 1 0 0 0,0-1-1 0 0,0 1 1 0 0,0-1 0 0 0,1 1-1 0 0,0-1 1 0 0,0 1 0 0 0,0 10-1 0 0,1-8 10 0 0,0 0-1 0 0,1 0 0 0 0,0 0 1 0 0,1 0-1 0 0,-1 0 0 0 0,2 0 1 0 0,-1 0-1 0 0,1-1 0 0 0,1 1 1 0 0,-1-1-1 0 0,1 0 0 0 0,1 0 1 0 0,6 9-1 0 0,-7-12-122 0 0,-1-1 0 0 0,1 1 0 0 0,1-1-1 0 0,-1 0 1 0 0,0 0 0 0 0,1 0 0 0 0,0-1 0 0 0,0 0-1 0 0,0 0 1 0 0,0 0 0 0 0,1 0 0 0 0,-1-1 0 0 0,1 0-1 0 0,-1 0 1 0 0,1 0 0 0 0,0-1 0 0 0,0 0 0 0 0,-1 0 0 0 0,1-1-1 0 0,0 1 1 0 0,8-1 0 0 0,-12-1-226 0 0,-1 1-1 0 0,1 0 1 0 0,0-1 0 0 0,-1 1 0 0 0,1 0-1 0 0,0-1 1 0 0,-1 0 0 0 0,1 1 0 0 0,-1-1-1 0 0,1 0 1 0 0,-1 0 0 0 0,0 0 0 0 0,1 0-1 0 0,-1 0 1 0 0,0 0 0 0 0,0 0-1 0 0,1-1 1 0 0,-1 1 0 0 0,0 0 0 0 0,0-1-1 0 0,-1 1 1 0 0,1-1 0 0 0,0 1 0 0 0,0-1-1 0 0,-1 1 1 0 0,1-1 0 0 0,-1 1 0 0 0,1-1-1 0 0,-1 0 1 0 0,1 1 0 0 0,-1-1 0 0 0,0 0-1 0 0,0 1 1 0 0,0-1 0 0 0,0-2 0 0 0,0-10-4101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20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5513 0 0,'-5'7'758'0'0,"1"1"-1"0"0,0-1 0 0 0,0 1 1 0 0,1 0-1 0 0,0 0 1 0 0,0 0-1 0 0,1 0 1 0 0,-2 9-1 0 0,4-14-575 0 0,-1-1 0 0 0,1 0-1 0 0,0 1 1 0 0,0-1 0 0 0,0 0 0 0 0,1 1 0 0 0,-1-1-1 0 0,1 0 1 0 0,-1 0 0 0 0,1 1 0 0 0,0-1 0 0 0,-1 0-1 0 0,1 0 1 0 0,0 0 0 0 0,1 0 0 0 0,-1 0 0 0 0,0 0 0 0 0,0 0-1 0 0,1 0 1 0 0,-1-1 0 0 0,1 1 0 0 0,0 0 0 0 0,-1-1-1 0 0,1 1 1 0 0,0-1 0 0 0,0 0 0 0 0,0 0 0 0 0,0 1-1 0 0,0-1 1 0 0,0-1 0 0 0,1 1 0 0 0,-1 0 0 0 0,0 0 0 0 0,3 0-1 0 0,10 3-370 0 0,0-1-1 0 0,0-1 1 0 0,0 0-1 0 0,22 0 1 0 0,-30-2-1145 0 0,0 0 1 0 0,0-1-1 0 0,1 0 1 0 0,-1-1-1 0 0,0 1 1 0 0,12-6-1 0 0,-3 0-3892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3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12251 0 0,'23'2'6441'0'0,"1"0"-4397"0"0,32 2-2496 0 0,-19-7-271 0 0,-20 2-1086 0 0,0-2 0 0 0,0 0-1 0 0,0-1 1 0 0,0 0 0 0 0,-1-2-1 0 0,25-10 744 0 0,-41 25 6472 0 0,-2 11-2304 0 0,-2 32-239 0 0,2-30-2768 0 0,2 0-1 0 0,0 0 1 0 0,5 33-1 0 0,-5-54-96 0 0,0-1-1 0 0,0 0 1 0 0,0 1-1 0 0,0-1 1 0 0,0 0-1 0 0,0 1 1 0 0,0-1-1 0 0,0 1 1 0 0,0-1-1 0 0,0 0 1 0 0,1 1-1 0 0,-1-1 1 0 0,0 0-1 0 0,0 1 1 0 0,0-1-1 0 0,0 0 1 0 0,0 1-1 0 0,1-1 1 0 0,-1 0 0 0 0,0 1-1 0 0,0-1 1 0 0,1 0-1 0 0,-1 0 1 0 0,0 1-1 0 0,0-1 1 0 0,1 0-1 0 0,-1 0 1 0 0,0 0-1 0 0,1 1 1 0 0,-1-1-1 0 0,0 0 1 0 0,1 0-1 0 0,-1 0 1 0 0,0 0-1 0 0,2 0 1 0 0,8-9-179 0 0,5-21-77 0 0,-13 26 136 0 0,0 1 0 0 0,0-1 0 0 0,0 1 0 0 0,0 0 0 0 0,1-1 0 0 0,-1 1 0 0 0,1 0-1 0 0,0 0 1 0 0,0 1 0 0 0,0-1 0 0 0,0 1 0 0 0,0-1 0 0 0,1 1 0 0 0,3-2 0 0 0,25-19-702 0 0,-31 21 819 0 0,1 0 0 0 0,-1-1 0 0 0,0 1 1 0 0,1 0-1 0 0,-1 0 0 0 0,0-1 0 0 0,0 1 0 0 0,0 0 1 0 0,-1-1-1 0 0,1 1 0 0 0,-1-1 0 0 0,1 1 0 0 0,-1-1 1 0 0,0 1-1 0 0,0-1 0 0 0,0-4 0 0 0,3-19 424 0 0,0 26 774 0 0,0 9-310 0 0,1 10-34 0 0,-5 23-594 0 0,1 34-1421 0 0,7-29-7591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4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44 10666 0 0,'-3'-2'842'0'0,"1"0"0"0"0,-1 0 0 0 0,0 0-1 0 0,1-1 1 0 0,0 1 0 0 0,0 0 0 0 0,-1-1 0 0 0,1 0-1 0 0,1 1 1 0 0,-4-6 0 0 0,5 8-758 0 0,0-1 1 0 0,0 1-1 0 0,0 0 0 0 0,0-1 0 0 0,0 1 1 0 0,0 0-1 0 0,-1-1 0 0 0,1 1 1 0 0,0 0-1 0 0,0-1 0 0 0,0 1 1 0 0,0 0-1 0 0,0-1 0 0 0,0 1 0 0 0,0 0 1 0 0,1-1-1 0 0,-1 1 0 0 0,0 0 1 0 0,0-1-1 0 0,0 1 0 0 0,0 0 0 0 0,0-1 1 0 0,0 1-1 0 0,1 0 0 0 0,-1-1 1 0 0,0 1-1 0 0,0 0 0 0 0,0 0 0 0 0,1-1 1 0 0,-1 1-1 0 0,0 0 0 0 0,1 0 1 0 0,-1-1-1 0 0,2 1 8 0 0,-1-1 0 0 0,1 1 0 0 0,-1 0 0 0 0,1 0 0 0 0,-1-1 0 0 0,1 1 0 0 0,0 0 0 0 0,-1 1 0 0 0,1-1 0 0 0,-1 0 0 0 0,1 0 0 0 0,2 1 0 0 0,6 2-24 0 0,0-1 1 0 0,-1 1-1 0 0,1 0 1 0 0,-1 1 0 0 0,0 0-1 0 0,0 1 1 0 0,16 10-1 0 0,-22-12-55 0 0,0-1 0 0 0,0 1 0 0 0,0 0 0 0 0,0 1 0 0 0,0-1 0 0 0,-1 0-1 0 0,1 1 1 0 0,-1 0 0 0 0,0-1 0 0 0,0 1 0 0 0,0 0 0 0 0,-1 0 0 0 0,1 0 0 0 0,-1 0 0 0 0,0 0 0 0 0,0 0-1 0 0,0 1 1 0 0,-1-1 0 0 0,0 0 0 0 0,1 0 0 0 0,-2 5 0 0 0,-2 22-388 0 0,1-20-368 0 0,1 1 0 0 0,0-1 0 0 0,1 15 0 0 0,1-23-55 0 0,-1 0 0 0 0,1 0-1 0 0,-1 0 1 0 0,1 0 0 0 0,0 0 0 0 0,0 0 0 0 0,0 0-1 0 0,1 0 1 0 0,2 5 0 0 0,-4-8 646 0 0,1 0 0 0 0,-1 0 1 0 0,0 1-1 0 0,0-1 0 0 0,0 0 1 0 0,1 0-1 0 0,-1 0 0 0 0,0 1 0 0 0,0-1 1 0 0,0 0-1 0 0,1 0 0 0 0,-1 0 0 0 0,0 0 1 0 0,1 0-1 0 0,-1 0 0 0 0,0 1 1 0 0,0-1-1 0 0,1 0 0 0 0,-1 0 0 0 0,0 0 1 0 0,1 0-1 0 0,-1 0 0 0 0,0 0 1 0 0,0 0-1 0 0,1 0 0 0 0,-1 0 0 0 0,0 0 1 0 0,1 0-1 0 0,-1-1 0 0 0,0 1 0 0 0,0 0 1 0 0,1 0-1 0 0,-1 0 0 0 0,0 0 1 0 0,0 0-1 0 0,1 0 0 0 0,-1-1 0 0 0,0 1 1 0 0,0 0-1 0 0,0 0 0 0 0,1-1 1 0 0,11-14-1539 0 0,5-21 1834 0 0,-10-11 202 0 0,0 1 2572 0 0,-6 41-1711 0 0,1 1 1 0 0,-1-1-1 0 0,1 1 1 0 0,-1 0 0 0 0,1 0-1 0 0,0 0 1 0 0,7-4 4779 0 0,-8 7-5913 0 0,-1 14 846 0 0,-4 15-1190 0 0,3-24 269 0 0,1 1 0 0 0,-1 0-1 0 0,1 0 1 0 0,-1-1 0 0 0,1 1-1 0 0,1 0 1 0 0,-1 0 0 0 0,1 0 0 0 0,1 7-1 0 0,-1-11-12 0 0,-1 1-1 0 0,1 0 1 0 0,0-1-1 0 0,0 1 1 0 0,0-1-1 0 0,0 1 1 0 0,0-1-1 0 0,0 0 1 0 0,0 0-1 0 0,1 1 1 0 0,-1-1-1 0 0,0 0 1 0 0,1 0-1 0 0,-1 0 1 0 0,0 0-1 0 0,1 0 1 0 0,0-1-1 0 0,-1 1 1 0 0,1 0-1 0 0,-1-1 1 0 0,1 1-1 0 0,0-1 1 0 0,-1 1-1 0 0,1-1 1 0 0,0 0-1 0 0,0 0 1 0 0,-1 0-1 0 0,4 0 1 0 0,33 9-2348 0 0,-28-6-2935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4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 6441 0 0,'-8'3'1035'0'0,"0"1"-1"0"0,1 0 0 0 0,-1 0 0 0 0,1 1 0 0 0,0 0 0 0 0,0 0 1 0 0,0 1-1 0 0,1 0 0 0 0,0 0 0 0 0,-10 12 0 0 0,13-13-773 0 0,1-1 0 0 0,-1 0 0 0 0,1 1 0 0 0,0-1 1 0 0,0 1-1 0 0,0 0 0 0 0,1 0 0 0 0,-1 0 0 0 0,1 0 0 0 0,1 0 0 0 0,-1 0 0 0 0,1 0 0 0 0,-1 0 0 0 0,1 0 0 0 0,1 0 0 0 0,-1 0 0 0 0,1 0 0 0 0,0 0 1 0 0,0 0-1 0 0,2 5 0 0 0,-1-4-176 0 0,1 0 0 0 0,0-1 0 0 0,0 1 0 0 0,0-1 0 0 0,0 1 0 0 0,1-1 0 0 0,0 0 0 0 0,0-1 0 0 0,1 1 0 0 0,-1-1 0 0 0,1 0 0 0 0,0 0 0 0 0,0 0 0 0 0,7 4 0 0 0,-10-7-56 0 0,0 0 0 0 0,1 1 0 0 0,-1-1 0 0 0,1 0 1 0 0,-1 0-1 0 0,1-1 0 0 0,-1 1 0 0 0,1 0 1 0 0,0-1-1 0 0,-1 0 0 0 0,1 1 0 0 0,0-1 1 0 0,0 0-1 0 0,-1-1 0 0 0,1 1 0 0 0,0 0 0 0 0,-1-1 1 0 0,1 1-1 0 0,0-1 0 0 0,-1 0 0 0 0,1 0 1 0 0,-1 0-1 0 0,1 0 0 0 0,-1 0 0 0 0,0-1 0 0 0,1 1 1 0 0,-1-1-1 0 0,0 1 0 0 0,0-1 0 0 0,0 0 1 0 0,0 0-1 0 0,0 0 0 0 0,-1 0 0 0 0,3-3 0 0 0,1-3-111 0 0,0 0 0 0 0,0 0 0 0 0,-1 0 0 0 0,0-1-1 0 0,0 0 1 0 0,-1 1 0 0 0,0-1 0 0 0,3-19-1 0 0,-6 25-201 0 0,0-1 0 0 0,0 1-1 0 0,0-1 1 0 0,0 1-1 0 0,0-1 1 0 0,-1 1-1 0 0,1-1 1 0 0,-1 1 0 0 0,0-1-1 0 0,0 1 1 0 0,-2-5-1 0 0,1 5-210 0 0,1 1-1 0 0,-1 0 1 0 0,1 0-1 0 0,-1-1 1 0 0,0 1 0 0 0,0 1-1 0 0,0-1 1 0 0,0 0-1 0 0,0 0 1 0 0,-1 1-1 0 0,1-1 1 0 0,0 1-1 0 0,-1 0 1 0 0,1-1-1 0 0,-1 1 1 0 0,-3-1-1 0 0,-2 0-870 0 0,0 0 0 0 0,1 0-1 0 0,-1 1 1 0 0,-14-1 0 0 0,18 2 1192 0 0,1 0 0 0 0,-1 0 0 0 0,1 1 1 0 0,-1-1-1 0 0,1 1 0 0 0,0 0 0 0 0,0 0 1 0 0,-1 0-1 0 0,1 0 0 0 0,0 0 0 0 0,0 1 0 0 0,0-1 1 0 0,-12 13 8261 0 0,18 1-2930 0 0,-2-13-4760 0 0,-1 1 1 0 0,1-1-1 0 0,0 0 1 0 0,1 0-1 0 0,-1 1 1 0 0,0-1-1 0 0,1 0 1 0 0,-1 0-1 0 0,1-1 1 0 0,0 1-1 0 0,-1 0 1 0 0,1 0-1 0 0,3 2 0 0 0,1-1-78 0 0,-1 0 0 0 0,0 0 0 0 0,0-1 0 0 0,1 1 0 0 0,8 2 0 0 0,-1-2-777 0 0,0 0-1 0 0,1-1 1 0 0,-1 0-1 0 0,21 0 0 0 0,-14-3-3389 0 0,10-7-6799 0 0,-23 5 5657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4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0 3737 0 0,'-2'10'11660'0'0,"-3"2"-4780"0"0,-3 5-3330 0 0,-7 10-4083 0 0,-2 3-1671 0 0,9-13 3789 0 0,7-16-1598 0 0,1-1 0 0 0,0 1 1 0 0,-1-1-1 0 0,1 0 1 0 0,0 1-1 0 0,0-1 1 0 0,-1 1-1 0 0,1-1 0 0 0,0 1 1 0 0,0-1-1 0 0,0 1 1 0 0,-1 0-1 0 0,1-1 1 0 0,0 1-1 0 0,0-1 0 0 0,0 1 1 0 0,0-1-1 0 0,0 1 1 0 0,0-1-1 0 0,0 1 0 0 0,0 0 1 0 0,0-1-1 0 0,1 1 1 0 0,-1-1-1 0 0,0 1 1 0 0,0-1-1 0 0,0 1 0 0 0,1-1 1 0 0,-1 1-1 0 0,0-1 1 0 0,0 1-1 0 0,1-1 1 0 0,0 1-1 0 0,18-3-231 0 0,4-1 269 0 0,8 5-355 0 0,15 1-2658 0 0,-43-3 2296 0 0,-1 0-1 0 0,1-1 1 0 0,0 1 0 0 0,-1-1 0 0 0,1 0 0 0 0,0 0 0 0 0,-1 0 0 0 0,4-2-1 0 0,-5 2 476 0 0,-1 0 0 0 0,0 0 0 0 0,1 0 0 0 0,-1 1 0 0 0,0-1 0 0 0,0 0 0 0 0,1 0 0 0 0,-1 0 0 0 0,0 0 0 0 0,0 0 0 0 0,0 0 0 0 0,0 0 0 0 0,0 0 0 0 0,-1 0 0 0 0,1 0 0 0 0,0 0 0 0 0,0 0 0 0 0,-1 0 0 0 0,1 0 0 0 0,0 0 0 0 0,-1 0 0 0 0,1 0 0 0 0,-1 1 0 0 0,1-1 0 0 0,-1 0 0 0 0,-1-1 0 0 0,1-1-893 0 0,2-7-3760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5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9266 0 0,'1'-5'1664'0'0,"0"0"0"0"0,0 0-1 0 0,0 0 1 0 0,1 0 0 0 0,0 1 0 0 0,4-10 0 0 0,-6 13-1516 0 0,0 1 1 0 0,1 0-1 0 0,-1-1 1 0 0,0 1 0 0 0,0-1-1 0 0,1 1 1 0 0,-1 0 0 0 0,0-1-1 0 0,1 1 1 0 0,-1 0-1 0 0,1-1 1 0 0,-1 1 0 0 0,0 0-1 0 0,1 0 1 0 0,-1-1 0 0 0,1 1-1 0 0,-1 0 1 0 0,1 0 0 0 0,-1 0-1 0 0,1 0 1 0 0,-1 0-1 0 0,0-1 1 0 0,1 1 0 0 0,-1 0-1 0 0,1 0 1 0 0,-1 0 0 0 0,1 0-1 0 0,0 1 1 0 0,0-1-69 0 0,1 1 0 0 0,-1 0 0 0 0,0 0 0 0 0,0 0 0 0 0,0 0 0 0 0,0 0 0 0 0,0 0 0 0 0,0 0 0 0 0,0 1 0 0 0,0-1 0 0 0,0 0 0 0 0,-1 0 0 0 0,1 1 0 0 0,0-1 0 0 0,0 2 0 0 0,8 20 61 0 0,0 0 0 0 0,-1 1-1 0 0,-1 0 1 0 0,-2 0 0 0 0,0 1 0 0 0,-1-1 0 0 0,-2 1-1 0 0,0 29 1 0 0,-4-8-788 0 0,-2-1-1 0 0,-1 1 1 0 0,-19 68-1 0 0,16-93-1214 0 0,4-9-1181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6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23 7274 0 0,'1'-2'430'0'0,"-1"1"1"0"0,0 0-1 0 0,0 0 0 0 0,0 0 1 0 0,-1 0-1 0 0,1 0 1 0 0,0 0-1 0 0,0-1 1 0 0,-1 1-1 0 0,1 0 1 0 0,0 0-1 0 0,-1 0 1 0 0,1 0-1 0 0,-1 0 1 0 0,-1-1-1 0 0,2 1-168 0 0,-1 1-1 0 0,1 0 0 0 0,-1-1 0 0 0,1 1 0 0 0,-1 0 1 0 0,1 0-1 0 0,-1-1 0 0 0,1 1 0 0 0,-1 0 1 0 0,0 0-1 0 0,1 0 0 0 0,-1 0 0 0 0,1 0 1 0 0,-1-1-1 0 0,1 1 0 0 0,-1 0 0 0 0,0 1 1 0 0,1-1-1 0 0,-1 0 0 0 0,1 0 0 0 0,-2 0 0 0 0,-3 2 427 0 0,0 0-1 0 0,1 0 0 0 0,-1 1 0 0 0,1 0 0 0 0,-7 4 0 0 0,8-5-953 0 0,-5 4 397 0 0,-1 0 0 0 0,1 1 0 0 0,0 0 0 0 0,1 1-1 0 0,0 0 1 0 0,0 0 0 0 0,1 0 0 0 0,0 1 0 0 0,0 0 0 0 0,1 0 0 0 0,-8 19-1 0 0,10-21-145 0 0,1 0-1 0 0,0 1 0 0 0,0-1 0 0 0,1 1 0 0 0,0 0 0 0 0,0-1 0 0 0,1 1 0 0 0,0 0 0 0 0,1 0 0 0 0,-1-1 0 0 0,1 1 0 0 0,1 0 0 0 0,-1-1 0 0 0,1 1 0 0 0,1-1 0 0 0,5 13 0 0 0,-2-8-248 0 0,1 1 0 0 0,0-2-1 0 0,1 1 1 0 0,1-1 0 0 0,10 11 0 0 0,19 10-3928 0 0,-33-29 2407 0 0,0 0-1 0 0,1 0 1 0 0,-1 0 0 0 0,1-1-1 0 0,11 3 1 0 0,-8-3-3533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6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5 8426 0 0,'-1'0'307'0'0,"0"-1"0"0"0,1 1 0 0 0,-1-1 0 0 0,0 1 0 0 0,1 0 0 0 0,-1-1-1 0 0,0 1 1 0 0,0 0 0 0 0,0 0 0 0 0,1-1 0 0 0,-1 1 0 0 0,0 0 0 0 0,0 0 0 0 0,0 0 0 0 0,1 0 0 0 0,-1 0 0 0 0,0 0 0 0 0,0 0 0 0 0,0 0 0 0 0,1 0 0 0 0,-1 1 0 0 0,0-1 0 0 0,0 0 0 0 0,0 1 0 0 0,1-1 0 0 0,-1 0-1 0 0,0 1 1 0 0,1-1 0 0 0,-2 1 0 0 0,0 2 5 0 0,0-1 0 0 0,0 0-1 0 0,0 0 1 0 0,0 0-1 0 0,1 1 1 0 0,-1-1-1 0 0,1 1 1 0 0,0-1 0 0 0,-1 4-1 0 0,-2 5-7 0 0,0 0-1 0 0,2 0 1 0 0,-4 18 0 0 0,5-12-167 0 0,0 1 0 0 0,1-1 1 0 0,1 0-1 0 0,0 1 0 0 0,7 27 0 0 0,-6-36-145 0 0,0-1-1 0 0,1 1 0 0 0,0 0 0 0 0,0-1 0 0 0,1 0 0 0 0,0 0 0 0 0,1 0 0 0 0,0 0 0 0 0,0-1 1 0 0,1 0-1 0 0,-1 0 0 0 0,11 9 0 0 0,-15-15 8 0 0,1 0 1 0 0,-1 0 0 0 0,0 0-1 0 0,0 0 1 0 0,1 0 0 0 0,-1 0-1 0 0,0-1 1 0 0,1 1 0 0 0,-1 0-1 0 0,1-1 1 0 0,-1 1 0 0 0,1-1-1 0 0,-1 0 1 0 0,1 1-1 0 0,-1-1 1 0 0,1 0 0 0 0,-1 0-1 0 0,1 0 1 0 0,0 0 0 0 0,-1 0-1 0 0,1-1 1 0 0,-1 1 0 0 0,3-1-1 0 0,-2 0 12 0 0,1 0 0 0 0,-1-1 1 0 0,1 1-1 0 0,-1-1 0 0 0,0 0 0 0 0,1 1 0 0 0,-1-1 0 0 0,0 0 0 0 0,0-1 0 0 0,0 1 0 0 0,2-4 0 0 0,2-3 25 0 0,-1 0 0 0 0,0-1 0 0 0,-1 1 0 0 0,0-1 0 0 0,5-20 0 0 0,-7 20 12 0 0,0 1-1 0 0,-1-1 1 0 0,0 0 0 0 0,-1 0 0 0 0,0 0-1 0 0,-1 0 1 0 0,0 0 0 0 0,-4-15 0 0 0,4 19-198 0 0,-1 0 0 0 0,0 0 0 0 0,-1 0 0 0 0,0 0 0 0 0,0 0 0 0 0,-4-6 0 0 0,4 8-305 0 0,0 1 0 0 0,0-1 1 0 0,0 1-1 0 0,0 0 0 0 0,-1 0 0 0 0,1 0 0 0 0,-1 0 1 0 0,0 1-1 0 0,-5-4 0 0 0,7 6 329 0 0,1-1 0 0 0,-1 1 0 0 0,1 0-1 0 0,-1-1 1 0 0,1 1 0 0 0,-1 0 0 0 0,1 0 0 0 0,-1 0-1 0 0,1 0 1 0 0,-1 0 0 0 0,0 0 0 0 0,1 0 0 0 0,-1 1 0 0 0,1-1-1 0 0,-1 0 1 0 0,1 1 0 0 0,0-1 0 0 0,-1 1 0 0 0,1 0-1 0 0,-1 0 1 0 0,1-1 0 0 0,0 1 0 0 0,0 0 0 0 0,-1 0 0 0 0,1 0-1 0 0,0 0 1 0 0,0 0 0 0 0,0 1 0 0 0,0-1 0 0 0,0 0-1 0 0,0 0 1 0 0,1 1 0 0 0,-1-1 0 0 0,-1 2 0 0 0,-4 8 236 0 0,1 0 1 0 0,-1 0 0 0 0,-3 15 0 0 0,5-15 276 0 0,3-10-149 0 0,1 0 0 0 0,-1 0 0 0 0,1 0 1 0 0,0 1-1 0 0,-1-1 0 0 0,1 0 0 0 0,0 0 0 0 0,0 1 0 0 0,0-1 1 0 0,0 0-1 0 0,0 0 0 0 0,0 1 0 0 0,0-1 0 0 0,1 0 0 0 0,-1 0 0 0 0,0 1 1 0 0,1-1-1 0 0,-1 0 0 0 0,1 0 0 0 0,-1 0 0 0 0,1 0 0 0 0,-1 0 0 0 0,1 0 1 0 0,0 0-1 0 0,-1 0 0 0 0,2 2 0 0 0,1-1-31 0 0,0 0 1 0 0,-1 0-1 0 0,1-1 0 0 0,0 1 0 0 0,0 0 1 0 0,0-1-1 0 0,0 0 0 0 0,1 1 1 0 0,5 0-1 0 0,1 0-166 0 0,-1 0 0 0 0,1-1 0 0 0,0 0 1 0 0,-1-1-1 0 0,1 0 0 0 0,14-1 0 0 0,13-12-944 0 0,-33 10 77 0 0,0 1 1 0 0,0-1-1 0 0,0 0 1 0 0,-1 0-1 0 0,1 0 1 0 0,-1 0-1 0 0,1-1 1 0 0,4-7-1 0 0,-4 5-246 0 0,0 0-1 0 0,-1-1 1 0 0,0 1 0 0 0,0-1-1 0 0,2-10 1 0 0,3-19 1939 0 0,-5 26 4839 0 0,-1 19-632 0 0,-2 19-966 0 0,-1-14-3964 0 0,-3 12 391 0 0,2 0 0 0 0,0 29 0 0 0,3-46-1072 0 0,0 0 0 0 0,0 0 0 0 0,5 16 0 0 0,-4-19-440 0 0,0 0-1 0 0,1-1 1 0 0,-1 1 0 0 0,1-1 0 0 0,0 0 0 0 0,7 8-1 0 0,5-2-6115 0 0,-1-3 1317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7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10178 0 0,'-28'19'6657'0'0,"27"-18"-6487"0"0,0-1 1 0 0,0 1-1 0 0,0 0 1 0 0,1-1-1 0 0,-1 1 0 0 0,0 0 1 0 0,0-1-1 0 0,1 1 1 0 0,-1 0-1 0 0,0 0 0 0 0,1 0 1 0 0,-1 0-1 0 0,1 0 1 0 0,-1 0-1 0 0,1 0 0 0 0,-1 0 1 0 0,1 0-1 0 0,0 0 0 0 0,-1 0 1 0 0,1 0-1 0 0,0 0 1 0 0,0 0-1 0 0,0 0 0 0 0,0 0 1 0 0,0 0-1 0 0,0 0 1 0 0,0 2-1 0 0,3-1 46 0 0,0 0 0 0 0,0 0 0 0 0,0 0 1 0 0,0-1-1 0 0,1 0 0 0 0,-1 1 0 0 0,1-1 0 0 0,-1 0 0 0 0,1 0 1 0 0,-1-1-1 0 0,7 1 0 0 0,6 3 67 0 0,-11-3-256 0 0,0 0 1 0 0,0 1-1 0 0,0 0 1 0 0,0 0-1 0 0,-1 0 1 0 0,1 1-1 0 0,-1 0 1 0 0,1 0-1 0 0,-1 0 1 0 0,0 0-1 0 0,0 0 1 0 0,-1 1-1 0 0,1 0 1 0 0,-1 0 0 0 0,0 0-1 0 0,1 0 1 0 0,-2 0-1 0 0,1 1 1 0 0,-1-1-1 0 0,1 1 1 0 0,-1-1-1 0 0,0 1 1 0 0,2 9-1 0 0,-3-7-29 0 0,-1-1-1 0 0,0 0 0 0 0,0 1 0 0 0,0-1 0 0 0,0 0 0 0 0,-1 0 1 0 0,0 1-1 0 0,-1-1 0 0 0,1 0 0 0 0,-1 0 0 0 0,0 0 0 0 0,-1-1 1 0 0,0 1-1 0 0,1 0 0 0 0,-2-1 0 0 0,1 0 0 0 0,-1 1 0 0 0,1-1 1 0 0,-8 6-1 0 0,6-6-97 0 0,0 0 0 0 0,0-1 0 0 0,0 0 0 0 0,-1 0 0 0 0,0 0 0 0 0,1-1 0 0 0,-11 5 0 0 0,18-5 108 0 0,1-1 0 0 0,0 0 1 0 0,1 0-1 0 0,-1 0 1 0 0,0 0-1 0 0,0-1 0 0 0,1 1 1 0 0,-1-1-1 0 0,5 1 1 0 0,3 1-21 0 0,-1 0 0 0 0,1-1 1 0 0,1-1-1 0 0,15 1 0 0 0,-21-2-486 0 0,0 0 0 0 0,0-1 0 0 0,0 1 0 0 0,0-1-1 0 0,11-4 1 0 0,-16 5 174 0 0,0 0 0 0 0,0-1 0 0 0,0 1 0 0 0,0-1 0 0 0,0 1 0 0 0,0-1 0 0 0,0 0 0 0 0,0 1 0 0 0,0-1 0 0 0,0 0 0 0 0,0 0 0 0 0,0 0 0 0 0,0 1 0 0 0,0-1 0 0 0,-1 0 0 0 0,1 0 1 0 0,0 0-1 0 0,-1 0 0 0 0,1 0 0 0 0,-1-1 0 0 0,1 1 0 0 0,-1 0 0 0 0,0 0 0 0 0,1 0 0 0 0,-1-2 0 0 0,0 1-159 0 0,0-1 0 0 0,0 0 0 0 0,0 0 0 0 0,-1 1 0 0 0,1-1 1 0 0,-1 0-1 0 0,0 1 0 0 0,0-1 0 0 0,0 1 0 0 0,-2-5 0 0 0,-2-2 96 0 0,0 1 0 0 0,-1 0-1 0 0,1 0 1 0 0,-2 0-1 0 0,-8-8 1 0 0,-5 0 804 0 0,-3-2 4210 0 0,35 21 2521 0 0,9 0-4673 0 0,9 1-1512 0 0,-27-3-1184 0 0,1 0-1 0 0,0-1 1 0 0,-1 1 0 0 0,1-1-1 0 0,0 0 1 0 0,0 0 0 0 0,-1 0-1 0 0,1 0 1 0 0,0-1 0 0 0,-1 0 0 0 0,1 0-1 0 0,0 0 1 0 0,-1 0 0 0 0,1 0-1 0 0,5-3 1 0 0,-7 2 121 0 0,0 1 0 0 0,0-1 0 0 0,1 0 0 0 0,-1 0 0 0 0,-1 1 0 0 0,1-1 0 0 0,0-1 0 0 0,0 1 0 0 0,-1 0 0 0 0,1 0 1 0 0,-1 0-1 0 0,0-1 0 0 0,1 1 0 0 0,-1-1 0 0 0,0 1 0 0 0,-1-1 0 0 0,1 0 0 0 0,0 1 0 0 0,-1-1 0 0 0,1 0 0 0 0,-1 1 0 0 0,0-6 0 0 0,0 8 134 0 0,0 0 1 0 0,0 0-1 0 0,0 0 0 0 0,0-1 1 0 0,0 1-1 0 0,0 0 1 0 0,1 0-1 0 0,-1-1 0 0 0,0 1 1 0 0,0 0-1 0 0,0 0 0 0 0,0-1 1 0 0,0 1-1 0 0,-1 0 1 0 0,1 0-1 0 0,0-1 0 0 0,0 1 1 0 0,0 0-1 0 0,0 0 0 0 0,0 0 1 0 0,0-1-1 0 0,0 1 1 0 0,0 0-1 0 0,0 0 0 0 0,-1 0 1 0 0,1-1-1 0 0,0 1 0 0 0,0 0 1 0 0,0 0-1 0 0,0 0 1 0 0,-1 0-1 0 0,1 0 0 0 0,0-1 1 0 0,0 1-1 0 0,0 0 0 0 0,-1 0 1 0 0,1 0-1 0 0,0 0 1 0 0,0 0-1 0 0,-1 0 0 0 0,1 0 1 0 0,0 0-1 0 0,0 0 0 0 0,0 0 1 0 0,-1 0-1 0 0,-10 8 2860 0 0,-7 15 799 0 0,12-13-3511 0 0,1 1 0 0 0,1 0 0 0 0,-1 0 1 0 0,2 0-1 0 0,0 0 0 0 0,0 1 0 0 0,-1 16 0 0 0,-3 46-2313 0 0,4-21-3880 0 0,2-49 5123 0 0,0-1-1 0 0,1 1 1 0 0,-1-1 0 0 0,0 0-1 0 0,-1 1 1 0 0,1-1 0 0 0,-1 0 0 0 0,-3 5-1 0 0,-19 24-345 0 0,-5 7 6766 0 0,28-38-5194 0 0,1 1-1 0 0,-1-1 0 0 0,0 1 1 0 0,1-1-1 0 0,-1 1 1 0 0,1-1-1 0 0,-1 1 1 0 0,1-1-1 0 0,0 1 1 0 0,0 0-1 0 0,-1-1 0 0 0,1 1 1 0 0,0-1-1 0 0,1 1 1 0 0,-1 0-1 0 0,0-1 1 0 0,0 1-1 0 0,1-1 1 0 0,-1 1-1 0 0,1-1 0 0 0,0 3 1 0 0,1-2-160 0 0,-1 0-1 0 0,0-1 1 0 0,1 1 0 0 0,-1-1-1 0 0,1 1 1 0 0,0-1 0 0 0,-1 1-1 0 0,1-1 1 0 0,0 0 0 0 0,0 0 0 0 0,0 0-1 0 0,0 0 1 0 0,0 0 0 0 0,2 0-1 0 0,1 1-83 0 0,0-1 0 0 0,1 0 0 0 0,-1 0-1 0 0,0-1 1 0 0,0 1 0 0 0,1-1-1 0 0,-1 0 1 0 0,0 0 0 0 0,0-1 0 0 0,1 0-1 0 0,-1 0 1 0 0,7-2 0 0 0,-10 2-80 0 0,0 1 0 0 0,0-1-1 0 0,0 0 1 0 0,0 0 0 0 0,0 0 0 0 0,-1 0 0 0 0,1 0 0 0 0,0 0 0 0 0,-1-1 0 0 0,1 1 0 0 0,0 0-1 0 0,-1-1 1 0 0,0 0 0 0 0,1 1 0 0 0,-1-1 0 0 0,0 0 0 0 0,0 1 0 0 0,0-1 0 0 0,0 0-1 0 0,0 0 1 0 0,0 0 0 0 0,-1 0 0 0 0,1 0 0 0 0,0 0 0 0 0,-1 0 0 0 0,0 0 0 0 0,0 0-1 0 0,1 0 1 0 0,-1 0 0 0 0,0-1 0 0 0,-1 1 0 0 0,1 0 0 0 0,-1-3 0 0 0,0 2 7 0 0,0 1 1 0 0,0-1-1 0 0,-1 0 0 0 0,1 1 1 0 0,-1-1-1 0 0,1 1 1 0 0,-1 0-1 0 0,0-1 0 0 0,0 1 1 0 0,0 0-1 0 0,0 0 1 0 0,-1 0-1 0 0,1 0 0 0 0,-1 1 1 0 0,1-1-1 0 0,-1 1 1 0 0,1-1-1 0 0,-1 1 0 0 0,0 0 1 0 0,0 0-1 0 0,1 0 1 0 0,-1 0-1 0 0,-4 0 0 0 0,-3 0-9 0 0,0 0 0 0 0,0 0 0 0 0,0 1 0 0 0,-16 2 0 0 0,22-2-223 0 0,1 0 0 0 0,-1 1 0 0 0,0 0 1 0 0,1 0-1 0 0,-1 0 0 0 0,1 0 0 0 0,0 0 0 0 0,-1 1 0 0 0,1-1 1 0 0,0 1-1 0 0,0 0 0 0 0,0 0 0 0 0,0 0 0 0 0,0 1 0 0 0,0-1 0 0 0,-2 4 1 0 0,5-6 57 0 0,-1 0 0 0 0,1 0 1 0 0,0 0-1 0 0,-1 1-762 0 0,1-1 762 0 0,0 1 0 0 0,0-1 1 0 0,0 0-1 0 0,0 0 1 0 0,0 0-1 0 0,0 1 0 0 0,-1-1 1 0 0,1 0-1 0 0,0 0 1 0 0,0 1-1 0 0,0-1 0 0 0,0 0 1 0 0,0 0-1 0 0,0 0 1 0 0,0 1-1 0 0,0-1 0 0 0,0 0 1 0 0,1 0-1 0 0,-1 1 1 0 0,0-1-1 0 0,0 0 0 0 0,0 0 1 0 0,0 0-1 0 0,0 1 1 0 0,0-1-1 0 0,0 0 0 0 0,0 0 1 0 0,1 0-1 0 0,-1 1 1 0 0,1-1-459 0 0,9 0-6696 0 0,-1-1 2593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8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27 7970 0 0,'16'-26'17141'0'0,"-22"40"-14791"0"0,-4 7-2261 0 0,2 0-363 0 0,-2-1 1 0 0,0-1 0 0 0,-1 0 0 0 0,0 0 0 0 0,-27 31 0 0 0,28-43-481 0 0,11-16 191 0 0,13-17 266 0 0,-12 24 311 0 0,0 0 0 0 0,0 0 0 0 0,1 0 0 0 0,-1 1 0 0 0,0-1 0 0 0,1 1 0 0 0,-1-1 0 0 0,1 1 0 0 0,0 0 0 0 0,0 0 0 0 0,-1 0 0 0 0,1 0-1 0 0,0 1 1 0 0,0-1 0 0 0,0 1 0 0 0,5 0 0 0 0,0 0-131 0 0,1 1 1 0 0,0 0-1 0 0,0 1 0 0 0,8 3 0 0 0,15 2-3862 0 0,-31-7 3605 0 0,0 0 0 0 0,-1 0 1 0 0,1 0-1 0 0,0 0 0 0 0,0-1 0 0 0,-1 1 0 0 0,1 0 1 0 0,0-1-1 0 0,0 1 0 0 0,-1-1 0 0 0,1 1 0 0 0,-1-1 0 0 0,1 1 1 0 0,0-1-1 0 0,-1 1 0 0 0,1-1 0 0 0,-1 0 0 0 0,1 1 1 0 0,-1-1-1 0 0,1 0 0 0 0,-1 1 0 0 0,0-1 0 0 0,1 0 1 0 0,-1 1-1 0 0,0-1 0 0 0,0 0 0 0 0,1 0 0 0 0,-1 0 1 0 0,0 1-1 0 0,0-3 0 0 0,6-30-2629 0 0,-6 27 2933 0 0,1-45 704 0 0,-2 27 4683 0 0,2 38 4491 0 0,-1 2-7322 0 0,0-11-2599 0 0,0 1 0 0 0,0 0 0 0 0,-1-1 1 0 0,0 1-1 0 0,-2 8 0 0 0,2-12 115 0 0,0-1-1 0 0,1 1 1 0 0,-1 0 0 0 0,0 0-1 0 0,1-1 1 0 0,0 1 0 0 0,-1 0-1 0 0,1 0 1 0 0,0 0 0 0 0,0 0-1 0 0,0 0 1 0 0,0-1-1 0 0,0 1 1 0 0,1 0 0 0 0,-1 0-1 0 0,0 0 1 0 0,1 0 0 0 0,0 2-1 0 0,1-3-23 0 0,-1 0 0 0 0,0 0 0 0 0,1 0 0 0 0,-1 0 0 0 0,1-1 0 0 0,-1 1 0 0 0,0 0 0 0 0,1-1 0 0 0,0 1-1 0 0,-1-1 1 0 0,1 1 0 0 0,-1-1 0 0 0,1 0 0 0 0,0 0 0 0 0,-1 0 0 0 0,1 0 0 0 0,-1 0 0 0 0,1 0 0 0 0,0 0 0 0 0,-1 0 0 0 0,3-1-1 0 0,6 0-1135 0 0,12-1-3659 0 0,-21 1 4437 0 0,-1 1 0 0 0,1 0 0 0 0,0 0 0 0 0,0-1 1 0 0,-1 1-1 0 0,1 0 0 0 0,0-1 0 0 0,-1 1 0 0 0,1 0 0 0 0,0-1 0 0 0,-1 1 0 0 0,1-1 0 0 0,-1 1 1 0 0,1-1-1 0 0,-1 0 0 0 0,1 1 0 0 0,-1-1 0 0 0,1 1 0 0 0,-1-1 0 0 0,0 0 0 0 0,1 1 0 0 0,-1-1 1 0 0,0 0-1 0 0,1-1 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9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6969 0 0,'-6'11'1430'0'0,"0"0"0"0"0,0 0 0 0 0,1 0 0 0 0,1 1 0 0 0,-5 16 0 0 0,7-21-1143 0 0,1 0 0 0 0,0 0 0 0 0,0 0 0 0 0,0 0 0 0 0,1 0 0 0 0,0 0 0 0 0,0 0 0 0 0,1 0 0 0 0,0 0 0 0 0,0 0 0 0 0,3 7 0 0 0,-3-12-156 0 0,0 0 0 0 0,1 1 0 0 0,-1-1 0 0 0,1 0 0 0 0,0 0 1 0 0,-1 0-1 0 0,1 0 0 0 0,0-1 0 0 0,0 1 0 0 0,0 0 0 0 0,1-1 0 0 0,-1 1 0 0 0,0-1 0 0 0,0 0 0 0 0,1 0 0 0 0,-1 0 0 0 0,1 0 0 0 0,-1 0 0 0 0,1 0 0 0 0,-1-1 0 0 0,1 1 0 0 0,4 0 0 0 0,-4-1-87 0 0,0 0-1 0 0,0 1 1 0 0,-1-1 0 0 0,1 0 0 0 0,0 0 0 0 0,0-1-1 0 0,0 1 1 0 0,0 0 0 0 0,-1-1 0 0 0,1 0-1 0 0,0 0 1 0 0,0 0 0 0 0,-1 0 0 0 0,1 0 0 0 0,-1 0-1 0 0,1-1 1 0 0,-1 1 0 0 0,0-1 0 0 0,1 0-1 0 0,3-3 1 0 0,-5 3-19 0 0,-1 0 0 0 0,1 0 0 0 0,0 0-1 0 0,-1 0 1 0 0,1 0 0 0 0,-1 0 0 0 0,0 0-1 0 0,0 0 1 0 0,1 0 0 0 0,-1 0 0 0 0,-1 0-1 0 0,1 0 1 0 0,0 0 0 0 0,0 0 0 0 0,-1 0-1 0 0,1 0 1 0 0,-1 0 0 0 0,0 0 0 0 0,1 1-1 0 0,-1-1 1 0 0,0 0 0 0 0,0 0 0 0 0,-3-3 0 0 0,1 0-44 0 0,0 0 0 0 0,-1-1 0 0 0,0 2 0 0 0,0-1 1 0 0,0 0-1 0 0,-8-5 0 0 0,-28-12-2736 0 0,23 13-969 0 0,0 0-3851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21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5409 0 0,'-12'6'7745'0'0,"42"-2"-4161"0"0,-5-6-2799 0 0,-6 0-386 0 0,-1 1 1 0 0,22 1 0 0 0,-35 0-496 0 0,-1 1 1 0 0,1-1-1 0 0,-1 1 1 0 0,1 0 0 0 0,-1 1-1 0 0,1-1 1 0 0,-1 1-1 0 0,0-1 1 0 0,0 1-1 0 0,0 0 1 0 0,0 1 0 0 0,0-1-1 0 0,0 1 1 0 0,3 3-1 0 0,-23-1-5949 0 0,-15-4 6600 0 0,29-1-778 0 0,-8 0 96 0 0,5-1 388 0 0,-1 1 0 0 0,1 1 0 0 0,0-1 1 0 0,-1 1-1 0 0,1-1 0 0 0,-8 3 0 0 0,12-2-152 0 0,-1 0 0 0 0,0 0 0 0 0,1 0 0 0 0,-1 0 0 0 0,1 0 0 0 0,-1 0 0 0 0,1 0 1 0 0,0 0-1 0 0,-1 1 0 0 0,1-1 0 0 0,0 1 0 0 0,0-1 0 0 0,0 1 0 0 0,0-1 0 0 0,0 1 0 0 0,0-1 0 0 0,1 1 0 0 0,-1 0 0 0 0,0-1 0 0 0,1 1 0 0 0,-1 0 0 0 0,1 0 0 0 0,0 1 0 0 0,-3 13 35 0 0,1 0-1 0 0,0-1 0 0 0,2 1 1 0 0,1 22-1 0 0,-1-32-229 0 0,1 0 0 0 0,0-1 0 0 0,0 1 0 0 0,0 0 0 0 0,1 0 0 0 0,0-1-1 0 0,0 1 1 0 0,0-1 0 0 0,1 1 0 0 0,0-1 0 0 0,0 0 0 0 0,0 0 0 0 0,0 0 0 0 0,8 8 0 0 0,-10-13-90 0 0,-1 1 0 0 0,1-1 0 0 0,-1 1 0 0 0,1-1 0 0 0,-1 1 0 0 0,1-1 0 0 0,-1 0 0 0 0,1 1 0 0 0,-1-1 0 0 0,1 0 0 0 0,-1 1 0 0 0,1-1 0 0 0,0 0 0 0 0,-1 0 0 0 0,1 0 0 0 0,0 1 0 0 0,-1-1 0 0 0,1 0 0 0 0,-1 0 0 0 0,1 0 0 0 0,0 0 0 0 0,-1 0 0 0 0,1 0 0 0 0,0 0 0 0 0,-1 0 0 0 0,1-1 0 0 0,0 1 0 0 0,-1 0 0 0 0,1 0 0 0 0,-1 0 0 0 0,1-1 0 0 0,0 1 0 0 0,1-2-55 0 0,-1 1-1 0 0,0 0 0 0 0,0-1 1 0 0,0 1-1 0 0,0-1 0 0 0,0 1 1 0 0,0-1-1 0 0,0 1 0 0 0,-1-1 1 0 0,1 0-1 0 0,0-2 0 0 0,6-44-1840 0 0,-6 27-565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9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5 9266 0 0,'-1'-1'356'0'0,"1"1"0"0"0,-1-1 0 0 0,1 1 0 0 0,-1-1 0 0 0,0 1-1 0 0,1 0 1 0 0,-1-1 0 0 0,0 1 0 0 0,1 0 0 0 0,-1 0 0 0 0,0-1 0 0 0,1 1 0 0 0,-1 0 0 0 0,0 0 0 0 0,1 0 0 0 0,-1 0 0 0 0,0 0-1 0 0,0 0 1 0 0,1 0 0 0 0,-1 0 0 0 0,0 0 0 0 0,1 0 0 0 0,-1 1 0 0 0,-1-1 0 0 0,-11 15 3779 0 0,-2 33-2541 0 0,12-36-964 0 0,-9 33-108 0 0,-19 59 102 0 0,26-91-730 0 0,0 0 0 0 0,-1 0 0 0 0,0-1 0 0 0,-1 0 0 0 0,-13 17 0 0 0,5-17-298 0 0,15-12 387 0 0,0 0-1 0 0,0 0 1 0 0,-1 0 0 0 0,1 0 0 0 0,0 0 0 0 0,0 0 0 0 0,-1 0-1 0 0,1 0 1 0 0,0 0 0 0 0,0 0 0 0 0,-1 0 0 0 0,1 0-1 0 0,0 0 1 0 0,0 0 0 0 0,-1 0 0 0 0,1 0 0 0 0,0-1 0 0 0,0 1-1 0 0,0 0 1 0 0,-1 0 0 0 0,1 0 0 0 0,0 0 0 0 0,0 0 0 0 0,0-1-1 0 0,0 1 1 0 0,-1 0 0 0 0,1 0 0 0 0,0 0 0 0 0,0-1 0 0 0,0 1-1 0 0,0 0 1 0 0,0 0 0 0 0,0 0 0 0 0,-1-1 0 0 0,1 1 0 0 0,0 0-1 0 0,0-2-23 0 0,0 0 0 0 0,0 0 0 0 0,0 0-1 0 0,0 0 1 0 0,0 1 0 0 0,0-1-1 0 0,0 0 1 0 0,1 0 0 0 0,-1 0 0 0 0,1 1-1 0 0,-1-1 1 0 0,1 0 0 0 0,0 1 0 0 0,0-1-1 0 0,1-2 1 0 0,0 1 45 0 0,0 0 0 0 0,0 0 1 0 0,0 0-1 0 0,0 1 0 0 0,0-1 0 0 0,0 1 1 0 0,1-1-1 0 0,0 1 0 0 0,-1 0 0 0 0,1 0 1 0 0,0 0-1 0 0,0 1 0 0 0,0-1 0 0 0,0 1 1 0 0,0-1-1 0 0,0 1 0 0 0,0 0 0 0 0,0 0 1 0 0,1 0-1 0 0,-1 1 0 0 0,0-1 0 0 0,1 1 1 0 0,3 0-1 0 0,4 1-264 0 0,0 1 0 0 0,-1 0 1 0 0,1 0-1 0 0,0 1 0 0 0,16 8 0 0 0,-14-7-769 0 0,-12-3 704 0 0,0-1-1 0 0,-1 1 1 0 0,1-1-1 0 0,0 0 0 0 0,-1 1 1 0 0,1-1-1 0 0,0 0 1 0 0,-1 1-1 0 0,1-1 1 0 0,0 0-1 0 0,0 0 1 0 0,-1 0-1 0 0,1 0 1 0 0,0 0-1 0 0,-1 0 1 0 0,1 0-1 0 0,0 0 1 0 0,0 0-1 0 0,-1 0 1 0 0,1 0-1 0 0,0-1 1 0 0,0 1-1 0 0,-1 0 0 0 0,1 0 1 0 0,0-1-1 0 0,-1 1 1 0 0,1 0-1 0 0,0-1 1 0 0,-1 1-1 0 0,1-1 1 0 0,-1 1-1 0 0,1-1 1 0 0,-1 1-1 0 0,1-1 1 0 0,-1 1-1 0 0,1-1 1 0 0,-1 1-1 0 0,1-1 1 0 0,-1 0-1 0 0,0 1 1 0 0,1-1-1 0 0,-1-1 0 0 0,2-5-4042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40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23 7074 0 0,'2'-22'8414'0'0,"3"33"-2689"0"0,5 40-2960 0 0,-9-48-3237 0 0,1 11 499 0 0,-2-9-17 0 0,1 0-1 0 0,0 0 1 0 0,0 0 0 0 0,0 1-1 0 0,3 6 1 0 0,-3-11-12 0 0,-1 0 0 0 0,0-1 0 0 0,1 1 0 0 0,-1 0 0 0 0,1 0 0 0 0,0-1 0 0 0,-1 1 0 0 0,1 0 0 0 0,0-1 0 0 0,-1 1 0 0 0,1-1 0 0 0,0 1 0 0 0,-1-1 0 0 0,1 1 0 0 0,0-1 0 0 0,0 1 0 0 0,0-1 0 0 0,-1 0 0 0 0,1 1 0 0 0,0-1 0 0 0,0 0 0 0 0,0 0 0 0 0,0 0 0 0 0,0 0 0 0 0,0 0 0 0 0,0 0 0 0 0,-1 0 0 0 0,1 0 0 0 0,0 0 0 0 0,0 0 0 0 0,0 0 0 0 0,0 0-1 0 0,0-1 1 0 0,0 1 0 0 0,-1 0 0 0 0,1-1 0 0 0,1 0 0 0 0,25-7-144 0 0,11-5-2654 0 0,-18-1-4845 0 0,-19 14 7495 0 0,-1-1 0 0 0,0 1 0 0 0,0 0 1 0 0,0 0-1 0 0,0-1 0 0 0,1 1 0 0 0,-1 0 1 0 0,0 0-1 0 0,0-1 0 0 0,0 1 0 0 0,0 0 1 0 0,0-1-1 0 0,0 1 0 0 0,0 0 0 0 0,0-1 1 0 0,0 1-1 0 0,0 0 0 0 0,0 0 0 0 0,0-1 1 0 0,0 1-1 0 0,0 0 0 0 0,0-1 0 0 0,0 1 1 0 0,0 0-1 0 0,0-1 0 0 0,0 1 0 0 0,-1 0 0 0 0,1 0 1 0 0,0-1-1 0 0,0 1 0 0 0,0 0 0 0 0,-1-1 1 0 0,1 0-633 0 0</inkml:trace>
  <inkml:trace contextRef="#ctx0" brushRef="#br0" timeOffset="1">51 245 10754 0 0,'-1'6'1016'0'0,"-1"1"0"0"0,1 0 0 0 0,1 1 0 0 0,-1-1-1 0 0,1 0 1 0 0,1 0 0 0 0,-1 0 0 0 0,1 0 0 0 0,2 7-1 0 0,-2-12-899 0 0,-1-1-1 0 0,1 1 1 0 0,-1 0-1 0 0,1-1 0 0 0,0 1 1 0 0,0-1-1 0 0,0 1 1 0 0,0-1-1 0 0,0 0 1 0 0,0 1-1 0 0,1-1 0 0 0,-1 0 1 0 0,0 0-1 0 0,1 0 1 0 0,-1 0-1 0 0,3 2 0 0 0,-1-2-14 0 0,-1-1 0 0 0,1 1 0 0 0,-1 0 0 0 0,1-1-1 0 0,0 0 1 0 0,-1 0 0 0 0,1 1 0 0 0,-1-1 0 0 0,1-1 0 0 0,0 1-1 0 0,-1 0 1 0 0,1-1 0 0 0,-1 1 0 0 0,5-2 0 0 0,-3 0-34 0 0,0 0 1 0 0,0 0-1 0 0,0 0 1 0 0,0 0-1 0 0,0-1 1 0 0,-1 1-1 0 0,1-1 1 0 0,-1 0-1 0 0,0 0 1 0 0,0 0-1 0 0,0 0 1 0 0,0-1 0 0 0,0 1-1 0 0,3-6 1 0 0,-5 7-52 0 0,0 0 0 0 0,0 0 1 0 0,0 1-1 0 0,0-1 0 0 0,-1 0 0 0 0,1 0 1 0 0,0 0-1 0 0,-1 0 0 0 0,0 0 1 0 0,1 0-1 0 0,-1 0 0 0 0,0-1 1 0 0,0 1-1 0 0,0 0 0 0 0,0 0 0 0 0,0 0 1 0 0,0 0-1 0 0,-1 0 0 0 0,1 0 1 0 0,-1 0-1 0 0,0 0 0 0 0,1 0 1 0 0,-1 0-1 0 0,0 0 0 0 0,0 1 0 0 0,0-1 1 0 0,0 0-1 0 0,0 0 0 0 0,-1 1 1 0 0,1-1-1 0 0,-1 1 0 0 0,-2-3 1 0 0,1 2-9 0 0,0 1 0 0 0,0 0 0 0 0,0-1 0 0 0,0 1 0 0 0,-1 0 1 0 0,1 1-1 0 0,0-1 0 0 0,-1 1 0 0 0,1-1 0 0 0,0 1 1 0 0,-1 0-1 0 0,1 0 0 0 0,-1 1 0 0 0,1-1 0 0 0,0 1 0 0 0,-1-1 1 0 0,-3 3-1 0 0,-6 0-148 0 0,0 1-1 0 0,1 0 1 0 0,-14 8 0 0 0,23-11-17 0 0,1 0-1 0 0,-1 1 1 0 0,1 0-1 0 0,0-1 1 0 0,0 1-1 0 0,-1 0 1 0 0,1 0-1 0 0,0 0 1 0 0,1 0-1 0 0,-1 1 1 0 0,0-1-1 0 0,-2 5 1 0 0,4-7-42 0 0,0 1 1 0 0,-1-1 0 0 0,1 1 0 0 0,0-1 0 0 0,0 1 0 0 0,0 0 0 0 0,0-1 0 0 0,0 1 0 0 0,0-1 0 0 0,0 1 0 0 0,0-1 0 0 0,0 1 0 0 0,0 0 0 0 0,0-1 0 0 0,0 1 0 0 0,0-1 0 0 0,0 1 0 0 0,0-1 0 0 0,1 1 0 0 0,-1-1 0 0 0,0 1 0 0 0,0 0 0 0 0,1-1 0 0 0,0 1 0 0 0,0 0-404 0 0,0 0 0 0 0,0 0 1 0 0,1 0-1 0 0,-1-1 0 0 0,0 1 1 0 0,0 0-1 0 0,1-1 0 0 0,-1 1 1 0 0,1-1-1 0 0,-1 0 0 0 0,1 1 1 0 0,-1-1-1 0 0,0 0 0 0 0,3 0 1 0 0,8 0-5339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40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54 11498 0 0,'-1'-1'528'0'0,"0"0"0"0"0,-1-1 0 0 0,1 0 0 0 0,0 1 0 0 0,0-1 0 0 0,0 0 0 0 0,0 1 0 0 0,0-1-1 0 0,0 0 1 0 0,1 0 0 0 0,-1 0 0 0 0,1 0 0 0 0,-1 0 0 0 0,1 0 0 0 0,-1 0 0 0 0,1 0 0 0 0,0-4-1 0 0,1 5-395 0 0,0 0 1 0 0,-1 0-1 0 0,1 0 0 0 0,0 0 0 0 0,0 0 0 0 0,0 0 0 0 0,0 0 0 0 0,0 0 0 0 0,0 0 0 0 0,0 0 0 0 0,0 1 0 0 0,0-1 0 0 0,0 0 0 0 0,0 1 1 0 0,1-1-1 0 0,-1 1 0 0 0,0-1 0 0 0,0 1 0 0 0,1 0 0 0 0,-1 0 0 0 0,0-1 0 0 0,1 1 0 0 0,-1 0 0 0 0,0 0 0 0 0,1 0 0 0 0,-1 0 0 0 0,0 0 1 0 0,2 1-1 0 0,41 5 238 0 0,-37-5-389 0 0,0 1 1 0 0,0-1-1 0 0,0 0 1 0 0,0-1-1 0 0,0 0 0 0 0,1 0 1 0 0,8-1-1 0 0,-16-2-213 0 0,-7-1 171 0 0,-9-1 81 0 0,10 5-12 0 0,1-1 0 0 0,-1 1 0 0 0,0 1 0 0 0,0-1 0 0 0,0 1 1 0 0,1 0-1 0 0,-1 0 0 0 0,0 0 0 0 0,1 1 0 0 0,-1 0 0 0 0,1 0 1 0 0,0 1-1 0 0,-1-1 0 0 0,1 1 0 0 0,0 0 0 0 0,1 1 0 0 0,-1-1 1 0 0,0 1-1 0 0,1 0 0 0 0,0 0 0 0 0,0 0 0 0 0,0 1 0 0 0,1-1 0 0 0,-1 1 1 0 0,-4 8-1 0 0,5-7-13 0 0,1 0-1 0 0,0 0 1 0 0,0 1 0 0 0,0-1 0 0 0,0 0-1 0 0,1 1 1 0 0,0-1 0 0 0,1 0 0 0 0,-1 1 0 0 0,1-1-1 0 0,0 1 1 0 0,1-1 0 0 0,0 1 0 0 0,0-1-1 0 0,0 1 1 0 0,1-1 0 0 0,-1 0 0 0 0,2 0 0 0 0,-1 0-1 0 0,1 0 1 0 0,0 0 0 0 0,6 10 0 0 0,-6-12-39 0 0,0 0 1 0 0,0-1 0 0 0,1 1-1 0 0,-1-1 1 0 0,1 0-1 0 0,0 0 1 0 0,0 0 0 0 0,0-1-1 0 0,0 1 1 0 0,0-1-1 0 0,0 0 1 0 0,1 0 0 0 0,-1 0-1 0 0,1-1 1 0 0,-1 0 0 0 0,1 1-1 0 0,-1-2 1 0 0,9 2-1 0 0,-10-2-226 0 0,0 0 0 0 0,0 0 0 0 0,0-1-1 0 0,0 1 1 0 0,0-1 0 0 0,0 1 0 0 0,-1-1-1 0 0,1 0 1 0 0,0 0 0 0 0,0 0 0 0 0,-1 0 0 0 0,1-1-1 0 0,3-2 1 0 0,-4 2-278 0 0,0 0 0 0 0,1 0 1 0 0,-1 0-1 0 0,0 0 0 0 0,0-1 0 0 0,-1 1 1 0 0,1-1-1 0 0,-1 1 0 0 0,1-1 0 0 0,-1 0 0 0 0,0 1 1 0 0,0-1-1 0 0,0 0 0 0 0,0 0 0 0 0,0-3 0 0 0,0 2-107 0 0,-1 0 0 0 0,0 1-1 0 0,1-1 1 0 0,-2 1-1 0 0,1-1 1 0 0,0 0-1 0 0,-2-4 1 0 0,-2-8-3255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41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5417 0 0,'-1'0'421'0'0,"0"0"0"0"0,-1 0-1 0 0,1 0 1 0 0,0 0 0 0 0,0 0 0 0 0,-1 1 0 0 0,1-1-1 0 0,0 0 1 0 0,0 1 0 0 0,0-1 0 0 0,0 1-1 0 0,-1 0 1 0 0,1-1 0 0 0,0 1 0 0 0,0 0-1 0 0,0-1 1 0 0,0 1 0 0 0,0 0 0 0 0,1 0 0 0 0,-1 0-1 0 0,0 0 1 0 0,-1 1 0 0 0,2-1-200 0 0,0 1-1 0 0,0-1 1 0 0,0 0 0 0 0,0 0-1 0 0,0 0 1 0 0,0 0 0 0 0,0 0 0 0 0,0 0-1 0 0,1 0 1 0 0,-1 0 0 0 0,0 0 0 0 0,1 0-1 0 0,-1 0 1 0 0,0 0 0 0 0,1 0-1 0 0,-1 0 1 0 0,1 0 0 0 0,0 0 0 0 0,-1 0-1 0 0,2 0 1 0 0,2 4 52 0 0,-1-1 0 0 0,1 0 0 0 0,1 0 0 0 0,-1-1 0 0 0,1 1-1 0 0,-1-1 1 0 0,1 0 0 0 0,8 4 0 0 0,-5-5-396 0 0,-1 0-1 0 0,0 0 1 0 0,0-1-1 0 0,0 0 1 0 0,1 0 0 0 0,-1-1-1 0 0,0 0 1 0 0,13-2-1 0 0,20-9-4950 0 0,-37 10 4080 0 0,0 0-1 0 0,-1-1 1 0 0,1 0 0 0 0,0 1 0 0 0,-1-1-1 0 0,0 0 1 0 0,1 0 0 0 0,-1-1 0 0 0,4-4 0 0 0,-1-1-2360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41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4481 0 0,'-6'2'9068'0'0,"1"11"-5630"0"0,-2 11-1373 0 0,4-6-1367 0 0,1 0 0 0 0,1 29 0 0 0,2-47-690 0 0,-1 1 1 0 0,1-1-1 0 0,0 0 0 0 0,0 0 1 0 0,-1 0-1 0 0,1 0 0 0 0,0 1 1 0 0,0-1-1 0 0,-1 0 1 0 0,1-1-1 0 0,0 1 0 0 0,0 0 1 0 0,-1 0-1 0 0,1 0 0 0 0,0 0 1 0 0,0 0-1 0 0,-1-1 1 0 0,1 1-1 0 0,0 0 0 0 0,0-1 1 0 0,-1 1-1 0 0,1 0 0 0 0,-1-1 1 0 0,1 1-1 0 0,0-1 1 0 0,23-11-303 0 0,-24 11 279 0 0,6-2-650 0 0,0-1 0 0 0,0 0 0 0 0,-1-1-1 0 0,0 1 1 0 0,0-1 0 0 0,6-7 0 0 0,-9 9 386 0 0,1 0 0 0 0,-1 0 0 0 0,0 0 0 0 0,0 0 1 0 0,0 0-1 0 0,0-1 0 0 0,-1 1 0 0 0,1-1 0 0 0,-1 0 0 0 0,-4-7 6994 0 0,-4 29-5174 0 0,4-4-1418 0 0,-2 7 353 0 0,-5 41-1 0 0,9-56-1192 0 0,1 1 0 0 0,0-1 1 0 0,1 0-1 0 0,-1 0 0 0 0,1 0 0 0 0,3 10 1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41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 7810 0 0,'-5'-6'14155'0'0,"19"8"-12871"0"0,-10-1-1202 0 0,0-1 1 0 0,0 1-1 0 0,0 0 0 0 0,0 1 0 0 0,0-1 1 0 0,0 1-1 0 0,0 0 0 0 0,0 0 1 0 0,0 0-1 0 0,-1 0 0 0 0,1 0 0 0 0,-1 1 1 0 0,0 0-1 0 0,0 0 0 0 0,0 0 1 0 0,0 0-1 0 0,0 0 0 0 0,-1 0 1 0 0,1 1-1 0 0,-1-1 0 0 0,3 6 0 0 0,-2-3-84 0 0,0 1 0 0 0,-1 0-1 0 0,0 0 1 0 0,0 0-1 0 0,0 0 1 0 0,-1 0 0 0 0,0 1-1 0 0,0-1 1 0 0,-1 0-1 0 0,0 0 1 0 0,-1 10 0 0 0,-1-6-493 0 0,-2 26-1176 0 0,4-35 1121 0 0,0 0 0 0 0,0-1 1 0 0,0 1-1 0 0,0-1 0 0 0,0 1 0 0 0,0-1 0 0 0,1 1 0 0 0,-1-1 1 0 0,1 1-1 0 0,-1-1 0 0 0,1 1 0 0 0,-1-1 0 0 0,1 1 0 0 0,0-1 1 0 0,-1 1-1 0 0,1-1 0 0 0,2 2 0 0 0,-3-2 454 0 0,0-1 1 0 0,0 0-1 0 0,1 0 0 0 0,-1 0 0 0 0,0 0 1 0 0,0 0-1 0 0,0 0 0 0 0,0 0 0 0 0,0 0 1 0 0,1 0-1 0 0,-1 0 0 0 0,0 0 0 0 0,0 0 1 0 0,0 0-1 0 0,0 0 0 0 0,0 0 0 0 0,1 0 1 0 0,-1-1-1 0 0,0 1 0 0 0,0 0 1 0 0,0 0-1 0 0,0 0 0 0 0,0 0 0 0 0,1 0 1 0 0,-1 0-1 0 0,0 0 0 0 0,0 0-191 0 0,0-1 191 0 0,0 1 0 0 0,0 0 1 0 0,0 0-1 0 0,1 0 0 0 0,-1 0 0 0 0,0 0 1 0 0,0-1-1 0 0,0 1 0 0 0,0 0 0 0 0,0 0 1 0 0,0 0-1 0 0,0 0 0 0 0,0 0 0 0 0,0-1 1 0 0,0 1-1 0 0,0 0 0 0 0,0 0 0 0 0,0 0 1 0 0,0 0-1 0 0,0 0 0 0 0,0-1 0 0 0,0 1 1 0 0,0 0-1 0 0,0 0 0 0 0,0 0 0 0 0,0 0 1 0 0,-1 0-1 0 0,1-1 0 0 0,0 1 1 0 0,0 0-1 0 0,0 0 0 0 0,0 0 0 0 0,0 0 1 0 0,0 0-1 0 0,-2-11-1782 0 0,4 2-1725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42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62 6857 0 0,'1'-6'1578'0'0,"1"-1"-1"0"0,1 1 1 0 0,-1 0-1 0 0,1 0 0 0 0,0 0 1 0 0,1 0-1 0 0,-1 0 0 0 0,7-7 1 0 0,-7 21 1673 0 0,4 32-2741 0 0,-7-30-496 0 0,1 30 4 0 0,-1-38-19 0 0,0 0-1 0 0,0-1 1 0 0,0 1 0 0 0,1 0 0 0 0,-1 0 0 0 0,0-1 0 0 0,1 1 0 0 0,0 0 0 0 0,-1-1 0 0 0,1 1-1 0 0,0 0 1 0 0,0-1 0 0 0,0 1 0 0 0,0-1 0 0 0,0 1 0 0 0,0-1 0 0 0,2 2 0 0 0,0-2 28 0 0,-1-1 0 0 0,1 1 0 0 0,0-1 0 0 0,0 0-1 0 0,0 0 1 0 0,0 0 0 0 0,0 0 0 0 0,-1-1 0 0 0,1 1 0 0 0,0-1 0 0 0,5-1 0 0 0,13-7-801 0 0,-21 9 560 0 0,1 0 0 0 0,0 0 1 0 0,-1-1-1 0 0,1 1 0 0 0,-1-1 1 0 0,1 1-1 0 0,-1-1 1 0 0,1 1-1 0 0,-1-1 0 0 0,1 1 1 0 0,-1-1-1 0 0,0 1 1 0 0,1-1-1 0 0,-1 1 0 0 0,0-1 1 0 0,1 0-1 0 0,-1 1 0 0 0,0-1 1 0 0,0 0-1 0 0,1 0 1 0 0,-2 0-257 0 0,1-1 0 0 0,-1 1 1 0 0,1 0-1 0 0,-1 0 1 0 0,0-1-1 0 0,0 1 0 0 0,1 0 1 0 0,-1 0-1 0 0,0 0 1 0 0,0 0-1 0 0,0 0 0 0 0,0 0 1 0 0,0 0-1 0 0,0 1 1 0 0,0-1-1 0 0,-1 0 1 0 0,1 0-1 0 0,0 1 0 0 0,0-1 1 0 0,-3 0-1 0 0,-28-10-3339 0 0,31 10 3721 0 0,-3 0-78 0 0,-1 0 1 0 0,0 0 0 0 0,0 0 0 0 0,0 1 0 0 0,1-1-1 0 0,-1 1 1 0 0,-8 1 0 0 0,10-1 419 0 0,0 1 0 0 0,0-1 0 0 0,0 1 0 0 0,1 0 1 0 0,-1 0-1 0 0,0 0 0 0 0,0 1 0 0 0,1-1 0 0 0,-1 1 0 0 0,-3 2 0 0 0,2 0 287 0 0,1-1 0 0 0,0 1 1 0 0,0-1-1 0 0,1 1 0 0 0,-1 0 0 0 0,1 0 0 0 0,-1 0 0 0 0,1 1 0 0 0,1-1 1 0 0,-1 0-1 0 0,1 1 0 0 0,-1-1 0 0 0,1 1 0 0 0,0-1 0 0 0,1 1 0 0 0,-1 5 1 0 0,1 0 101 0 0,-1-1 0 0 0,1 1 0 0 0,1-1 0 0 0,0 1 0 0 0,1-1 1 0 0,4 19-1 0 0,-5-25-552 0 0,0 0 0 0 0,0-1 0 0 0,0 1 0 0 0,0 0 0 0 0,0 0 0 0 0,1 0 0 0 0,0-1 0 0 0,-1 1 0 0 0,1 0 0 0 0,0-1 0 0 0,0 0 0 0 0,0 1 0 0 0,0-1 0 0 0,1 0 0 0 0,-1 0 0 0 0,1 0 0 0 0,-1-1 0 0 0,1 1 0 0 0,0-1 0 0 0,-1 1 0 0 0,1-1 0 0 0,0 0 0 0 0,0 0 0 0 0,0 0 0 0 0,4 0 0 0 0,-5 0-96 0 0,-1-1 0 0 0,1-1 1 0 0,0 1-1 0 0,0 0 1 0 0,0 0-1 0 0,-1-1 0 0 0,1 1 1 0 0,0-1-1 0 0,-1 1 1 0 0,1-1-1 0 0,0 0 0 0 0,-1 0 1 0 0,1 1-1 0 0,-1-1 0 0 0,1 0 1 0 0,-1-1-1 0 0,1 1 1 0 0,-1 0-1 0 0,0 0 0 0 0,1-1 1 0 0,-1 1-1 0 0,0 0 0 0 0,0-1 1 0 0,0 1-1 0 0,0-1 1 0 0,0 0-1 0 0,-1 1 0 0 0,1-1 1 0 0,0 0-1 0 0,-1 1 0 0 0,1-1 1 0 0,-1 0-1 0 0,0 0 1 0 0,1 1-1 0 0,-1-1 0 0 0,0 0 1 0 0,0-3-1 0 0,0 2-422 0 0,0-1 0 0 0,1 1 0 0 0,-1-1 0 0 0,-1 1-1 0 0,1-1 1 0 0,0 1 0 0 0,-1-1 0 0 0,0 1 0 0 0,0 0 0 0 0,0-1 0 0 0,0 1 0 0 0,-1 0-1 0 0,1 0 1 0 0,-1-1 0 0 0,0 1 0 0 0,0 0 0 0 0,0 1 0 0 0,-4-6 0 0 0,2 5-94 0 0,0 0 1 0 0,-1 1-1 0 0,1 0 1 0 0,0 0-1 0 0,-1 0 1 0 0,0 0 0 0 0,1 1-1 0 0,-10-2 1 0 0,13 3 598 0 0,0-1-1 0 0,0 1 1 0 0,0 0 0 0 0,0 0 0 0 0,0 0 0 0 0,-1 0 0 0 0,1 0 0 0 0,0 0 0 0 0,0 0-1 0 0,0 0 1 0 0,0 1 0 0 0,0-1 0 0 0,0 0 0 0 0,0 1 0 0 0,0-1 0 0 0,0 1-1 0 0,0-1 1 0 0,0 1 0 0 0,0-1 0 0 0,0 1 0 0 0,0 0 0 0 0,0 0 0 0 0,0-1 0 0 0,0 1-1 0 0,1 0 1 0 0,-1 0 0 0 0,0 0 0 0 0,1 0 0 0 0,-1 0 0 0 0,0 0 0 0 0,1 0 0 0 0,-1 0-1 0 0,1 0 1 0 0,0 0 0 0 0,-1 0 0 0 0,1 0 0 0 0,0 0 0 0 0,0 0 0 0 0,-1 0 0 0 0,1 0-1 0 0,0 0 1 0 0,0 1 0 0 0,1 1 0 0 0,-1-1 74 0 0,1 0 0 0 0,0 0 0 0 0,0 0 0 0 0,0 0 0 0 0,0 0 1 0 0,0 0-1 0 0,0-1 0 0 0,1 1 0 0 0,-1 0 0 0 0,1-1 0 0 0,-1 1 0 0 0,1-1 0 0 0,0 1 0 0 0,-1-1 0 0 0,1 1 0 0 0,0-1 1 0 0,0 0-1 0 0,0 0 0 0 0,0 0 0 0 0,0 0 0 0 0,3 0 0 0 0,47 17 383 0 0,-50-18-771 0 0,0 1 0 0 0,1-1 0 0 0,-1 0 0 0 0,0 0-1 0 0,0 0 1 0 0,0 0 0 0 0,0 0 0 0 0,1 0 0 0 0,-1 0 0 0 0,0-1 0 0 0,0 1 0 0 0,0-1 0 0 0,0 1 0 0 0,0-1 0 0 0,0 0 0 0 0,0 0 0 0 0,0 0 0 0 0,0 0-1 0 0,0 0 1 0 0,0 0 0 0 0,-1-1 0 0 0,1 1 0 0 0,0-1 0 0 0,-1 1 0 0 0,1-1 0 0 0,-1 1 0 0 0,0-1 0 0 0,2-3 0 0 0,13-8 7940 0 0,-17 22-4920 0 0,-7 12-2020 0 0,6-19-759 0 0,0 1 1 0 0,0-1-1 0 0,0 1 0 0 0,0 0 0 0 0,1-1 1 0 0,0 1-1 0 0,-1 0 0 0 0,0 6 0 0 0,2-9-10 0 0,0 0 0 0 0,0 1 0 0 0,0-1-1 0 0,0 0 1 0 0,0 0 0 0 0,0 1-1 0 0,0-1 1 0 0,0 0 0 0 0,0 0 0 0 0,0 1-1 0 0,0-1 1 0 0,0 0 0 0 0,1 0-1 0 0,-1 1 1 0 0,0-1 0 0 0,0 0 0 0 0,0 0-1 0 0,1 1 1 0 0,-1-1 0 0 0,0 0-1 0 0,0 0 1 0 0,0 0 0 0 0,1 0 0 0 0,-1 1-1 0 0,0-1 1 0 0,0 0 0 0 0,1 0 0 0 0,-1 0-1 0 0,0 0 1 0 0,1 0 0 0 0,-1 0-1 0 0,1 0 1 0 0,20-1-335 0 0,-14 0-322 0 0,20-3-2285 0 0,-26 4 2606 0 0,0 0 0 0 0,0 0 1 0 0,-1 0-1 0 0,1 0 0 0 0,0 0 0 0 0,0-1 0 0 0,0 1 0 0 0,-1 0 1 0 0,1 0-1 0 0,0-1 0 0 0,0 1 0 0 0,-1-1 0 0 0,1 1 0 0 0,0 0 1 0 0,-1-1-1 0 0,1 1 0 0 0,0-1 0 0 0,-1 0 0 0 0,1 1 0 0 0,-1-1 0 0 0,1 0 1 0 0,-3-18-3807 0 0,5 11-526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42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7818 0 0,'1'8'10547'0'0,"4"2"-4845"0"0,18 24-3654 0 0,-13-19-594 0 0,-2-1-1309 0 0,-1 1 1 0 0,-1-1-1 0 0,0 2 1 0 0,-1-1-1 0 0,0 1 1 0 0,-2-1-1 0 0,1 1 1 0 0,0 20-1 0 0,-4-25-295 0 0,-1 0-1 0 0,0 0 0 0 0,-1 0 1 0 0,0 0-1 0 0,0 0 1 0 0,-1-1-1 0 0,-1 1 0 0 0,-9 19 1 0 0,1-8-4009 0 0,-1-1-3579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06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15 157 7034 0 0,'-14'-17'17211'0'0,"26"27"-16428"0"0,-3-7-652 0 0,1-1-1 0 0,0 1 1 0 0,0-1 0 0 0,0-1-1 0 0,1 0 1 0 0,-1 0 0 0 0,0-1-1 0 0,20-3 1 0 0,-13 3 40 0 0,289-24 1013 0 0,-151 14-1150 0 0,-41 1 32 0 0,162 9 0 0 0,-157 15 396 0 0,-77-9-281 0 0,0-1 0 0 0,1-2 0 0 0,47-2 1 0 0,23-5-58 0 0,-70 5-88 0 0,-1-3-1 0 0,54-9 0 0 0,-33 1-13 0 0,1 2 0 0 0,-1 3 0 0 0,112 5 0 0 0,-126 1-23 0 0,0-2 0 0 0,0-2 1 0 0,-1-2-1 0 0,1-2 0 0 0,81-24 0 0 0,-77 17 38 0 0,1 3 1 0 0,0 2-1 0 0,76-3 0 0 0,-51 5-65 0 0,-45 2 52 0 0,52 2 1 0 0,-75 3-84 0 0,-1 1 0 0 0,0 0 0 0 0,0 1 0 0 0,1 0 1 0 0,-1 1-1 0 0,-1 0 0 0 0,1 0 0 0 0,0 1 0 0 0,12 7 0 0 0,-19-10-224 0 0,20 11-1123 0 0,-11-10-2307 0 0,-6-17-8377 0 0,-19-6 8287 0 0,10 12-1131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09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2 322 7522 0 0,'0'-1'425'0'0,"0"0"0"0"0,-1-1 1 0 0,1 1-1 0 0,0 0 0 0 0,0 0 1 0 0,-1-1-1 0 0,1 1 0 0 0,0 0 1 0 0,1 0-1 0 0,-1-1 0 0 0,0 1 1 0 0,0 0-1 0 0,0-1 0 0 0,1 1 1 0 0,-1 0-1 0 0,1-2 1 0 0,0 3-332 0 0,0 0 0 0 0,-1 0 1 0 0,1 0-1 0 0,0 0 1 0 0,-1 0-1 0 0,1 0 1 0 0,0 1-1 0 0,-1-1 1 0 0,1 0-1 0 0,0 0 1 0 0,-1 1-1 0 0,1-1 1 0 0,-1 0-1 0 0,1 1 1 0 0,-1-1-1 0 0,1 1 1 0 0,-1-1-1 0 0,1 1 0 0 0,-1-1 1 0 0,1 1-1 0 0,-1-1 1 0 0,1 1-1 0 0,-1-1 1 0 0,0 1-1 0 0,1 0 1 0 0,-1-1-1 0 0,0 1 1 0 0,0-1-1 0 0,1 1 1 0 0,-1 1-1 0 0,3 2 58 0 0,0 0 1 0 0,0 0-1 0 0,1 0 0 0 0,0 0 1 0 0,-1 0-1 0 0,1-1 0 0 0,0 0 1 0 0,1 1-1 0 0,-1-2 0 0 0,1 1 1 0 0,-1 0-1 0 0,1-1 0 0 0,0 0 1 0 0,0 0-1 0 0,0 0 0 0 0,0-1 1 0 0,7 1-1 0 0,8 1 241 0 0,1-1 0 0 0,-1-1-1 0 0,26-2 1 0 0,29 2 378 0 0,30 13-352 0 0,60 5 1025 0 0,-134-18-1185 0 0,1-1 0 0 0,-1-1 0 0 0,43-7 0 0 0,9-7 20 0 0,134-19 226 0 0,-174 30-463 0 0,0 1-1 0 0,0 3 1 0 0,49 6 0 0 0,97 6 101 0 0,-161-12-111 0 0,0-3 0 0 0,1 0 1 0 0,-1-1-1 0 0,46-14 0 0 0,-27 2 42 0 0,0 3-1 0 0,1 1 1 0 0,88-9 0 0 0,-88 17-38 0 0,56-14-1 0 0,-57 9-41 0 0,62-5-1 0 0,141 6 162 0 0,141-32 223 0 0,-332 37-308 0 0,95 6 1 0 0,20 0 249 0 0,20-10-112 0 0,196-17 49 0 0,-152-10-84 0 0,-113 13-158 0 0,-77 12 20 0 0,0 1 0 0 0,1 3-1 0 0,52 1 1 0 0,94-3 137 0 0,-39 0 68 0 0,-127 8-194 0 0,-20 0-19 0 0,1-1-1 0 0,-1 0 1 0 0,1-1-1 0 0,-1 1 1 0 0,1-2-1 0 0,-1 1 0 0 0,0-1 1 0 0,10-4-1 0 0,-14 4 96 0 0,5-4-2757 0 0,-38-24-15524 0 0,16 26 12174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21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10 4473 0 0,'-2'-9'3239'0'0,"7"8"153"0"0,-5 2-3249 0 0,1-1 0 0 0,0 0 0 0 0,0 1 0 0 0,-1-1 0 0 0,1 1 0 0 0,0-1-1 0 0,-1 1 1 0 0,1-1 0 0 0,0 1 0 0 0,-1 0 0 0 0,1-1 0 0 0,-1 1 0 0 0,1 0 0 0 0,-1-1-1 0 0,1 1 1 0 0,-1 0 0 0 0,0 0 0 0 0,1 1 0 0 0,2 10-8 0 0,-1 0 1 0 0,-1 0-1 0 0,0 0 1 0 0,0 0-1 0 0,-1 0 0 0 0,-1 1 1 0 0,0-1-1 0 0,-4 17 0 0 0,1-12-1520 0 0,0-1-1 0 0,-12 30 0 0 0,0-27-624 0 0,6-14 2219 0 0,10-5-137 0 0,0 0 0 0 0,0 0-1 0 0,-1 0 1 0 0,1 0 0 0 0,0 0-1 0 0,0 0 1 0 0,-1-1 0 0 0,1 1-1 0 0,0 0 1 0 0,0 0 0 0 0,0 0-1 0 0,-1 0 1 0 0,1-1 0 0 0,0 1-1 0 0,0 0 1 0 0,0 0 0 0 0,0-1 0 0 0,-1 1-1 0 0,1 0 1 0 0,0 0 0 0 0,0-1-1 0 0,0 1 1 0 0,0 0 0 0 0,0 0-1 0 0,0-1 1 0 0,0 1 0 0 0,0 0-1 0 0,0 0 1 0 0,0-1 0 0 0,0 1-1 0 0,0 0 1 0 0,0-1 0 0 0,0 1-1 0 0,0 0 1 0 0,0-1 0 0 0,1 0 140 0 0,-1-1 1 0 0,1 1-1 0 0,0 0 0 0 0,-1-1 1 0 0,1 1-1 0 0,0 0 0 0 0,0-1 1 0 0,0 1-1 0 0,0 0 0 0 0,0 0 1 0 0,0 0-1 0 0,0 0 0 0 0,1 0 1 0 0,-1 0-1 0 0,0 0 1 0 0,0 0-1 0 0,1 1 0 0 0,-1-1 1 0 0,1 0-1 0 0,-1 1 0 0 0,0-1 1 0 0,1 1-1 0 0,1-1 0 0 0,37-9 449 0 0,-25 8-627 0 0,-1 2 0 0 0,1-1-1 0 0,17 3 1 0 0,10 0-5149 0 0,-35-6-276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10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9506 0 0,'-13'0'4930'0'0,"4"0"506"0"0,21 8-3807 0 0,32 12-780 0 0,1-2 1 0 0,1-2 0 0 0,0-2 0 0 0,61 11 0 0 0,-28-13-345 0 0,146 6 0 0 0,26-22 328 0 0,39 2-271 0 0,-258 1-423 0 0,59-8 0 0 0,-62 5 51 0 0,0 1-1 0 0,47 1 0 0 0,-57 6-141 0 0,-1 1 651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30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16 4705 0 0,'-31'21'1927'0'0,"-22"11"2569"0"0,50-32-4104 0 0,0 0 0 0 0,1-1 1 0 0,-1 1-1 0 0,1-1 0 0 0,-1 0 1 0 0,1 0-1 0 0,-1 0 0 0 0,1 0 1 0 0,-1 0-1 0 0,1 0 0 0 0,0-1 1 0 0,0 1-1 0 0,0-1 0 0 0,0 1 1 0 0,-4-5-1 0 0,-16-9 1927 0 0,-3 14 1170 0 0,48-10-3208 0 0,-19 9-227 0 0,0 0 0 0 0,0 0 0 0 0,0 0 0 0 0,1 0 0 0 0,-1 1 0 0 0,1-1 0 0 0,-1 1 0 0 0,1 1 0 0 0,-1-1 0 0 0,1 0 0 0 0,0 1 0 0 0,-1 0 0 0 0,1 0 1 0 0,-1 0-1 0 0,10 3 0 0 0,-8-2 27 0 0,0 0 1 0 0,0-1 0 0 0,0 1 0 0 0,0-1 0 0 0,0-1 0 0 0,0 1-1 0 0,0-1 1 0 0,0 0 0 0 0,8-2 0 0 0,-8 1-14 0 0,-1 1 0 0 0,1 0 0 0 0,-1 0 0 0 0,1 1 0 0 0,-1-1 0 0 0,1 1-1 0 0,0 0 1 0 0,-1 1 0 0 0,1-1 0 0 0,10 4 0 0 0,-5-2-54 0 0,1 0-1 0 0,-1 0 1 0 0,1-1 0 0 0,-1-1-1 0 0,20 0 1 0 0,19 0-1 0 0,25 5 20 0 0,231 30 966 0 0,-273-30-446 0 0,38 0 0 0 0,4 1 40 0 0,-70-6-658 0 0,0 0 0 0 0,0-1 0 0 0,0 0 0 0 0,0 0 0 0 0,0 0 0 0 0,0 0 0 0 0,0-1 0 0 0,0 0 0 0 0,-1 0 0 0 0,1 0 0 0 0,-1 0 0 0 0,6-5 0 0 0,2-2-4994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32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5601 0 0,'-5'8'1089'0'0,"-5"6"-298"0"0,10-14-602 0 0,0 0 1 0 0,-1 0-1 0 0,1 0 1 0 0,0 1-1 0 0,0-1 0 0 0,-1 0 1 0 0,1 0-1 0 0,0 0 1 0 0,-1 0-1 0 0,1 0 1 0 0,0 1-1 0 0,-1-1 1 0 0,1 0-1 0 0,0 0 1 0 0,-1 0-1 0 0,1 0 1 0 0,0 0-1 0 0,-1 0 1 0 0,1 0-1 0 0,0 0 1 0 0,-1 0-1 0 0,1 0 0 0 0,0 0 1 0 0,0 0-1 0 0,-1-1 1 0 0,1 1-1 0 0,0 0 1 0 0,-1 0-1 0 0,1 0 1 0 0,0 0-1 0 0,-1 0 1 0 0,1-1-1 0 0,0 1 1 0 0,0 0-1 0 0,-1 0 1 0 0,1 0-1 0 0,0-1 0 0 0,-13-6 4320 0 0,11 6-3830 0 0,11 5-351 0 0,57 20 35 0 0,1-3-1 0 0,86 15 0 0 0,-129-34-353 0 0,1 0 0 0 0,-1-2 0 0 0,0 0 0 0 0,0-2 0 0 0,27-5 0 0 0,-31 3 1 0 0,0 1 0 0 0,0 1 0 0 0,0 1 0 0 0,0 1-1 0 0,0 0 1 0 0,0 2 0 0 0,0 0 0 0 0,29 7 0 0 0,-36-6 155 0 0,1 0 1 0 0,-1-2-1 0 0,1 0 0 0 0,-1 0 1 0 0,1-1-1 0 0,-1-1 0 0 0,1 0 1 0 0,25-6-1 0 0,-16 3 119 0 0,41-2 0 0 0,-52 6-144 0 0,-8-1-103 0 0,-1 1 1 0 0,0 0-1 0 0,1-1 0 0 0,-1 1 0 0 0,1 1 0 0 0,-1-1 0 0 0,0 0 0 0 0,1 1 0 0 0,-1 0 0 0 0,0 0 0 0 0,1 0 0 0 0,-1 0 0 0 0,0 0 0 0 0,4 3 0 0 0,-7-4-162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35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220 111 6233 0 0,'-12'1'1298'0'0,"-1"-1"-1"0"0,1 2 0 0 0,0 0 1 0 0,-1 0-1 0 0,-11 5 0 0 0,14-3-842 0 0,0-1-1 0 0,0 2 0 0 0,0-1 0 0 0,1 1 0 0 0,0 1 0 0 0,-11 8 1 0 0,15-11-409 0 0,1 1 0 0 0,-1 0-1 0 0,1 0 1 0 0,0 0 0 0 0,1 1 0 0 0,-1-1 0 0 0,1 1 0 0 0,-1 0 0 0 0,1 0 0 0 0,1 0 0 0 0,-1 0 0 0 0,1 0 0 0 0,0 1 0 0 0,0-1 0 0 0,1 1 0 0 0,-1 0-1 0 0,1-1 1 0 0,0 1 0 0 0,1 0 0 0 0,0 0 0 0 0,-1-1 0 0 0,2 1 0 0 0,-1 0 0 0 0,1 0 0 0 0,0-1 0 0 0,0 1 0 0 0,4 10 0 0 0,31 87 189 0 0,24 75 175 0 0,-55-162-394 0 0,0-1 1 0 0,1 1-1 0 0,1-1 0 0 0,1 0 0 0 0,0 0 0 0 0,1-1 1 0 0,0-1-1 0 0,1 1 0 0 0,1-1 0 0 0,0-1 1 0 0,0 0-1 0 0,2-1 0 0 0,-1 0 0 0 0,21 14 0 0 0,-9-10 43 0 0,1-1-1 0 0,0-1 0 0 0,0-2 0 0 0,1 0 0 0 0,1-1 0 0 0,0-2 0 0 0,49 9 0 0 0,0-7 552 0 0,0-2 0 0 0,1-5 0 0 0,136-10-1 0 0,-172 3-544 0 0,-1-2 0 0 0,1-1-1 0 0,-2-3 1 0 0,1-1 0 0 0,39-17-1 0 0,-53 17 13 0 0,-1-1-1 0 0,0-1 1 0 0,-1-1 0 0 0,0-1-1 0 0,-1-1 1 0 0,-1-2 0 0 0,-1 0-1 0 0,24-26 1 0 0,-39 37 30 0 0,0 0 1 0 0,0-1-1 0 0,-1 1 1 0 0,0-1-1 0 0,-1-1 1 0 0,0 1-1 0 0,0-1 1 0 0,4-13-1 0 0,-2-2 269 0 0,4-49-1 0 0,-7 51-254 0 0,-1 0-1 0 0,-2-35 1 0 0,-1 47-51 0 0,-1 0-1 0 0,0 0 1 0 0,0 0-1 0 0,-1 0 1 0 0,0 0 0 0 0,-1 1-1 0 0,-9-18 1 0 0,5 12-38 0 0,-2 0 0 0 0,0 0 1 0 0,0 1-1 0 0,-2 0 0 0 0,0 1 1 0 0,0 1-1 0 0,-1 0 0 0 0,0 0 1 0 0,-1 1-1 0 0,0 1 0 0 0,-1 1 1 0 0,-1 0-1 0 0,1 1 1 0 0,-1 0-1 0 0,0 1 0 0 0,-1 1 1 0 0,0 0-1 0 0,-19-3 0 0 0,-422-77 98 0 0,398 74-91 0 0,36 5-22 0 0,1 2 0 0 0,-1 1 0 0 0,0 1 0 0 0,-1 1 0 0 0,1 2 0 0 0,-33 2 0 0 0,31 1-7 0 0,1 1 0 0 0,0 2 0 0 0,1 0 0 0 0,-1 2 0 0 0,2 1 0 0 0,-1 0-1 0 0,1 2 1 0 0,0 1 0 0 0,-26 18 0 0 0,19-5-59 0 0,23-18-54 0 0,0 0 0 0 0,0-1 0 0 0,-1-1 0 0 0,0 1 0 0 0,0-1 0 0 0,0 0 0 0 0,0-1 0 0 0,-1 0 0 0 0,-16 5 0 0 0,-40 7-3012 0 0,61-14 756 0 0,14 2-6291 0 0,12 10 2207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46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32 5193 0 0,'-11'-20'4445'0'0,"9"9"4297"0"0,11 13-8496 0 0,1 0 0 0 0,0 0 0 0 0,0-1 0 0 0,13 0 0 0 0,29 4-221 0 0,-41-2 17 0 0,-1-1 0 0 0,1 1 0 0 0,-1 1 1 0 0,0 0-1 0 0,0 0 0 0 0,11 8 0 0 0,-18-11-4 0 0,-1 1 1 0 0,1 0-1 0 0,-1 0 0 0 0,0 0 1 0 0,1 0-1 0 0,-1 0 0 0 0,0 1 1 0 0,0-1-1 0 0,-1 1 0 0 0,1-1 1 0 0,-1 1-1 0 0,1 0 0 0 0,-1 0 0 0 0,0-1 1 0 0,0 1-1 0 0,0 0 0 0 0,0 0 1 0 0,0 0-1 0 0,-1 0 0 0 0,1 0 1 0 0,-1 0-1 0 0,0 0 0 0 0,0 0 1 0 0,0 0-1 0 0,0 0 0 0 0,-2 5 0 0 0,-1 7 70 0 0,-1 1 0 0 0,-1-1-1 0 0,-1 0 1 0 0,0-1-1 0 0,-1 1 1 0 0,-13 20-1 0 0,6-13-61 0 0,-2-1 1 0 0,0 0-1 0 0,-22 21 0 0 0,35-39-46 0 0,1-1-1 0 0,0 1 1 0 0,-1-1 0 0 0,0 0 0 0 0,1 0-1 0 0,-1 0 1 0 0,0 0 0 0 0,0 0 0 0 0,0 0-1 0 0,-1-1 1 0 0,1 0 0 0 0,0 1 0 0 0,0-1-1 0 0,-5 0 1 0 0,8-1-4 0 0,0 0 0 0 0,0 0-1 0 0,0 0 1 0 0,0 0 0 0 0,0 0 0 0 0,0 1 0 0 0,0-1-1 0 0,0 0 1 0 0,-1 0 0 0 0,1 0 0 0 0,0-1 0 0 0,0 1-1 0 0,0 0 1 0 0,0 0 0 0 0,0 0 0 0 0,0 0 0 0 0,0 0-1 0 0,0 0 1 0 0,0 0 0 0 0,-1 0 0 0 0,1 0 0 0 0,0 0-1 0 0,0 0 1 0 0,0 0 0 0 0,0 0 0 0 0,0 0 0 0 0,0 0-1 0 0,0 0 1 0 0,0 0 0 0 0,0 0 0 0 0,0-1 0 0 0,0 1-1 0 0,0 0 1 0 0,0 0 0 0 0,-1 0 0 0 0,1 0 0 0 0,0 0-1 0 0,0 0 1 0 0,0 0 0 0 0,0 0 0 0 0,0 0 0 0 0,0-1-1 0 0,0 1 1 0 0,0 0 0 0 0,0 0 0 0 0,0 0 0 0 0,0 0-1 0 0,0 0 1 0 0,0 0 0 0 0,0 0 0 0 0,0 0 0 0 0,0-1-1 0 0,1 1 1 0 0,-1 0 0 0 0,0 0 0 0 0,0 0 0 0 0,0 0-1 0 0,0 0 1 0 0,6-8-128 0 0,9-4 33 0 0,-2 7 101 0 0,0 0-1 0 0,0 2 1 0 0,0-1-1 0 0,1 2 0 0 0,18-2 1 0 0,69 0-1602 0 0,-79 7-3384 0 0,-10-1-1066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46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8690 0 0,'-3'9'10684'0'0,"-1"16"-6199"0"0,3-13-4446 0 0,-22 134-333 0 0,21-118-2048 0 0,1 42 0 0 0,1-68 1996 0 0,0 1-1 0 0,1-1 1 0 0,-1 0-1 0 0,0 1 1 0 0,1-1-1 0 0,-1 0 1 0 0,1 1 0 0 0,0-1-1 0 0,1 3 1 0 0,5-3-921 0 0,4-13 1913 0 0,-10 9-507 0 0,1-1 0 0 0,-1 1-1 0 0,1 0 1 0 0,-1 0 0 0 0,1 0-1 0 0,0 1 1 0 0,-1-1 0 0 0,1 0-1 0 0,0 1 1 0 0,0-1 0 0 0,1 1-1 0 0,-1 0 1 0 0,0-1 0 0 0,0 1-1 0 0,1 0 1 0 0,-1 0 0 0 0,0 1-1 0 0,1-1 1 0 0,-1 0 0 0 0,1 1-1 0 0,-1 0 1 0 0,1-1 0 0 0,2 1-1 0 0,2 1-47 0 0,-1 1 0 0 0,0-1 0 0 0,0 1 1 0 0,0 1-1 0 0,0-1 0 0 0,0 1 0 0 0,6 4 0 0 0,29 11-636 0 0,-15-16-3096 0 0,-25-2 3360 0 0,1 0 0 0 0,-1 0 0 0 0,0 0 0 0 0,0 0 1 0 0,0 0-1 0 0,0 0 0 0 0,0 0 0 0 0,0 0 0 0 0,0-1 1 0 0,0 1-1 0 0,0 0 0 0 0,0-1 0 0 0,0 1 0 0 0,-1-1 1 0 0,1 1-1 0 0,0-1 0 0 0,0 1 0 0 0,0-1 0 0 0,0 1 0 0 0,-1-1 1 0 0,1 0-1 0 0,1-1 0 0 0,-2-12-2410 0 0,6 6-929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47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8602 0 0,'9'5'15117'0'0,"-6"10"-14424"0"0,-6 11-545 0 0,0 0 0 0 0,-9 29 0 0 0,-10 14-3835 0 0,17-61 821 0 0,4-13 973 0 0,1 4 1891 0 0,1 0-1 0 0,-1 0 1 0 0,0 0-1 0 0,1 0 1 0 0,-1 0-1 0 0,1 0 1 0 0,-1 0-1 0 0,1 1 1 0 0,-1-1-1 0 0,1 0 1 0 0,-1 0-1 0 0,1 0 1 0 0,0 1-1 0 0,0-1 1 0 0,-1 0-1 0 0,1 1 1 0 0,0-1-1 0 0,0 1 1 0 0,0-1-1 0 0,0 1 1 0 0,1-1-1 0 0,3-1 91 0 0,1 2-1 0 0,-1-1 0 0 0,0 0 0 0 0,0 1 0 0 0,1 0 0 0 0,-1 0 0 0 0,0 1 0 0 0,1 0 0 0 0,-1 0 0 0 0,0 0 0 0 0,0 0 0 0 0,0 1 0 0 0,0 0 0 0 0,0 0 0 0 0,0 0 0 0 0,5 4 0 0 0,14 4-2776 0 0,2-2-3683 0 0,-25-8 6298 0 0,-1 0-1 0 0,0 0 1 0 0,0 1-1 0 0,0-1 1 0 0,0 0 0 0 0,0 0-1 0 0,1 0 1 0 0,-1 0 0 0 0,0 0-1 0 0,0 0 1 0 0,0 0 0 0 0,1 0-1 0 0,-1 0 1 0 0,0 0 0 0 0,0 0-1 0 0,0 0 1 0 0,0 0 0 0 0,1 0-1 0 0,-1 0 1 0 0,0 0 0 0 0,0 0-1 0 0,0 0 1 0 0,0-1 0 0 0,1 1-1 0 0,-1 0 1 0 0,0 0 0 0 0,0 0-1 0 0,0 0 1 0 0,0 0-1 0 0,0 0 1 0 0,1 0 0 0 0,-1 0-1 0 0,0-1 1 0 0,0 1 0 0 0,0 0-1 0 0,0 0 1 0 0,0 0 0 0 0,0 0-1 0 0,0 0 1 0 0,0-1 0 0 0,0 1-1 0 0,0 0 1 0 0,1 0 0 0 0,-1-1-1 0 0,0 0-391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47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3 5865 0 0,'-8'-2'10351'0'0,"8"2"-10169"0"0,-5 18 4388 0 0,3 23-2645 0 0,2-41-1912 0 0,-8 119-987 0 0,-6-43-8887 0 0,12-70 8799 0 0,1 0 1 0 0,-1-1 0 0 0,-1 1 0 0 0,1-1 0 0 0,-1 0 0 0 0,-4 7-1 0 0,3-5-1476 0 0</inkml:trace>
  <inkml:trace contextRef="#ctx0" brushRef="#br0" timeOffset="1">52 318 3897 0 0,'-26'-9'2481'0'0,"1"4"8359"0"0,24 6-10633 0 0,1-1 0 0 0,0 0-1 0 0,0 0 1 0 0,0 1 0 0 0,0-1 0 0 0,0 1-73 0 0,0-1 1 0 0,1 0-1 0 0,-1 1 0 0 0,0-1 1 0 0,0 0-1 0 0,0 1 1 0 0,0-1-1 0 0,1 1 1 0 0,-1-1-1 0 0,0 0 0 0 0,0 0 1 0 0,1 1-1 0 0,-1-1 1 0 0,0 0-1 0 0,0 1 1 0 0,1-1-1 0 0,-1 0 0 0 0,0 0 1 0 0,1 0-1 0 0,-1 1 1 0 0,0-1-1 0 0,1 0 1 0 0,-1 0-1 0 0,1 0 0 0 0,-1 0 1 0 0,0 0-1 0 0,1 0 1 0 0,-1 1-1 0 0,1-1 1 0 0,-1 0-1 0 0,0 0 0 0 0,1 0 1 0 0,-1 0-1 0 0,1-1 1 0 0,9 1 193 0 0,0 0 0 0 0,0 1 1 0 0,0-1-1 0 0,0 2 1 0 0,0 0-1 0 0,12 3 0 0 0,-19-3-312 0 0,0-1 0 0 0,1 1 0 0 0,-1 0 0 0 0,0 0 0 0 0,0 0 0 0 0,0 0 0 0 0,0 1 1 0 0,0-1-1 0 0,-1 1 0 0 0,1 0 0 0 0,-1 0 0 0 0,1 0 0 0 0,-1 0 0 0 0,0 0 0 0 0,-1 0 0 0 0,1 1 0 0 0,0-1 0 0 0,-1 1 0 0 0,2 6 0 0 0,4 15-364 0 0,7 22-1647 0 0,-7-34-2403 0 0,4-3-3318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48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0 10370 0 0,'-3'0'909'0'0,"1"0"0"0"0,0 1 0 0 0,0-1 1 0 0,0 0-1 0 0,0 1 0 0 0,0-1 0 0 0,0 1 0 0 0,0 0 0 0 0,0 0 0 0 0,0-1 0 0 0,1 1 0 0 0,-3 2 0 0 0,-16 19 4242 0 0,14-11-5041 0 0,1 0 0 0 0,0 0 1 0 0,-4 17-1 0 0,-2 2 360 0 0,-21 57-1121 0 0,14-29-5910 0 0,26-78-2691 0 0,13-24 12015 0 0,-7 12 1439 0 0,-14 31-4120 0 0,1 0-1 0 0,-1 0 1 0 0,0 0 0 0 0,0 0 0 0 0,1 1 0 0 0,-1-1 0 0 0,1 0 0 0 0,-1 0 0 0 0,1 0 0 0 0,-1 0-1 0 0,1 0 1 0 0,-1 1 0 0 0,1-1 0 0 0,0 0 0 0 0,-1 1 0 0 0,1-1 0 0 0,0 0 0 0 0,0 1 0 0 0,-1-1 0 0 0,1 1-1 0 0,0-1 1 0 0,0 1 0 0 0,0 0 0 0 0,0-1 0 0 0,0 1 0 0 0,0 0 0 0 0,-1-1 0 0 0,1 1 0 0 0,0 0-1 0 0,0 0 1 0 0,0 0 0 0 0,0 0 0 0 0,0 0 0 0 0,0 0 0 0 0,0 0 0 0 0,0 0 0 0 0,0 0 0 0 0,0 1-1 0 0,0-1 1 0 0,0 0 0 0 0,0 1 0 0 0,0-1 0 0 0,0 0 0 0 0,-1 1 0 0 0,1-1 0 0 0,0 1 0 0 0,0-1-1 0 0,1 2 1 0 0,4 4-44 0 0,1 0-1 0 0,-1 1 0 0 0,-1 0 0 0 0,9 12 1 0 0,3 3-1519 0 0,6-10-7013 0 0,-11-8 795 0 0,-5 0 4671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48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5633 0 0,'0'-13'169'0'0,"6"-7"12891"0"0,-5 20-12934 0 0,6 16 2521 0 0,27 125-3145 0 0,-34-140 403 0 0,0 0 0 0 0,0 0 1 0 0,0-1-1 0 0,0 1 1 0 0,0 0-1 0 0,0-1 0 0 0,1 1 1 0 0,-1 0-1 0 0,0-1 1 0 0,0 1-1 0 0,1 0 0 0 0,-1-1 1 0 0,0 1-1 0 0,1 0 1 0 0,-1-1-1 0 0,1 1 0 0 0,-1-1 1 0 0,1 1-1 0 0,-1-1 1 0 0,1 1-1 0 0,-1-1 1 0 0,1 1-1 0 0,0-1 0 0 0,-1 0 1 0 0,1 1-1 0 0,-1-1 1 0 0,1 0-1 0 0,0 1 0 0 0,-1-1 1 0 0,1 0-1 0 0,0 0 1 0 0,-1 0-1 0 0,1 0 0 0 0,0 1 1 0 0,0-1-1 0 0,0 0 1 0 0,1-1 115 0 0,-1 1 1 0 0,0-1-1 0 0,1 1 1 0 0,-1-1 0 0 0,1 0-1 0 0,-1 0 1 0 0,0 1-1 0 0,0-1 1 0 0,1 0-1 0 0,-1 0 1 0 0,0 0 0 0 0,0 0-1 0 0,0 0 1 0 0,0-1-1 0 0,0 1 1 0 0,0 0-1 0 0,-1 0 1 0 0,2-2 0 0 0,0 0 39 0 0,1 0 1 0 0,-1 0-1 0 0,1 0 1 0 0,-1 0-1 0 0,1 1 1 0 0,0-1 0 0 0,0 1-1 0 0,0 0 1 0 0,1-1-1 0 0,-1 2 1 0 0,7-4 0 0 0,-7 4-315 0 0,0-1 1 0 0,0 1 0 0 0,0 0 0 0 0,0-1 0 0 0,-1 0-1 0 0,1 0 1 0 0,0 0 0 0 0,-1 0 0 0 0,0 0 0 0 0,1 0-1 0 0,-1 0 1 0 0,0-1 0 0 0,0 1 0 0 0,0-1 0 0 0,-1 0-1 0 0,1 1 1 0 0,-1-1 0 0 0,1 0 0 0 0,1-4 0 0 0,28-83 1675 0 0,-34 101 5822 0 0,-8 30-5822 0 0,3-20-1392 0 0,1 1 0 0 0,0 0 1 0 0,2 0-1 0 0,1 1 0 0 0,1-1 0 0 0,-1 26 0 0 0,6 14-3289 0 0,10-2-4991 0 0,-9-43 2350 0 0,-1-12 1711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22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7274 0 0,'6'5'8830'0'0,"9"5"-5946"0"0,-6-8-2726 0 0,1-1 0 0 0,0 0 1 0 0,0-1-1 0 0,0 0 0 0 0,-1 0 0 0 0,1-1 0 0 0,12-3 0 0 0,7 1-789 0 0,-23 3-257 0 0,1-1 1 0 0,0 0-1 0 0,-1 0 1 0 0,1-1-1 0 0,11-4 1 0 0,-16 5 390 0 0,1 0 0 0 0,-1-1 0 0 0,0 1 0 0 0,1-1 0 0 0,-1 0 0 0 0,0 1 0 0 0,0-1 0 0 0,0 0 0 0 0,0 0 0 0 0,-1 0 0 0 0,1 0 0 0 0,0-1 0 0 0,-1 1 0 0 0,0 0 0 0 0,1-1 0 0 0,0-3 0 0 0,6-9-3119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49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73 8530 0 0,'-3'2'859'0'0,"0"0"0"0"0,1 0 0 0 0,-1 0 0 0 0,0 0 0 0 0,1 0 0 0 0,0 1 1 0 0,-1-1-1 0 0,1 1 0 0 0,0-1 0 0 0,1 1 0 0 0,-3 4 0 0 0,3-4-472 0 0,-1-1 0 0 0,1 1 1 0 0,1 0-1 0 0,-1-1 0 0 0,0 1 0 0 0,1 0 0 0 0,-1 0 0 0 0,1 0 0 0 0,0 0 0 0 0,0 0 1 0 0,1 3-1 0 0,-1-3-354 0 0,0 0 1 0 0,1 0-1 0 0,0 0 1 0 0,0 0 0 0 0,0 0-1 0 0,0-1 1 0 0,1 1-1 0 0,-1 0 1 0 0,0-1-1 0 0,1 1 1 0 0,0-1-1 0 0,0 1 1 0 0,0-1 0 0 0,0 0-1 0 0,0 0 1 0 0,0 0-1 0 0,1 0 1 0 0,-1 0-1 0 0,0 0 1 0 0,1-1-1 0 0,0 1 1 0 0,-1-1 0 0 0,1 0-1 0 0,0 1 1 0 0,0-1-1 0 0,0-1 1 0 0,-1 1-1 0 0,1 0 1 0 0,0-1-1 0 0,0 1 1 0 0,0-1 0 0 0,0 0-1 0 0,0 0 1 0 0,0 0-1 0 0,0-1 1 0 0,0 1-1 0 0,6-2 1 0 0,-4 1-13 0 0,0 0 1 0 0,0-1-1 0 0,0 0 1 0 0,-1 0-1 0 0,1 0 0 0 0,0 0 1 0 0,-1-1-1 0 0,0 0 1 0 0,1 0-1 0 0,-1 0 1 0 0,0 0-1 0 0,-1-1 0 0 0,1 1 1 0 0,-1-1-1 0 0,1 0 1 0 0,-1 0-1 0 0,0 0 0 0 0,0-1 1 0 0,-1 1-1 0 0,0-1 1 0 0,3-5-1 0 0,-4 6 8 0 0,0 0 1 0 0,0-1-1 0 0,0 1 1 0 0,-1 0-1 0 0,1-1 0 0 0,-1 1 1 0 0,0 0-1 0 0,-1-1 0 0 0,1 1 1 0 0,-1 0-1 0 0,0 0 1 0 0,0-1-1 0 0,0 1 0 0 0,0 0 1 0 0,-1 0-1 0 0,1 0 1 0 0,-1 0-1 0 0,0 0 0 0 0,-1 0 1 0 0,1 1-1 0 0,0-1 0 0 0,-1 1 1 0 0,0 0-1 0 0,0-1 1 0 0,-4-2-1 0 0,4 4 9 0 0,0-1-1 0 0,-1 1 1 0 0,1 1-1 0 0,0-1 1 0 0,-1 0 0 0 0,1 1-1 0 0,-1 0 1 0 0,0-1 0 0 0,1 1-1 0 0,-1 1 1 0 0,0-1-1 0 0,0 1 1 0 0,1-1 0 0 0,-1 1-1 0 0,0 0 1 0 0,0 0 0 0 0,0 1-1 0 0,1-1 1 0 0,-1 1 0 0 0,0 0-1 0 0,1 0 1 0 0,-7 2-1 0 0,7-1-178 0 0,0-1 0 0 0,0 0 0 0 0,0 1 0 0 0,0 0 0 0 0,1-1 0 0 0,-1 1 0 0 0,0 0 0 0 0,1 1 0 0 0,0-1 0 0 0,-1 0 0 0 0,-3 5 0 0 0,5-5-322 0 0,0 0-1 0 0,0 1 1 0 0,0-1-1 0 0,0 0 1 0 0,0 0 0 0 0,0 0-1 0 0,1 1 1 0 0,-1-1 0 0 0,1 0-1 0 0,0 0 1 0 0,-1 1 0 0 0,1-1-1 0 0,0 0 1 0 0,0 1 0 0 0,1-1-1 0 0,-1 0 1 0 0,1 5 0 0 0,3 0-4608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49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 13787 0 0,'-1'4'9402'0'0,"-2"3"-4207"0"0,-2 6-2999 0 0,-4 9-3294 0 0,0 2 1357 0 0,-26 69-119 0 0,-6 18-869 0 0,15-37-4870 0 0,31-92 1099 0 0,7-15 715 0 0,3 4 4261 0 0,-13 27-268 0 0,0 0-1 0 0,-1 0 1 0 0,1 0-1 0 0,1 0 1 0 0,-1 0-1 0 0,0 0 1 0 0,0 1-1 0 0,1-1 1 0 0,-1 1-1 0 0,1-1 1 0 0,-1 1-1 0 0,1 0 1 0 0,-1 0-1 0 0,1 0 0 0 0,0 0 1 0 0,0 1-1 0 0,-1-1 1 0 0,1 1-1 0 0,0 0 1 0 0,0 0-1 0 0,0 0 1 0 0,3 0-1 0 0,1 1 34 0 0,1 0 0 0 0,-1 1-1 0 0,0 0 1 0 0,0 0 0 0 0,0 0 0 0 0,0 1-1 0 0,0 0 1 0 0,0 1 0 0 0,10 6-1 0 0,-10-5-951 0 0,1-1-1 0 0,0 1 0 0 0,1-2 1 0 0,-1 1-1 0 0,12 2 0 0 0,-16-5-2461 0 0,-4-1 3014 0 0,0 0 1 0 0,1 0-1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49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9850 0 0,'5'-7'11793'0'0,"-4"7"-11436"0"0,12 1 3539 0 0,18 12-5412 0 0,-24-9 2539 0 0,31 6 156 0 0,-34-10-2118 0 0,0 1 1 0 0,1-1-1 0 0,-1 0 1 0 0,1-1-1 0 0,-1 1 1 0 0,0-1-1 0 0,1 0 1 0 0,-1 0 0 0 0,0 0-1 0 0,5-3 1 0 0,-5 3 97 0 0,-1-1 1 0 0,0 0-1 0 0,1 0 1 0 0,-1 0 0 0 0,0 0-1 0 0,0-1 1 0 0,-1 1 0 0 0,1-1-1 0 0,-1 0 1 0 0,1 0-1 0 0,-1 0 1 0 0,3-4 0 0 0,-3 3 855 0 0,0 0 1 0 0,0-1 0 0 0,0 1 0 0 0,0-1-1 0 0,-1 0 1 0 0,2-7 0 0 0,-13-7 11048 0 0,9 20-10831 0 0,-14 14 7920 0 0,8-3-8399 0 0,1-1 276 0 0,2 0-1 0 0,-1 0 1 0 0,2 1-1 0 0,-1-1 1 0 0,2 1-1 0 0,-1 0 1 0 0,0 15 0 0 0,1 47-6184 0 0,-4-32-3156 0 0,4-22 3146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50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85 14347 0 0,'0'3'675'0'0,"0"1"-1"0"0,1-1 1 0 0,-1 0 0 0 0,1 1-1 0 0,0-1 1 0 0,0 0-1 0 0,0 0 1 0 0,1 1 0 0 0,-1-1-1 0 0,3 4 1 0 0,-1-3-513 0 0,-1 0 0 0 0,1-1 0 0 0,1 1-1 0 0,-1 0 1 0 0,0-1 0 0 0,1 0 0 0 0,6 5 0 0 0,-7-6-189 0 0,-1 0 0 0 0,1-1 0 0 0,0 1 0 0 0,0-1 0 0 0,0 1 0 0 0,0-1 0 0 0,0 0 0 0 0,0 0 0 0 0,0-1 0 0 0,0 1 0 0 0,1 0 0 0 0,-1-1 0 0 0,0 0 0 0 0,0 0 0 0 0,1 0 0 0 0,-1 0 0 0 0,0 0 0 0 0,0-1 0 0 0,0 0 0 0 0,1 1 0 0 0,-1-1 0 0 0,0 0 0 0 0,0-1 0 0 0,0 1 0 0 0,0 0 0 0 0,0-1 0 0 0,3-2 0 0 0,-3 2 35 0 0,0 0-1 0 0,0-1 0 0 0,0 1 0 0 0,-1-1 0 0 0,1 0 1 0 0,-1 1-1 0 0,1-1 0 0 0,-1 0 0 0 0,0 0 1 0 0,0-1-1 0 0,0 1 0 0 0,-1 0 0 0 0,1-1 0 0 0,-1 1 1 0 0,0-1-1 0 0,0 1 0 0 0,0-1 0 0 0,0 0 0 0 0,-1 1 1 0 0,1-1-1 0 0,-1 0 0 0 0,0 0 0 0 0,0 1 1 0 0,0-1-1 0 0,-1 0 0 0 0,1 1 0 0 0,-1-1 0 0 0,0 0 1 0 0,0 1-1 0 0,0-1 0 0 0,-1 1 0 0 0,1-1 0 0 0,-1 1 1 0 0,0 0-1 0 0,0 0 0 0 0,0-1 0 0 0,0 1 1 0 0,0 1-1 0 0,-1-1 0 0 0,1 0 0 0 0,-1 1 0 0 0,0-1 1 0 0,0 1-1 0 0,0 0 0 0 0,0 0 0 0 0,0 0 0 0 0,-1 0 1 0 0,-4-2-1 0 0,4 2 40 0 0,-1 1 0 0 0,1 0 0 0 0,0 0 0 0 0,0 1 0 0 0,-1-1 0 0 0,1 1 0 0 0,0 0 0 0 0,0 0 0 0 0,-1 0 0 0 0,1 1 0 0 0,0-1 0 0 0,-1 1 0 0 0,1 0 0 0 0,0 0 0 0 0,0 1 0 0 0,0-1 0 0 0,0 1 1 0 0,0 0-1 0 0,-3 2 0 0 0,2-1-59 0 0,0 0 1 0 0,0 1 0 0 0,0-1 0 0 0,1 1 0 0 0,-1 0-1 0 0,1 0 1 0 0,0 1 0 0 0,1-1 0 0 0,-1 1 0 0 0,1 0 0 0 0,0 0-1 0 0,0 0 1 0 0,-4 8 0 0 0,8 3-2670 0 0,-1-15 2017 0 0,1 0 0 0 0,0 0 1 0 0,0 0-1 0 0,0 0 0 0 0,0 0 1 0 0,0 0-1 0 0,0 0 0 0 0,0 0 1 0 0,0 0-1 0 0,0-1 0 0 0,0 1 1 0 0,0 0-1 0 0,0-1 0 0 0,1 1 0 0 0,1 0 1 0 0,8 2-5649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50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16203 0 0,'6'0'4041'0'0,"-2"2"-1304"0"0,2-2-745 0 0,-1 1-791 0 0,-4 1-1057 0 0,-1-1-48 0 0,0 1-24 0 0,2-2-88 0 0,-1 0-136 0 0,2 0-336 0 0,-1 0-641 0 0,1 0-1255 0 0,-23-21-8307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58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4 4817 0 0,'-7'2'1421'0'0,"1"-2"0"0"0,0 1 0 0 0,-1-1 0 0 0,1 0-1 0 0,0 0 1 0 0,-1-1 0 0 0,-7-1 0 0 0,9 1-871 0 0,0 0 0 0 0,-1 0 0 0 0,1 1-1 0 0,0 0 1 0 0,0 0 0 0 0,-1 0 0 0 0,1 1 0 0 0,0-1 0 0 0,0 1 0 0 0,0 0-1 0 0,-10 4 1 0 0,4 1-387 0 0,1 0-1 0 0,0 1 1 0 0,0 0-1 0 0,0 1 1 0 0,1 0-1 0 0,0 1 1 0 0,0 0 0 0 0,1 0-1 0 0,1 0 1 0 0,-1 1-1 0 0,-7 14 1 0 0,-3 8-126 0 0,1 1 1 0 0,-19 50-1 0 0,29-62-43 0 0,0 0 0 0 0,1 1 0 0 0,1 0 0 0 0,1 0 0 0 0,1 0 0 0 0,1 1 0 0 0,1-1 0 0 0,4 45 0 0 0,1-41-13 0 0,1 1-1 0 0,1-2 1 0 0,1 1-1 0 0,1-1 0 0 0,1 0 1 0 0,2-1-1 0 0,17 32 1 0 0,3-7 48 0 0,43 53 0 0 0,-38-55-204 0 0,31 54 0 0 0,-62-90-551 0 0,11 17-1442 0 0,-5-17-6429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58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6 206 5513 0 0,'-6'4'5793'0'0,"12"-4"-2150"0"0,11-3-1140 0 0,-10 1-2296 0 0,0 0 0 0 0,0 0 0 0 0,0 1 0 0 0,0 0 0 0 0,1 0 0 0 0,-1 0 0 0 0,0 1 0 0 0,1 0 0 0 0,-1 1 0 0 0,1 0-1 0 0,-1 0 1 0 0,0 0 0 0 0,0 1 0 0 0,14 5 0 0 0,6 5-11 0 0,0 0 0 0 0,38 25 0 0 0,18 9 715 0 0,-81-45-852 0 0,0 0-1 0 0,0 0 0 0 0,-1 0 1 0 0,1-1-1 0 0,0 1 0 0 0,0 0 1 0 0,0-1-1 0 0,1 0 0 0 0,-1 1 1 0 0,0-1-1 0 0,0 0 0 0 0,0 0 1 0 0,0 0-1 0 0,0 0 0 0 0,0-1 1 0 0,0 1-1 0 0,0 0 0 0 0,0-1 1 0 0,0 0-1 0 0,0 1 0 0 0,0-1 1 0 0,0 0-1 0 0,0 0 0 0 0,0 0 1 0 0,-1 0-1 0 0,1 0 0 0 0,0 0 1 0 0,-1-1-1 0 0,1 1 0 0 0,-1-1 1 0 0,1 1-1 0 0,-1-1 0 0 0,0 1 1 0 0,0-1-1 0 0,1 0 0 0 0,-1 0 1 0 0,1-2-1 0 0,4-9 240 0 0,-1 0 0 0 0,-1 0 0 0 0,0 0 0 0 0,4-24 0 0 0,-3 14-260 0 0,41-158 264 0 0,-44 180-1412 0 0,0 7-917 0 0,0 9-7663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0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21 4641 0 0,'0'0'74'0'0,"0"0"1"0"0,0 0-1 0 0,-1 1 1 0 0,1-1-1 0 0,0 0 0 0 0,0 1 1 0 0,0-1-1 0 0,0 0 1 0 0,0 0-1 0 0,-1 1 1 0 0,1-1-1 0 0,0 0 0 0 0,0 0 1 0 0,0 0-1 0 0,-1 1 1 0 0,1-1-1 0 0,0 0 1 0 0,0 0-1 0 0,-1 0 0 0 0,1 0 1 0 0,0 1-1 0 0,-1-1 1 0 0,1 0-1 0 0,0 0 0 0 0,0 0 1 0 0,-1 0-1 0 0,1 0 1 0 0,0 0-1 0 0,-1 0 1 0 0,1 0-1 0 0,0 0 0 0 0,-1 0 1 0 0,1 0-1 0 0,0 0 1 0 0,0 0-1 0 0,-1 0 0 0 0,1 0 1 0 0,0 0-1 0 0,-1 0 1 0 0,1 0-1 0 0,0-1 1 0 0,0 1-1 0 0,-1 0 0 0 0,1 0 1 0 0,0 0-1 0 0,-1-16 5405 0 0,1 7-2634 0 0,-8 52 383 0 0,6-39-3241 0 0,1 1 1 0 0,-1 0 0 0 0,1 0-1 0 0,0 0 1 0 0,1 0 0 0 0,-1-1 0 0 0,1 1-1 0 0,0 0 1 0 0,0 0 0 0 0,1 0-1 0 0,1 9 1 0 0,-1-11 8 0 0,0 1 1 0 0,0-1-1 0 0,1 1 0 0 0,-1-1 0 0 0,1 1 1 0 0,0-1-1 0 0,0 0 0 0 0,0 0 0 0 0,0 0 1 0 0,0 0-1 0 0,1 0 0 0 0,0 0 1 0 0,-1-1-1 0 0,1 1 0 0 0,0-1 0 0 0,5 3 1 0 0,-6-4-2 0 0,1 0 0 0 0,-1 0 0 0 0,0-1 1 0 0,1 1-1 0 0,-1-1 0 0 0,1 1 1 0 0,0-1-1 0 0,-1 0 0 0 0,1 0 0 0 0,-1 0 1 0 0,1 0-1 0 0,-1 0 0 0 0,1-1 1 0 0,-1 1-1 0 0,1-1 0 0 0,-1 0 0 0 0,1 0 1 0 0,-1 0-1 0 0,0 0 0 0 0,1 0 1 0 0,-1 0-1 0 0,0 0 0 0 0,0-1 1 0 0,3-2-1 0 0,16-15 12 0 0,12-9 6 0 0,-31 27-13 0 0,0-1 1 0 0,0 1-1 0 0,0 0 1 0 0,0 0-1 0 0,0 0 0 0 0,0 0 1 0 0,0 0-1 0 0,0 0 1 0 0,1 1-1 0 0,-1-1 1 0 0,0 1-1 0 0,1 0 1 0 0,-1 0-1 0 0,3-1 0 0 0,0 3 3 0 0,-1 0-1 0 0,1 0 1 0 0,-1 1-1 0 0,0-1 1 0 0,0 1-1 0 0,0 0 1 0 0,0 0-1 0 0,0 0 1 0 0,4 5-1 0 0,15 11 8 0 0,-18-15-15 0 0,0 0-1 0 0,0-1 1 0 0,1 1-1 0 0,0-1 1 0 0,-1-1 0 0 0,1 1-1 0 0,0-1 1 0 0,0 0-1 0 0,1 0 1 0 0,-1 0 0 0 0,0-1-1 0 0,1 0 1 0 0,-1-1-1 0 0,0 1 1 0 0,1-1 0 0 0,6-1-1 0 0,95-5 2 0 0,-106 6 6 0 0,1 0 0 0 0,-1 0-1 0 0,0 0 1 0 0,1 1 0 0 0,-1-1-1 0 0,0 1 1 0 0,0-1 0 0 0,0 1-1 0 0,1 0 1 0 0,-1 0 0 0 0,0 0 0 0 0,0 0-1 0 0,0 0 1 0 0,0 1 0 0 0,-1-1-1 0 0,5 4 1 0 0,-5-3-64 0 0,1-1 0 0 0,0 1 0 0 0,0-1-1 0 0,0 1 1 0 0,0-1 0 0 0,1 0 0 0 0,-1 1 0 0 0,0-1 0 0 0,0 0-1 0 0,1 0 1 0 0,-1-1 0 0 0,1 1 0 0 0,-1-1 0 0 0,1 1 0 0 0,-1-1-1 0 0,1 0 1 0 0,-1 0 0 0 0,5 0 0 0 0,-2-1-233 0 0,1-1 0 0 0,0 0 0 0 0,-1 0 0 0 0,1-1 0 0 0,-1 0-1 0 0,0 0 1 0 0,0 0 0 0 0,0 0 0 0 0,0-1 0 0 0,4-4 0 0 0,45-49-1167 0 0,-30 30 1115 0 0,-12 13 255 0 0,27-26-20 0 0,-37 38 122 0 0,0 0 1 0 0,0 0 0 0 0,0 0 0 0 0,1 1 0 0 0,-1-1 0 0 0,1 1 0 0 0,-1-1 0 0 0,1 1 0 0 0,-1 0 0 0 0,1 0 0 0 0,0 0-1 0 0,0 1 1 0 0,0-1 0 0 0,4 0 0 0 0,-5 1 64 0 0,-1 1-1 0 0,1-1 1 0 0,0 1-1 0 0,0 0 1 0 0,-1 0-1 0 0,1 0 1 0 0,0 0-1 0 0,-1 0 1 0 0,1 0 0 0 0,-1 0-1 0 0,0 0 1 0 0,1 1-1 0 0,-1-1 1 0 0,0 0-1 0 0,0 1 1 0 0,0-1-1 0 0,0 1 1 0 0,0 0-1 0 0,0-1 1 0 0,0 1-1 0 0,0 0 1 0 0,-1-1 0 0 0,1 1-1 0 0,0 0 1 0 0,0 3-1 0 0,8 47 2292 0 0,-8-10-736 0 0,-1-29-1221 0 0,1 0 1 0 0,-1-1-1 0 0,6 24 0 0 0,-6-35-406 0 0,0 0 1 0 0,1 0-1 0 0,-1-1 0 0 0,0 1 1 0 0,1 0-1 0 0,-1 0 0 0 0,0 0 1 0 0,1 0-1 0 0,-1-1 0 0 0,1 1 0 0 0,0 0 1 0 0,-1 0-1 0 0,1-1 0 0 0,-1 1 1 0 0,1 0-1 0 0,0-1 0 0 0,0 1 1 0 0,-1-1-1 0 0,1 1 0 0 0,0-1 0 0 0,0 1 1 0 0,0-1-1 0 0,0 1 0 0 0,-1-1 1 0 0,1 0-1 0 0,0 0 0 0 0,0 1 1 0 0,0-1-1 0 0,0 0 0 0 0,0 0 1 0 0,0 0-1 0 0,0 0 0 0 0,0 0 0 0 0,0 0 1 0 0,0 0-1 0 0,0 0 0 0 0,-1-1 1 0 0,1 1-1 0 0,0 0 0 0 0,0 0 1 0 0,0-1-1 0 0,0 1 0 0 0,0-1 1 0 0,-1 1-1 0 0,1-1 0 0 0,1 0 0 0 0,6-4 36 0 0,0 0-1 0 0,0 0 0 0 0,12-13 0 0 0,-8 9-21 0 0,2-1-45 0 0,1 1-1 0 0,0 1 1 0 0,18-7-1 0 0,-16 7-21 0 0,1 0 0 0 0,22-16 0 0 0,-21 10-36 0 0,-13 9 68 0 0,1-1 0 0 0,0 1 0 0 0,0 1 0 0 0,1 0 0 0 0,14-7 0 0 0,-20 11 18 0 0,0-1 1 0 0,1 0 0 0 0,-1 1-1 0 0,0 0 1 0 0,0 0 0 0 0,1 0-1 0 0,-1 0 1 0 0,0 0 0 0 0,1 0-1 0 0,-1 0 1 0 0,0 1-1 0 0,1-1 1 0 0,-1 1 0 0 0,0 0-1 0 0,0-1 1 0 0,0 1 0 0 0,0 0-1 0 0,0 0 1 0 0,0 0 0 0 0,0 1-1 0 0,0-1 1 0 0,0 1 0 0 0,0-1-1 0 0,-1 1 1 0 0,1-1-1 0 0,2 4 1 0 0,11 15 54 0 0,-14-17-47 0 0,0-1 0 0 0,1 0 0 0 0,-1 1 0 0 0,1-1 0 0 0,-1 0 0 0 0,1 0 0 0 0,0 0 0 0 0,0 0 0 0 0,0 0 0 0 0,0 0 0 0 0,0-1 1 0 0,0 1-1 0 0,0-1 0 0 0,1 1 0 0 0,-1-1 0 0 0,0 0 0 0 0,1 0 0 0 0,-1 0 0 0 0,1 0 0 0 0,-1 0 0 0 0,1-1 0 0 0,5 1 0 0 0,72 0 159 0 0,40-19-186 0 0,-117 18 70 0 0,1 0-1 0 0,0 0 1 0 0,-1 1 0 0 0,1-1-1 0 0,-1 1 1 0 0,1 0-1 0 0,-1 0 1 0 0,1 0 0 0 0,-1 0-1 0 0,0 1 1 0 0,1 0-1 0 0,4 2 1 0 0,-5-2 4 0 0,0 0 0 0 0,0 0 0 0 0,1 0-1 0 0,-1-1 1 0 0,1 1 0 0 0,-1-1 0 0 0,1 0 0 0 0,-1 0 0 0 0,1-1 0 0 0,0 1-1 0 0,-1-1 1 0 0,8 0 0 0 0,51-13 168 0 0,-51 9-206 0 0,0 1 0 0 0,0 1 0 0 0,0 0 0 0 0,0 1 1 0 0,0 0-1 0 0,17 0 0 0 0,-12 1 116 0 0,0 0 0 0 0,0-2 0 0 0,-1 0-1 0 0,1 0 1 0 0,0-2 0 0 0,16-5 0 0 0,-11 3-36 0 0,0 1 0 0 0,31-3 0 0 0,16 0 396 0 0,-65 8-1220 0 0,-1-1 1 0 0,1 0-1 0 0,-1 1 1 0 0,1-1-1 0 0,-1 0 1 0 0,0-1-1 0 0,0 1 1 0 0,1 0-1 0 0,-1-1 1 0 0,2-2 0 0 0,17-8-10133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1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3305 0 0,'4'9'9098'0'0,"8"3"-4320"0"0,-5-6-4152 0 0,0-1 0 0 0,-1 1 1 0 0,2-2-1 0 0,12 8 0 0 0,-13-10-508 0 0,1 1-1 0 0,1-1 0 0 0,-1-1 1 0 0,0 0-1 0 0,0 0 1 0 0,1 0-1 0 0,-1-1 0 0 0,11-1 1 0 0,70-13 1079 0 0,-22 3-535 0 0,-37 9-513 0 0,-1 2 0 0 0,50 5 0 0 0,-55-2-129 0 0,0-1 1 0 0,0-1 0 0 0,0-1-1 0 0,0-1 1 0 0,29-6-1 0 0,177-40 783 0 0,-207 40-1053 0 0,-15 1-4167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1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5841 0 0,'-3'6'9578'0'0,"4"-6"-9383"0"0,6 14 3180 0 0,12 12-2288 0 0,22 8-45 0 0,-34-29-904 0 0,0 0 0 0 0,-1 0 0 0 0,1 0 0 0 0,-1 1 1 0 0,-1 0-1 0 0,1 0 0 0 0,-1 0 0 0 0,6 9 0 0 0,-11-12-67 0 0,1 0-1 0 0,0 0 1 0 0,-1 0 0 0 0,1 0-1 0 0,-1 0 1 0 0,0 0 0 0 0,0 0 0 0 0,0-1-1 0 0,-1 1 1 0 0,1 0 0 0 0,-1 0 0 0 0,1 0-1 0 0,-1 0 1 0 0,0 0 0 0 0,0-1-1 0 0,0 1 1 0 0,-1 0 0 0 0,-2 4 0 0 0,-33 49 59 0 0,31-48-83 0 0,0 0-577 0 0,-14 18 782 0 0,18-16-3569 0 0,6-6-22 0 0,-3-4 2968 0 0,-1 0 0 0 0,1 0 0 0 0,-1 0 0 0 0,1 1 0 0 0,-1-1 0 0 0,1 0 0 0 0,-1 0-1 0 0,1 0 1 0 0,-1 0 0 0 0,1 0 0 0 0,-1 0 0 0 0,1 0 0 0 0,0 0 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22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7538 0 0,'5'-6'6378'0'0,"-5"5"-6100"0"0,0 1-1 0 0,1 0 0 0 0,-1 0 1 0 0,0 0-1 0 0,1 0 0 0 0,-1 0 1 0 0,0 0-1 0 0,1 0 0 0 0,-1 0 1 0 0,1 0-1 0 0,19 1 2786 0 0,18 9-1952 0 0,-34-8-1061 0 0,0 0 0 0 0,1-1 0 0 0,-1 2 1 0 0,0-1-1 0 0,0 0 0 0 0,0 1 1 0 0,0 0-1 0 0,0 0 0 0 0,3 4 1 0 0,-6-6-79 0 0,0 0 0 0 0,0 1 1 0 0,-1-1-1 0 0,1 0 0 0 0,-1 1 1 0 0,1-1-1 0 0,-1 1 0 0 0,1-1 0 0 0,-1 1 1 0 0,0-1-1 0 0,0 0 0 0 0,0 1 1 0 0,0-1-1 0 0,0 1 0 0 0,0-1 1 0 0,0 1-1 0 0,0-1 0 0 0,0 1 1 0 0,-1-1-1 0 0,1 1 0 0 0,-1-1 0 0 0,1 1 1 0 0,-1-1-1 0 0,1 0 0 0 0,-1 1 1 0 0,0-1-1 0 0,0 0 0 0 0,0 0 1 0 0,0 0-1 0 0,0 1 0 0 0,0-1 0 0 0,-1 1 1 0 0,-9 11-367 0 0,7-10 312 0 0,1 1-1 0 0,0 0 1 0 0,0 0 0 0 0,0 0 0 0 0,0 1-1 0 0,-2 4 1 0 0,4-8 67 0 0,1 0 0 0 0,0 1 0 0 0,-1-1 0 0 0,1 0 0 0 0,0 0 0 0 0,0 0 0 0 0,0 1 0 0 0,0-1 0 0 0,0 0 0 0 0,0 0-1 0 0,0 0 1 0 0,0 1 0 0 0,1-1 0 0 0,-1 0 0 0 0,0 0 0 0 0,1 0 0 0 0,-1 0 0 0 0,1 0 0 0 0,-1 0 0 0 0,1 0 0 0 0,0 0 0 0 0,-1 0 0 0 0,1 0 0 0 0,0 0 0 0 0,0 0 0 0 0,-1 0 0 0 0,1 0 0 0 0,0 0 0 0 0,0-1 0 0 0,2 2-1 0 0,3 2-183 0 0,0-1-1 0 0,1 0 1 0 0,-1 0-1 0 0,1-1 1 0 0,0 0-1 0 0,-1 0 1 0 0,1 0-1 0 0,11 0 1 0 0,0 2-4023 0 0,-10 2-193 0 0,-8-6 4410 0 0,-1 0 1 0 0,1 0-1 0 0,0 0 1 0 0,0 1-1 0 0,0-1 0 0 0,0 0 1 0 0,-1 0-1 0 0,1 0 1 0 0,0 0-1 0 0,0 1 1 0 0,0-1-1 0 0,-1 0 0 0 0,1 0 1 0 0,0 0-1 0 0,0 0 1 0 0,-1 0-1 0 0,1 0 0 0 0,0 0 1 0 0,0 0-1 0 0,-1 0 1 0 0,1 0-1 0 0,0 0 1 0 0,0 0-1 0 0,-1 0 0 0 0,1 0 1 0 0,0 0-1 0 0,0 0 1 0 0,-1 0-1 0 0,1 0 1 0 0,0 0-1 0 0,0 0 0 0 0,-1 0 1 0 0,1 0-1 0 0,0 0 1 0 0,0 0-1 0 0,0 0 0 0 0,-1-1 1 0 0,1 1-1 0 0,0 0 1 0 0,0 0-1 0 0,-1-1 1 0 0,0 1 121 0 0,0 0 0 0 0,0-1 0 0 0,0 1 1 0 0,0 0-1 0 0,0-1 0 0 0,0 1 1 0 0,0 0-1 0 0,0 0 0 0 0,0 0 1 0 0,-1 0-1 0 0,1 0 0 0 0,0 0 1 0 0,0 0-1 0 0,0 1 0 0 0,0-1 1 0 0,0 0-1 0 0,0 1 0 0 0,0-1 1 0 0,0 0-1 0 0,0 1 0 0 0,0-1 1 0 0,0 1-1 0 0,0 0 0 0 0,0-1 1 0 0,0 1-1 0 0,0 0 0 0 0,0 0 1 0 0,-20 31 1756 0 0,20-30-1809 0 0,0 1 0 0 0,0 0 0 0 0,0-1-1 0 0,-1 1 1 0 0,1-1 0 0 0,-1 1 0 0 0,0-1 0 0 0,0 0 0 0 0,0 1 0 0 0,0-1 0 0 0,0 0-1 0 0,0 0 1 0 0,0 0 0 0 0,-1-1 0 0 0,1 1 0 0 0,-1-1 0 0 0,1 1 0 0 0,-4 0 0 0 0,0-1 336 0 0,11-3 280 0 0,27-7 825 0 0,-13 4-1945 0 0,0 1 0 0 0,22-1-1 0 0,-21-1-7603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2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45 6545 0 0,'-23'-8'7738'0'0,"-5"-1"-1972"0"0,27 8-5641 0 0,0 1 1 0 0,0 0-1 0 0,1-1 1 0 0,-1 1-1 0 0,0-1 1 0 0,0 1-1 0 0,1-1 1 0 0,-1 1-1 0 0,0-1 1 0 0,1 1-1 0 0,-1-1 1 0 0,0 0-1 0 0,1 1 1 0 0,-1-1-1 0 0,1 0 1 0 0,-1 1-1 0 0,1-1 1 0 0,0 0-1 0 0,-1 0 1 0 0,1 0-1 0 0,0 1 1 0 0,-1-1-1 0 0,1-2 1 0 0,0 3-105 0 0,0-1 0 0 0,1 0-1 0 0,-1 1 1 0 0,0-1 0 0 0,1 1 0 0 0,-1-1 0 0 0,1 0 0 0 0,-1 1-1 0 0,1-1 1 0 0,-1 1 0 0 0,1-1 0 0 0,-1 1 0 0 0,1-1 0 0 0,-1 1-1 0 0,1 0 1 0 0,0-1 0 0 0,-1 1 0 0 0,1 0 0 0 0,0-1 0 0 0,-1 1-1 0 0,1 0 1 0 0,0 0 0 0 0,-1 0 0 0 0,1 0 0 0 0,0-1 0 0 0,0 1-1 0 0,-1 0 1 0 0,1 0 0 0 0,0 0 0 0 0,-1 1 0 0 0,1-1-1 0 0,0 0 1 0 0,0 0 0 0 0,29 3-26 0 0,-29-3 37 0 0,10 2-13 0 0,-1 1 1 0 0,1 0 0 0 0,-1 0 0 0 0,0 1-1 0 0,0 1 1 0 0,0-1 0 0 0,-1 2 0 0 0,0-1-1 0 0,0 1 1 0 0,0 0 0 0 0,-1 1 0 0 0,15 15-1 0 0,-20-19-26 0 0,1 1-1 0 0,-1 0 1 0 0,-1-1 0 0 0,1 1-1 0 0,-1 0 1 0 0,1 0-1 0 0,-1 0 1 0 0,0 1-1 0 0,0-1 1 0 0,-1 1 0 0 0,0-1-1 0 0,1 1 1 0 0,-1-1-1 0 0,-1 1 1 0 0,1-1-1 0 0,-1 1 1 0 0,0 0-1 0 0,0 0 1 0 0,0-1 0 0 0,0 1-1 0 0,-1-1 1 0 0,0 1-1 0 0,0 0 1 0 0,0-1-1 0 0,-1 1 1 0 0,1-1 0 0 0,-1 0-1 0 0,0 1 1 0 0,0-1-1 0 0,-1 0 1 0 0,-4 5-1 0 0,2-2-15 0 0,-1 0 0 0 0,0-1-1 0 0,-1 1 1 0 0,0-1-1 0 0,1-1 1 0 0,-11 7-1 0 0,15-11-2 0 0,-1 1-1 0 0,1 0 0 0 0,0-1 0 0 0,-1 0 0 0 0,1 0 1 0 0,-1 1-1 0 0,0-1 0 0 0,1-1 0 0 0,-1 1 1 0 0,0 0-1 0 0,1-1 0 0 0,-1 1 0 0 0,0-1 0 0 0,0 0 1 0 0,1 0-1 0 0,-1 0 0 0 0,0 0 0 0 0,0 0 0 0 0,0-1 1 0 0,1 1-1 0 0,-1-1 0 0 0,0 0 0 0 0,-4-2 1 0 0,7 3 14 0 0,0 0 0 0 0,-1 0 0 0 0,1 0 1 0 0,0 0-1 0 0,0 0 0 0 0,0 0 1 0 0,-1 0-1 0 0,1-1 0 0 0,0 1 1 0 0,0 0-1 0 0,0 0 0 0 0,-1 0 0 0 0,1 0 1 0 0,0-1-1 0 0,0 1 0 0 0,0 0 1 0 0,0 0-1 0 0,0 0 0 0 0,0 0 0 0 0,0-1 1 0 0,-1 1-1 0 0,1 0 0 0 0,0 0 1 0 0,0-1-1 0 0,0 1 0 0 0,0 0 1 0 0,0 0-1 0 0,0 0 0 0 0,0-1 0 0 0,0 1 1 0 0,0 0-1 0 0,0 0 0 0 0,0-1 1 0 0,0 1-1 0 0,0 0 0 0 0,0 0 0 0 0,0 0 1 0 0,1-1-1 0 0,8-4-173 0 0,13 1 212 0 0,12 8-11 0 0,0 1 0 0 0,-1 2 0 0 0,50 17 0 0 0,-38-11-1266 0 0,-41-11-475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2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7498 0 0,'24'-3'10882'0'0,"18"-12"-6425"0"0,17-4-3497 0 0,-52 18-904 0 0,1 0 0 0 0,-1 0 0 0 0,1 0 0 0 0,0 1 0 0 0,-1 1 0 0 0,1-1 0 0 0,7 2 1 0 0,-13-1-54 0 0,0-1 1 0 0,0 1-1 0 0,0-1 0 0 0,0 1 1 0 0,-1 0-1 0 0,1 0 1 0 0,0 0-1 0 0,-1 0 1 0 0,1 0-1 0 0,0 0 1 0 0,-1 1-1 0 0,0-1 1 0 0,1 0-1 0 0,-1 1 1 0 0,0-1-1 0 0,1 1 1 0 0,-1-1-1 0 0,0 1 1 0 0,0 0-1 0 0,0-1 1 0 0,-1 1-1 0 0,1 0 1 0 0,0 0-1 0 0,-1 0 1 0 0,1 0-1 0 0,-1 0 1 0 0,1 0-1 0 0,-1-1 1 0 0,0 1-1 0 0,0 0 1 0 0,0 4-1 0 0,-2 20-23 0 0,1-20-139 0 0,0 0 1 0 0,1-1-1 0 0,0 1 0 0 0,0 0 1 0 0,0-1-1 0 0,0 1 0 0 0,1 0 1 0 0,0-1-1 0 0,0 1 0 0 0,1-1 0 0 0,2 7 1 0 0,3-5-3485 0 0,-7-7 3286 0 0,1 0 1 0 0,-1 0-1 0 0,0 0 0 0 0,1 0 0 0 0,-1 0 0 0 0,1 0 0 0 0,-1 0 0 0 0,1 0 0 0 0,-1 0 0 0 0,1 0 0 0 0,-1 0 0 0 0,1 0 0 0 0,-1 0 0 0 0,1 0 0 0 0,-1 0 0 0 0,1-1 0 0 0,-1 1 0 0 0,1 0 0 0 0,-1 0 0 0 0,0 0 0 0 0,3-3-1784 0 0,4-4-3715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2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20 13483 0 0,'10'-19'11031'0'0,"-10"31"-10034"0"0,-2 10-717 0 0,-2-1 1 0 0,0 0-1 0 0,-11 32 0 0 0,-14 22-5318 0 0,24-70 1183 0 0,5-12 1695 0 0,5-14 412 0 0,-2 17 1990 0 0,1 0 0 0 0,-1 0 0 0 0,1 1 0 0 0,0-1 0 0 0,0 1 0 0 0,1 0 0 0 0,-1 0 0 0 0,1 0 0 0 0,-1 1 0 0 0,1 0 0 0 0,0 0 0 0 0,0 0 0 0 0,0 0 0 0 0,8-1 0 0 0,-9 2-200 0 0,-1 1-1 0 0,0 0 1 0 0,1-1 0 0 0,-1 2-1 0 0,1-1 1 0 0,-1 0 0 0 0,0 1-1 0 0,1-1 1 0 0,-1 1 0 0 0,1 0-1 0 0,-1 0 1 0 0,4 2-1 0 0,-4-1-587 0 0,0-1 0 0 0,0 1 0 0 0,-1 0 0 0 0,1 0 0 0 0,-1 0 0 0 0,0 0 0 0 0,0 0 0 0 0,0 1-1 0 0,3 2 1 0 0,-3 4-4880 0 0,-3-3 1032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3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8962 0 0,'2'7'7750'0'0,"2"10"-5043"0"0,-5-7-2362 0 0,1-1 0 0 0,-2 1 0 0 0,1-1 0 0 0,-5 13 0 0 0,5-18-671 0 0,0-1 0 0 0,0 1-1 0 0,0-1 1 0 0,-1 1-1 0 0,1-1 1 0 0,-1 0-1 0 0,0 0 1 0 0,0 1-1 0 0,0-1 1 0 0,-1-1-1 0 0,1 1 1 0 0,-1 0-1 0 0,1-1 1 0 0,-5 3-1 0 0,0-2-2346 0 0,6-4 2220 0 0,1 0 593 0 0,1 1-1 0 0,0 0 1 0 0,0-1 0 0 0,0 1 0 0 0,-1 0 0 0 0,1 0-1 0 0,0 0 1 0 0,0-1 0 0 0,0 1 0 0 0,0 0 0 0 0,-1 0-1 0 0,1 0 1 0 0,0 1 0 0 0,0-1 0 0 0,0 0 0 0 0,0 0-1 0 0,-1 0 1 0 0,1 1 0 0 0,1-1 0 0 0,19 7 2096 0 0,-1-2 0 0 0,26 4 0 0 0,-2-9-2731 0 0,-38-1-231 0 0,-1 0 1 0 0,0 0-1 0 0,0 0 0 0 0,0-1 1 0 0,0 0-1 0 0,6-3 0 0 0,-10 5 544 0 0,-1 0-1 0 0,1-1 0 0 0,-1 1 0 0 0,1 0 0 0 0,-1-1 1 0 0,1 1-1 0 0,-1-1 0 0 0,1 1 0 0 0,-1 0 0 0 0,0-1 1 0 0,1 1-1 0 0,-1-1 0 0 0,0 1 0 0 0,1-1 0 0 0,-1 1 1 0 0,0-1-1 0 0,0 0 0 0 0,1 1 0 0 0,-1-1 0 0 0,0 1 1 0 0,0-1-1 0 0,0 1 0 0 0,0-1 0 0 0,0 0 0 0 0,0 1 1 0 0,0-1-1 0 0,0 1 0 0 0,0-1 0 0 0,0 0 0 0 0,0 1 1 0 0,0-1-1 0 0,0 1 0 0 0,-1-1 0 0 0,1 1 0 0 0,0-1 1 0 0,0 0-1 0 0,-1 1 0 0 0,1-1 0 0 0,-1 0 0 0 0,-1-7-2015 0 0,7-5-3174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11490 0 0,'0'-3'874'0'0,"0"0"0"0"0,-1 0 0 0 0,1 0 0 0 0,0-1 0 0 0,0 1-1 0 0,1 0 1 0 0,-1 0 0 0 0,1 0 0 0 0,0 0 0 0 0,-1 0-1 0 0,3-3 1 0 0,-3 5-791 0 0,0 1 1 0 0,1-1-1 0 0,-1 0 0 0 0,0 1 0 0 0,1-1 0 0 0,-1 0 0 0 0,1 1 1 0 0,-1-1-1 0 0,1 1 0 0 0,-1-1 0 0 0,1 1 0 0 0,0-1 0 0 0,-1 1 1 0 0,1 0-1 0 0,-1-1 0 0 0,1 1 0 0 0,0 0 0 0 0,-1-1 0 0 0,1 1 1 0 0,1 0-1 0 0,-1 0-55 0 0,0 0 0 0 0,1 0 0 0 0,-1 0 0 0 0,0 0 0 0 0,0 1 0 0 0,0-1 0 0 0,0 0 0 0 0,0 1 0 0 0,0-1 0 0 0,1 1 0 0 0,-1-1 0 0 0,0 1 0 0 0,0 0 0 0 0,0-1 0 0 0,-1 1 0 0 0,1 0 0 0 0,1 1 0 0 0,6 8 57 0 0,0 0 0 0 0,-1 1 0 0 0,0 0 0 0 0,-1 0 0 0 0,-1 0 0 0 0,1 1 0 0 0,-2 0 0 0 0,0 0 0 0 0,5 24 0 0 0,-5-13-441 0 0,-1 1 0 0 0,0 32-1 0 0,-3-11-7065 0 0,0-23-387 0 0,1-14 2121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4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73 5065 0 0,'1'-7'1256'0'0,"0"1"0"0"0,1-1 0 0 0,0 1 0 0 0,4-11 0 0 0,7-9 7797 0 0,-12 22-7548 0 0,-2 34 1386 0 0,1-12-2873 0 0,-1-3 54 0 0,0 42-228 0 0,1-55 134 0 0,0 1 0 0 0,0-1 1 0 0,0 1-1 0 0,0-1 1 0 0,1 0-1 0 0,0 1 0 0 0,-1-1 1 0 0,1 0-1 0 0,0 1 1 0 0,0-1-1 0 0,0 0 0 0 0,0 0 1 0 0,0 0-1 0 0,1 0 1 0 0,-1 0-1 0 0,1 0 0 0 0,-1 0 1 0 0,4 2-1 0 0,-2-5 12 0 0,0 0 0 0 0,0 0-1 0 0,-1 0 1 0 0,1-1 0 0 0,0 1-1 0 0,-1-1 1 0 0,1 1 0 0 0,-1-1 0 0 0,0 0-1 0 0,0 0 1 0 0,0-1 0 0 0,4-3-1 0 0,-2 1 9 0 0,1 1 4 0 0,-1 1 0 0 0,1 0 0 0 0,0 0 0 0 0,0 0 0 0 0,0 0 0 0 0,0 1-1 0 0,9-3 1 0 0,12-6-2915 0 0,-50 14-15423 0 0,16 1 16101 0 0</inkml:trace>
  <inkml:trace contextRef="#ctx0" brushRef="#br0" timeOffset="1">94 101 5225 0 0,'-3'2'99'0'0,"0"0"0"0"0,0 0 0 0 0,1 0 0 0 0,-1 0 0 0 0,1 0 0 0 0,0 1 1 0 0,-1-1-1 0 0,1 1 0 0 0,0-1 0 0 0,1 1 0 0 0,-1 0 0 0 0,0 0 0 0 0,1 0 0 0 0,-2 5 0 0 0,0-2 185 0 0,-18 18 2501 0 0,-1 1 1461 0 0,19-19-3874 0 0,1 0 1 0 0,0-1-1 0 0,0 1 1 0 0,1 0-1 0 0,-1 1 1 0 0,1-1-1 0 0,1 0 1 0 0,-1 0-1 0 0,1 0 1 0 0,0 1-1 0 0,1-1 1 0 0,-1 0 0 0 0,1 0-1 0 0,0 0 1 0 0,1 0-1 0 0,-1 0 1 0 0,1 0-1 0 0,1 0 1 0 0,-1 0-1 0 0,1-1 1 0 0,0 1-1 0 0,0-1 1 0 0,0 0-1 0 0,6 7 1 0 0,-6-8-236 0 0,0-1 1 0 0,0 1-1 0 0,1-1 1 0 0,-1 1-1 0 0,1-1 0 0 0,-1-1 1 0 0,1 1-1 0 0,0 0 1 0 0,0-1-1 0 0,0 0 1 0 0,1 0-1 0 0,-1 0 0 0 0,0 0 1 0 0,1-1-1 0 0,-1 0 1 0 0,1 1-1 0 0,0-2 1 0 0,-1 1-1 0 0,1-1 0 0 0,0 1 1 0 0,-1-1-1 0 0,1 0 1 0 0,0-1-1 0 0,-1 1 1 0 0,1-1-1 0 0,0 0 0 0 0,-1 0 1 0 0,1-1-1 0 0,-1 1 1 0 0,0-1-1 0 0,1 0 1 0 0,5-4-1 0 0,-5 3-97 0 0,-1-1 1 0 0,0 0-1 0 0,0 0 1 0 0,0 0-1 0 0,0 0 1 0 0,-1-1-1 0 0,1 0 1 0 0,-1 1-1 0 0,-1-1 0 0 0,1 0 1 0 0,-1 0-1 0 0,1-1 1 0 0,1-6-1 0 0,-3 7-401 0 0,0 1-1 0 0,0 0 0 0 0,0-1 1 0 0,0 1-1 0 0,-1-1 1 0 0,1 1-1 0 0,-1-1 0 0 0,-1 1 1 0 0,1-1-1 0 0,-2-6 1 0 0,2 10-340 0 0,-1-1 0 0 0,0 1 0 0 0,0-1 0 0 0,0 1 0 0 0,0-1 0 0 0,-1 1 0 0 0,1 0 0 0 0,0-1 0 0 0,-1 1 0 0 0,1 0 1 0 0,0 0-1 0 0,-1 0 0 0 0,1 0 0 0 0,-1 0 0 0 0,0 0 0 0 0,1 1 0 0 0,-1-1 0 0 0,0 0 0 0 0,1 1 0 0 0,-4-1 0 0 0,-9-3-5513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4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9514 0 0,'12'11'7449'0'0,"7"-8"-4118"0"0,22-9-2045 0 0,-30 4-464 0 0,9 0-390 0 0,38 1 0 0 0,-22 1-2593 0 0,-1-3-4760 0 0,-34 3 6536 0 0,0 0-1 0 0,0 0 0 0 0,0-1 1 0 0,0 1-1 0 0,0 0 0 0 0,0 0 0 0 0,0-1 1 0 0,-1 1-1 0 0,1-1 0 0 0,0 1 1 0 0,0-1-1 0 0,0 1 0 0 0,-1-1 0 0 0,1 1 1 0 0,0-1-1 0 0,-1 0 0 0 0,2 0 1 0 0,5-4-4256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4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6337 0 0,'1'3'10653'0'0,"2"6"-5883"0"0,6 17-2885 0 0,-8-18-1889 0 0,0-1 0 0 0,-1 0 1 0 0,0 0-1 0 0,0 0 0 0 0,-2 10 0 0 0,-7 14-4698 0 0,23-46 1102 0 0,3 12 3283 0 0,-11 4 682 0 0,0 0-1 0 0,0 1 1 0 0,0 0 0 0 0,0 0-1 0 0,6 3 1 0 0,12 4-1643 0 0,-2-5-4704 0 0,-13-4 4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5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3 9930 0 0,'-29'-2'7372'0'0,"16"3"-1390"0"0,51 3-5644 0 0,-15-1-189 0 0,1 0 1 0 0,23 6-1 0 0,-41-7-106 0 0,-1-1 0 0 0,0 1 0 0 0,0 0 1 0 0,0 0-1 0 0,0 0 0 0 0,0 1 0 0 0,0 0 0 0 0,0 0 0 0 0,-1 0 0 0 0,0 1 0 0 0,1-1 0 0 0,-1 1 0 0 0,-1 0 0 0 0,5 6 0 0 0,-6-7-19 0 0,-1 0 0 0 0,0 1 0 0 0,0-1 0 0 0,0 0-1 0 0,0 1 1 0 0,-1-1 0 0 0,1 1 0 0 0,-1-1 0 0 0,0 1 0 0 0,0-1 0 0 0,-1 1 0 0 0,1-1 0 0 0,0 1-1 0 0,-1-1 1 0 0,0 1 0 0 0,0-1 0 0 0,0 1 0 0 0,-1-1 0 0 0,1 0 0 0 0,-1 0 0 0 0,-2 4 0 0 0,-5 11-393 0 0,-2-1 1 0 0,-16 21 0 0 0,26-37 311 0 0,-1 3-105 0 0,-1-1 1 0 0,0 0-1 0 0,0 1 0 0 0,0-1 1 0 0,-1-1-1 0 0,1 1 0 0 0,0-1 1 0 0,-1 1-1 0 0,-5 2 0 0 0,19-4 261 0 0,-1 0-1 0 0,1 1 1 0 0,-1 1-1 0 0,0 0 1 0 0,0 0-1 0 0,0 1 1 0 0,9 4-1 0 0,29 11 4 0 0,-39-16-452 0 0,23 4-523 0 0,-18-9-3311 0 0,-7-15-10641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5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8378 0 0,'10'6'8474'0'0,"3"0"-3420"0"0,24 5-2219 0 0,-24-9-3470 0 0,0 1 0 0 0,0-2 0 0 0,25 1 0 0 0,-36-2 150 0 0,0-1 0 0 0,0 1 0 0 0,0 0 0 0 0,0-1 0 0 0,0 1 0 0 0,-1-1 0 0 0,1 1 0 0 0,0-1 0 0 0,0 0 0 0 0,0 0 0 0 0,-1 0 0 0 0,1 0 0 0 0,-1 0 0 0 0,1 0 0 0 0,0 0 0 0 0,-1-1 0 0 0,0 1 0 0 0,1 0 0 0 0,-1-1 0 0 0,0 1 0 0 0,0-1 0 0 0,0 0 0 0 0,0 1-1 0 0,0-1 1 0 0,0 0 0 0 0,0 0 0 0 0,-1 1 0 0 0,1-1 0 0 0,-1 0 0 0 0,1 0 0 0 0,-1-2 0 0 0,1-29-1020 0 0,-9 9 16257 0 0,1 45-12417 0 0,2-4-1783 0 0,1 6-559 0 0,1 0-1 0 0,1 0 0 0 0,1 0 1 0 0,2 29-1 0 0,0-3-7818 0 0,-18-62 162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23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17 6681 0 0,'9'-16'12559'0'0,"-11"27"-10626"0"0,-32 149-912 0 0,11-46-4676 0 0,23-134-1324 0 0,0 19 5001 0 0,1 0-1 0 0,-1 0 1 0 0,0 0 0 0 0,0 0-1 0 0,1 0 1 0 0,-1-1 0 0 0,1 1-1 0 0,-1 0 1 0 0,1 0 0 0 0,0 0-1 0 0,-1 0 1 0 0,1 0-1 0 0,0 0 1 0 0,0 0 0 0 0,-1 1-1 0 0,1-1 1 0 0,0 0 0 0 0,0 0-1 0 0,0 1 1 0 0,0-1 0 0 0,0 0-1 0 0,0 1 1 0 0,0-1 0 0 0,0 1-1 0 0,1-1 1 0 0,-1 1 0 0 0,0 0-1 0 0,0 0 1 0 0,0-1 0 0 0,0 1-1 0 0,1 0 1 0 0,-1 0-1 0 0,0 0 1 0 0,2 0 0 0 0,5 2 59 0 0,1 1 1 0 0,0-1-1 0 0,-1 1 1 0 0,1 1-1 0 0,-1 0 1 0 0,0 0-1 0 0,11 8 1 0 0,-11-7-129 0 0,-1 0 0 0 0,0-1 0 0 0,1 0 0 0 0,0 0 0 0 0,0-1 0 0 0,0 0 0 0 0,0-1 0 0 0,12 3 0 0 0,-20-5-63 0 0,1 0 0 0 0,-1 0 0 0 0,0 0 1 0 0,1 0-1 0 0,-1 1 0 0 0,1-1 0 0 0,-1 0 0 0 0,1 0 0 0 0,-1 0 0 0 0,1 0 0 0 0,-1 0 0 0 0,0 0 1 0 0,1 0-1 0 0,-1 0 0 0 0,1-1 0 0 0,-1 1 0 0 0,1 0 0 0 0,-1 0 0 0 0,0 0 0 0 0,1 0 0 0 0,-1 0 1 0 0,1-1-1 0 0,-1 1 0 0 0,0 0 0 0 0,1 0 0 0 0,-1-1 0 0 0,0 1 0 0 0,1 0 0 0 0,-1-1 0 0 0,0 1 1 0 0,1 0-1 0 0,-1-1 0 0 0,0 1 0 0 0,0-1 0 0 0,1 1 0 0 0,-1 0 0 0 0,0-1 0 0 0,0 1 0 0 0,0-1 1 0 0,0 1-1 0 0,0 0 0 0 0,1-1 0 0 0,-1 1 0 0 0,0-1 0 0 0,0 1 0 0 0,0-1 0 0 0,0 1 0 0 0,0-1 1 0 0,0 1-1 0 0,-1-1 0 0 0,-8-20-3948 0 0,3 11 1237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6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10898 0 0,'-1'3'441'0'0,"-1"0"0"0"0,1 0 0 0 0,1 0 0 0 0,-1-1 0 0 0,0 1 0 0 0,1 0 0 0 0,-1 0-1 0 0,1 0 1 0 0,0 0 0 0 0,0 0 0 0 0,0 0 0 0 0,0 0 0 0 0,1 0 0 0 0,-1 0 0 0 0,1 0 0 0 0,0 0 0 0 0,0 0-1 0 0,0 0 1 0 0,1 3 0 0 0,0-3-271 0 0,1 0 1 0 0,-1 0-1 0 0,1 0 0 0 0,-1 0 1 0 0,1 0-1 0 0,0-1 0 0 0,0 1 0 0 0,0-1 1 0 0,1 1-1 0 0,-1-1 0 0 0,0 0 0 0 0,8 2 1 0 0,-1 0-676 0 0,0-1 0 0 0,0 0 0 0 0,0-1 0 0 0,0 0 0 0 0,0 0 0 0 0,1-1 0 0 0,-1-1 0 0 0,1 0 0 0 0,-1 0 0 0 0,13-2 0 0 0,-20 1-246 0 0,1 0-1 0 0,-1 0 1 0 0,1 0-1 0 0,-1-1 0 0 0,0 1 1 0 0,0-1-1 0 0,0 0 1 0 0,0 0-1 0 0,0 0 0 0 0,0 0 1 0 0,4-4-1 0 0,5-7-3851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6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45 6801 0 0,'-24'-24'4103'0'0,"7"8"2678"0"0,37 25 152 0 0,24 3-7184 0 0,-39-11 696 0 0,2 1-389 0 0,28 5 186 0 0,-35-7-242 0 0,1 1-1 0 0,0-1 1 0 0,-1 0 0 0 0,1 0 0 0 0,0 0 0 0 0,-1 0-1 0 0,1 0 1 0 0,0 0 0 0 0,-1 0 0 0 0,1 0 0 0 0,0 0 0 0 0,-1 0-1 0 0,1 0 1 0 0,0 0 0 0 0,-1-1 0 0 0,1 1 0 0 0,-1 0 0 0 0,1 0-1 0 0,0-1 1 0 0,-1 1 0 0 0,1 0 0 0 0,-1-1 0 0 0,1 1-1 0 0,-1-1 1 0 0,1 1 0 0 0,-1 0 0 0 0,1-1 0 0 0,-1 1 0 0 0,1-1-1 0 0,-1 0 1 0 0,0 1 0 0 0,1-1 0 0 0,-1 1 0 0 0,0-1 0 0 0,1 1-1 0 0,-1-1 1 0 0,0 0 0 0 0,0 1 0 0 0,1-2 0 0 0,-2 1-11 0 0,1 0 0 0 0,0 1 0 0 0,0-1 0 0 0,0 0 0 0 0,-1 1 0 0 0,1-1 0 0 0,0 0 0 0 0,-1 1 0 0 0,1-1 0 0 0,-1 0 0 0 0,1 1 0 0 0,-1-1 0 0 0,1 1 0 0 0,-1-1 0 0 0,1 1 0 0 0,-1-1 0 0 0,1 1 1 0 0,-1-1-1 0 0,0 1 0 0 0,1 0 0 0 0,-1-1 0 0 0,0 1 0 0 0,1 0 0 0 0,-1 0 0 0 0,0-1 0 0 0,1 1 0 0 0,-1 0 0 0 0,0 0 0 0 0,0 0 0 0 0,1 0 0 0 0,-1 0 0 0 0,0 0 0 0 0,0 0 0 0 0,1 0 0 0 0,-1 0 0 0 0,0 0 0 0 0,0 0 0 0 0,1 1 0 0 0,-1-1 1 0 0,0 0-1 0 0,1 0 0 0 0,-2 1 0 0 0,-30 10-2 0 0,27-9 17 0 0,1 0 1 0 0,0 1 0 0 0,0 0-1 0 0,0 0 1 0 0,0 0 0 0 0,0 1-1 0 0,0-1 1 0 0,1 1 0 0 0,0 0-1 0 0,0 0 1 0 0,0 0 0 0 0,0 0-1 0 0,1 0 1 0 0,-1 1 0 0 0,1-1-1 0 0,0 1 1 0 0,-2 9 0 0 0,3-11-4 0 0,1 0-1 0 0,-1 0 1 0 0,1 1 0 0 0,0-1 0 0 0,0 0 0 0 0,0 0 0 0 0,1 0 0 0 0,-1 0 0 0 0,1 0 0 0 0,-1 0 0 0 0,1 0-1 0 0,0 0 1 0 0,0 0 0 0 0,1 0 0 0 0,-1-1 0 0 0,1 1 0 0 0,-1 0 0 0 0,1-1 0 0 0,0 1 0 0 0,0-1 0 0 0,0 1 0 0 0,0-1-1 0 0,0 0 1 0 0,0 0 0 0 0,1 0 0 0 0,-1 0 0 0 0,1-1 0 0 0,0 1 0 0 0,-1-1 0 0 0,5 2 0 0 0,-4-1-158 0 0,0-1 1 0 0,0 0-1 0 0,0 1 0 0 0,0-2 1 0 0,0 1-1 0 0,0 0 1 0 0,0 0-1 0 0,0-1 1 0 0,0 0-1 0 0,0 0 1 0 0,1 0-1 0 0,-1 0 1 0 0,0 0-1 0 0,0-1 0 0 0,0 1 1 0 0,0-1-1 0 0,0 0 1 0 0,4-1-1 0 0,-2 0-645 0 0,0-1 0 0 0,-1 0 0 0 0,1 1 0 0 0,-1-2 0 0 0,0 1 0 0 0,0 0 0 0 0,0-1-1 0 0,0 0 1 0 0,-1 0 0 0 0,5-6 0 0 0,-2 2-345 0 0,-1-1 0 0 0,1-1 0 0 0,-2 1 0 0 0,1-1 0 0 0,5-19 0 0 0,-2-19 5298 0 0,-9 31 5058 0 0,1 30-2509 0 0,-3 18-5608 0 0,-2 7-863 0 0,2-22-247 0 0,0 0 0 0 0,1 1 0 0 0,2-1 0 0 0,1 30 0 0 0,-1-45 9 0 0,0 0-1 0 0,0-1 1 0 0,0 1 0 0 0,1-1 0 0 0,-1 1 0 0 0,0 0-1 0 0,1-1 1 0 0,-1 1 0 0 0,0-1 0 0 0,1 1-1 0 0,-1-1 1 0 0,1 1 0 0 0,-1-1 0 0 0,1 1-1 0 0,-1-1 1 0 0,1 0 0 0 0,-1 1 0 0 0,1-1 0 0 0,0 1-1 0 0,-1-1 1 0 0,1 0 0 0 0,0 0 0 0 0,-1 1-1 0 0,1-1 1 0 0,-1 0 0 0 0,1 0 0 0 0,0 0 0 0 0,-1 0-1 0 0,1 0 1 0 0,0 0 0 0 0,-1 0 0 0 0,1 0-1 0 0,0 0 1 0 0,-1 0 0 0 0,1 0 0 0 0,0 0 0 0 0,-1-1-1 0 0,1 1 1 0 0,0 0 0 0 0,33-12-1031 0 0,-23 8-254 0 0,5 1-1301 0 0,-9 3-1755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6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6313 0 0,'-9'3'1098'0'0,"-8"2"5185"0"0,9-3-124 0 0,18-7-2384 0 0,-2 3-3546 0 0,-1-1 1 0 0,1 1-1 0 0,-1 1 0 0 0,1 0 1 0 0,0 0-1 0 0,9 0 1 0 0,-15 1-225 0 0,0-1 1 0 0,0 1-1 0 0,-1 0 0 0 0,1 0 1 0 0,0 0-1 0 0,0 0 1 0 0,0 0-1 0 0,0 1 1 0 0,0-1-1 0 0,0 1 1 0 0,-1-1-1 0 0,1 1 1 0 0,0-1-1 0 0,0 1 0 0 0,-1 0 1 0 0,1 0-1 0 0,-1 0 1 0 0,1 0-1 0 0,0 0 1 0 0,-1 0-1 0 0,0 1 1 0 0,1-1-1 0 0,-1 0 1 0 0,0 1-1 0 0,0-1 0 0 0,1 1 1 0 0,-1-1-1 0 0,0 1 1 0 0,-1 0-1 0 0,2 2 1 0 0,-2 0-13 0 0,0-1 0 0 0,-1 1 0 0 0,0-1 0 0 0,0 0-1 0 0,0 1 1 0 0,0-1 0 0 0,0 0 0 0 0,0 0 0 0 0,-4 6 0 0 0,2-5 170 0 0,1 0 0 0 0,0 0 1 0 0,0 0-1 0 0,1 1 0 0 0,-1-1 0 0 0,1 1 0 0 0,-1 4 0 0 0,2-8-134 0 0,0 0-1 0 0,1 0 1 0 0,-1 0 0 0 0,0 0-1 0 0,0 0 1 0 0,1 0 0 0 0,-1 0-1 0 0,1 0 1 0 0,-1 0 0 0 0,1 0-1 0 0,-1 0 1 0 0,1-1 0 0 0,-1 1-1 0 0,1 0 1 0 0,0 0 0 0 0,-1-1-1 0 0,1 1 1 0 0,0 0 0 0 0,0-1-1 0 0,-1 1 1 0 0,1-1 0 0 0,0 1-1 0 0,0-1 1 0 0,0 1-1 0 0,0-1 1 0 0,0 1 0 0 0,0-1-1 0 0,0 0 1 0 0,0 0 0 0 0,0 1-1 0 0,0-1 1 0 0,0 0 0 0 0,0 0-1 0 0,0 0 1 0 0,0 0 0 0 0,0 0-1 0 0,1-1 1 0 0,8 2-387 0 0,-1-1 0 0 0,1-1 0 0 0,0 0 0 0 0,-1 0 0 0 0,19-6 0 0 0,20-10-9014 0 0,-47 17 8957 0 0,0-1-1 0 0,0 1 0 0 0,0-1 1 0 0,0 1-1 0 0,0-1 1 0 0,0 0-1 0 0,0 1 0 0 0,-1-1 1 0 0,1 0-1 0 0,0 1 0 0 0,0-1 1 0 0,-1 0-1 0 0,1 0 1 0 0,-1 0-1 0 0,1 0 0 0 0,0-1 1 0 0,1-2-980 0 0,6-3-3758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7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7698 0 0,'6'-3'2619'0'0,"1"-1"0"0"0,1 1 0 0 0,-1 1 0 0 0,10-3 0 0 0,13 2 1501 0 0,-29 4-4122 0 0,0 0 0 0 0,0 0 0 0 0,0-1-1 0 0,0 2 1 0 0,0-1 0 0 0,0 0 0 0 0,0 0-1 0 0,0 0 1 0 0,-1 0 0 0 0,1 0 0 0 0,0 1-1 0 0,-1-1 1 0 0,1 0 0 0 0,-1 1 0 0 0,1-1-1 0 0,-1 0 1 0 0,0 1 0 0 0,1-1-1 0 0,-1 1 1 0 0,0 1 0 0 0,2 5-3848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2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1 105 5449 0 0,'4'37'6562'0'0,"-4"-36"-6322"0"0,0 1 0 0 0,0-1 1 0 0,0 0-1 0 0,0 1 1 0 0,0-1-1 0 0,0 0 1 0 0,0 1-1 0 0,1-1 1 0 0,-1 0-1 0 0,0 1 0 0 0,1-1 1 0 0,-1 0-1 0 0,1 0 1 0 0,-1 1-1 0 0,1-1 1 0 0,0 0-1 0 0,0 0 1 0 0,-1 0-1 0 0,1 0 0 0 0,0 0 1 0 0,0 0-1 0 0,0 0 1 0 0,0 0-1 0 0,0 0 1 0 0,0 0-1 0 0,0-1 1 0 0,1 1-1 0 0,1 1 0 0 0,2-1 27 0 0,0 0 0 0 0,0-1 0 0 0,0 1 0 0 0,0-1 0 0 0,0 0 0 0 0,8-1-1 0 0,0 1-629 0 0,104-7 565 0 0,0-4 0 0 0,169-40 0 0 0,-217 34-81 0 0,1 4 1 0 0,1 2 0 0 0,0 4-1 0 0,0 2 1 0 0,114 8-1 0 0,3 30 283 0 0,-26-3-120 0 0,-141-28-118 0 0,0-1-1 0 0,0-1 1 0 0,0-2-1 0 0,0 0 0 0 0,0-1 1 0 0,0-1-1 0 0,-1 0 0 0 0,26-11 1 0 0,3 6 472 0 0,-42 8-626 0 0,0 1 1 0 0,0-2-1 0 0,0 1 0 0 0,0-1 1 0 0,0 0-1 0 0,0 0 1 0 0,0-1-1 0 0,9-5 0 0 0,-9 4-275 0 0,-1-1 0 0 0,0 0-1 0 0,1 0 1 0 0,5-8 0 0 0,-1-1-3003 0 0,-4 0-3617 0 0,-3 10 3188 0 0,7 9-1701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2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 7226 0 0,'-12'-5'12031'0'0,"22"8"-8318"0"0,4 3-4328 0 0,16 10 791 0 0,-2 2-1 0 0,0 1 0 0 0,-1 0 0 0 0,-1 2 0 0 0,-1 2 0 0 0,28 30 0 0 0,-49-47-131 0 0,0-1-1 0 0,-1 1 1 0 0,0 0 0 0 0,-1 0 0 0 0,1 0-1 0 0,-1 1 1 0 0,0-1 0 0 0,0 0-1 0 0,-1 1 1 0 0,0-1 0 0 0,0 1 0 0 0,-1-1-1 0 0,0 1 1 0 0,0 0 0 0 0,0-1-1 0 0,-1 1 1 0 0,0-1 0 0 0,0 1 0 0 0,0-1-1 0 0,-1 1 1 0 0,-5 9 0 0 0,0 4-349 0 0,-1-1 0 0 0,-1-1 0 0 0,-1 0 0 0 0,-1 0 0 0 0,-22 28 0 0 0,33-46 236 0 0,0 0 1 0 0,0 0-1 0 0,0 0 1 0 0,0 0-1 0 0,0 0 1 0 0,-1 0-1 0 0,1 0 1 0 0,0 0-1 0 0,0 0 1 0 0,0 0-1 0 0,0 0 1 0 0,0 0-70 0 0,0 1 70 0 0,0-1-1 0 0,0 0 1 0 0,0 0-1 0 0,0 0 1 0 0,-1 0-1 0 0,1 0 1 0 0,0 0-1 0 0,0 0 1 0 0,0 0-1 0 0,0 0 1 0 0,0 1-1 0 0,0-1 1 0 0,0 0-1 0 0,0 0 1 0 0,0 0-1 0 0,0 0 1 0 0,0 0-1 0 0,0 0 0 0 0,0 0 1 0 0,0 1-1 0 0,0-1 1 0 0,0 0-1 0 0,0 0 1 0 0,0 0-1 0 0,0 0 1 0 0,1 0-1 0 0,-1 0 1 0 0,0 0-1 0 0,0 0 1 0 0,0 1-1 0 0,0-1 1 0 0,0 0-1 0 0,0 0 1 0 0,0 0-70 0 0,0 0 70 0 0,0 0-1 0 0,0 0 1 0 0,0 0-1 0 0,1 0 1 0 0,-1 0-1 0 0,0 0 1 0 0,0 0-1 0 0,0 0 1 0 0,0 0-1 0 0,0 0 1 0 0,0 1-1 0 0,0-1 1 0 0,1 0-1 0 0,-1 0 1 0 0,0 0-1 0 0,0 0 1 0 0,0 0-1 0 0,0 0 0 0 0,10-2-6752 0 0,-9 2 5851 0 0,8-2-5134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3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37 6521 0 0,'0'-1'388'0'0,"0"0"-1"0"0,0 0 0 0 0,0-1 0 0 0,0 1 0 0 0,-1 0 0 0 0,1 0 0 0 0,0 0 0 0 0,-1 0 0 0 0,1 0 0 0 0,-1 0 1 0 0,1 0-1 0 0,-1 0 0 0 0,0 0 0 0 0,1 0 0 0 0,-1 0 0 0 0,0 0 0 0 0,1 0 0 0 0,-1 1 0 0 0,0-1 1 0 0,0 0-1 0 0,0 0 0 0 0,0 1 0 0 0,0-1 0 0 0,0 1 0 0 0,0-1 0 0 0,-2 0 0 0 0,1 1-71 0 0,0 0-1 0 0,1 0 0 0 0,-1 0 0 0 0,0 0 1 0 0,0 0-1 0 0,0 1 0 0 0,0-1 0 0 0,0 0 1 0 0,0 1-1 0 0,1 0 0 0 0,-1-1 0 0 0,0 1 0 0 0,0 0 1 0 0,-2 2-1 0 0,-1 1-131 0 0,-1 0 1 0 0,0 0-1 0 0,1 0 0 0 0,0 1 1 0 0,0 0-1 0 0,1 0 0 0 0,-1 0 1 0 0,-3 7-1 0 0,5-5-178 0 0,1-1 1 0 0,0 0-1 0 0,0 1 1 0 0,1-1-1 0 0,0 1 1 0 0,0 0-1 0 0,0-1 1 0 0,1 1-1 0 0,0 0 0 0 0,0 0 1 0 0,1-1-1 0 0,0 1 1 0 0,0-1-1 0 0,1 1 1 0 0,-1-1-1 0 0,1 1 1 0 0,1-1-1 0 0,-1 0 0 0 0,4 7 1 0 0,-1-5-16 0 0,-1 0 0 0 0,1 0 0 0 0,0 0 0 0 0,0 0 0 0 0,1-1 0 0 0,0 0 0 0 0,1 0 0 0 0,-1 0 0 0 0,1-1 0 0 0,1 0 0 0 0,-1 0 0 0 0,1-1 0 0 0,9 5 0 0 0,-15-9 6 0 0,1 1 0 0 0,0-1 0 0 0,-1 0 0 0 0,1 0 0 0 0,0-1 0 0 0,0 1 0 0 0,0 0 0 0 0,0-1 0 0 0,0 0 0 0 0,0 0 0 0 0,0 0 0 0 0,0 0 0 0 0,0 0 0 0 0,-1 0 0 0 0,1-1 0 0 0,0 0 0 0 0,0 1 0 0 0,0-1 0 0 0,3-2 0 0 0,-3 1 6 0 0,1 0 0 0 0,-1 0 0 0 0,0-1 0 0 0,1 1 0 0 0,-1-1 0 0 0,-1 0 0 0 0,1 0 0 0 0,0 0 0 0 0,-1-1 0 0 0,1 1 0 0 0,-1 0 0 0 0,2-6 1 0 0,1-1 24 0 0,-1 0 1 0 0,-1 0-1 0 0,1 0 1 0 0,-2 0-1 0 0,1 0 1 0 0,-2-1-1 0 0,1 1 1 0 0,-1-1-1 0 0,-1-17 1 0 0,0 22-1 0 0,-1 1 1 0 0,0 0-1 0 0,0-1 0 0 0,0 1 1 0 0,-1 0-1 0 0,0 0 0 0 0,0 0 1 0 0,0 0-1 0 0,0 0 0 0 0,-1 0 0 0 0,0 0 1 0 0,0 1-1 0 0,0 0 0 0 0,0-1 1 0 0,-1 1-1 0 0,-4-4 0 0 0,-1 2-403 0 0,0-1 0 0 0,0 1 0 0 0,0 1 0 0 0,-1-1 0 0 0,0 2 0 0 0,-19-7 0 0 0,17 4-3853 0 0,10 3 779 0 0,2 4 3203 0 0,0 0 0 0 0,0 0-1 0 0,0-1 1 0 0,1 1 0 0 0,-1 0-1 0 0,0-1 1 0 0,0 1 0 0 0,0 0-1 0 0,0 0 1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3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7250 0 0,'3'0'1072'0'0,"0"0"0"0"0,0 0 1 0 0,0 0-1 0 0,0 0 1 0 0,0 1-1 0 0,0-1 0 0 0,-1 1 1 0 0,1-1-1 0 0,0 1 1 0 0,3 1-1 0 0,4 13 4746 0 0,-6 3-5523 0 0,2 67 41 0 0,7 51-330 0 0,-10-121-2327 0 0,1 1 0 0 0,0-1 0 0 0,10 22 0 0 0,-9-26-2784 0 0,1-2-1878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4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8 8746 0 0,'0'-1'354'0'0,"-1"1"1"0"0,0-1-1 0 0,1 0 1 0 0,-1 1 0 0 0,0-1-1 0 0,1 1 1 0 0,-1-1-1 0 0,0 1 1 0 0,0-1-1 0 0,0 1 1 0 0,1 0-1 0 0,-1 0 1 0 0,0-1-1 0 0,0 1 1 0 0,0 0-1 0 0,0 0 1 0 0,1 0-1 0 0,-1 0 1 0 0,0 0-1 0 0,0 0 1 0 0,0 0-1 0 0,0 0 1 0 0,0 0 0 0 0,0 0-1 0 0,1 0 1 0 0,-1 0-1 0 0,0 1 1 0 0,0-1-1 0 0,0 0 1 0 0,1 1-1 0 0,-1-1 1 0 0,-1 1-1 0 0,0 2 68 0 0,-1 0 0 0 0,1 0-1 0 0,0 0 1 0 0,0 0-1 0 0,1 0 1 0 0,-1 0 0 0 0,-1 4-1 0 0,1-2-478 0 0,-24 60 549 0 0,-18 73 0 0 0,9-29-1879 0 0,22-68-1025 0 0,9-26-1108 0 0,10-27-4333 0 0,-2-2 8530 0 0,2 1 0 0 0,0 0 0 0 0,0 1 0 0 0,1-1 0 0 0,15-18 0 0 0,-20 28-504 0 0,0 0 1 0 0,1 1-1 0 0,-1 0 0 0 0,1 0 1 0 0,0-1-1 0 0,0 1 1 0 0,-1 1-1 0 0,1-1 1 0 0,1 0-1 0 0,-1 1 1 0 0,0 0-1 0 0,0 0 1 0 0,0 0-1 0 0,1 0 1 0 0,-1 0-1 0 0,1 0 1 0 0,-1 1-1 0 0,0 0 1 0 0,1 0-1 0 0,-1 0 0 0 0,1 0 1 0 0,-1 0-1 0 0,1 1 1 0 0,-1-1-1 0 0,0 1 1 0 0,1 0-1 0 0,-1 0 1 0 0,0 0-1 0 0,4 3 1 0 0,0-1-48 0 0,0 1-1 0 0,-1 0 1 0 0,1 0 0 0 0,-1 1 0 0 0,0 0 0 0 0,0 0 0 0 0,-1 0-1 0 0,0 1 1 0 0,0 0 0 0 0,0 0 0 0 0,7 13 0 0 0,18 20-4794 0 0,-22-33 308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4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12555 0 0,'8'19'8588'0'0,"-8"17"-7632"0"0,0-26-214 0 0,-2 48 83 0 0,-1-15-975 0 0,3 1 0 0 0,8 74 0 0 0,-1-91-2403 0 0,-7-26 2248 0 0,0-1 0 0 0,0 1-1 0 0,0 0 1 0 0,1 0 0 0 0,-1-1-1 0 0,0 1 1 0 0,1 0 0 0 0,-1-1 0 0 0,0 1-1 0 0,1 0 1 0 0,-1-1 0 0 0,1 1 0 0 0,-1 0-1 0 0,1-1 1 0 0,-1 1 0 0 0,1-1-1 0 0,-1 1 1 0 0,1-1 0 0 0,-1 1 0 0 0,1-1-1 0 0,0 0 1 0 0,-1 1 0 0 0,1-1 0 0 0,0 0-1 0 0,0 1 1 0 0,-1-1 0 0 0,1 0-1 0 0,0 0 1 0 0,-1 0 0 0 0,1 1 0 0 0,1-1-1 0 0,-2-3-195 0 0,-1 1 0 0 0,1 0 0 0 0,-1 0 0 0 0,0 0 0 0 0,0 0 0 0 0,0 0 0 0 0,0 0 0 0 0,0 0 0 0 0,0 0 0 0 0,-2-2-1 0 0,3 4 385 0 0,0-1-1 0 0,-1 1 1 0 0,1 0-1 0 0,0-1 1 0 0,0 1-1 0 0,0 0 1 0 0,0-1-1 0 0,0 1 1 0 0,0-1-1 0 0,0 1 1 0 0,0 0-1 0 0,0-1 1 0 0,0 1-1 0 0,0 0 0 0 0,0-1 1 0 0,0 1-1 0 0,0 0 1 0 0,0-1-1 0 0,0 1 1 0 0,0 0-1 0 0,0-1 1 0 0,1 1-1 0 0,-1 0 1 0 0,0-1-1 0 0,0 1 1 0 0,0 0-1 0 0,1-1 0 0 0,-1 1 1 0 0,0 0-1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16T04:09:16.6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9510 6829 1038 0,'-7'-1'210'16,"2"-1"-116"-16,-2-2-37 0,2-1-18 0,1 1-18 16,-1-1-5-16,-1-1 4 0,-1 2 16 15,0 0 18-15,0 1 27 0,-2 0 24 16,-1 1 18-16,0 1 9 0,-3 0-4 16,2 1-14-16,-1 0-13 0,-1 0-26 15,-2-1-19-15,1 0-21 0,-1-1-20 16,-2-1-4-16,1 0-9 0,-2 1 4 15,-1 0-1-15,-1 1-2 0,-1 1 5 16,-1 1 0-16,0 3 0 16,-1 1 3-16,2 1 1 0,0 2 2 0,-1 1 2 15,2 2-1-15,-2 1-4 0,2 0-3 0,1 4-6 16,-2 2-2-16,4 0-2 16,0 3 0-16,0-1 2 0,2 0 0 0,1 2 0 15,-1-2 0-15,2 2 0 0,2-2-3 16,-1 0 1-16,0 2 1 0,1 0 1 15,0 3 3-15,0 0 4 0,0 2 4 16,1 0 2-16,1 2 0 0,2 0-5 16,3 0-3-16,3 1-5 0,2-3 3 15,2 1-3-15,3-3 4 0,-1 1-3 16,4-2-4-16,3 1 1 0,-1-2-3 0,3 3 2 16,2-2 0-16,3 0 0 0,0 1-1 15,2-2 3-15,0 1-4 0,2-2 3 16,2 1-1-16,2-3 0 0,1 1-1 15,0-3 0-15,1-2-1 0,-1 1-2 16,0-4 1-16,2-1-4 0,-1-2 4 0,2-2-4 16,1-2 2-16,0-1 0 15,1-3 0-15,0-2-2 0,1-2 4 0,0-4-1 16,-1-2 3-16,2-1 2 16,-2-4-1-16,-1-1 3 0,0-2 0 0,0-1 0 15,-1-1 3-15,0-1-3 0,-3 0 0 16,-1-1 2-16,-4 0-1 0,0-2-1 15,-1-4 2-15,0-2-1 0,-2-5-1 0,1-2 2 16,0-1 0-16,-3-2-2 16,2 0-2-16,-3-1 0 0,0 1 2 0,-2-2 2 15,-1 0 3-15,-2 1 1 16,-2 0 2-16,-1 0 2 0,-1 0-2 0,-4 0 3 16,-2 2-4-16,0-1 5 0,-4 0 3 15,-2 0 1-15,-3 3 4 0,0 2 1 16,-3 2 5-16,-3 4 6 0,-1 3 3 15,-4 2 7-15,-2 3 0 0,-2 2 0 16,-1 3 4-16,-3 4-4 0,0 3-1 16,-2 2-6-16,0 2-8 0,-1 2-10 15,0 4-4-15,-3-1-8 0,2 0-3 0,-1 1-1 16,4-1-1-16,4 0-3 16,2 0-1-16,1 1-1 0,2 1-6 0,-1 0-1 15,2 2-5-15,1 1-4 0,-2 0-7 16,2 2-14-16,-1 0-13 0,0 0-18 15,1 0-30-15,2 0-64 0,2-1-100 16,0 0-147-16,1-2-103 0,0-2 99 16,1 0-280-16</inkml:trace>
  <inkml:trace contextRef="#ctx0" brushRef="#br0" timeOffset="848.7">9611 6570 690 0,'-6'1'52'0,"2"0"1"0,0-1 7 0,1 0 5 16,1-1 8-16,1 0 12 0,0 0 3 15,1-2-1-15,0-1-12 0,1-1-20 16,1-1-13-16,2-3-21 0,1-1-10 16,2-2-5-16,1-2-2 0,2 0-2 15,1-1 5-15,-1 2 16 0,1 0 20 16,3-1 17-16,-1 2 9 0,2 0-4 15,2-1-4-15,3 0-5 0,2 1-3 16,4 1-9-16,3-1-14 0,4-1-13 16,3 2-10-16,0 0-4 0,3 0-5 0,0 1 4 15,1 0-4-15,-2 2 7 0,0-1 2 16,-2 1 0-16,-4 0 4 0,-1 1-1 16,-4-1 2-16,-3 2-3 0,1-1 2 15,-4 0-1-15,-1-1-1 0,-1 0 2 16,-3 0-13-16,-2-2-53 0,-1 1-135 15,-4-2-169-15,-2-1-6 0,-2 0-370 16</inkml:trace>
  <inkml:trace contextRef="#ctx0" brushRef="#br0" timeOffset="1514.23">10380 5872 618 0,'-11'8'127'0,"1"-1"-19"0,-2 0 12 16,-1 0-7-16,3-3-33 0,0-1-16 16,1 1-4-16,0-2 11 0,3-1 1 15,-1 0-10-15,2 0-18 0,2-1-20 16,1 0-16-16,0 0 0 0,0-1 4 15,0 1 2-15,1-1 9 0,0-1 11 0,0 1 16 16,-1 0 22-16,2 0 9 16,0 1-10-16,0 0-18 0,3 0-30 0,1 1-21 15,2 1-6-15,2 1-1 16,4 1 1-16,3-1 3 0,2 1 1 0,4-1 1 16,-1 1-4-16,0 0 3 15,3-1 0-15,-1 2-2 0,2 0-1 0,-1 0-1 16,1 1-1-16,-2 1 4 0,-1 0 2 15,-4 1 6-15,-2-1 20 0,-4 0 27 16,-1 0 29-16,-3 1 23 0,-4 0 2 16,-2 1-10-16,-3 4-19 0,-3 2-17 15,-5 2-14-15,-2 4-13 0,-3 1-9 16,-2 2-5-16,-2 0-4 0,0 1-6 16,1-1-1-16,0-1-8 0,2 0 3 0,1-2-2 15,-2 0-3-15,1-2 3 0,0-1 1 16,0 0-4-16,1-3 3 0,1-1-3 15,0-2-5-15,2-3-2 0,3-2-17 16,1-3-22-16,4-2-35 0,1-1-67 16,1-2-79-16,2 0-98 0,0-5-111 0,1-2 48 15,3-6-328-15</inkml:trace>
  <inkml:trace contextRef="#ctx0" brushRef="#br0" timeOffset="3127.66">10696 5676 905 0,'-6'-1'167'0,"2"2"-66"0,1-2-55 0,3-1-29 0,1 1-29 16,2 0-6-16,0 0-3 16,0 0-5-16,0 1 3 0,2-1 3 0,-3 1 8 15,0-1 10-15,0 1 6 0,0 1 7 16,1-1 1-16,2 1 2 0,3 0-3 15,2 1-6-15,2-1-5 0,4-1 1 16,1 0-2-16,1-1 0 0,1 2 1 16,-2 1 0-16,0 0-1 0,-1 1-1 15,-2 1-1-15,-2 0 3 0,0 0 2 16,-3 1 7-16,-2 0 7 0,-2 0 7 16,-2 1 7-16,-3 0 9 0,0 2 11 15,-3 2 12-15,-1 1 10 0,-2 4 0 16,-2 3 1-16,-2 1-9 0,1 2-14 0,0 1-12 15,0-1-16-15,1-1-16 0,1-2-8 16,1-2-5-16,3 0-1 16,2-3 1-16,1 1-2 0,1-2-2 0,0 1 0 15,0-2-2-15,0-3-3 16,0-3-11-16,3-2-12 0,-1-2-70 0,1-3-19 16,2-1 7-16,-1-2-1 0,0-2 41 0,1-2 6 15,0-3-4-15,-1-1 4 0,2-2 17 16,1-1 22-16,-1-1 14 0,0 0 13 15,1-1 6-15,-1 0-4 0,1 2 1 16,0 2 1-16,1 1 1 0,-1 3 4 16,0 3 6-16,-1 2 11 0,0 3 22 15,-1 2 22-15,-1 3 23 0,1 2 18 16,-1 2-11-16,2 1-21 0,0 1-27 0,1 1-29 16,1-1-11-16,-1 0 1 0,2 1 1 15,-2-1 1-15,-2 2 0 0,0-2-1 16,-2-1-5-16,0-1-3 0,-1-1 0 15,0-2-1-15,-2-1-3 0,-1-1-23 16,2-1-66-16,-2-2-34 0,-2-2 0 16,2 0 22-16,-1-2 54 0,-3-1 10 15,0 0-338-15</inkml:trace>
  <inkml:trace contextRef="#ctx0" brushRef="#br0" timeOffset="3443.49">11114 5575 1559 0,'-2'7'206'0,"3"-1"-206"16,0 4-13-16,2-1 0 0,0 3-3 15,1 4 0-15,0 2-2 0,2 4 4 16,-2 0 6-16,1 1 1 0,0 2 4 15,0 0 0-15,0 1 2 0,2-2 3 16,-3 1 3-16,1-3-1 0,-2-1 0 16,-2-5-1-16,3-2-12 0,-2-4-51 15,0-2-74-15,-1-5-72 0,-2-3-6 16,-2-3 28-16,0-4 67 0,-1 0 58 16,-1-3 25-16,-1-1 21 0,-10-10-65 0,10 6-274 15</inkml:trace>
  <inkml:trace contextRef="#ctx0" brushRef="#br0" timeOffset="3599.75">11155 5720 640 0,'4'-1'34'0,"5"0"8"0,-1 0 7 15,0 1 1-15,-1 1-5 0,1 2-3 16,-1 0 1-16,1 2-1 0,0-2-12 0,0 1-12 16,1 0-13-16,1 0-4 15,0-1-1-15,-1 1 0 0,0-1 0 0,-1 0-14 16,-1-1-42-16,0-1-37 0,-3-1-7 15,0 0 13-15,-1-2 30 0,-1 0-325 16</inkml:trace>
  <inkml:trace contextRef="#ctx0" brushRef="#br0" timeOffset="4029.08">11357 5530 1917 0,'-4'2'484'0,"2"1"-450"0,0 1-26 0,3 2-8 15,0 3-8-15,1 5-17 0,-2 5-17 16,0 1-16-16,-2 3-9 0,-2-1 11 16,-1 1 20-16,-1 0 15 0,-2-2 16 15,1 1-1-15,-2-3-11 0,0-1-15 16,1-4-20-16,-1-4-16 0,0-2 1 15,1-3 6-15,-1-3 3 0,3-2-6 16,1-3-21-16,1-2-20 0,1-2-9 16,2-2-10-16,2-2-11 0,1-4-9 0,2-2 13 15,3 1 34-15,0-1 39 0,3 3 36 16,0 4 20-16,-1 1 12 0,0 3 11 16,0 1 7-16,2 2 0 0,0 1-12 15,3 2-10-15,1 0-6 0,1 1 1 16,0 0 2-16,0 1 0 0,0 2-3 0,0-1 0 15,-1 0-1-15,2 1 2 0,-2 1 8 16,-2 1 12-16,-1 1 5 0,-1 0 2 16,-3-1-4-16,-2 0 2 0,-2 1-9 15,-1-2-22-15,-3 0-51 0,-1-1-26 16,-2 0-6-16,0-2-358 0</inkml:trace>
  <inkml:trace contextRef="#ctx0" brushRef="#br0" timeOffset="4284.57">11503 5525 1139 0,'2'1'276'0,"1"1"-143"16,1 2-74-16,0 0-22 0,2 2-23 0,0 3-10 15,-1 1-12-15,0 4-11 0,-1 0-7 16,-1 1-4-16,-1 0 10 0,-1 2 11 15,-2 0 11-15,-1 0 1 0,-1-1 2 16,1-2-1-16,-1-2-2 0,1-2 2 16,0 0-10-16,0-1-53 0,0-2-82 15,-1-1-79-15,-1-1 0 0,0-2 51 16,-4-2 57-16,5 1-285 0</inkml:trace>
  <inkml:trace contextRef="#ctx0" brushRef="#br0" timeOffset="4562.8">11457 5779 690 0,'1'0'81'0,"-1"1"27"16,1 0 18-16,0 1-9 0,1 1-26 15,1 0-34-15,2-1-33 0,-1 0-17 0,2-1-1 16,0-1 8-16,0 0 21 16,0-1 22-16,2 0 12 0,0 0-3 0,2 1-18 15,-1-1-22-15,1 1-9 0,0 1-4 16,-1-1 1-16,-2 1 0 0,1 0 6 15,-3 0 11-15,-1 1 18 16,-2 2 12-16,1 1 9 0,-2 1-9 0,0 0-18 16,-1 2-20-16,-1 1-25 0,1 1-20 15,-2 0-33-15,0 0-32 0,-1 0-35 16,0 0-38-16,0-2-45 16,2-2-33-16,-1-2 22 0,1-2 54 0,1-2 59 15,1-1-305-15</inkml:trace>
  <inkml:trace contextRef="#ctx0" brushRef="#br0" timeOffset="5132.76">11711 5533 1925 0,'-7'3'69'16,"1"1"-87"-16,0 0-3 0,3-1 9 0,1 1-1 15,0 0 0-15,1 0-6 0,2-1-4 16,-1-2 1-16,2 0 9 0,-1-2 22 0,2 1 22 16,0-1 15-16,0 0 4 15,1 0-9-15,1-1-12 0,2 0-8 0,2 0-8 16,2-1-7-16,1 0-5 0,2-1-2 15,1 0-2-15,1-1 3 0,1 1 0 16,-1 1-1-16,0 0-4 16,-2 1 4-16,-2 2-2 0,-2 0-1 0,-1 1-3 15,-3 1-6-15,-3 0-10 0,-3 0-14 16,-3 2-22-16,-2 0-11 0,-3 1-37 16,-1-1-52-16,-1-1-36 0,-2 0-7 15,-1-1 38-15,-2 0 61 0,1 1 52 16,-1 1 32-16,0 4 13 0,1 0 9 0,1 1 16 15,0 1 9-15,2 0 11 16,1-1 20-16,1 2 23 0,2-1 25 0,1 1 20 16,2-1-1-16,1-1-26 0,1 0-30 15,2-2-29-15,1-1-20 0,1 0-14 16,1-1-5-16,1 1-1 0,0-1 3 16,1 2 9-16,1 2 9 0,-1 0 16 15,1 1 8-15,0 1 2 0,2 1-9 16,-3 0-14-16,1-3-14 0,-1-2-15 15,0-2-36-15,-1-1-72 0,-1-3-82 16,-1-3-19-16,-1-1-20 0,-1-4 14 0,0-3 73 16,-16-19-10-16,16 10-244 0</inkml:trace>
  <inkml:trace contextRef="#ctx0" brushRef="#br0" timeOffset="5626.78">11821 5527 1064 0,'-2'17'239'16,"2"2"-132"-16,0 6-34 0,1-2-9 0,-1 0-12 16,0-2 1-16,0 1 2 0,1-3-9 15,0 0-10-15,0-1 5 0,1 0 12 16,-1-2 3-16,2 1 3 0,-2-3-11 0,-1 0-11 16,0-2-7-16,-2 0-5 15,-2-1 2-15,0-3-9 0,-1-1-21 0,-1-2-39 16,-1-2-53-16,-2-2-52 0,2-1-5 15,-2-3 17-15,-1 0 35 0,0-2 46 16,1 0 20-16,-1 0 18 0,1-1 10 16,-1 2 8-16,1-1 2 0,2 0-1 15,0 0-7-15,2 1-7 0,1 1-2 16,2 2 1-16,1 0 5 0,0 2-2 16,2 0 5-16,2 1 10 0,0 0 17 0,2 0 20 15,2 0 13-15,1 2 8 16,1-3 0-16,3 0-4 0,-1-2 1 0,2-1-5 15,-1-1 5-15,3 0 0 16,0-1-6-16,1 0-8 0,2-2-10 0,0 0-14 16,0 0-11-16,2 0-3 15,-2 0-6-15,0 0-2 0,-2-2 1 0,1 2-1 16,-4-1 1-16,-2 1 2 0,1-1-4 16,-3 0-22-16,-1 0-23 0,-2 0-34 15,-2 3-24-15,-3 1-4 0,-2 2-45 16,-2 1-70-16,-2 1-46 0,-2 0 33 15,-2 2 69-15,0 3 86 0,-1 0 62 16,1 1 13-16,1 0-3 0,-3-1-25 0,1 3-309 16</inkml:trace>
  <inkml:trace contextRef="#ctx0" brushRef="#br0" timeOffset="5851.96">11861 5865 439 0,'-12'17'128'16,"1"-2"-99"-16,-3 4 9 0,4-2 29 15,1-5 32-15,3-1 14 0,0-2 3 0,2 0 0 16,0-2 6-16,0 0 23 0,1-2 11 15,0-1-15-15,2-2-25 0,0-1-28 16,1-1-25-16,0-1-14 0,2 0-17 16,2 0-14-16,1-1-10 0,1-1-6 15,2 0-1-15,2-2-2 0,1-1-1 16,1-1 1-16,0 0-2 0,0 1 1 0,0-1 1 16,1 1-2-16,-2 1-4 15,0 0-24-15,-1-1-39 0,0 1-73 0,-3 1-89 16,3-1-42-16,-4-2-13 15,0 1 69-15,-2-2 83 0,12 10-292 16</inkml:trace>
  <inkml:trace contextRef="#ctx0" brushRef="#br0" timeOffset="6568.18">12083 5488 1771 0,'-3'0'193'0,"2"-2"-149"0,0 1-33 15,3 0-15-15,1-1-7 0,3 1-2 16,0 1-1-16,1-2-1 0,1 1 6 0,0-1 2 16,0-1 0-16,0 2 4 15,1 1 2-15,-1 1-1 0,-1 2 4 0,0 1-1 16,-1 1 4-16,-1 2 5 0,-1 0 4 15,-2 0 7-15,-1 1 3 0,-3 2-5 16,-2-1-5-16,-3 0-12 0,-2 1-9 16,0 1-3-16,-2 1 0 0,-1 0 0 15,-1 0 3-15,1 0 2 0,-1-1 2 16,-1 0 0-16,2-1 2 0,0 1-1 16,1-1-5-16,1 1 4 0,2 0 3 15,2-2 7-15,3 1 6 0,2 0-5 16,3-1-5-16,3 3-7 0,2-1 0 0,2 1 1 15,1-1-3-15,1 0 1 0,2-3-8 16,1-3-1-16,1-2-9 0,0-3-6 16,1-3 2-16,1-2-3 0,-3-1 16 15,-1-2 8-15,-2 1 6 0,0 0 7 16,-3 1 2-16,-1 0 3 0,-2 1 3 0,-3 1 0 16,0 1 1-16,-2 2-2 15,0 0-7-15,-1 1-11 0,0 1-14 0,-1 1-9 16,0 1-5-16,-1 0 2 0,2 2 14 15,-1 0 15-15,0 2 10 0,0 0 10 16,0 3 2-16,0 0 5 0,-2 2-2 16,0 2 0-16,-3 2-4 0,1-1-3 15,-2-1-1-15,0 0 0 0,-1-2-1 16,0-1-1-16,-1-3-6 0,-1-1-2 16,3-2 7-16,1-1 14 0,3-2 24 15,3-1 6-15,2-1-10 0,2 1-22 16,1 0-25-16,2 0-8 0,2 0 0 0,3 1-3 15,0-2 1-15,4-1-2 0,3-4-2 16,2-1 2-16,1-4 0 0,1-2 1 16,-1-2 5-16,-2-2-1 0,-1 2 1 15,-4 0-14-15,-3 0-42 0,-2 3-80 16,-1 0-110-16,-4 2-97 0,-3 1 37 0,-2 0 85 16,-3 3 94-16,-2 0 75 0,2 0 6 15,0-1-125-15,3 1-77 0</inkml:trace>
  <inkml:trace contextRef="#ctx0" brushRef="#br0" timeOffset="7151.84">12475 5531 654 0,'-3'-2'25'0,"0"0"-22"16,1-1-6-16,1 1-1 0,0-2-3 0,1 1 2 16,1 0 3-16,-1 1 25 0,1 0 53 15,0 0 76-15,-1 2 70 0,0 0 45 16,-1 1-6-16,1 2-46 0,-1 0-44 15,0 2-45-15,-1 2-33 0,1 1-30 16,-1 2-24-16,0 1-15 0,-1 4-7 16,0 3-7-16,-1 0-3 0,0 2 2 15,-2-1-2-15,0 1 2 0,-1 2-1 16,-1 0-1-16,0 2 4 0,-2 0-1 16,-2 1-1-16,1-3 0 0,1-2-4 15,1-2-3-15,0-3-12 0,3-4-15 0,-1-3-30 16,3-2-55-16,1-5-36 0,1-3-20 15,2-5 10-15,1-1 41 0,0-4 35 16,3-3 31-16,0-3 18 0,3 0 13 16,0-1 6-16,0 1 8 0,0 4 11 15,-1 3 18-15,0 4 7 0,0 3 6 16,0 3-8-16,1 3-11 0,1 1-5 0,1 3-4 16,1 2-8-16,1 1-2 15,2 2-2-15,0 2-2 0,-1-2 4 0,-1 0 0 16,0 0-2-16,0-2 4 0,0 1-1 15,-2-2 0-15,-1 0 1 0,0-2-1 16,0 0 3-16,-3 0 5 0,-1-2 2 16,-3 0 0-16,0-1-16 0,-2 0-46 15,-1-2-114-15,0-2-133 0,-3-2 23 0,-14-15 5 16,12 10-196-16</inkml:trace>
  <inkml:trace contextRef="#ctx0" brushRef="#br0" timeOffset="7621.04">12405 5695 714 0,'0'-7'164'0,"0"3"29"0,2 0-18 15,0 2-58-15,2 3-63 0,-1 0-31 16,2 1-12-16,0 0-5 0,2 0-1 0,1 1-5 16,3-2 0-16,0-1 0 15,0-2 3-15,1-1 9 0,1-2 8 0,-1 0 12 16,-1-1 13-16,1 0 3 0,-1 1 1 15,0 1-12-15,-1 1-9 0,-4 1-5 16,0 1-9-16,-3 1-23 0,-1 0-47 16,-2 1-67-16,0-1-93 0,-2 0-54 15,1-1 35-15,-2-1 62 0,1-3 75 0,-1 0 61 16,2-2 13-16,-2-5-19 16,1 3-131-16,1 0 28 0,-1 0 58 0,2 2 79 15,0 0 88-15,-2-1 60 0,-1 4 21 16,2 0-97-16,-1 1-33 0,2 0-20 15,0 0-4-15,2-1-2 0,1 1 4 16,2 0 22-16,0 0 26 0,1 0 28 16,-1 1 32-16,4 1 19 0,-1 2 8 15,-2 1 0-15,1 3-8 0,-2 2-20 16,1 2-23-16,0 4-23 0,0 3-24 16,0 1-18-16,-1 0-3 0,0 2-4 0,-2-1-1 15,1-3-3-15,-1 1-10 0,2-3-2 16,0-1-4-16,0 0-1 0,-1 0-4 15,0-2-15-15,0 0-32 0,-2-2-54 16,1-2-73-16,-2-3-84 0,0-2-5 16,-1-2 62-16,-3-3 47 0,2 1-226 15</inkml:trace>
  <inkml:trace contextRef="#ctx0" brushRef="#br0" timeOffset="7925.92">12724 5450 922 0,'0'3'604'0,"2"-1"-466"0,1 2-113 16,1-1-25-16,0 3-2 0,0 1-2 0,0 1 1 16,1 2-1-16,0-1-1 0,0 3 3 15,0 1 4-15,-1-1 19 0,0 3 30 16,-1 4 28-16,0 0 17 0,0 2 3 15,0 2-23-15,-2-1-26 0,1 1-16 16,-1 0-15-16,0 0-10 0,-2-2-3 16,1-1-9-16,0-1-12 0,-1-4-10 15,-1-2-18-15,2-3-15 0,-2-2-19 16,1-3-32-16,-2-3-78 0,0-2-46 16,1-2-76-16,-1-3 41 0,-14-19 43 0,15 13-225 15</inkml:trace>
  <inkml:trace contextRef="#ctx0" brushRef="#br0" timeOffset="8401.68">12939 5365 1804 0,'2'2'476'0,"0"1"-441"0,1 2-44 15,1 3 3-15,-3 3 1 0,-1 4-5 16,-2 5-1-16,-2 1-7 0,-1 5 2 16,-4 1 9-16,-1 3 7 0,0 2 11 15,-3 0 15-15,2 0 13 0,1-3 7 0,0-2-3 16,1-3-11-16,0-1-15 16,2-3-6-16,1-4-8 0,2-2-9 0,0-5-19 15,2-3-33-15,0-4-59 0,2-3-66 16,2-4-76-16,0-4-45 0,3-6 21 15,2-2 45-15,1-3 82 0,3-2 73 16,-2 0 43-16,0 0 68 0,0 3 46 16,-1 1 34-16,0 1 26 0,1 2-17 15,-1 3-22-15,-1 3-16 0,1 2-4 16,0 5-6-16,-1 3-9 0,2 5-19 0,0 0-24 16,0 3-16-16,2 1-4 15,1 0 0-15,1 0 2 0,-1 1 1 0,-1-1 0 16,1-1 0-16,-1 0 0 0,0-1 9 15,-1 1 17-15,-3-1 14 0,0 0 10 16,-1 0-2-16,-1 1-13 0,-1 0-11 16,0 1-22-16,-4-1-20 0,0-1-52 15,-3 0-136-15,0-2-112 0,-1-1 26 0,-1-2-326 16</inkml:trace>
  <inkml:trace contextRef="#ctx0" brushRef="#br0" timeOffset="8631.52">12859 6008 1117 0,'-2'2'269'15,"2"-2"-110"-15,3 0-15 0,3-4-20 16,3 1-39-16,4-3-61 0,6-4-20 0,2-4-5 16,2-2-2-16,2-2 3 0,-3-1-1 15,0 1 1-15,-2 1 4 0,0-1-1 16,-1 3 4-16,-1 0 4 0,0 0 1 15,-2 3 2-15,0 0-2 0,1 2-5 16,-2 0-2-16,0 1-8 0,-1 2-32 16,0 2-86-16,-3 1-127 0,-2 1-119 15,-3 1 48-15,-2 2-287 0</inkml:trace>
  <inkml:trace contextRef="#ctx0" brushRef="#br0" timeOffset="10102.49">13289 5272 1121 0,'-1'2'272'0,"0"2"-197"15,1 0-61-15,3 0-1 0,0 1-7 0,2-1-6 16,3 0 0-16,3-1 2 16,0-1 4-16,3-2 7 0,1-1 13 0,3 1 7 15,-1-1 0-15,3 1-2 0,0 1-9 16,-2 2-6-16,-1 1 4 0,-1 4 4 15,-5 0 18-15,-2 0 17 0,-2 2 12 16,-4-1 1-16,-2 2-7 0,-3 2-12 16,-2 1-16-16,-4 0-12 0,-2 3-15 15,-2-1-16-15,-3 0-13 16,0 1-15-16,1-1-15 0,0-2 1 0,-1-2 12 16,4-1 15-16,0-3 19 0,2-2 7 15,0 0 8-15,1-1 5 0,1-2 8 16,2-1 9-16,2-1-5 0,2-2-11 15,2 0-11-15,1 1-16 0,2-1-4 0,-1 1 5 16,3 0 7-16,0 0 4 0,3 0 6 16,1 0 2-16,3 1-2 0,1 0-2 15,2 1-2-15,0 0-4 0,0 1-4 16,1-1 2-16,-3 1-3 0,0-2 0 16,-4 0-1-16,-2 0 1 0,-3 0 2 15,-2 1 2-15,-3-2 8 0,0 1 5 16,-1 0 2-16,-1-1 2 0,-1 1-5 0,0-1-9 15,0 2-13-15,1 1-8 0,1 0-2 16,-1 1 2-16,0-1 8 0,1-1 6 16,0 1 5-16,-1 0 2 0,1 1 6 15,-1 0-1-15,1 2 2 0,-1 1 2 16,0 4 0-16,0 1 9 0,0 3 5 16,0 3 1-16,-1 0 2 0,0 0-5 15,2 1-11-15,-2-1-2 0,1-2-6 0,2-1-2 16,-2-3 2-16,0-3 2 15,0-3 6-15,-2-2 4 0,2-3 6 16,0-1 2-16,0-1-2 0,1-1-4 0,-1-2-12 16,1 0-5-16,0-2-5 0,1-1-1 15,0 0-2-15,1-1 2 0,0 1-9 16,1 0-14-16,0 0-2 0,1 1 0 16,1 1 8-16,0 2 14 0,-1 1 3 15,1 0 3-15,1 2 3 0,0 0 8 16,2 0 0-16,0 1-4 0,3 1-1 0,1-1-4 15,1-1-4-15,1 0 2 0,0 0-3 16,2-2 3-16,-2 1 0 0,-1-2 0 16,-2 2 2-16,-2-1-1 0,0 1-1 15,-2 1 0-15,-1 0 0 0,-1 1-1 16,0 0-13-16,-1 0-24 0,-2 1-29 16,0 0-25-16,-1 0 3 0,-1 0 25 15,0 1 30-15,-1-1 30 0,0 2 18 16,-1 1 8-16,-1 0 2 0,0 1 1 15,0 0-7-15,0 0-6 0,-1 3-4 16,-1-1 1-16,1 1-1 0,-2 1 0 0,1 2-3 16,-1 1 6-16,1 1 2 0,1 1 4 15,2 1 5-15,0-2-3 0,3 0-4 16,1-1-2-16,2 0-5 0,2-1 2 16,1-1-1-16,2-1-1 0,0-2 11 0,1-1 7 15,2-3 1-15,-1-3 0 16,0-2-8-16,-1-1-9 0,1-4 4 0,0 1-1 15,-3-2 2-15,2-2-1 16,-2 1 0-16,-1-2 2 0,-1-1-2 0,-2 2 8 16,0-1 1-16,-2 1 3 0,-1 1 6 15,-2 0-5-15,-1 1 0 16,-2 1-1-16,-1 2-1 0,-1 0-9 0,-1 2-9 16,-2 0-12-16,0 1-13 0,0 0-5 15,-1 0-8-15,1 0 1 0,1 1-10 16,0 0-32-16,3 0-46 0,1-1-81 15,2 1-174-15,1-3-108 0,0-2 99 16,3-3-282-16</inkml:trace>
  <inkml:trace contextRef="#ctx0" brushRef="#br0" timeOffset="11027.31">13623 5448 1267 0,'-8'-2'308'0,"3"1"-244"15,-1 0-51-15,4-1-13 16,3 2-14-16,1-1-7 0,1 0-1 0,3 0 1 15,0 0 2-15,3 0 7 0,-2 0 13 16,1 0 29-16,-1-1 29 0,0 1 30 16,0-1 14-16,1 1-4 0,2 1-16 15,0 1-24-15,2 0-22 0,1 0-17 16,3 0-14-16,0 0-5 0,1 0 1 0,1 1 1 16,-3 0 1-16,-2 2 3 15,-3 0 1-15,0 1 2 0,-2 0 0 0,-3 0 9 16,-1 1 4-16,-3 1 5 15,-1 0 2-15,-3 0-7 0,-1 0-19 16,-2 1-14-16,-2 0-11 0,-2 2 0 16,-1-1 9-16,-1 2 9 0,-3 1 8 0,-1 3 6 15,0 1 10-15,1 0 0 16,-1-1-4-16,2 0-8 0,1 0-8 0,2 0 1 16,1 0-4-16,4-1 1 0,3-2-4 15,1 0 5-15,3 1 15 0,0-2 8 16,3 0 7-16,0 0-1 0,0 0-9 15,4-1-6-15,-1-1-5 0,2-1-1 16,2-2-2-16,0-1-2 16,2-2-1-16,0-1-6 0,0-3-2 0,0-1-9 0,0-2-5 15,-3-1 2-15,-1-1 5 16,-3-1 9-16,-1 0 8 0,-2-2 1 0,-2 1 2 16,-1 1-13-16,0 0-39 0,-3 1-45 15,0 0-45-15,-1 0-45 0,-1 2-42 16,-1-2-38-16,0 2-27 0,-1 0 23 15,-1 0 82-15,1 0 73 0,0 1 64 0,2 2 39 16,0 1 8-16,0 2 7 0,2 2 14 16,-1 2 15-16,0 3 26 0,1 3 24 15,0 2 19-15,0 0 5 0,0 3-16 16,2-2-28-16,0 1-30 0,1 1-16 16,0 0 9-16,1 0 19 0,0 2 17 0,2-2 12 15,-3 1 5-15,1 2-2 16,-1-1-4-16,0 1-12 0,1-2-24 0,0-2-23 15,0-3-11-15,1 0-19 0,0-4-13 16,0-3-41-16,0-2-47 0,0-3-32 16,2-3-39-16,-2-2-40 0,2-2 8 15,-1-4 43-15,1-4 51 0,1-2 60 16,0-1-298-16</inkml:trace>
  <inkml:trace contextRef="#ctx0" brushRef="#br0" timeOffset="11380.56">13862 5813 522 0,'6'-1'57'0,"1"3"29"0,1 1 39 16,-1 4 41-16,-3 4 30 0,0 2 13 16,-1 3-15-16,-1 3-41 0,-1-1-48 15,-1 2-54-15,0 1-27 0,-1 0-3 0,-1 0-1 16,-2-1 2-16,-1 0 3 16,-2 0 3-16,-2-2-3 0,-1-2-6 0,-1-2-11 15,0-3-7-15,0-2-2 0,-2-2-3 16,2-1-29-16,0-2-43 0,1-3-43 15,-1-1-23-15,1-3 24 0,1-1 42 16,1-1 50-16,1 1 34 0,2 0 9 16,1-1 1-16,2 0-3 15,1 1-1-15,2-1 7 0,3 1 6 0,1-2 1 16,3 0 0-16,3 0 1 0,1-1 3 16,2 1 5-16,1-1-2 0,1 1-10 15,2 0-8-15,1 0-6 0,-1 2-3 0,2 0-6 16,-2 0-2-16,1-1-1 15,1-1-4-15,-1 0 6 0,1-1 0 0,-2-2-5 16,-1 0-25-16,-1 0-52 16,-4 0-69-16,-1-2-100 0,-1-1-44 0,-3-4 50 15,1 0-280-15</inkml:trace>
  <inkml:trace contextRef="#ctx0" brushRef="#br0" timeOffset="11894.18">14155 5465 1452 0,'2'-3'177'0,"0"0"-190"0,0 1-7 15,0 1 4-15,-1 3-8 0,-1 2-5 16,1 5 12-16,-2 1 12 0,-2 3 33 16,0 2 55-16,-3 5 44 0,0 3 34 15,-2 4 8-15,-2 2-30 0,-1 3-38 0,-2-1-31 16,1 1-26-16,-2-1-18 16,2-4-13-16,1-1-7 0,2-3-7 0,0-3-4 15,0-4-1-15,2-3-7 0,0-3-2 16,2-4-36-16,1-5-35 15,2-2-74-15,2-5-64 0,2-3-37 0,1-6-7 16,2-4 46 0,1-1 54-16,2-3 65 0,-1 0 50 0,3 2 30 0,-2 1 17 15,0 4 11-15,0 2 26 0,1 2 35 16,1 1 41-16,-2 5 29 0,1 2-9 16,-1 4-23-16,1 3-40 0,2 2-28 15,4 3-15-15,0 4-11 0,1 0-6 16,2 1-2-16,0 4-4 0,-1-1 5 15,0 1-1-15,-3 2 7 0,-3-3 4 0,-2-1 16 16,-2-1 16-16,0-2 3 0,-2-3-4 16,-1-3-16-16,1-3-28 0,-1-3-62 15,-1-2-111-15,1-4-145 0,-3-6 23 16,0-2-304-16</inkml:trace>
  <inkml:trace contextRef="#ctx0" brushRef="#br0" timeOffset="12151.91">14440 5414 2535 0,'5'21'185'0,"4"1"-189"0,0 9-5 15,0 2 3-15,0 2-4 0,-2 3-25 0,-1 3-33 16,-1-3-20-16,-3-1-19 0,-3-1-19 15,-1-6-3-15,-1-1 2 0,0-5 7 16,1-5 39-16,0-4 31 0,1-3 2 16,1-3-65-16,0-5-124 0,-1-4 181 15,2-2-60-15,-14-17-110 0,15 12-314 16</inkml:trace>
  <inkml:trace contextRef="#ctx0" brushRef="#br0" timeOffset="12341.51">14832 5622 1873 0,'5'8'491'0,"3"-1"-898"0,1 0-168 15,-18-18 95-15,14 20-162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23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8 114 3617 0 0,'-7'-10'8882'0'0,"20"12"-3535"0"0,3 2-6035 0 0,86 19-596 0 0,-101-23 1001 0 0,1-1 0 0 0,0 1-1 0 0,0-1 1 0 0,-1 1 0 0 0,1-1 0 0 0,0 0 0 0 0,-1 0-1 0 0,1 0 1 0 0,-1 0 0 0 0,1 0 0 0 0,-1 0 0 0 0,1 0-1 0 0,-1 0 1 0 0,0 0 0 0 0,1-1 0 0 0,-1 1 0 0 0,0-1-1 0 0,0 1 1 0 0,0-1 0 0 0,0 1 0 0 0,0-1 0 0 0,0 1-1 0 0,-1-1 1 0 0,1 0 0 0 0,0-2 0 0 0,3-4-376 0 0,-1-1 0 0 0,-1 1 0 0 0,4-17 0 0 0,-8-4 619 0 0,2 28 227 0 0,0 0 0 0 0,0 0 0 0 0,0 0 1 0 0,0 0-1 0 0,0 0 0 0 0,-1 0 1 0 0,1 1-1 0 0,0-1 0 0 0,-1 0 1 0 0,1 0-1 0 0,0 0 0 0 0,-1 0 0 0 0,1 0 1 0 0,-1 0-1 0 0,1 0 0 0 0,-1 1 1 0 0,0-1-1 0 0,1 0 0 0 0,-1 0 0 0 0,0 1 1 0 0,0-1-1 0 0,1 1 0 0 0,-1-1 1 0 0,-1 0-1 0 0,1 1 122 0 0,0 1-1 0 0,0-1 1 0 0,1 1 0 0 0,-1-1-1 0 0,1 1 1 0 0,-1 0 0 0 0,0-1-1 0 0,1 1 1 0 0,-1 0 0 0 0,1-1 0 0 0,0 1-1 0 0,-1 0 1 0 0,1 0 0 0 0,0 0-1 0 0,-1-1 1 0 0,1 1 0 0 0,0 0-1 0 0,0 0 1 0 0,0 0 0 0 0,-1 0-1 0 0,1 1 1 0 0,-3 24 417 0 0,2-23-397 0 0,-1 21 20 0 0,1 46 0 0 0,7-21-1276 0 0,-4-42-49 0 0,0-1 1 0 0,0 1-1 0 0,0-1 1 0 0,6 10-1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4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8706 0 0,'-1'-4'852'0'0,"1"1"0"0"0,1-1 0 0 0,-1 0 1 0 0,0 0-1 0 0,1 0 0 0 0,0 0 0 0 0,0 0 1 0 0,0 1-1 0 0,1-1 0 0 0,-1 0 0 0 0,1 1 0 0 0,0-1 1 0 0,-1 1-1 0 0,5-5 0 0 0,-4 6-733 0 0,-1 1 1 0 0,1-1-1 0 0,0 1 1 0 0,0-1-1 0 0,0 1 1 0 0,1 0-1 0 0,-1 0 1 0 0,0 0-1 0 0,0 0 0 0 0,0 0 1 0 0,1 1-1 0 0,-1-1 1 0 0,1 1-1 0 0,-1-1 1 0 0,0 1-1 0 0,1 0 1 0 0,-1 0-1 0 0,1 0 0 0 0,-1 0 1 0 0,0 0-1 0 0,1 1 1 0 0,-1-1-1 0 0,1 1 1 0 0,-1 0-1 0 0,2 0 1 0 0,1 1-85 0 0,0-1-1 0 0,0 1 1 0 0,-1 0 0 0 0,1 0 0 0 0,-1 0 0 0 0,0 1 0 0 0,0-1 0 0 0,0 1 0 0 0,0 0 0 0 0,0 0 0 0 0,0 1 0 0 0,-1-1 0 0 0,0 1 0 0 0,1 0 0 0 0,-1-1 0 0 0,-1 2 0 0 0,1-1-1 0 0,0 0 1 0 0,-1 0 0 0 0,0 1 0 0 0,0-1 0 0 0,-1 1 0 0 0,1 0 0 0 0,-1 0 0 0 0,0-1 0 0 0,0 1 0 0 0,0 0 0 0 0,-1 0 0 0 0,0 8 0 0 0,0 2-86 0 0,-2 0-1 0 0,1 0 1 0 0,-2 0 0 0 0,0-1 0 0 0,-1 1 0 0 0,0-1 0 0 0,-1 1 0 0 0,-10 17 0 0 0,-51 80-5301 0 0,67-111 5435 0 0,1 1 0 0 0,-1-1 0 0 0,1 0 0 0 0,-1 1 0 0 0,1-1 0 0 0,0 0 0 0 0,-1 0 0 0 0,1 0 0 0 0,0 0 0 0 0,0 0 0 0 0,0-1 0 0 0,2 2 0 0 0,5 0 18 0 0,0 0 0 0 0,0 0 1 0 0,0-1-1 0 0,1 0 0 0 0,-1-1 0 0 0,0 0 1 0 0,1 0-1 0 0,-1-1 0 0 0,0 0 0 0 0,13-4 0 0 0,-10 3-523 0 0,-1-2-1 0 0,0 1 0 0 0,0-1 0 0 0,0-1 1 0 0,0 0-1 0 0,-1-1 0 0 0,19-12 0 0 0,-28 17 85 0 0,-1 0 0 0 0,1 0 0 0 0,0 0 0 0 0,0 0-1 0 0,-1 0 1 0 0,1 0 0 0 0,0 0 0 0 0,-1 0 0 0 0,1 0 0 0 0,-1 0-1 0 0,1 0 1 0 0,-1 0 0 0 0,0 0 0 0 0,1-1 0 0 0,-1 1 0 0 0,0 0-1 0 0,0 0 1 0 0,0 0 0 0 0,0-1 0 0 0,0 1 0 0 0,0 0 0 0 0,0 0-1 0 0,-1 0 1 0 0,1-1 0 0 0,0 1 0 0 0,0 0 0 0 0,-1 0 0 0 0,1 0-1 0 0,-1 0 1 0 0,1 0 0 0 0,-1 0 0 0 0,0 0 0 0 0,1 0 0 0 0,-1 0-1 0 0,0 0 1 0 0,0 0 0 0 0,-1-1 0 0 0,2 1 327 0 0,-8-11-3609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5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28 182 3561 0 0,'-28'-47'7499'0'0,"41"57"1204"0"0,8-4-6639 0 0,-17-5-2115 0 0,0-1 0 0 0,0 1-1 0 0,0-1 1 0 0,1 0 0 0 0,-1 0 0 0 0,0-1-1 0 0,0 1 1 0 0,7-3 0 0 0,-4 0-783 0 0,0 0 0 0 0,-1-1 1 0 0,1 0-1 0 0,-1-1 0 0 0,0 1 1 0 0,0-1-1 0 0,0 0 0 0 0,-1-1 0 0 0,0 1 1 0 0,0-1-1 0 0,0 0 0 0 0,-1 0 1 0 0,1-1-1 0 0,-2 1 0 0 0,6-11 0 0 0,-7 11 820 0 0,0 0 0 0 0,0 1-1 0 0,0-1 1 0 0,-1 0-1 0 0,0 0 1 0 0,0 0-1 0 0,-3-9 10205 0 0,-4 26-6601 0 0,-4 15-2248 0 0,4-7-1168 0 0,2 0-1 0 0,-3 27 1 0 0,1 11-2818 0 0,2-10-2379 0 0,-2-1-3352 0 0,2-25 3587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5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0 166 7826 0 0,'1'-4'9933'0'0,"1"-18"-7762"0"0,0 12-1937 0 0,0 0 1 0 0,1-1 0 0 0,0 2 0 0 0,1-1 0 0 0,0 0 0 0 0,0 1 0 0 0,1-1 0 0 0,0 1-1 0 0,9-12 1 0 0,-12 19-230 0 0,-1-1 0 0 0,1 1 0 0 0,0 0 0 0 0,0 0 0 0 0,0 0-1 0 0,0 0 1 0 0,0 0 0 0 0,1 0 0 0 0,-1 1 0 0 0,0-1 0 0 0,1 1-1 0 0,-1 0 1 0 0,1 0 0 0 0,-1 0 0 0 0,1 0 0 0 0,0 0 0 0 0,0 0-1 0 0,-1 0 1 0 0,1 1 0 0 0,0 0 0 0 0,0-1 0 0 0,-1 1 0 0 0,1 0-1 0 0,0 1 1 0 0,0-1 0 0 0,0 0 0 0 0,0 1 0 0 0,-1-1 0 0 0,1 1 0 0 0,0 0-1 0 0,-1 0 1 0 0,1 0 0 0 0,-1 0 0 0 0,1 1 0 0 0,-1-1 0 0 0,1 1-1 0 0,-1-1 1 0 0,0 1 0 0 0,0 0 0 0 0,2 2 0 0 0,-2-2 13 0 0,0-1 1 0 0,0 1-1 0 0,0 0 0 0 0,0 0 1 0 0,-1 0-1 0 0,1 0 0 0 0,-1 1 1 0 0,0-1-1 0 0,1 0 0 0 0,-1 0 1 0 0,0 1-1 0 0,0-1 1 0 0,-1 1-1 0 0,1-1 0 0 0,0 1 1 0 0,-1-1-1 0 0,0 1 0 0 0,1 4 1 0 0,-2-3-5 0 0,1 1 0 0 0,-1-1 1 0 0,1 1-1 0 0,-2-1 1 0 0,1 0-1 0 0,0 1 0 0 0,-1-1 1 0 0,0 0-1 0 0,1 0 1 0 0,-5 5-1 0 0,3-3-24 0 0,0-1 0 0 0,-1 0 0 0 0,0-1 0 0 0,0 1 0 0 0,0 0 0 0 0,-1-1 0 0 0,1 0 0 0 0,-1 0 0 0 0,0-1 0 0 0,0 1 0 0 0,0-1 0 0 0,-1 0 0 0 0,1 0 0 0 0,-1-1 0 0 0,1 0 0 0 0,-9 3 0 0 0,6-7-22 0 0,17-6 137 0 0,19-6-22 0 0,-13 9 7 0 0,40-13-4125 0 0,-44 13 1715 0 0,-1 1 1 0 0,-1-1-1 0 0,13-9 0 0 0,1-2-3881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5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22 11995 0 0,'-17'-5'2227'0'0,"-1"0"1"0"0,-31-3-1 0 0,34 6-1695 0 0,-1 1 0 0 0,0 1 0 0 0,0 0 1 0 0,1 1-1 0 0,-1 1 0 0 0,-20 4 0 0 0,34-5-462 0 0,-1 0-1 0 0,1-1 1 0 0,-1 1-1 0 0,1 0 1 0 0,0 1 0 0 0,-1-1-1 0 0,1 0 1 0 0,0 1-1 0 0,0-1 1 0 0,0 1 0 0 0,0 0-1 0 0,0-1 1 0 0,0 1-1 0 0,1 0 1 0 0,-1 0-1 0 0,0 0 1 0 0,1 1 0 0 0,0-1-1 0 0,-1 0 1 0 0,0 3-1 0 0,1-1-25 0 0,0 1 0 0 0,0-1 0 0 0,0 1 0 0 0,0-1 0 0 0,1 1 0 0 0,0-1 0 0 0,0 1 0 0 0,0 0 0 0 0,0-1 0 0 0,2 8 0 0 0,1 0-46 0 0,0-1-1 0 0,0 0 1 0 0,1 0 0 0 0,1 0-1 0 0,0-1 1 0 0,0 1-1 0 0,1-1 1 0 0,9 11-1 0 0,-10-15-23 0 0,0 0 0 0 0,1-1-1 0 0,-1 0 1 0 0,1 0 0 0 0,1 0 0 0 0,-1-1-1 0 0,0 0 1 0 0,1 0 0 0 0,12 4 0 0 0,-17-7 17 0 0,0 0 1 0 0,0 0 0 0 0,0-1-1 0 0,0 1 1 0 0,0-1 0 0 0,0 1 0 0 0,0-1-1 0 0,1 0 1 0 0,-1 0 0 0 0,0 0-1 0 0,0 0 1 0 0,0 0 0 0 0,0 0 0 0 0,1-1-1 0 0,-1 1 1 0 0,0-1 0 0 0,0 1 0 0 0,0-1-1 0 0,0 0 1 0 0,0 0 0 0 0,0 0-1 0 0,0 0 1 0 0,-1 0 0 0 0,1 0 0 0 0,0-1-1 0 0,0 1 1 0 0,-1-1 0 0 0,1 1 0 0 0,-1-1-1 0 0,1 1 1 0 0,-1-1 0 0 0,0 0-1 0 0,0 0 1 0 0,0 0 0 0 0,0 1 0 0 0,0-1-1 0 0,0 0 1 0 0,1-3 0 0 0,0-1-18 0 0,0-1 0 0 0,0 1 0 0 0,-1-1 0 0 0,0 1 0 0 0,0-1 0 0 0,0 1 0 0 0,-1-1 0 0 0,0 1 0 0 0,0-1 0 0 0,-1 1 0 0 0,0-1 0 0 0,-3-12 0 0 0,0 6 33 0 0,-1 1 0 0 0,-1 0 0 0 0,1-1 1 0 0,-2 2-1 0 0,-9-15 0 0 0,16 26-7 0 0,-1-1 0 0 0,1 1 0 0 0,0 0 0 0 0,0 0 0 0 0,0 0 0 0 0,0 0 0 0 0,0 0 0 0 0,0 0 0 0 0,0 0 1 0 0,0 0-1 0 0,0 0 0 0 0,0-1 0 0 0,0 1 0 0 0,0 0 0 0 0,0 0 0 0 0,0 0 0 0 0,0 0 0 0 0,0 0 0 0 0,-1 0 0 0 0,1 0 0 0 0,0-1 0 0 0,0 1 0 0 0,0 0 0 0 0,1 0 0 0 0,-1 0 0 0 0,0 0 0 0 0,0 0 0 0 0,0 0 0 0 0,0 0 1 0 0,0-1-1 0 0,0 1 0 0 0,0 0 0 0 0,0 0 0 0 0,0 0 0 0 0,0 0 0 0 0,0 0 0 0 0,0 0 0 0 0,0 0 0 0 0,0 0 0 0 0,0-1 0 0 0,0 1 0 0 0,1 0 0 0 0,-1 0 0 0 0,0 0 0 0 0,0 0 0 0 0,0 0 0 0 0,0 0 0 0 0,0 0 0 0 0,0 0 1 0 0,0 0-1 0 0,0 0 0 0 0,1 0 0 0 0,9 0 72 0 0,13 5 151 0 0,-21-4-186 0 0,22 5 164 0 0,43 10 23 0 0,-63-15-233 0 0,0-1 1 0 0,1 1-1 0 0,-1-1 1 0 0,0 0-1 0 0,1 0 0 0 0,-1 0 1 0 0,0-1-1 0 0,0 0 1 0 0,1 1-1 0 0,-1-1 0 0 0,0-1 1 0 0,5-1-1 0 0,-7 1-40 0 0,0 1 1 0 0,0-1-1 0 0,0 1 0 0 0,-1-1 0 0 0,1 1 0 0 0,0-1 0 0 0,-1 0 1 0 0,0 0-1 0 0,1 0 0 0 0,-1 0 0 0 0,0 0 0 0 0,0 0 1 0 0,0 0-1 0 0,0 0 0 0 0,0-1 0 0 0,-1 1 0 0 0,1 0 1 0 0,-1-1-1 0 0,1 1 0 0 0,-1 0 0 0 0,0-1 0 0 0,0 1 1 0 0,0 0-1 0 0,0-1 0 0 0,-1 1 0 0 0,1 0 0 0 0,0-1 0 0 0,-1 1 1 0 0,0-3-1 0 0,-13 45 1572 0 0,7-10-1182 0 0,2-1 0 0 0,-3 52 1 0 0,8-66-613 0 0,0 0 1 0 0,1 0-1 0 0,0 1 1 0 0,2-1-1 0 0,0 0 1 0 0,0-1-1 0 0,7 19 1 0 0,-9-31 9 0 0,0 0 0 0 0,0-1 0 0 0,0 1 1 0 0,0 0-1 0 0,0-1 0 0 0,0 1 0 0 0,0-1 1 0 0,0 0-1 0 0,0 1 0 0 0,1-1 0 0 0,2 2 1 0 0,-4-2-33 0 0,1-1 0 0 0,-1 0 0 0 0,1 0 0 0 0,0 1 1 0 0,-1-1-1 0 0,1 0 0 0 0,0 0 0 0 0,-1 0 0 0 0,1 0 0 0 0,0 0 1 0 0,-1 0-1 0 0,1 0 0 0 0,0 0 0 0 0,-1 0 0 0 0,1 0 1 0 0,-1 0-1 0 0,1 0 0 0 0,0 0 0 0 0,-1 0 0 0 0,1-1 1 0 0,0 1-1 0 0,-1 0 0 0 0,1 0 0 0 0,-1-1 0 0 0,1 1 1 0 0,-1 0-1 0 0,1-1 0 0 0,-1 1 0 0 0,1-1 0 0 0,-1 1 0 0 0,1-1 1 0 0,-1 1-1 0 0,1-1 0 0 0,-1 1 0 0 0,0-1 0 0 0,1-1 1 0 0,4-6-5268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6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7978 0 0,'-2'6'10357'0'0,"-1"14"-8061"0"0,2-11-1249 0 0,-6 27-386 0 0,3-1 0 0 0,-2 49 0 0 0,9 20-4194 0 0,0-85-915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6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8 10794 0 0,'3'-8'11373'0'0,"-2"8"-11298"0"0,-1 0 1 0 0,0 0-1 0 0,0 0 1 0 0,1 0-1 0 0,-1 0 0 0 0,0 0 1 0 0,0 0-1 0 0,1 0 1 0 0,-1 0-1 0 0,0 1 1 0 0,0-1-1 0 0,1 0 0 0 0,-1 0 1 0 0,0 0-1 0 0,0 0 1 0 0,1 0-1 0 0,-1 0 1 0 0,0 1-1 0 0,0-1 0 0 0,0 0 1 0 0,1 0-1 0 0,-1 0 1 0 0,0 0-1 0 0,0 1 1 0 0,0-1-1 0 0,0 0 0 0 0,1 0 1 0 0,-1 1-1 0 0,0-1 1 0 0,0 0-1 0 0,0 0 1 0 0,0 0-1 0 0,0 1 1 0 0,0-1-1 0 0,0 0 0 0 0,0 1 1 0 0,0-1-1 0 0,0 0 1 0 0,0 0-1 0 0,0 1 1 0 0,0-1-1 0 0,0 0 0 0 0,0 0 1 0 0,0 1-1 0 0,0-1 1 0 0,0 1-1 0 0,-1 25 278 0 0,-1-1-1 0 0,-2 1 1 0 0,-9 40 0 0 0,-30 74-1985 0 0,38-125 1096 0 0,9-11-2412 0 0,10-4 1614 0 0,28-9 1320 0 0,-9 3-25 0 0,-24 5 243 0 0,0 2 0 0 0,0-1 0 0 0,0 1-1 0 0,13 4 1 0 0,15 1-1484 0 0,-13-7-4233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7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16 145 6361 0 0,'-4'-6'1301'0'0,"2"3"-260"0"0,0 1 0 0 0,1 0 0 0 0,-1-1 0 0 0,1 0 0 0 0,-1 1 0 0 0,1-1 0 0 0,0 0 1 0 0,4-3 4265 0 0,15 10-3869 0 0,-1-1-1064 0 0,4 1-252 0 0,38 1-1 0 0,-53-5-495 0 0,0 0 0 0 0,0 0-1 0 0,-1-1 1 0 0,1 0-1 0 0,0 0 1 0 0,9-3-1 0 0,-13 3 65 0 0,-1 0-1 0 0,1 0 0 0 0,-1 1 1 0 0,1-1-1 0 0,-1 0 0 0 0,0 0 0 0 0,1-1 1 0 0,-1 1-1 0 0,0 0 0 0 0,0 0 0 0 0,1 0 1 0 0,-1-1-1 0 0,0 1 0 0 0,-1-1 1 0 0,1 1-1 0 0,0-1 0 0 0,0 1 0 0 0,0-1 1 0 0,0-2-1 0 0,4-34-4194 0 0,-6 35 4594 0 0,1-1 1 0 0,0 1 0 0 0,0 0-1 0 0,1-1 1 0 0,-1 1 0 0 0,1 0-1 0 0,0-1 1 0 0,-1 1-1 0 0,2 0 1 0 0,-1 0 0 0 0,0 0-1 0 0,0 0 1 0 0,1 0-1 0 0,2-4 1 0 0,-4 7 100 0 0,1 0-1 0 0,-1-1 1 0 0,0 1 0 0 0,0 0-1 0 0,1 0 1 0 0,-1-1 0 0 0,0 1-1 0 0,1 0 1 0 0,-1 0 0 0 0,0 0 0 0 0,1-1-1 0 0,-1 1 1 0 0,0 0 0 0 0,1 0-1 0 0,-1 0 1 0 0,1 0 0 0 0,-1 0-1 0 0,0 0 1 0 0,1 0 0 0 0,-1 0-1 0 0,1 0 1 0 0,-1 0 0 0 0,0 0-1 0 0,1 0 1 0 0,-1 0 0 0 0,1 0-1 0 0,-1 0 1 0 0,0 0 0 0 0,1 0-1 0 0,-1 0 1 0 0,1 1 0 0 0,8 11 2598 0 0,1 17-973 0 0,-6 2-908 0 0,-1 0 1 0 0,-3 61-1 0 0,-2-66-1137 0 0,1-1 1 0 0,2 1-1 0 0,1-1 0 0 0,0 0 1 0 0,10 39-1 0 0,-11-64 116 0 0,7 23-2954 0 0,2-11-4591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48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27 9714 0 0,'-24'-14'11988'0'0,"45"7"-8889"0"0,-8 5-2944 0 0,-1 1-1 0 0,1-1 1 0 0,0 2 0 0 0,-1 0-1 0 0,1 0 1 0 0,-1 1-1 0 0,15 4 1 0 0,10 3 0 0 0,37 14-1 0 0,-55-14-146 0 0,0-2-1 0 0,1 0 0 0 0,0-1 1 0 0,1-1-1 0 0,-1-1 1 0 0,1-1-1 0 0,-1-1 0 0 0,28-1 1 0 0,57-15-488 0 0,-36 4-4424 0 0,-67 11 4178 0 0,1 0 1 0 0,-1-1-1 0 0,0 1 0 0 0,1-1 1 0 0,-1 0-1 0 0,1 0 0 0 0,-1 0 1 0 0,0 0-1 0 0,0 0 0 0 0,0-1 1 0 0,1 1-1 0 0,-1 0 0 0 0,0-1 1 0 0,-1 0-1 0 0,1 1 1 0 0,3-5-1 0 0,3-5-4599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49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 7618 0 0,'-3'-1'805'0'0,"-1"1"1"0"0,0 0-1 0 0,1 0 0 0 0,-1 0 1 0 0,0 1-1 0 0,1-1 1 0 0,-1 1-1 0 0,0 0 1 0 0,1 0-1 0 0,-1 0 0 0 0,1 1 1 0 0,0-1-1 0 0,-1 1 1 0 0,1 0-1 0 0,-4 2 1 0 0,6-3-617 0 0,0 0 0 0 0,0 0 0 0 0,0-1 0 0 0,1 1 0 0 0,-1 0 0 0 0,0 0 0 0 0,0 0 0 0 0,1 0 0 0 0,-1 0 0 0 0,1 0 0 0 0,-1 1 0 0 0,1-1 0 0 0,-1 0 0 0 0,1 0 0 0 0,0 0 0 0 0,-1 0 0 0 0,1 1 0 0 0,0-1 1 0 0,0 1-1 0 0,0 0-166 0 0,1 0 1 0 0,-1 0 0 0 0,0 0 0 0 0,1 0 0 0 0,0-1 0 0 0,0 1-1 0 0,-1 0 1 0 0,1-1 0 0 0,0 1 0 0 0,0 0 0 0 0,0-1-1 0 0,1 1 1 0 0,-1-1 0 0 0,0 1 0 0 0,0-1 0 0 0,3 1 0 0 0,41 33 49 0 0,-36-29-50 0 0,0 1 1 0 0,0-1 0 0 0,0 2 0 0 0,-1-1 0 0 0,0 1 0 0 0,13 17 0 0 0,-20-22-2 0 0,0 0 1 0 0,0 0-1 0 0,0 0 1 0 0,0 0-1 0 0,-1 0 1 0 0,1 0-1 0 0,-1 0 1 0 0,0 0-1 0 0,0 1 1 0 0,0-1-1 0 0,0 0 1 0 0,0 0-1 0 0,-1 0 1 0 0,1 0-1 0 0,-1 1 1 0 0,0-1-1 0 0,0 0 1 0 0,0 0-1 0 0,-1-1 1 0 0,1 1-1 0 0,-1 0 1 0 0,1 0 0 0 0,-1 0-1 0 0,0-1 1 0 0,-2 3-1 0 0,-2 3 1 0 0,0-1 1 0 0,0 1-1 0 0,-1-2 0 0 0,0 1 1 0 0,0-1-1 0 0,-1 0 0 0 0,-9 6 1 0 0,-16 4-91 0 0,-25 13 469 0 0,56-28-610 0 0,-1 0 0 0 0,1 1 0 0 0,0 0 0 0 0,0-1 0 0 0,0 1 0 0 0,0 0 0 0 0,0 0 0 0 0,0 0 0 0 0,1 0 1 0 0,-1 0-1 0 0,1 0 0 0 0,-1 1 0 0 0,1-1 0 0 0,0 1 0 0 0,0-1 0 0 0,0 1 0 0 0,0-1 0 0 0,-1 5 0 0 0,5 5-4182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49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13195 0 0,'-2'1'877'0'0,"0"-1"0"0"0,1 1-1 0 0,-1 1 1 0 0,1-1 0 0 0,0 0 0 0 0,-1 0 0 0 0,1 0 0 0 0,0 1 0 0 0,0-1 0 0 0,0 1 0 0 0,-2 1-1 0 0,-6 22 2927 0 0,4 33-4686 0 0,4-37 1756 0 0,-2 14-586 0 0,3 67 0 0 0,2-88-887 0 0,0 0 0 0 0,7 26 1 0 0,-6-31-660 0 0,0 0 0 0 0,1-1 0 0 0,0 0 0 0 0,0 0 0 0 0,8 11 0 0 0,-11-18 423 0 0,3 4-1534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23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6 4313 0 0,'2'-6'10452'0'0,"-1"25"-7469"0"0,-2-5-2656 0 0,-4 25-158 0 0,1 0 0 0 0,3 53-1 0 0,1-93-266 0 0,0 1-1 0 0,1 0 1 0 0,-1 0-1 0 0,0-1 1 0 0,0 1-1 0 0,0 0 1 0 0,1 0-1 0 0,-1 0 1 0 0,0-1-1 0 0,0 1 1 0 0,1 0-1 0 0,-1 0 1 0 0,0 0-1 0 0,1 0 1 0 0,-1 0 0 0 0,0-1-1 0 0,0 1 1 0 0,1 0-1 0 0,-1 0 1 0 0,0 0-1 0 0,1 0 1 0 0,-1 0-1 0 0,0 0 1 0 0,1 0-1 0 0,-1 0 1 0 0,0 0-1 0 0,1 0 1 0 0,-1 0-1 0 0,0 0 1 0 0,0 0-1 0 0,1 1 1 0 0,-1-1-1 0 0,0 0 1 0 0,1 0-1 0 0,-1 0 1 0 0,0 0-1 0 0,0 0 1 0 0,1 1-1 0 0,-1-1 1 0 0,0 0-1 0 0,0 0 1 0 0,1 0-1 0 0,-1 1 1 0 0,0-1-1 0 0,0 0 1 0 0,0 0-1 0 0,0 1 1 0 0,1-1-1 0 0,-1 0 1 0 0,0 1-1 0 0,0-1 1 0 0,0 0-1 0 0,0 0 1 0 0,0 1-1 0 0,0-1 1 0 0,0 0-1 0 0,0 1 1 0 0,0-1 0 0 0,0 0-1 0 0,0 1 1 0 0,0-1-1 0 0,0 1 1 0 0,14-23-5248 0 0,-10 11 1188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49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18 11306 0 0,'0'0'305'0'0,"-1"-1"0"0"0,1 1 0 0 0,-1 0 0 0 0,1 0 0 0 0,-1 0 0 0 0,1-1 0 0 0,-1 1-1 0 0,1 0 1 0 0,0 0 0 0 0,-1-1 0 0 0,1 1 0 0 0,-1-1 0 0 0,1 1 0 0 0,0 0-1 0 0,-1-1 1 0 0,1 1 0 0 0,0-1 0 0 0,0 1 0 0 0,-1 0 0 0 0,1-1 0 0 0,0 1 0 0 0,0-1-1 0 0,-1 1 1 0 0,1-1 0 0 0,0 1 0 0 0,0-1 0 0 0,0 1 0 0 0,0-1 0 0 0,0 1 0 0 0,0-2-1 0 0,15-2 2294 0 0,25 8-2508 0 0,-25 2-157 0 0,-1 0-1 0 0,0 1 1 0 0,17 12-1 0 0,13 12-6341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50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9146 0 0,'5'-4'8513'0'0,"8"2"-5710"0"0,12 1-1743 0 0,-19 1-926 0 0,0 1 0 0 0,-1 0-1 0 0,1 0 1 0 0,0 1 0 0 0,-1-1 0 0 0,1 1 0 0 0,8 5 0 0 0,-13-6-131 0 0,1-1 1 0 0,-1 1 0 0 0,0 0 0 0 0,1 0 0 0 0,-1 0-1 0 0,0 0 1 0 0,1 0 0 0 0,-1 1 0 0 0,0-1-1 0 0,0 0 1 0 0,0 1 0 0 0,0-1 0 0 0,1 3 0 0 0,-2-3-30 0 0,0 0 1 0 0,1 0-1 0 0,-1 0 1 0 0,0 0-1 0 0,0 0 1 0 0,0 0-1 0 0,0 0 1 0 0,0 0-1 0 0,0 0 1 0 0,-1 0-1 0 0,1 0 1 0 0,0 0-1 0 0,0 0 1 0 0,-1-1 0 0 0,1 1-1 0 0,-1 0 1 0 0,1 0-1 0 0,-1 0 1 0 0,1 0-1 0 0,-1 0 1 0 0,1-1-1 0 0,-1 1 1 0 0,0 0-1 0 0,1 0 1 0 0,-2 0-1 0 0,-28 16-1823 0 0,27-16 1813 0 0,0 0 0 0 0,0 0-1 0 0,1 0 1 0 0,-1 0 0 0 0,1 1 0 0 0,-1-1-1 0 0,1 1 1 0 0,-1 0 0 0 0,1-1-1 0 0,0 1 1 0 0,0 0 0 0 0,0 0-1 0 0,0 1 1 0 0,0-1 0 0 0,-2 4 0 0 0,4-6 65 0 0,0 0 0 0 0,0 0 0 0 0,0 1 1 0 0,0-1-1 0 0,0 0 0 0 0,0 0 0 0 0,0 1 1 0 0,0-1-1 0 0,-1 0 0 0 0,1 0 0 0 0,0 1 1 0 0,0-1-1 0 0,1 0 0 0 0,-1 0 0 0 0,0 1 1 0 0,0-1-1 0 0,0 0 0 0 0,0 1 1 0 0,0-1-1 0 0,0 0 0 0 0,0 0 0 0 0,0 1 1 0 0,0-1-1 0 0,1 0 0 0 0,-1 0 0 0 0,0 0 1 0 0,0 1-1 0 0,0-1 0 0 0,0 0 0 0 0,1 0 1 0 0,-1 0-1 0 0,0 1 0 0 0,0-1 1 0 0,0 0-1 0 0,1 0 0 0 0,-1 0 0 0 0,0 0 1 0 0,0 0-1 0 0,1 0 0 0 0,-1 1 0 0 0,18 0 984 0 0,16-6 13 0 0,-33 5-1021 0 0,78-13 886 0 0,-46 8-2880 0 0,-26 5-1511 0 0,-15 2-1932 0 0,6-1 5585 0 0,0 0 1 0 0,0 0 0 0 0,0 0 0 0 0,1 0 0 0 0,-1 0-1 0 0,0 1 1 0 0,1-1 0 0 0,-1 0 0 0 0,1 1-1 0 0,-1-1 1 0 0,1 1 0 0 0,0 0 0 0 0,-1-1 0 0 0,-1 5-1 0 0,-11 36 5300 0 0,13-37-5093 0 0,0 1-1 0 0,-1-1 0 0 0,1 1 0 0 0,-1-1 1 0 0,-1 0-1 0 0,1 0 0 0 0,-1 1 0 0 0,-6 8 1 0 0,-50 44-552 0 0,59-58 187 0 0,0 0 0 0 0,0 0 0 0 0,0 0 1 0 0,0 0-1 0 0,0 0 0 0 0,0 1 0 0 0,0-1 0 0 0,0 0 1 0 0,-1 0-1 0 0,1 0 0 0 0,0 0 0 0 0,0 0 0 0 0,0 1 1 0 0,0-1-1 0 0,0 0 0 0 0,0 0 0 0 0,0 0 0 0 0,0 0 1 0 0,0 0-1 0 0,0 1 0 0 0,0-1 0 0 0,0 0 1 0 0,0 0-1 0 0,0 0 0 0 0,1 0 0 0 0,-1 0 0 0 0,0 1 1 0 0,0-1-1 0 0,0 0 0 0 0,0 0 0 0 0,0 0 0 0 0,0 0 1 0 0,0 0-1 0 0,0 0 0 0 0,0 1 0 0 0,0-1 0 0 0,1 0 1 0 0,-1 0-1 0 0,0 0 0 0 0,0 0 0 0 0,0 0 0 0 0,0 0 1 0 0,0 0-1 0 0,1 0 0 0 0,-1 0 0 0 0,11 4 88 0 0,16-2 258 0 0,-26-1-339 0 0,32 2 48 0 0,34 1-2349 0 0,-61-4 947 0 0,-1-1-1 0 0,0 0 0 0 0,0 0 1 0 0,0 0-1 0 0,0 0 1 0 0,5-3-1 0 0,7-3-5910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50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13 10506 0 0,'-4'-13'12007'0'0,"8"46"-8321"0"0,-3-17-4045 0 0,1 51 788 0 0,-3-49-427 0 0,2 0 0 0 0,0 0 0 0 0,0-1 0 0 0,2 1 1 0 0,5 21-1 0 0,1-100-1665 0 0,-9 23 1525 0 0,3-34 44 0 0,-3 69 108 0 0,1-1 0 0 0,-1 0 1 0 0,1 1-1 0 0,0 0 1 0 0,0-1-1 0 0,0 1 0 0 0,1-1 1 0 0,-1 1-1 0 0,1 0 1 0 0,0 0-1 0 0,0 0 1 0 0,0 0-1 0 0,0 0 0 0 0,0 1 1 0 0,5-5-1 0 0,-5 5-10 0 0,1 1 0 0 0,-1 0 1 0 0,1 0-1 0 0,-1 0 0 0 0,1 0 0 0 0,-1 0 0 0 0,1 0 0 0 0,0 1 0 0 0,-1-1 0 0 0,1 1 0 0 0,0 0 1 0 0,-1 0-1 0 0,1 0 0 0 0,0 0 0 0 0,0 0 0 0 0,-1 0 0 0 0,1 1 0 0 0,0 0 0 0 0,-1-1 0 0 0,1 1 1 0 0,-1 0-1 0 0,1 0 0 0 0,-1 0 0 0 0,1 1 0 0 0,-1-1 0 0 0,0 1 0 0 0,1-1 0 0 0,-1 1 0 0 0,0 0 1 0 0,2 2-1 0 0,-1-2 8 0 0,-1 0 1 0 0,1 1 0 0 0,-1-1 0 0 0,0 1 0 0 0,0 0-1 0 0,0-1 1 0 0,0 1 0 0 0,0 0 0 0 0,0 0-1 0 0,-1 0 1 0 0,0 1 0 0 0,0-1 0 0 0,1 0 0 0 0,-2 0-1 0 0,1 1 1 0 0,0-1 0 0 0,-1 0 0 0 0,1 1-1 0 0,-1-1 1 0 0,0 1 0 0 0,0-1 0 0 0,-1 0-1 0 0,1 1 1 0 0,-2 3 0 0 0,-1 2 9 0 0,-1-1 1 0 0,-1 0-1 0 0,1 0 0 0 0,-2-1 1 0 0,1 0-1 0 0,-1 1 0 0 0,-12 11 0 0 0,-11 14-71 0 0,28-33 44 0 0,0 1 0 0 0,1 0 0 0 0,-1-1 0 0 0,1 1 0 0 0,-1 0-1 0 0,1-1 1 0 0,0 1 0 0 0,-1 0 0 0 0,1 0 0 0 0,0 0 0 0 0,-1 0-1 0 0,1-1 1 0 0,0 1 0 0 0,0 0 0 0 0,0 0 0 0 0,0 0 0 0 0,0 0-1 0 0,0 0 1 0 0,0 0 0 0 0,0-1 0 0 0,0 1 0 0 0,0 0 0 0 0,0 0-1 0 0,1 0 1 0 0,-1 0 0 0 0,0-1 0 0 0,0 1 0 0 0,2 1 0 0 0,-1 0-1 0 0,0 0 0 0 0,1-1 1 0 0,0 1-1 0 0,-1 0 0 0 0,1-1 1 0 0,0 0-1 0 0,0 1 0 0 0,0-1 0 0 0,0 0 1 0 0,0 0-1 0 0,2 1 0 0 0,3 0-6 0 0,0 1-1 0 0,0-1 0 0 0,0-1 1 0 0,0 1-1 0 0,0-1 0 0 0,10 0 1 0 0,-8-1-136 0 0,-1-1 1 0 0,1 0-1 0 0,-1 0 1 0 0,0-1-1 0 0,16-5 1 0 0,-22 6-263 0 0,1 0 0 0 0,-1 0 0 0 0,0-1 0 0 0,1 1 0 0 0,-1-1 0 0 0,0 1 0 0 0,0-1 1 0 0,0 0-1 0 0,3-4 0 0 0,-4 5-253 0 0,0-1 0 0 0,0 0 0 0 0,0 1 1 0 0,0-1-1 0 0,0 0 0 0 0,-1 0 0 0 0,1 0 0 0 0,0 0 1 0 0,-1 0-1 0 0,0 0 0 0 0,1 0 0 0 0,-1 0 0 0 0,0 0 1 0 0,0-3-1 0 0,-2-8-2232 0 0,1 1-1482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51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87 6065 0 0,'4'-2'8058'0'0,"9"0"-3903"0"0,75-5-3588 0 0,-85 8-1005 0 0,0-1-1 0 0,-1 0 0 0 0,1-1 1 0 0,0 1-1 0 0,-1 0 1 0 0,1-1-1 0 0,-1 1 0 0 0,1-1 1 0 0,0 0-1 0 0,-1 0 1 0 0,0 0-1 0 0,1 0 0 0 0,-1 0 1 0 0,0-1-1 0 0,1 1 0 0 0,-1-1 1 0 0,2-1-1 0 0,-3 1 232 0 0,0 1 1 0 0,0-1-1 0 0,0 1 0 0 0,0 0 0 0 0,0-1 0 0 0,0 0 1 0 0,-1 1-1 0 0,1-1 0 0 0,-1 1 0 0 0,1-1 0 0 0,0-2 1 0 0,-3-25 1588 0 0,2 29-1242 0 0,0-1 0 0 0,0 1 1 0 0,0 0-1 0 0,0-1 0 0 0,0 1 0 0 0,0-1 0 0 0,0 1 0 0 0,0 0 0 0 0,0-1 0 0 0,0 1 0 0 0,-1-1 0 0 0,1 1 0 0 0,0 0 0 0 0,0-1 0 0 0,0 1 0 0 0,-1-1 0 0 0,1 1 0 0 0,0 0 0 0 0,0-1 0 0 0,-1 1 0 0 0,1 0 0 0 0,0 0 0 0 0,-1-1 0 0 0,1 1 0 0 0,0 0 0 0 0,-1 0 0 0 0,1-1 0 0 0,0 1 0 0 0,-1 0 0 0 0,1 0 0 0 0,-1 0 0 0 0,1 0 0 0 0,0-1 0 0 0,-2 1 0 0 0,-9 11 3624 0 0,-6 22-453 0 0,4 6-2890 0 0,2 1 0 0 0,-7 49-1 0 0,13-32-4456 0 0,6 2-5542 0 0,-3-46 5743 0 0,3-8 467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51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26 174 6401 0 0,'-9'-3'10765'0'0,"2"13"-6320"0"0,6-10-4392 0 0,1 0-1 0 0,0 0 1 0 0,-1-1-1 0 0,1 1 1 0 0,-1 0-1 0 0,1 0 1 0 0,0-1-1 0 0,-1 1 1 0 0,1 0-1 0 0,0-1 1 0 0,0 1-1 0 0,-1 0 1 0 0,1-1-1 0 0,0 1 1 0 0,0 0-1 0 0,-1-1 1 0 0,1 1-1 0 0,0 0 1 0 0,0-1-1 0 0,0 1 1 0 0,0-1-1 0 0,0 1 1 0 0,0-1-1 0 0,0 1 1 0 0,-1 0-1 0 0,1-1 1 0 0,0 1-1 0 0,0-1 1 0 0,1 1-1 0 0,-1-1 1 0 0,-3-14-120 0 0,3 7 56 0 0,1 0 1 0 0,0 1 0 0 0,1-1-1 0 0,-1 1 1 0 0,1-1-1 0 0,1 1 1 0 0,0 0 0 0 0,0 0-1 0 0,0 0 1 0 0,1 0 0 0 0,-1 0-1 0 0,2 1 1 0 0,-1-1 0 0 0,1 1-1 0 0,0 0 1 0 0,0 1-1 0 0,1-1 1 0 0,0 1 0 0 0,0 0-1 0 0,0 1 1 0 0,11-7 0 0 0,-15 10 24 0 0,0 0 0 0 0,0 0 0 0 0,0 0 0 0 0,0 1 0 0 0,0-1 0 0 0,0 1 0 0 0,1 0 0 0 0,-1-1 0 0 0,0 1 0 0 0,0 0 0 0 0,0 0 0 0 0,0 1 0 0 0,0-1 0 0 0,0 0 0 0 0,0 1 0 0 0,1-1 0 0 0,-1 1 1 0 0,0-1-1 0 0,0 1 0 0 0,0 0 0 0 0,-1 0 0 0 0,1 0 0 0 0,0 0 0 0 0,0 0 0 0 0,0 1 0 0 0,-1-1 0 0 0,1 0 0 0 0,-1 1 0 0 0,1-1 0 0 0,-1 1 0 0 0,1 0 0 0 0,-1-1 0 0 0,0 1 0 0 0,0 0 0 0 0,1 3 1 0 0,0-1 5 0 0,0 0 1 0 0,0 0 0 0 0,-1 0 0 0 0,0 0-1 0 0,0 0 1 0 0,0 1 0 0 0,0-1 0 0 0,-1 0-1 0 0,0 1 1 0 0,0-1 0 0 0,0 0 0 0 0,0 1-1 0 0,-1-1 1 0 0,1 0 0 0 0,-1 1 0 0 0,-2 4-1 0 0,1-4-45 0 0,0-1 0 0 0,0 1-1 0 0,-1-1 1 0 0,1 0 0 0 0,-1 0-1 0 0,0 0 1 0 0,0 0 0 0 0,-1 0-1 0 0,1-1 1 0 0,-1 1 0 0 0,0-1-1 0 0,0 0 1 0 0,0 0 0 0 0,0-1-1 0 0,0 1 1 0 0,-8 2 0 0 0,-16 12 103 0 0,32-15-37 0 0,0-1 0 0 0,0 0 0 0 0,0 0 0 0 0,0 0 0 0 0,1-1 0 0 0,7 1 0 0 0,5-2-723 0 0,0 0 1 0 0,1-1-1 0 0,-1-1 0 0 0,26-8 0 0 0,-27 6-2718 0 0,0-1-1 0 0,22-11 0 0 0,-14 3-2844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51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9690 0 0,'-19'2'4694'0'0,"6"-1"1161"0"0,27 2-3374 0 0,10 1-2118 0 0,1 0 1 0 0,-1 2-1 0 0,36 14 1 0 0,-45-14-1256 0 0,1 1 0 0 0,0 1 1 0 0,17 12-1 0 0,-32-19 597 0 0,11 10-4018 0 0,-12-10 4056 0 0,0-1 0 0 0,0 0 0 0 0,0 1 0 0 0,0-1 0 0 0,0 0 0 0 0,1 1 0 0 0,-1-1 0 0 0,0 0 0 0 0,0 1 0 0 0,0-1 0 0 0,0 0 0 0 0,0 1-1 0 0,0-1 1 0 0,0 1 0 0 0,-1-1 0 0 0,1 0 0 0 0,0 1 0 0 0,0-1 0 0 0,0 0 0 0 0,0 1 0 0 0,0-1 0 0 0,0 0 0 0 0,-1 1 0 0 0,1-1 0 0 0,-1 1-514 0 0,-4 6-4710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52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7954 0 0,'31'-22'7439'0'0,"8"7"-3758"0"0,41-4-393 0 0,-75 18-2934 0 0,4-1-201 0 0,0 1 1 0 0,0-1 0 0 0,0 2 0 0 0,0 0 0 0 0,0 0 0 0 0,0 0-1 0 0,0 1 1 0 0,0 1 0 0 0,0-1 0 0 0,9 4 0 0 0,-17-5-169 0 0,-1 0 0 0 0,1 0 0 0 0,-1 0 0 0 0,0 0 0 0 0,1 1 0 0 0,-1-1 0 0 0,1 0 0 0 0,-1 0 0 0 0,0 0 0 0 0,1 1 0 0 0,-1-1 0 0 0,0 0 0 0 0,1 0 0 0 0,-1 1 0 0 0,0-1 0 0 0,1 0 0 0 0,-1 1 0 0 0,0-1 1 0 0,1 0-1 0 0,-1 1 0 0 0,0-1 0 0 0,0 0 0 0 0,0 1 0 0 0,1-1 0 0 0,-1 1 0 0 0,0-1 0 0 0,0 0 0 0 0,0 1 0 0 0,0-1 0 0 0,0 1 0 0 0,0 0 0 0 0,-9 10-1361 0 0,-24 6-1338 0 0,30-15 2541 0 0,1-1 93 0 0,1-1 1 0 0,0 1 0 0 0,0-1 0 0 0,-1 1 0 0 0,1 0 0 0 0,0-1 0 0 0,0 1 0 0 0,0 0 0 0 0,0 0 0 0 0,0 0 0 0 0,0 0 0 0 0,0 0 0 0 0,0 0 0 0 0,1 0 0 0 0,-1 1 0 0 0,0-1 0 0 0,0 0 0 0 0,0 2 0 0 0,1-2 56 0 0,0 0 0 0 0,0 0 0 0 0,0 0 0 0 0,0-1 0 0 0,0 1 0 0 0,0 0 0 0 0,1 0 0 0 0,-1 0 0 0 0,0 0 0 0 0,0-1 0 0 0,1 1 0 0 0,-1 0 0 0 0,1 0 0 0 0,-1 0 0 0 0,0-1 0 0 0,1 1 0 0 0,0 0 0 0 0,-1-1 0 0 0,1 1 0 0 0,-1 0 0 0 0,2 0 0 0 0,1 2 196 0 0,1-1-1 0 0,0 1 0 0 0,0-1 1 0 0,0 0-1 0 0,0 0 0 0 0,0 0 1 0 0,0 0-1 0 0,0-1 0 0 0,9 2 0 0 0,46 3 1805 0 0,3 0-1956 0 0,-23 5-4351 0 0,-38-11 4231 0 0,-1-1-1 0 0,0 1 1 0 0,0 0-1 0 0,0 0 1 0 0,0 0-1 0 0,0 0 1 0 0,1 0-1 0 0,-1 0 1 0 0,0 0-1 0 0,0 0 1 0 0,0 0 0 0 0,0 0-1 0 0,0 0 1 0 0,1 0-1 0 0,-1 0 1 0 0,0 0-1 0 0,0 0 1 0 0,0 0-1 0 0,0 0 1 0 0,0 0-1 0 0,0 0 1 0 0,1 0-1 0 0,-1 1 1 0 0,0-1 0 0 0,0 0-1 0 0,0 0 1 0 0,0 0-1 0 0,1 1-1093 0 0,-1-1 1093 0 0,0 0 1 0 0,0 1-1 0 0,0-1 1 0 0,0 0-1 0 0,0 0 1 0 0,0 0 0 0 0,0 0-1 0 0,0 0 1 0 0,0 1-1 0 0,0-1 1 0 0,0 0-1 0 0,0 0 1 0 0,0 0-1 0 0,0 0 1 0 0,0 0-1 0 0,0 1 1 0 0,0-1 0 0 0,0 0-1 0 0,0 0 1 0 0,0 0-1 0 0,0 0 1 0 0,0 0-1 0 0,0 0 1 0 0,-1 1-299 0 0,-8 2-3933 0 0,2 0 769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52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5769 0 0,'-2'0'291'0'0,"-35"10"3684"0"0,35-9-3725 0 0,1-1 1 0 0,0 0-1 0 0,0 1 0 0 0,-1 0 1 0 0,1-1-1 0 0,0 1 0 0 0,0 0 0 0 0,0 0 1 0 0,0-1-1 0 0,0 1 0 0 0,0 0 0 0 0,0 0 1 0 0,0 0-1 0 0,0 0 0 0 0,1 0 1 0 0,-1 1-1 0 0,0-1 0 0 0,1 0 0 0 0,-1 0 1 0 0,1 0-1 0 0,-1 1 0 0 0,1-1 0 0 0,-1 0 1 0 0,1 0-1 0 0,0 3 0 0 0,0-3-101 0 0,0-1 0 0 0,1 1-1 0 0,-1 0 1 0 0,1-1 0 0 0,-1 1 0 0 0,1 0-1 0 0,-1-1 1 0 0,1 1 0 0 0,-1-1 0 0 0,1 1-1 0 0,0-1 1 0 0,-1 1 0 0 0,1-1 0 0 0,0 1-1 0 0,0-1 1 0 0,-1 0 0 0 0,1 1 0 0 0,0-1-1 0 0,0 0 1 0 0,-1 0 0 0 0,1 1-1 0 0,0-1 1 0 0,0 0 0 0 0,0 0 0 0 0,0 0-1 0 0,-1 0 1 0 0,1 0 0 0 0,0 0 0 0 0,0 0-1 0 0,0 0 1 0 0,-1-1 0 0 0,2 1 0 0 0,32-4 1440 0 0,-32 3-1383 0 0,33-6 773 0 0,-23 3-896 0 0,0 1-1 0 0,1 1 1 0 0,-1 0-1 0 0,1 1 1 0 0,0 0-1 0 0,0 0 1 0 0,-1 2-1 0 0,23 2 1 0 0,-33-2-208 0 0,0 1 0 0 0,0-1 0 0 0,-1 1 0 0 0,1-1 0 0 0,0 1 0 0 0,0 0 0 0 0,-1-1 0 0 0,1 1 0 0 0,-1 0 0 0 0,1 0 0 0 0,-1 0 0 0 0,0 0 0 0 0,0 0 0 0 0,0 1 0 0 0,0-1 0 0 0,0 0 0 0 0,-1 0 0 0 0,1 1 0 0 0,0-1 0 0 0,-1 0 0 0 0,0 3 0 0 0,0 25-5485 0 0,0-29 5016 0 0,0 1 0 0 0,-1-1 0 0 0,1 0 0 0 0,-1 0 0 0 0,1 0 0 0 0,-1 1 0 0 0,1-1 0 0 0,-1 0 0 0 0,1 0 0 0 0,-1 0-1 0 0,0 0 1 0 0,0 0 0 0 0,0 0 0 0 0,1 0 0 0 0,-1 0 0 0 0,-2 1 0 0 0,-23 17-975 0 0,6 4 3388 0 0,-12 33 11483 0 0,32-55-12853 0 0,13-38 2628 0 0,-11 29-2916 0 0,0 1-1 0 0,0-1 1 0 0,1 1-1 0 0,0 0 1 0 0,1 0-1 0 0,5-9 1 0 0,-7 15-145 0 0,-1-1 0 0 0,1 0 0 0 0,0 0-1 0 0,0 1 1 0 0,0-1 0 0 0,0 1 0 0 0,0 0 0 0 0,0-1 0 0 0,0 1-1 0 0,0 0 1 0 0,0 0 0 0 0,1 0 0 0 0,-1 1 0 0 0,0-1 0 0 0,1 0-1 0 0,-1 1 1 0 0,1 0 0 0 0,-1-1 0 0 0,1 1 0 0 0,-1 0 0 0 0,0 0-1 0 0,1 1 1 0 0,-1-1 0 0 0,1 0 0 0 0,2 2 0 0 0,12 0 18 0 0,-12-1-6 0 0,1 0 0 0 0,-1 0-1 0 0,0 0 1 0 0,0 0-1 0 0,1 1 1 0 0,8 3 0 0 0,-14-4-19 0 0,0-1 1 0 0,0 0-1 0 0,1 0 0 0 0,-1 0 1 0 0,0 1-1 0 0,0-1 0 0 0,0 0 1 0 0,0 0-1 0 0,1 0 1 0 0,-1 1-1 0 0,0-1 0 0 0,0 0 1 0 0,0 0-1 0 0,0 1 1 0 0,0-1-1 0 0,0 0 0 0 0,0 1 1 0 0,0-1-1 0 0,0 0 0 0 0,0 0 1 0 0,1 1-1 0 0,-1-1 1 0 0,-1 0-1 0 0,1 0 0 0 0,0 1 1 0 0,0-1-1 0 0,0 0 1 0 0,0 1-1 0 0,0-1 0 0 0,0 0 1 0 0,0 0-1 0 0,0 1 0 0 0,0-1 1 0 0,0 0-1 0 0,-1 0 1 0 0,1 1-1 0 0,-11 11 130 0 0,-13 5 4 0 0,14-12-130 0 0,6-2-22 0 0,0-1 0 0 0,0 0 0 0 0,0 0 0 0 0,0-1 0 0 0,0 1 0 0 0,0-1 0 0 0,-7 2 1 0 0,53-11-1758 0 0,-27 8 618 0 0,20 0-3092 0 0,-10-4-2759 0 0,-3 4-257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53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13659 0 0,'3'0'8186'0'0,"-2"1"-6994"0"0,1-1-512 0 0,-1 2-296 0 0,2 1-192 0 0,0 0-168 0 0,1 1-560 0 0,4 1-1280 0 0,-2-1-1769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59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63 6913 0 0,'-30'5'3501'0'0,"4"-1"4524"0"0,-41 2 0 0 0,147-16-7193 0 0,261 32-796 0 0,-92-1 26 0 0,-214-18-349 0 0,-20-1 212 0 0,0-1 0 0 0,0 0 0 0 0,1-1 1 0 0,17-3-1 0 0,-29 3-267 0 0,-1-1-1 0 0,1 0 1 0 0,0 0 0 0 0,-1 0 0 0 0,1-1 0 0 0,-1 0 0 0 0,1 1-1 0 0,-1-1 1 0 0,4-2 0 0 0,-5 2-225 0 0,0 0-1 0 0,0 0 1 0 0,0 0-1 0 0,0 0 1 0 0,0-1 0 0 0,-1 1-1 0 0,1 0 1 0 0,-1-1-1 0 0,1 1 1 0 0,-1-1 0 0 0,0 0-1 0 0,0 1 1 0 0,1-5-1 0 0,-2 5 125 0 0,1-1-1 0 0,-1 1 1 0 0,0-1-1 0 0,0 1 1 0 0,0-1-1 0 0,0 1 1 0 0,0-1-1 0 0,-1 1 1 0 0,1-1-1 0 0,-1 1 1 0 0,0 0-1 0 0,0-1 1 0 0,-1-1-1 0 0,-1-5-1166 0 0,1-8-3385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24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3 5793 0 0,'0'-3'16345'0'0,"-10"20"-12608"0"0,-11 27-4419 0 0,18-39 649 0 0,-17 50-707 0 0,14-19-2736 0 0,9-36 690 0 0,5-8 2066 0 0,6-10 784 0 0,-13 16-20 0 0,0 1 0 0 0,0-1 0 0 0,0 0-1 0 0,0 1 1 0 0,0-1 0 0 0,1 1 0 0 0,-1-1-1 0 0,1 1 1 0 0,-1 0 0 0 0,1 0 0 0 0,0 0 0 0 0,-1-1-1 0 0,1 2 1 0 0,0-1 0 0 0,0 0 0 0 0,-1 0-1 0 0,1 0 1 0 0,0 1 0 0 0,0-1 0 0 0,0 1-1 0 0,0 0 1 0 0,0-1 0 0 0,0 1 0 0 0,0 0-1 0 0,4 1 1 0 0,-1 0-323 0 0,0 0 0 0 0,-1 1 0 0 0,1-1 0 0 0,-1 1 0 0 0,1 0 0 0 0,-1 0-1 0 0,0 1 1 0 0,0 0 0 0 0,0-1 0 0 0,4 5 0 0 0,-2 0-5533 0 0,-1 6 55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59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11514 0 0,'-1'0'496'0'0,"0"0"0"0"0,-1 0 0 0 0,1 0-1 0 0,0 0 1 0 0,-1 0 0 0 0,1 0-1 0 0,0 1 1 0 0,-1-1 0 0 0,1 0 0 0 0,0 1-1 0 0,-1-1 1 0 0,1 1 0 0 0,0-1-1 0 0,0 1 1 0 0,-1 0 0 0 0,1 0-1 0 0,0-1 1 0 0,-2 3 0 0 0,3-2-277 0 0,-1 0-1 0 0,1-1 1 0 0,-1 1 0 0 0,1 0-1 0 0,0 0 1 0 0,-1 0 0 0 0,1 0-1 0 0,0 0 1 0 0,0 0 0 0 0,0 0-1 0 0,0 0 1 0 0,0 0 0 0 0,0 0-1 0 0,0 0 1 0 0,0 0 0 0 0,0 0 0 0 0,0 0-1 0 0,0 0 1 0 0,1 1 0 0 0,0 3-97 0 0,1-1 0 0 0,0 0 1 0 0,0 0-1 0 0,0 0 0 0 0,1 0 0 0 0,-1 0 1 0 0,1-1-1 0 0,0 1 0 0 0,4 4 1 0 0,57 44-23 0 0,-47-40-85 0 0,0 1-1 0 0,-1 0 1 0 0,-1 2-1 0 0,0 0 1 0 0,14 19 0 0 0,-27-31 8 0 0,1 1 0 0 0,-1-1 0 0 0,-1 1 0 0 0,1 0 0 0 0,0-1 0 0 0,-1 1 0 0 0,0 0-1 0 0,0 0 1 0 0,0 0 0 0 0,-1 0 0 0 0,1 0 0 0 0,-1 0 0 0 0,0 0 0 0 0,0 0 0 0 0,-1 7 0 0 0,0-5 8 0 0,0 0 0 0 0,-1 0-1 0 0,0 0 1 0 0,-1 0 0 0 0,1 0-1 0 0,-1-1 1 0 0,0 1-1 0 0,-1-1 1 0 0,-4 7 0 0 0,0-2 2 0 0,0-1 1 0 0,0 0-1 0 0,-1-1 0 0 0,-1 1 1 0 0,1-2-1 0 0,-1 0 1 0 0,-1 0-1 0 0,1 0 1 0 0,-21 8-1 0 0,18-11-108 0 0,9-3-199 0 0,-1 1-1 0 0,1-1 1 0 0,0 1-1 0 0,0 0 1 0 0,-1 0-1 0 0,1 0 1 0 0,1 0 0 0 0,-1 1-1 0 0,-3 3 1 0 0,6-6 36 0 0,1 0 0 0 0,0 0 1 0 0,0 1-1 0 0,0-1 0 0 0,0 0 0 0 0,0 1 1 0 0,0-1-1 0 0,0 0 0 0 0,0 1 1 0 0,0-1-1 0 0,0 0 0 0 0,0 1 0 0 0,0-1 1 0 0,0 0-1 0 0,0 1 0 0 0,0-1 1 0 0,0 0-1 0 0,1 1 0 0 0,-1-1 1 0 0,0 0-1 0 0,0 1 0 0 0,0-1 0 0 0,0 0 1 0 0,5 3-3329 0 0,-5-3 3328 0 0,0 0 1 0 0,1 0-1 0 0,-1 0 0 0 0,0 0 1 0 0,1 0-1 0 0,-1 0 0 0 0,0 0 0 0 0,1 0 1 0 0,-1 0-1 0 0,0 0 0 0 0,1 0 1 0 0,-1 0-1 0 0,0 0 0 0 0,1 0 1 0 0,7 0-6913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00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67 11602 0 0,'-19'-18'9160'0'0,"19"11"-5103"0"0,14 5-3138 0 0,41 9-731 0 0,-23-3-263 0 0,34 0 0 0 0,-57-4-308 0 0,-1 0 1 0 0,1-1-1 0 0,-1 0 1 0 0,0 0-1 0 0,0-1 0 0 0,1 0 1 0 0,-1-1-1 0 0,0 1 1 0 0,7-5-1 0 0,-14 6 202 0 0,1 1 0 0 0,-1-1 0 0 0,0 1 1 0 0,0-1-1 0 0,0 1 0 0 0,0-1 0 0 0,-1 0 0 0 0,1 0 0 0 0,0 1 0 0 0,0-1 1 0 0,0 0-1 0 0,-1 0 0 0 0,1 0 0 0 0,0 0 0 0 0,-1 0 0 0 0,1 0 0 0 0,0 0 1 0 0,-1 0-1 0 0,0 0 0 0 0,1 0 0 0 0,-1 0 0 0 0,0 0 0 0 0,1 0 0 0 0,-1-1 1 0 0,0-1-1 0 0,0 3 130 0 0,-1-1 0 0 0,1 0 0 0 0,-1 0 1 0 0,1 1-1 0 0,0-1 0 0 0,-1 1 0 0 0,0-1 0 0 0,1 1 1 0 0,-1-1-1 0 0,1 1 0 0 0,-1-1 0 0 0,0 1 1 0 0,1-1-1 0 0,-1 1 0 0 0,0-1 0 0 0,1 1 0 0 0,-1 0 1 0 0,0 0-1 0 0,0-1 0 0 0,1 1 0 0 0,-1 0 0 0 0,0 0 1 0 0,0 0-1 0 0,0 0 0 0 0,1 0 0 0 0,-1 0 0 0 0,0 0 1 0 0,0 0-1 0 0,0 0 0 0 0,1 0 0 0 0,-1 0 1 0 0,0 1-1 0 0,0-1 0 0 0,1 0 0 0 0,-1 1 0 0 0,-1 0 1 0 0,-15 4 763 0 0,1 2 1 0 0,0 0-1 0 0,0 1 1 0 0,1 1-1 0 0,-1 0 1 0 0,-17 15-1 0 0,27-18-430 0 0,0 0 0 0 0,1 1 0 0 0,-1-1 0 0 0,1 1 0 0 0,1 0 0 0 0,-1 1-1 0 0,1-1 1 0 0,1 1 0 0 0,-1 0 0 0 0,1 0 0 0 0,0 0 0 0 0,1 0 0 0 0,0 1 0 0 0,-1 11 0 0 0,1-7-321 0 0,1 0 1 0 0,0 1-1 0 0,1-1 1 0 0,0 0-1 0 0,1 0 1 0 0,1 0-1 0 0,0 0 1 0 0,7 23-1 0 0,4-12-1028 0 0,-12-23 769 0 0,0 0-1 0 0,0 0 1 0 0,0 0 0 0 0,0 0 0 0 0,0 0-1 0 0,0 0 1 0 0,0-1 0 0 0,0 1-1 0 0,1 0 1 0 0,-1-1 0 0 0,0 1 0 0 0,0-1-1 0 0,0 0 1 0 0,1 1 0 0 0,-1-1 0 0 0,0 0-1 0 0,1 0 1 0 0,-1 1 0 0 0,0-1-1 0 0,2 0 1 0 0,0-1-269 0 0,0 0-1 0 0,0 0 1 0 0,0 0-1 0 0,0-1 1 0 0,0 1-1 0 0,0-1 1 0 0,-1 1 0 0 0,1-1-1 0 0,-1 0 1 0 0,1 0-1 0 0,-1 0 1 0 0,0 0-1 0 0,1 0 1 0 0,-1-1-1 0 0,0 1 1 0 0,-1-1 0 0 0,3-2-1 0 0,10-15-3524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00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82 6785 0 0,'-1'-12'1528'0'0,"-1"-33"2941"0"0,2 44-3893 0 0,0-1 0 0 0,0 0 0 0 0,1 0 0 0 0,-1 0 0 0 0,0 0 0 0 0,1 0 0 0 0,0 0 1 0 0,-1 0-1 0 0,1 0 0 0 0,2-2 0 0 0,-3 4-508 0 0,0 0 0 0 0,0 0 1 0 0,0 0-1 0 0,0 0 0 0 0,0-1 0 0 0,0 1 1 0 0,0 0-1 0 0,0 0 0 0 0,0 0 1 0 0,1 0-1 0 0,-1 0 0 0 0,0 0 0 0 0,0 0 1 0 0,0 0-1 0 0,0 0 0 0 0,0 0 1 0 0,0-1-1 0 0,1 1 0 0 0,-1 0 0 0 0,0 0 1 0 0,0 0-1 0 0,0 0 0 0 0,0 0 0 0 0,0 0 1 0 0,1 0-1 0 0,-1 0 0 0 0,0 0 1 0 0,0 0-1 0 0,0 0 0 0 0,0 0 0 0 0,0 0 1 0 0,1 0-1 0 0,-1 1 0 0 0,0-1 1 0 0,0 0-1 0 0,0 0 0 0 0,0 0 0 0 0,0 0 1 0 0,0 0-1 0 0,1 0 0 0 0,-1 0 0 0 0,0 0 1 0 0,0 0-1 0 0,0 0 0 0 0,0 1 1 0 0,0-1-1 0 0,0 0 0 0 0,0 0 0 0 0,0 0 1 0 0,6 11 1074 0 0,0 12-749 0 0,-4-4-267 0 0,0-1-1 0 0,-1 0 1 0 0,-1 0-1 0 0,-2 23 0 0 0,1-34-278 0 0,0 0 0 0 0,0-1 1 0 0,0 1-1 0 0,-1 0 0 0 0,0-1 0 0 0,0 1 0 0 0,-1-1 0 0 0,0 0 0 0 0,0 0 0 0 0,0 0 0 0 0,-1 0 0 0 0,0-1 0 0 0,0 1 0 0 0,-8 8 0 0 0,9-13-32 0 0,1 1 0 0 0,0-1-1 0 0,-1 0 1 0 0,0 1 0 0 0,1-1-1 0 0,-1-1 1 0 0,0 1-1 0 0,1 0 1 0 0,-1 0 0 0 0,0-1-1 0 0,0 0 1 0 0,0 1 0 0 0,0-1-1 0 0,1 0 1 0 0,-1-1-1 0 0,0 1 1 0 0,0 0 0 0 0,0-1-1 0 0,-4-1 1 0 0,3 1 371 0 0,1 0-1 0 0,-1 0 1 0 0,1-1 0 0 0,0 1-1 0 0,0-1 1 0 0,0 0 0 0 0,0 0 0 0 0,0 0-1 0 0,-4-3 1 0 0,52 7 3300 0 0,-21-2-3298 0 0,1 2-466 0 0,52 5 891 0 0,-40 3-2637 0 0,-7 7-3762 0 0,-22-9 1293 0 0,1 9-2639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00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13131 0 0,'0'1'338'0'0,"0"-1"0"0"0,-1 1 0 0 0,1 0 1 0 0,0-1-1 0 0,0 1 0 0 0,0-1 0 0 0,0 1 0 0 0,0 0 1 0 0,0-1-1 0 0,0 1 0 0 0,0-1 0 0 0,0 1 0 0 0,0 0 1 0 0,1-1-1 0 0,-1 1 0 0 0,0-1 0 0 0,0 1 0 0 0,0 0 0 0 0,1-1 1 0 0,-1 1-1 0 0,0-1 0 0 0,1 1 0 0 0,0 0 0 0 0,15 8 2747 0 0,24-1-2744 0 0,-33-7 199 0 0,22 2-498 0 0,0-1 0 0 0,1-1-1 0 0,32-4 1 0 0,2-5-5828 0 0,-59 7 4183 0 0,-1 0 0 0 0,0 0-1 0 0,0-1 1 0 0,0 1 0 0 0,0-1 0 0 0,6-4 0 0 0,4-3-4465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01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33 13267 0 0,'0'-1'353'0'0,"0"0"1"0"0,-1 0-1 0 0,1 0 0 0 0,0 0 1 0 0,0 0-1 0 0,0 0 0 0 0,-1 0 1 0 0,1 0-1 0 0,0 0 1 0 0,0 0-1 0 0,1 0 0 0 0,-1 0 1 0 0,0-1-1 0 0,0 1 0 0 0,0 0 1 0 0,1 0-1 0 0,-1 0 1 0 0,1 0-1 0 0,-1 0 0 0 0,0 1 1 0 0,1-1-1 0 0,0 0 0 0 0,-1 0 1 0 0,1 0-1 0 0,0 0 1 0 0,-1 0-1 0 0,1 1 0 0 0,0-1 1 0 0,1-1-1 0 0,0 2-201 0 0,0-1 1 0 0,0 1-1 0 0,0-1 0 0 0,0 1 1 0 0,0 0-1 0 0,1-1 0 0 0,-1 1 1 0 0,0 0-1 0 0,0 1 0 0 0,0-1 0 0 0,0 0 1 0 0,1 0-1 0 0,2 2 0 0 0,9 2-286 0 0,-1 1-1 0 0,1 0 0 0 0,14 9 0 0 0,-22-11 166 0 0,0 0-1 0 0,-1 0 0 0 0,1 0 0 0 0,-1 1 0 0 0,0 0 0 0 0,0 0 0 0 0,-1 0 0 0 0,6 7 0 0 0,-9-10-44 0 0,0 1 0 0 0,0 0 0 0 0,0-1 0 0 0,0 1 0 0 0,-1 0 0 0 0,1 0 0 0 0,-1 0 0 0 0,1 0 0 0 0,-1 0 0 0 0,0-1 0 0 0,0 1 0 0 0,0 0 1 0 0,0 0-1 0 0,0 0 0 0 0,0 0 0 0 0,0 0 0 0 0,-1 0 0 0 0,1 0 0 0 0,-1 0 0 0 0,1-1 0 0 0,-1 1 0 0 0,0 0 0 0 0,1 0 0 0 0,-1-1 0 0 0,0 1 0 0 0,0 0 0 0 0,0-1 0 0 0,-1 1 0 0 0,1-1 0 0 0,-2 3 0 0 0,-11 13-218 0 0,6-9 127 0 0,0 2 0 0 0,1-1 0 0 0,0 1-1 0 0,1 0 1 0 0,-9 19 0 0 0,14-28 92 0 0,1 1 0 0 0,-1 0 0 0 0,1 0 0 0 0,-1 0 0 0 0,1 0 1 0 0,0 0-1 0 0,0 0 0 0 0,0 0 0 0 0,0 0 0 0 0,0 0 0 0 0,0 0 0 0 0,0 0 0 0 0,1 0 0 0 0,-1 0 1 0 0,1 0-1 0 0,0 3 0 0 0,1-3 2 0 0,-1 0 0 0 0,1 0 0 0 0,0 0 0 0 0,-1 0 1 0 0,1 0-1 0 0,0 0 0 0 0,0 0 0 0 0,0-1 0 0 0,0 1 1 0 0,1-1-1 0 0,-1 1 0 0 0,0-1 0 0 0,1 0 0 0 0,-1 0 1 0 0,5 1-1 0 0,1 0 27 0 0,-1-1 1 0 0,1 1-1 0 0,0-2 1 0 0,0 1-1 0 0,0-1 1 0 0,-1 0-1 0 0,1-1 1 0 0,0 0-1 0 0,0 0 1 0 0,11-4-1 0 0,-10 3-661 0 0,-1 0 0 0 0,1 0 0 0 0,0 1 0 0 0,0 1 0 0 0,0-1 0 0 0,0 1 0 0 0,14 2 0 0 0,-22-2 560 0 0,-1 1-1 0 0,1-1 1 0 0,0 0-1 0 0,-1 0 1 0 0,1 0-1 0 0,-1 0 1 0 0,1 1-1 0 0,0-1 1 0 0,-1 0-1 0 0,1 0 0 0 0,-1 1 1 0 0,1-1-1 0 0,-1 1 1 0 0,1-1-1 0 0,-1 0 1 0 0,1 1-1 0 0,-1-1 1 0 0,0 1-1 0 0,1-1 1 0 0,-1 1-1 0 0,1-1 0 0 0,-1 1 1 0 0,0-1-1 0 0,0 1 1 0 0,1 0-1 0 0,-1-1 1 0 0,0 1-1 0 0,0-1 1 0 0,0 1-1 0 0,1 1 1 0 0,-8 20-149 0 0,-22 15 2829 0 0,-52 35 1243 0 0,-1 1-3479 0 0,82-73-355 0 0,0 0 1 0 0,0 0 0 0 0,0 0 0 0 0,0 0 0 0 0,0 1-1 0 0,0-1 1 0 0,0 0 0 0 0,0 0 0 0 0,0 0 0 0 0,0 0 0 0 0,-1 0-1 0 0,1 0 1 0 0,0 0 0 0 0,0 1 0 0 0,0-1 0 0 0,0 0-1 0 0,0 0 1 0 0,0 0 0 0 0,0 0 0 0 0,0 0 0 0 0,0 1 0 0 0,0-1-1 0 0,0 0 1 0 0,0 0 0 0 0,0 0 0 0 0,0 0 0 0 0,0 0-1 0 0,0 1 1 0 0,0-1 0 0 0,0 0 0 0 0,1 0 0 0 0,-1 0 0 0 0,0 0-1 0 0,0 0 1 0 0,0 0 0 0 0,0 0 0 0 0,0 1 0 0 0,0-1-1 0 0,0 0 1 0 0,0 0 0 0 0,0 0 0 0 0,1 0 0 0 0,-1 0 0 0 0,0 0-1 0 0,0 0 1 0 0,0 0 0 0 0,0 0 0 0 0,0 1 0 0 0,13 3 362 0 0,19 0 367 0 0,-26-3-598 0 0,25 3 39 0 0,0-2 0 0 0,61-2 1 0 0,-77-1-1938 0 0,-1-2 1 0 0,22-5 0 0 0,-33 7 873 0 0,-1 0 1 0 0,1 0-1 0 0,-1 0 0 0 0,0 0 1 0 0,0 0-1 0 0,1 0 0 0 0,-1-1 1 0 0,0 1-1 0 0,3-4 0 0 0,7-5-5873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02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26 16684 0 0,'5'-19'4916'0'0,"-3"13"149"0"0,-5 22-3370 0 0,2-12-1838 0 0,-14 61 67 0 0,-13 71-287 0 0,25-116-1262 0 0,1 1-1 0 0,1-1 0 0 0,1 1 0 0 0,3 31 1 0 0,-3-51 1561 0 0,0-1 1 0 0,0 1-1 0 0,0-1 1 0 0,0 1-1 0 0,0-1 1 0 0,0 1-1 0 0,0 0 1 0 0,0-1-1 0 0,0 1 1 0 0,1-1-1 0 0,-1 1 1 0 0,0-1-1 0 0,0 1 1 0 0,0-1-1 0 0,1 1 1 0 0,-1-1-1 0 0,0 1 0 0 0,1-1 1 0 0,-1 1-1 0 0,0-1 1 0 0,1 0-1 0 0,-1 1 1 0 0,1-1-1 0 0,-1 1 1 0 0,0-1-1 0 0,1 0 1 0 0,-1 1-1 0 0,1-1 1 0 0,-1 0-1 0 0,1 0 1 0 0,-1 1-1 0 0,1-1 1 0 0,-1 0-1 0 0,1 0 1 0 0,0 0-1 0 0,-1 0 1 0 0,1 0-1 0 0,-1 0 1 0 0,1 0-1 0 0,-1 0 1 0 0,1 0-1 0 0,0 0 1 0 0,27-15 1778 0 0,-26 13-1400 0 0,1 0-1 0 0,0 0 0 0 0,1 0 0 0 0,-1 0 0 0 0,0 1 0 0 0,0-1 1 0 0,1 1-1 0 0,4-1 0 0 0,-1 2-180 0 0,0 1 0 0 0,-1 0-1 0 0,1 1 1 0 0,-1 0 0 0 0,1 0 0 0 0,-1 0 0 0 0,0 1 0 0 0,0-1 0 0 0,0 2-1 0 0,0-1 1 0 0,-1 1 0 0 0,1-1 0 0 0,-1 2 0 0 0,9 7 0 0 0,-7-6-375 0 0,-1 0 1 0 0,2-1 0 0 0,-1 0 0 0 0,0 0-1 0 0,1-1 1 0 0,0 0 0 0 0,0 0-1 0 0,11 3 1 0 0,-18-7 36 0 0,0 1 0 0 0,0-1 0 0 0,0 0 0 0 0,0 0 0 0 0,0 0 0 0 0,0 0 0 0 0,0 0 0 0 0,0 0 0 0 0,0 0 0 0 0,0 0 0 0 0,0 0 0 0 0,0-1 0 0 0,0 1-1 0 0,0 0 1 0 0,0-1 0 0 0,0 1 0 0 0,-1 0 0 0 0,1-1 0 0 0,0 1 0 0 0,0-1 0 0 0,0 0 0 0 0,0 1 0 0 0,-1-1 0 0 0,1 0 0 0 0,0 1 0 0 0,-1-1 0 0 0,1 0 0 0 0,0 0 0 0 0,-1 0 0 0 0,1 1 0 0 0,-1-1 0 0 0,1 0-1 0 0,-1 0 1 0 0,0 0 0 0 0,1 0 0 0 0,-1 0 0 0 0,0 0 0 0 0,1 0 0 0 0,-1 0 0 0 0,0 0 0 0 0,0 0 0 0 0,0-1 0 0 0,0-1-263 0 0,0 0-1 0 0,0-1 1 0 0,0 1-1 0 0,0 0 1 0 0,-1 0 0 0 0,0 0-1 0 0,1 0 1 0 0,-1 0-1 0 0,0 0 1 0 0,0 0 0 0 0,-1 0-1 0 0,1 0 1 0 0,-3-3-1 0 0,-13-18-2351 0 0,-10-12 1929 0 0,-1 1 3621 0 0,13 18 1929 0 0,0 1-1 0 0,-20-16 0 0 0,49 35 1403 0 0,13-2-4086 0 0,14-2-3706 0 0,12-3-5945 0 0,-51 4 6882 0 0,1-1 0 0 0,-1 1-1 0 0,1-1 1 0 0,-1 0 0 0 0,1 0 0 0 0,-1 0-1 0 0,0-1 1 0 0,0 1 0 0 0,0 0-1 0 0,0-1 1 0 0,4-2 0 0 0,-3 0 235 0 0,1 0 0 0 0,-1 1 0 0 0,0-1 0 0 0,0-1 0 0 0,5-7 1 0 0,5-26 2585 0 0,-12 35-1367 0 0,-1 0 0 0 0,1 0 0 0 0,-1 0 0 0 0,0-1-1 0 0,0 1 1 0 0,-1 0 0 0 0,1 0 0 0 0,-6-7 7320 0 0,6 10-7880 0 0,-5 13 2379 0 0,-2 16-1491 0 0,6-29-845 0 0,-3 27-115 0 0,1 0 0 0 0,2 0-1 0 0,0 0 1 0 0,2-1-1 0 0,0 1 1 0 0,2 0 0 0 0,1 0-1 0 0,14 48 1 0 0,-8-47-2286 0 0,-1-14-824 0 0,-9-14 2812 0 0,0 1 0 0 0,1-1-1 0 0,0 2-1346 0 0,0-2 1346 0 0,-1 0 1 0 0,1 0-1 0 0,-1 0 1 0 0,0 1-1 0 0,1-1 1 0 0,-1 0-1 0 0,0 0 1 0 0,1 0 0 0 0,-1 0-1 0 0,1 0 1 0 0,-1 0-1 0 0,0 0 1 0 0,1 0-1 0 0,-1 0 1 0 0,1 0 0 0 0,0 0-1 0 0,-1-1 73 0 0,0 1 0 0 0,1-1 1 0 0,-1 1-1 0 0,0-1 0 0 0,1 1 0 0 0,-1-1 0 0 0,0 1 0 0 0,0-1 0 0 0,0 1 1 0 0,0-1-1 0 0,1 1 0 0 0,-1-1 0 0 0,0 0 0 0 0,0 1 0 0 0,0-1 1 0 0,0 1-1 0 0,0-1 0 0 0,0 1 0 0 0,-1-1 0 0 0,1 0 0 0 0,0 1 0 0 0,0-1 1 0 0,0 1-1 0 0,0-1 0 0 0,-1 0 0 0 0,0-3-1033 0 0,5-6-2463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02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8234 0 0,'-2'44'13775'0'0,"-2"23"-7610"0"0,4 13-6454 0 0,0-63-1304 0 0,1-1 0 0 0,1 1 0 0 0,0-1 0 0 0,1 0 0 0 0,1 0 0 0 0,1 0 0 0 0,7 18 0 0 0,-8-27-3474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02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0 17188 0 0,'-7'0'10360'0'0,"6"1"-10168"0"0,-9 16 2020 0 0,-4 21-2722 0 0,-15 70 505 0 0,-6 21-4383 0 0,38-134 4231 0 0,0 0 0 0 0,0 1 0 0 0,1-1 0 0 0,0 0-1 0 0,-1 1 1 0 0,2 0 0 0 0,-1 0 0 0 0,0 0 0 0 0,1 0-1 0 0,0 1 1 0 0,-1 0 0 0 0,1 0 0 0 0,9-4-1 0 0,-6 3 221 0 0,-1 0-1 0 0,1 1 0 0 0,0 0 0 0 0,0 0 0 0 0,0 1 0 0 0,1 0 0 0 0,-1 0 0 0 0,0 1 0 0 0,1 0 0 0 0,-1 1 0 0 0,11 0 0 0 0,-8 1-501 0 0,25 4-1372 0 0,-18 2-6431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03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13875 0 0,'0'2'464'0'0,"0"-1"-1"0"0,0 0 1 0 0,0 1-1 0 0,0-1 1 0 0,0 0 0 0 0,0 1-1 0 0,1-1 1 0 0,-1 0 0 0 0,1 0-1 0 0,-1 1 1 0 0,1-1 0 0 0,-1 0-1 0 0,1 0 1 0 0,0 0-1 0 0,-1 0 1 0 0,1 1 0 0 0,0-1-1 0 0,0 0 1 0 0,0 0 0 0 0,0-1-1 0 0,0 1 1 0 0,2 1-1 0 0,0 0-171 0 0,-1-1-1 0 0,1 0 0 0 0,0 0 1 0 0,0 0-1 0 0,-1 0 0 0 0,1-1 1 0 0,0 1-1 0 0,0-1 0 0 0,0 0 0 0 0,3 0 1 0 0,9 0-328 0 0,-1-2 0 0 0,0 0-1 0 0,19-5 1 0 0,-29 6 392 0 0,15-4-461 0 0,0 2-1 0 0,-1 1 1 0 0,28-1-1 0 0,23 7-6369 0 0,-50-3 663 0 0,-1 1-3080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03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25 8178 0 0,'-10'-25'17178'0'0,"29"30"-15260"0"0,50 11-1216 0 0,12 4-435 0 0,-75-18-255 0 0,1 0 1 0 0,-1 1-1 0 0,0 0 1 0 0,0 1 0 0 0,0-1-1 0 0,0 1 1 0 0,0 0-1 0 0,-1 0 1 0 0,8 8 0 0 0,-12-10-42 0 0,-1-1 0 0 0,1 1 0 0 0,0-1 0 0 0,-1 1 0 0 0,1-1 0 0 0,-1 1 0 0 0,1-1 0 0 0,-1 1 0 0 0,0-1 0 0 0,1 1 0 0 0,-1-1 0 0 0,0 1 0 0 0,0 0 0 0 0,0-1 0 0 0,0 1 0 0 0,0-1 0 0 0,-1 1 0 0 0,1-1 0 0 0,0 1 0 0 0,-1 0 0 0 0,1-1 0 0 0,-1 0 0 0 0,0 1 0 0 0,1-1 0 0 0,-1 1 0 0 0,0-1 0 0 0,0 0 0 0 0,0 1 0 0 0,-2 1 0 0 0,-36 40-1351 0 0,32-36 1156 0 0,-46 40-1271 0 0,48-43 1383 0 0,-1 0 0 0 0,0-1 0 0 0,1 1 0 0 0,-2-1 0 0 0,1 0 0 0 0,0-1 0 0 0,0 1 0 0 0,-9 1 0 0 0,14-6 232 0 0,8-3 74 0 0,11-4 85 0 0,0 6-113 0 0,0 1-1 0 0,1 0 0 0 0,-1 2 1 0 0,24 1-1 0 0,17 9-838 0 0,-51-8-209 0 0,0 0 1 0 0,0 1 0 0 0,0 1 0 0 0,10 5-1 0 0,-9-4-5851 0 0,-20-19-4466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24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7754 0 0,'4'2'9247'0'0,"14"3"-6502"0"0,58-11-1273 0 0,-32 0-6923 0 0,-30 4-1053 0 0,-7 3 898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03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9 6657 0 0,'-1'-1'415'0'0,"-1"0"-1"0"0,1 0 0 0 0,-1 0 0 0 0,1 0 0 0 0,-1 0 1 0 0,0 1-1 0 0,1-1 0 0 0,-1 1 0 0 0,0-1 1 0 0,1 1-1 0 0,-1-1 0 0 0,0 1 0 0 0,0 0 0 0 0,0 0 1 0 0,1 0-1 0 0,-1 0 0 0 0,0 0 0 0 0,0 1 1 0 0,1-1-1 0 0,-1 0 0 0 0,0 1 0 0 0,0 0 0 0 0,1-1 1 0 0,-1 1-1 0 0,1 0 0 0 0,-1 0 0 0 0,0-1 0 0 0,1 1 1 0 0,-1 1-1 0 0,-1 0 0 0 0,-10 22 4047 0 0,5 7-3521 0 0,5-5-379 0 0,3-18-589 0 0,-1 0 0 0 0,0 0 0 0 0,0 0 0 0 0,-1 0-1 0 0,0-1 1 0 0,0 1 0 0 0,-5 10 0 0 0,7-18-8 0 0,-1 0-1 0 0,1 1 1 0 0,0-1 0 0 0,-1 0 0 0 0,1 1 0 0 0,0-1 0 0 0,-1 0 0 0 0,1 1 0 0 0,-1-1 0 0 0,1 0-1 0 0,-1 0 1 0 0,1 1 0 0 0,0-1 0 0 0,-1 0 0 0 0,1 0 0 0 0,-1 0 0 0 0,1 0 0 0 0,-1 0 0 0 0,1 0-1 0 0,-1 0 1 0 0,1 0 0 0 0,-1 0 0 0 0,1 0 0 0 0,-1 0 0 0 0,1 0 0 0 0,-1 0 0 0 0,1 0-1 0 0,-1 0 1 0 0,0-3-328 0 0,11 3 389 0 0,58 13 268 0 0,-48-8-848 0 0,0-1 0 0 0,26 2-1 0 0,-41-6 5 0 0,29 3-3842 0 0,-13 1-3960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04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0 7066 0 0,'-8'9'1370'0'0,"1"1"1"0"0,0-1 0 0 0,1 1 0 0 0,0 1 0 0 0,0-1 0 0 0,1 1 0 0 0,-4 14-1 0 0,7-21-1077 0 0,2-1-1 0 0,-1 1 0 0 0,0-1 0 0 0,1 1 0 0 0,-1-1 0 0 0,1 1 0 0 0,0-1 0 0 0,0 1 0 0 0,0-1 0 0 0,1 1 0 0 0,-1-1 0 0 0,3 7 0 0 0,-2-8-209 0 0,0 0-1 0 0,0 0 1 0 0,1 0-1 0 0,-1 0 1 0 0,0 0-1 0 0,1-1 1 0 0,0 1-1 0 0,-1 0 1 0 0,1-1-1 0 0,0 1 1 0 0,0-1-1 0 0,0 1 0 0 0,0-1 1 0 0,0 0-1 0 0,0 0 1 0 0,0 0-1 0 0,0 0 1 0 0,0 0-1 0 0,1 0 1 0 0,-1-1-1 0 0,3 1 1 0 0,-1 0-24 0 0,1-1 1 0 0,-1 0 0 0 0,1 1 0 0 0,-1-2-1 0 0,0 1 1 0 0,1 0 0 0 0,-1-1-1 0 0,1 0 1 0 0,-1 0 0 0 0,0 0 0 0 0,0-1-1 0 0,1 1 1 0 0,-1-1 0 0 0,0 0-1 0 0,0 0 1 0 0,-1-1 0 0 0,1 1 0 0 0,0-1-1 0 0,-1 0 1 0 0,0 0 0 0 0,1 0-1 0 0,-1 0 1 0 0,0 0 0 0 0,-1-1 0 0 0,1 1-1 0 0,-1-1 1 0 0,1 0 0 0 0,-1 0 0 0 0,0 0-1 0 0,0 0 1 0 0,-1 0 0 0 0,1 0-1 0 0,-1-1 1 0 0,0 1 0 0 0,0 0 0 0 0,-1-1-1 0 0,1 1 1 0 0,-1-1 0 0 0,0 1-1 0 0,0 0 1 0 0,0-1 0 0 0,-1 1 0 0 0,1-1-1 0 0,-3-6 1 0 0,2 9-46 0 0,1 1-1 0 0,-1-1 1 0 0,1 1-1 0 0,-1 0 1 0 0,0-1-1 0 0,0 1 1 0 0,0 0-1 0 0,0 0 1 0 0,0-1 0 0 0,0 1-1 0 0,0 0 1 0 0,0 0-1 0 0,0 0 1 0 0,0 0-1 0 0,0 0 1 0 0,-1 1-1 0 0,1-1 1 0 0,0 0 0 0 0,-1 0-1 0 0,1 1 1 0 0,-2-1-1 0 0,-1 0 20 0 0,0 0 0 0 0,0 0 0 0 0,1 1 0 0 0,-1 0 0 0 0,0 0 0 0 0,0 0 0 0 0,0 0 0 0 0,-5 1 0 0 0,0 1-423 0 0,0 0 0 0 0,1 0 1 0 0,-1 1-1 0 0,1 0 0 0 0,0 1 0 0 0,-14 7 0 0 0,19-9-472 0 0,-6 6-2367 0 0,1-10-2473 0 0,-13-14 703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04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64 7938 0 0,'-13'-10'4260'0'0,"6"5"-1903"0"0,0 0 0 0 0,0-1 0 0 0,1 1 1 0 0,-7-9-1 0 0,13 14-2284 0 0,0 0 0 0 0,-1 0 0 0 0,1 0 0 0 0,0-1 0 0 0,0 1 0 0 0,0 0 0 0 0,0 0 0 0 0,0-1 0 0 0,0 1 0 0 0,0 0 0 0 0,0 0 0 0 0,0 0 0 0 0,0-1 0 0 0,0 1 0 0 0,0 0 0 0 0,0 0 0 0 0,0-1 0 0 0,0 1 0 0 0,0 0 0 0 0,0 0 1 0 0,0-1-1 0 0,0 1 0 0 0,0 0 0 0 0,0 0 0 0 0,1 0 0 0 0,-1-1 0 0 0,0 1 0 0 0,0 0 0 0 0,0 0 0 0 0,0 0 0 0 0,0-1 0 0 0,1 1 0 0 0,-1 0 0 0 0,0 0 0 0 0,0 0 0 0 0,0 0 0 0 0,0 0 0 0 0,1-1 0 0 0,-1 1 0 0 0,0 0 0 0 0,0 0 0 0 0,1 0 0 0 0,-1 0 0 0 0,17-6 748 0 0,17 1-768 0 0,-23 5-30 0 0,-1 0 1 0 0,0 1-1 0 0,1 0 0 0 0,15 4 0 0 0,-23-4-20 0 0,-1-1 0 0 0,1 1 0 0 0,0 0 0 0 0,-1 0-1 0 0,1 0 1 0 0,0 0 0 0 0,-1 0 0 0 0,1 0 0 0 0,-1 1 0 0 0,0-1 0 0 0,0 1-1 0 0,1 0 1 0 0,-1 0 0 0 0,0 0 0 0 0,0 0 0 0 0,-1 0 0 0 0,1 0 0 0 0,0 0-1 0 0,-1 0 1 0 0,1 1 0 0 0,1 4 0 0 0,-3-5-17 0 0,1 0 1 0 0,-1 0-1 0 0,-1 0 0 0 0,1 0 0 0 0,0 0 1 0 0,0 0-1 0 0,-1 0 0 0 0,1 0 1 0 0,-1 0-1 0 0,0 0 0 0 0,0-1 0 0 0,1 1 1 0 0,-1 0-1 0 0,0 0 0 0 0,0-1 1 0 0,-1 1-1 0 0,1-1 0 0 0,0 1 0 0 0,0-1 1 0 0,-1 1-1 0 0,-2 1 0 0 0,-38 29-267 0 0,35-28 256 0 0,-2 2-11 0 0,-33 23-93 0 0,40-27 124 0 0,0 0 0 0 0,0 0 0 0 0,-1 0 0 0 0,1 0 0 0 0,0 0 0 0 0,1 1 0 0 0,-1-1-1 0 0,0 0 1 0 0,1 1 0 0 0,-1-1 0 0 0,1 1 0 0 0,0 0 0 0 0,-2 3 0 0 0,4-5 9 0 0,-1 1 1 0 0,0-1 0 0 0,1 0-1 0 0,-1 0 1 0 0,1 0-1 0 0,0 0 1 0 0,-1 0 0 0 0,1 0-1 0 0,0 0 1 0 0,-1 0-1 0 0,1 0 1 0 0,0 0 0 0 0,0 0-1 0 0,0-1 1 0 0,0 1-1 0 0,0 0 1 0 0,0-1 0 0 0,0 1-1 0 0,0 0 1 0 0,0-1-1 0 0,0 1 1 0 0,0-1 0 0 0,0 0-1 0 0,3 1 1 0 0,28 9 56 0 0,-23-8-25 0 0,1-1 0 0 0,0-1 0 0 0,0 1 0 0 0,-1-1 0 0 0,13-2 0 0 0,-18 1-216 0 0,0 1 0 0 0,0-1 0 0 0,0 1 0 0 0,-1-1 0 0 0,1-1 0 0 0,0 1 0 0 0,-1 0 0 0 0,1-1 0 0 0,-1 0 0 0 0,1 0 0 0 0,-1 0 0 0 0,0 0 0 0 0,0 0-1 0 0,0-1 1 0 0,5-4 0 0 0,-7 6 62 0 0,-1 1-1 0 0,1-1 0 0 0,-1 1 0 0 0,0-1 1 0 0,1 1-1 0 0,-1-1 0 0 0,0 1 1 0 0,0-1-1 0 0,1 1 0 0 0,-1-1 0 0 0,0 1 1 0 0,0-1-1 0 0,0 0 0 0 0,0 1 1 0 0,0-1-1 0 0,0 1 0 0 0,0-1 0 0 0,0 1 1 0 0,0-1-1 0 0,0 0 0 0 0,0 1 1 0 0,0-1-1 0 0,0 1 0 0 0,0-1 0 0 0,0 0 1 0 0,0 1-1 0 0,-1-1 0 0 0,1 1 1 0 0,0-1-1 0 0,-1 1 0 0 0,1-1 0 0 0,0 1 1 0 0,-1-1-1 0 0,1 1 0 0 0,0 0 1 0 0,-1-1-1 0 0,1 1 0 0 0,-1-1 0 0 0,1 1 1 0 0,-1 0-1 0 0,1-1 0 0 0,-1 1 1 0 0,1 0-1 0 0,-1 0 0 0 0,0-1 0 0 0,-1 0-51 0 0,1 1 0 0 0,-1-1 0 0 0,0 1 0 0 0,1-1 0 0 0,-1 1 0 0 0,0 0-1 0 0,1 0 1 0 0,-1 0 0 0 0,0 0 0 0 0,1 0 0 0 0,-1 0 0 0 0,0 0 0 0 0,1 0 0 0 0,-1 1-1 0 0,-2 0 1 0 0,-2 3 547 0 0,0 0 0 0 0,1 0 0 0 0,-1 0 0 0 0,1 1 0 0 0,0 0 1 0 0,0 0-1 0 0,0 1 0 0 0,1-1 0 0 0,-1 1 0 0 0,1 0 0 0 0,1 0 0 0 0,-1 0 0 0 0,-2 8 0 0 0,3-7-29 0 0,1-1 0 0 0,0 0 0 0 0,0 1 0 0 0,0-1 0 0 0,1 1 0 0 0,0 0 0 0 0,-1 13 0 0 0,2-17-438 0 0,1 0 0 0 0,-1 1 0 0 0,0-1 0 0 0,1 0 0 0 0,0 0 1 0 0,0 0-1 0 0,0 0 0 0 0,0 0 0 0 0,0 0 0 0 0,3 4 0 0 0,-4-7-141 0 0,1 1-1 0 0,-1 0 1 0 0,1 0 0 0 0,-1 0 0 0 0,1-1 0 0 0,0 1 0 0 0,-1 0-1 0 0,1-1 1 0 0,0 1 0 0 0,0-1 0 0 0,-1 1 0 0 0,1-1-1 0 0,0 1 1 0 0,0-1 0 0 0,0 1 0 0 0,0-1 0 0 0,0 0 0 0 0,0 0-1 0 0,0 1 1 0 0,-1-1 0 0 0,1 0 0 0 0,0 0 0 0 0,0 0 0 0 0,0 0-1 0 0,0 0 1 0 0,0 0 0 0 0,0 0 0 0 0,0 0 0 0 0,0-1-1 0 0,0 1 1 0 0,0 0 0 0 0,0 0 0 0 0,0-1 0 0 0,0 1 0 0 0,-1-1-1 0 0,1 1 1 0 0,0-1 0 0 0,0 1 0 0 0,0-1 0 0 0,-1 1 0 0 0,1-1-1 0 0,0 0 1 0 0,-1 1 0 0 0,1-1 0 0 0,0 0 0 0 0,-1 0-1 0 0,1 1 1 0 0,0-2 0 0 0,20-26-5464 0 0,-11 11 4940 0 0,-8 13 1322 0 0,6-11-348 0 0,14-23 2035 0 0,-3 22 4178 0 0,-19 16-6298 0 0,0 0 0 0 0,0 0 0 0 0,0 0-1 0 0,1 0 1 0 0,-1 0 0 0 0,0 0 0 0 0,0 0 0 0 0,0 0 0 0 0,1 0 0 0 0,-1 0 0 0 0,0 0-1 0 0,0 0 1 0 0,0 0 0 0 0,0 0 0 0 0,1 0 0 0 0,-1 0 0 0 0,0 0 0 0 0,0 0 0 0 0,3 2 1874 0 0,-3-2-1874 0 0,0 0 0 0 0,0 0-1 0 0,0 0 1 0 0,0 0 0 0 0,0 1 0 0 0,0-1 0 0 0,0 0 0 0 0,0 0 0 0 0,0 1 0 0 0,1 12 1945 0 0,-7 11-1275 0 0,1-12-822 0 0,0 0 1 0 0,0-1-1 0 0,-2 0 1 0 0,1 0-1 0 0,-1-1 0 0 0,-1 0 1 0 0,0 0-1 0 0,0-1 1 0 0,-1 0-1 0 0,0 0 1 0 0,-13 9-1 0 0,9-7 513 0 0,28-4 939 0 0,-9-5-1361 0 0,5 0-222 0 0,1 1 1 0 0,-1-2-1 0 0,1 0 0 0 0,0 0 1 0 0,-1-1-1 0 0,1 0 0 0 0,20-4 1 0 0,7-3-3859 0 0,-5-2-3999 0 0,-14 1 230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05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16067 0 0,'4'-2'3057'0'0,"-1"2"-552"0"0,3 0-593 0 0,0 2-456 0 0,0-1-279 0 0,1-1-433 0 0,1 2-248 0 0,-4-1-184 0 0,1 0-184 0 0,-1 2-112 0 0,-2 2-208 0 0,1-1-304 0 0,-1 1-416 0 0,3-2-681 0 0,-18-20-10729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42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747 23 2385 0 0,'-1'1'320'0'0,"-1"0"1"0"0,1 0 0 0 0,-1 0 0 0 0,1 0 0 0 0,-1-1 0 0 0,1 1-1 0 0,-1 0 1 0 0,0-1 0 0 0,1 1 0 0 0,-1-1 0 0 0,0 1 0 0 0,1-1 0 0 0,-1 0-1 0 0,0 0 1 0 0,1 0 0 0 0,-4 0 0 0 0,2-1 223 0 0,1 0 0 0 0,-1 0 0 0 0,0-1 0 0 0,0 1 1 0 0,0-1-1 0 0,1 1 0 0 0,-1-1 0 0 0,1 0 0 0 0,-3-3 0 0 0,2 3-254 0 0,0 1 0 0 0,1-1 0 0 0,-1 1-1 0 0,0-1 1 0 0,0 1 0 0 0,0 0 0 0 0,0 0 0 0 0,0 0-1 0 0,0 1 1 0 0,0-1 0 0 0,0 1 0 0 0,0 0 0 0 0,0-1 0 0 0,0 1-1 0 0,0 1 1 0 0,0-1 0 0 0,0 0 0 0 0,-1 1 0 0 0,1-1-1 0 0,0 1 1 0 0,0 0 0 0 0,0 0 0 0 0,1 0 0 0 0,-1 1-1 0 0,0-1 1 0 0,-4 4 0 0 0,-9 5-219 0 0,0 0 0 0 0,1 2-1 0 0,-19 17 1 0 0,11-9 219 0 0,-54 44-61 0 0,-99 110 0 0 0,135-128-121 0 0,3 1 0 0 0,2 2 0 0 0,-52 92-1 0 0,80-123-115 0 0,1 0 0 0 0,1 0-1 0 0,0 0 1 0 0,1 1-1 0 0,1-1 1 0 0,1 1-1 0 0,1 0 1 0 0,0 1 0 0 0,2-1-1 0 0,1 22 1 0 0,6 26-47 0 0,21 101 0 0 0,-21-138 52 0 0,3 21-15 0 0,2-2 1 0 0,3 1-1 0 0,1-2 0 0 0,3 0 1 0 0,2-1-1 0 0,48 78 0 0 0,-31-56 121 0 0,-27-47-53 0 0,2 0 0 0 0,0 0 0 0 0,19 22 0 0 0,-27-39-25 0 0,1 0 1 0 0,0 0 0 0 0,0 0-1 0 0,0-1 1 0 0,1 0 0 0 0,-1 0-1 0 0,1-1 1 0 0,0 0 0 0 0,0 0-1 0 0,0 0 1 0 0,1-1-1 0 0,-1 0 1 0 0,1-1 0 0 0,7 1-1 0 0,49 1-1081 0 0,-6-11-4425 0 0,-46 2-714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43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40 341 5969 0 0,'-19'-2'5322'0'0,"18"2"-4727"0"0,-1 0-1 0 0,1 0 1 0 0,-1 0-1 0 0,1 0 1 0 0,-1 0 0 0 0,1 0-1 0 0,-1-1 1 0 0,1 1 0 0 0,0 0-1 0 0,-1-1 1 0 0,1 1 0 0 0,-3-2-1 0 0,29-2 1055 0 0,-8 6-1629 0 0,0 0 1 0 0,0 1 0 0 0,0 1-1 0 0,0 0 1 0 0,24 11 0 0 0,-25-9-13 0 0,0 0 1 0 0,0-1 0 0 0,1-1 0 0 0,-1-1 0 0 0,25 3 0 0 0,-35-6 37 0 0,-1-1 1 0 0,1 1-1 0 0,-1-1 1 0 0,1 0-1 0 0,-1 0 1 0 0,1-1-1 0 0,-1 0 1 0 0,0 0-1 0 0,0 0 1 0 0,0 0-1 0 0,0-1 1 0 0,0 0-1 0 0,0 0 1 0 0,-1 0-1 0 0,1 0 1 0 0,-1-1-1 0 0,0 0 1 0 0,0 0-1 0 0,0 0 1 0 0,5-9-1 0 0,30-44 730 0 0,-3-3 0 0 0,48-103-1 0 0,-74 132-451 0 0,-9 15-175 0 0,-1 15-151 0 0,0 1 0 0 0,0 0 0 0 0,0 0 0 0 0,0-1 1 0 0,0 1-1 0 0,0 0 0 0 0,-1 0 0 0 0,1-1 0 0 0,0 1 1 0 0,0 0-1 0 0,0 0 0 0 0,0-1 0 0 0,-1 1 0 0 0,1 0 0 0 0,0 0 1 0 0,0 0-1 0 0,-1 0 0 0 0,1-1 0 0 0,0 1 0 0 0,0 0 1 0 0,-1 0-1 0 0,1 0 0 0 0,0 0 0 0 0,0 0 0 0 0,-1 0 1 0 0,1 0-1 0 0,0 0 0 0 0,0 0 0 0 0,-1 0 0 0 0,1 0 0 0 0,0 0 1 0 0,-1 0-1 0 0,1 0 0 0 0,0 0 0 0 0,0 0 0 0 0,-1 0 1 0 0,1 0-1 0 0,0 0 0 0 0,0 0 0 0 0,-1 0 0 0 0,1 1 1 0 0,-23 16-5283 0 0,12-6-1415 0 0,2-4-728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44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16 9378 0 0,'-19'-16'9025'0'0,"12"18"-6433"0"0,5 12-2500 0 0,6 46-40 0 0,-5 92 0 0 0,-1-48-17 0 0,2-103-67 0 0,-1 3-131 0 0,1 1-1 0 0,0-1 1 0 0,1 1-1 0 0,-1-1 1 0 0,1 1-1 0 0,-1-1 1 0 0,2 1-1 0 0,0 4 1 0 0,0-12-20 0 0,-1-1-1 0 0,1 1 1 0 0,-1-1 0 0 0,0 0 0 0 0,-1 0 0 0 0,1 1-1 0 0,0-7 1 0 0,1-1 9 0 0,-1 2 131 0 0,1 0 1 0 0,1 1-1 0 0,-1-1 1 0 0,2 1-1 0 0,-1-1 1 0 0,7-10-1 0 0,-8 17 44 0 0,0-1 0 0 0,0 1 0 0 0,-1 0 0 0 0,2 0 0 0 0,-1 0-1 0 0,0 0 1 0 0,0 0 0 0 0,0 1 0 0 0,1-1 0 0 0,-1 1-1 0 0,1-1 1 0 0,0 1 0 0 0,-1 0 0 0 0,1 0 0 0 0,0 0 0 0 0,0 0-1 0 0,-1 1 1 0 0,1-1 0 0 0,0 1 0 0 0,0 0 0 0 0,0-1 0 0 0,0 1-1 0 0,5 1 1 0 0,34 4-203 0 0,45 12-1 0 0,-60-11-1039 0 0,5 4-6018 0 0,-23-7 2155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44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11626 0 0,'-1'3'4969'0'0,"-4"14"-3835"0"0,6 0-1063 0 0,0 0-1 0 0,1 0 1 0 0,1 0-1 0 0,0 0 1 0 0,12 32-1 0 0,2 10-10 0 0,6 22-6540 0 0,-6-25 1412 0 0,-15-47 1237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44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57 7506 0 0,'-7'-10'2856'0'0,"5"9"-2334"0"0,1 0 1 0 0,0 0 0 0 0,0-1 0 0 0,0 1 0 0 0,0 0 0 0 0,0-1-1 0 0,1 1 1 0 0,-1-1 0 0 0,0 1 0 0 0,1-1 0 0 0,-2-2 0 0 0,3 3-436 0 0,-1 0 1 0 0,0 0 0 0 0,1 0 0 0 0,-1 0-1 0 0,1 0 1 0 0,-1 0 0 0 0,1 0-1 0 0,-1 0 1 0 0,1 0 0 0 0,0 0 0 0 0,-1 0-1 0 0,1 1 1 0 0,0-1 0 0 0,0 0 0 0 0,0 1-1 0 0,-1-1 1 0 0,1 0 0 0 0,0 1-1 0 0,0-1 1 0 0,0 1 0 0 0,0-1 0 0 0,2 0-1 0 0,0 0-50 0 0,1-1-1 0 0,-1 1 0 0 0,1 0 1 0 0,-1 0-1 0 0,1 0 0 0 0,-1 1 0 0 0,1-1 1 0 0,0 1-1 0 0,-1 0 0 0 0,1 0 1 0 0,0 0-1 0 0,-1 0 0 0 0,1 1 0 0 0,-1-1 1 0 0,1 1-1 0 0,0 0 0 0 0,-1 0 1 0 0,0 0-1 0 0,1 1 0 0 0,-1-1 1 0 0,0 1-1 0 0,5 3 0 0 0,-6-4-17 0 0,1 1 0 0 0,-1-1-1 0 0,0 1 1 0 0,0 0 0 0 0,0 0 0 0 0,0 0-1 0 0,0 0 1 0 0,-1 0 0 0 0,1 1 0 0 0,-1-1 0 0 0,1 0-1 0 0,-1 1 1 0 0,0-1 0 0 0,0 1 0 0 0,0 0-1 0 0,0-1 1 0 0,0 1 0 0 0,0 0 0 0 0,-1-1-1 0 0,0 1 1 0 0,1 0 0 0 0,-1 0 0 0 0,0 0-1 0 0,0-1 1 0 0,0 1 0 0 0,-1 0 0 0 0,1 0-1 0 0,-1-1 1 0 0,-1 5 0 0 0,-2 3 10 0 0,0-1 0 0 0,-1 0 0 0 0,0-1 0 0 0,-1 1 0 0 0,-8 10 1 0 0,1-1 35 0 0,12-18-65 0 0,1 1 1 0 0,-1-1-1 0 0,1 1 1 0 0,-1 0-1 0 0,1-1 1 0 0,-1 1-1 0 0,1 0 1 0 0,0 0-1 0 0,-1-1 1 0 0,1 1-1 0 0,0 0 1 0 0,0 0-1 0 0,-1 0 1 0 0,1-1-1 0 0,0 1 1 0 0,0 0-1 0 0,0 0 1 0 0,0 0-1 0 0,0-1 1 0 0,0 1-1 0 0,0 0 1 0 0,0 0-1 0 0,1 0 1 0 0,-1 0-1 0 0,0-1 1 0 0,0 1-1 0 0,1 0 1 0 0,-1 0-1 0 0,0-1 1 0 0,1 1-1 0 0,-1 0 1 0 0,1-1-1 0 0,-1 1 1 0 0,1 0-1 0 0,-1-1 1 0 0,1 1-1 0 0,-1-1 1 0 0,1 1-1 0 0,0-1 1 0 0,-1 1-1 0 0,1-1 1 0 0,0 1-1 0 0,0-1 1 0 0,-1 1-1 0 0,1-1 1 0 0,0 0-1 0 0,0 0 1 0 0,-1 1-1 0 0,2-1 1 0 0,1 1-2 0 0,0 0 1 0 0,0 0-1 0 0,1-1 1 0 0,-1 1-1 0 0,0-1 1 0 0,0 0-1 0 0,0 0 1 0 0,1 0-1 0 0,-1 0 1 0 0,0-1-1 0 0,5 0 1 0 0,5-5-619 0 0,0 0 0 0 0,0 0 1 0 0,14-11-1 0 0,34-27-6257 0 0,-51 36 5391 0 0,13-7-3900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45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16 8218 0 0,'0'0'330'0'0,"-1"0"1"0"0,1 0-1 0 0,-1 0 1 0 0,1-1-1 0 0,-1 1 1 0 0,1 0-1 0 0,-1-1 1 0 0,1 1-1 0 0,-1 0 1 0 0,1-1-1 0 0,0 1 0 0 0,-1-1 1 0 0,1 1-1 0 0,0-1 1 0 0,-1 1-1 0 0,1-1 1 0 0,0 1-1 0 0,-1-1 1 0 0,1 1-1 0 0,0-1 1 0 0,0 1-1 0 0,0-1 1 0 0,-1 0-1 0 0,12-3 2656 0 0,28 5-3301 0 0,-31-1 784 0 0,13-1-79 0 0,-18 0-852 0 0,1 1-1 0 0,-1-1 1 0 0,0 1-1 0 0,1 0 0 0 0,-1 1 1 0 0,1-1-1 0 0,5 1 1 0 0,-9 0 242 0 0,1-1 1 0 0,0 1-1 0 0,0-1 1 0 0,0 1-1 0 0,-1 0 0 0 0,1-1 1 0 0,0 1-1 0 0,-1 0 1 0 0,1-1-1 0 0,-1 1 0 0 0,1 0 1 0 0,0 0-1 0 0,-1-1 1 0 0,0 1-1 0 0,1 0 1 0 0,-1 0-1 0 0,1 0 0 0 0,-1 0 1 0 0,0 0-1 0 0,0-1 1 0 0,0 1-1 0 0,1 0 0 0 0,-1 0 1 0 0,0 0-1 0 0,0 0 1 0 0,0 0-1 0 0,0 0 0 0 0,-1 0 1 0 0,1 0-1 0 0,0 0 1 0 0,0 0-1 0 0,-1 1 1 0 0,-1 12-284 0 0,-1 0 1 0 0,-1-1 0 0 0,0 1-1 0 0,-9 21 1 0 0,11-31 857 0 0,0 1-1 0 0,-1 0 1 0 0,1 0 0 0 0,-1-1-1 0 0,0 0 1 0 0,-1 1 0 0 0,1-1-1 0 0,-1 0 1 0 0,1-1 0 0 0,-1 1-1 0 0,0-1 1 0 0,-1 1 0 0 0,1-1 0 0 0,0-1-1 0 0,-7 4 1 0 0,11-6-299 0 0,0 0-1 0 0,0 0 1 0 0,0-1 0 0 0,0 1-1 0 0,0 0 1 0 0,1 0 0 0 0,-1-1-1 0 0,0 1 1 0 0,0 0-1 0 0,0 0 1 0 0,0-1 0 0 0,0 1-1 0 0,0 0 1 0 0,0-1 0 0 0,0 1-1 0 0,0 0 1 0 0,0 0 0 0 0,0-1-1 0 0,0 1 1 0 0,0 0 0 0 0,0-1-1 0 0,0 1 1 0 0,0 0 0 0 0,-1 0-1 0 0,1-1 1 0 0,0 1 0 0 0,0 0-1 0 0,0 0 1 0 0,0 0 0 0 0,0-1-1 0 0,-1 1 1 0 0,1 0 0 0 0,0 0-1 0 0,0-1 1 0 0,0 1 0 0 0,-1 0-1 0 0,1 0 1 0 0,0 0 0 0 0,0 0-1 0 0,-1 0 1 0 0,1-1 0 0 0,0 1-1 0 0,0 0 1 0 0,-1 0 0 0 0,1 0-1 0 0,0 0 1 0 0,0 0 0 0 0,-1 0-1 0 0,1 0 1 0 0,0 0 0 0 0,-1 0-1 0 0,1 0 1 0 0,0 0 0 0 0,0 0-1 0 0,-1 0 1 0 0,1 0 0 0 0,0 0-1 0 0,0 0 1 0 0,-1 0 0 0 0,1 0-1 0 0,0 1 1 0 0,0-1-1 0 0,-1 0 1 0 0,1 0 0 0 0,0 0-1 0 0,12-19 928 0 0,-10 17-938 0 0,0 0 1 0 0,1 0 0 0 0,-1 1 0 0 0,0-1 0 0 0,1 0 0 0 0,0 1-1 0 0,-1 0 1 0 0,1-1 0 0 0,0 1 0 0 0,0 0 0 0 0,-1 0 0 0 0,1 1-1 0 0,0-1 1 0 0,0 1 0 0 0,0-1 0 0 0,0 1 0 0 0,0 0 0 0 0,0 0 0 0 0,0 0-1 0 0,0 1 1 0 0,0-1 0 0 0,0 1 0 0 0,0-1 0 0 0,5 3 0 0 0,-6-2-35 0 0,0 0 1 0 0,0 1 0 0 0,0-1 0 0 0,0 1-1 0 0,0-1 1 0 0,0 1 0 0 0,0 0 0 0 0,0 0-1 0 0,-1 0 1 0 0,1 0 0 0 0,-1 0 0 0 0,1 0 0 0 0,-1 0-1 0 0,0 0 1 0 0,0 1 0 0 0,0-1 0 0 0,0 0-1 0 0,0 1 1 0 0,0-1 0 0 0,-1 1 0 0 0,1-1-1 0 0,-1 1 1 0 0,0-1 0 0 0,0 1 0 0 0,0-1-1 0 0,0 1 1 0 0,0 0 0 0 0,0-1 0 0 0,-1 3 0 0 0,-5 25 86 0 0,2-14-93 0 0,1 1-1 0 0,1-1 1 0 0,1 0 0 0 0,0 28-1 0 0,1-41-7 0 0,0 0-1 0 0,1 0 1 0 0,-1 0 0 0 0,1 0-1 0 0,-1 0 1 0 0,1 0 0 0 0,0 0-1 0 0,0 0 1 0 0,1-1 0 0 0,-1 1-1 0 0,0 0 1 0 0,1-1 0 0 0,0 1-1 0 0,0-1 1 0 0,-1 1 0 0 0,2-1-1 0 0,-1 0 1 0 0,0 0 0 0 0,0 1-1 0 0,1-2 1 0 0,-1 1 0 0 0,1 0-1 0 0,-1 0 1 0 0,1-1 0 0 0,0 0-1 0 0,-1 1 1 0 0,1-1 0 0 0,0 0-1 0 0,0 0 1 0 0,0-1 0 0 0,3 1-1 0 0,-4 0 10 0 0,0-1-1 0 0,0 0 1 0 0,0 0-1 0 0,0 0 0 0 0,0 0 1 0 0,0 0-1 0 0,0 0 1 0 0,0 0-1 0 0,0-1 1 0 0,0 1-1 0 0,0-1 1 0 0,0 0-1 0 0,0 1 1 0 0,0-1-1 0 0,-1 0 0 0 0,1 0 1 0 0,0 0-1 0 0,0 0 1 0 0,-1-1-1 0 0,3-1 1 0 0,-1 0 10 0 0,-1 0 1 0 0,1 0-1 0 0,-1-1 0 0 0,0 1 1 0 0,0-1-1 0 0,0 0 1 0 0,0 0-1 0 0,0 0 0 0 0,1-5 1 0 0,0-4 32 0 0,0 0 0 0 0,-1-1 0 0 0,0 1-1 0 0,-1-1 1 0 0,-1-15 0 0 0,-1 20-266 0 0,0-1-1 0 0,-1 1 1 0 0,1-1-1 0 0,-2 1 1 0 0,0 0 0 0 0,-4-10-1 0 0,5 13-605 0 0,-1 0 1 0 0,0 1-1 0 0,0-1 0 0 0,-1 0 1 0 0,1 1-1 0 0,-1 0 1 0 0,-1 0-1 0 0,1 0 0 0 0,-9-7 1 0 0,19 18 1915 0 0,0 0 0 0 0,0 0 0 0 0,0 0 0 0 0,-1 1 0 0 0,0 0 0 0 0,7 12 0 0 0,27 56-414 0 0,-25-45-122 0 0,-14-30-555 0 0,0 0 1 0 0,0 1-1 0 0,0-1 1 0 0,0 0 0 0 0,0 0-1 0 0,0 0 1 0 0,0 0-1 0 0,0 0 1 0 0,0 0-1 0 0,0 0 1 0 0,0 0-1 0 0,0 0 1 0 0,0 1-1 0 0,0-1 1 0 0,0 0-1 0 0,0 0 1 0 0,0 0 0 0 0,0 0-1 0 0,0 0 1 0 0,0 0-1 0 0,0 0 1 0 0,0 0-1 0 0,1 0 1 0 0,-1 0-1 0 0,0 1 1 0 0,0-1-1 0 0,0 0 1 0 0,0 0-1 0 0,0 0 1 0 0,0 0 0 0 0,0 0-1 0 0,0 0 1 0 0,0 0-1 0 0,0 0 1 0 0,0 0-1 0 0,1 0 1 0 0,-1 0-1 0 0,0 0 1 0 0,0 0-1 0 0,0 0 1 0 0,0 0 0 0 0,0 0-1 0 0,0 0 1 0 0,0 0-1 0 0,0 0 1 0 0,0 0-1 0 0,0 0 1 0 0,1 0-1 0 0,-1 0 1 0 0,0 0-1 0 0,0 0 1 0 0,0 0-1 0 0,0 0 1 0 0,0 0 0 0 0,0 0-1 0 0,0 0 1 0 0,0 0-1 0 0,0 0 1 0 0,0 0-1 0 0,1 0 1 0 0,-1-1-1 0 0,0 1 1 0 0,0 0-1 0 0,0 0 1 0 0,0 0 0 0 0,0 0-1 0 0,0 0 1 0 0,0 0-1 0 0,0 0 1 0 0,2-11 113 0 0,-2-12-21 0 0,-1 5-67 0 0,1 0 0 0 0,3-29 0 0 0,-3 42-46 0 0,1-1-1 0 0,0 1 0 0 0,1-1 1 0 0,-1 1-1 0 0,1 0 1 0 0,0 0-1 0 0,0-1 1 0 0,1 1-1 0 0,-1 1 1 0 0,1-1-1 0 0,0 0 0 0 0,7-7 1 0 0,-10 12 12 0 0,1-1 1 0 0,-1 0-1 0 0,1 1 0 0 0,-1-1 1 0 0,1 1-1 0 0,-1-1 1 0 0,1 1-1 0 0,-1-1 1 0 0,1 1-1 0 0,0-1 0 0 0,-1 1 1 0 0,1-1-1 0 0,0 1 1 0 0,0 0-1 0 0,-1-1 0 0 0,1 1 1 0 0,0 0-1 0 0,0 0 1 0 0,-1 0-1 0 0,1 0 0 0 0,0-1 1 0 0,0 1-1 0 0,0 0 1 0 0,-1 0-1 0 0,1 0 0 0 0,0 1 1 0 0,0-1-1 0 0,-1 0 1 0 0,1 0-1 0 0,0 0 1 0 0,1 1-1 0 0,-1 0 43 0 0,0 0 0 0 0,0 0 1 0 0,0 1-1 0 0,0-1 0 0 0,0 1 1 0 0,0-1-1 0 0,0 0 0 0 0,-1 1 0 0 0,1-1 1 0 0,0 1-1 0 0,-1 0 0 0 0,1-1 1 0 0,0 4-1 0 0,1 7 325 0 0,-1 0-1 0 0,1 23 1 0 0,-9 63-33 0 0,1-30-5352 0 0,6-67 4913 0 0,0-1-1 0 0,0 1 1 0 0,0-1 0 0 0,0 1 0 0 0,0-1 0 0 0,0 1-1 0 0,-1-1 1 0 0,1 0 0 0 0,0 1 0 0 0,0-1 0 0 0,0 1 0 0 0,-1-1-1 0 0,1 1 1 0 0,0-1 0 0 0,0 0 0 0 0,-1 1 0 0 0,1-1-1 0 0,0 0 1 0 0,-1 1 0 0 0,1-1 0 0 0,-1 0 0 0 0,1 0-1 0 0,0 1 1 0 0,-1-1 0 0 0,1 0 0 0 0,-1 0 0 0 0,1 1-1 0 0,-1-1 1 0 0,1 0 0 0 0,-1 0 0 0 0,1 0 0 0 0,0 0-1 0 0,-1 0 1 0 0,1 0 0 0 0,-1 0 0 0 0,1 0 0 0 0,-1 0-1 0 0,1 0 1 0 0,-1 0 0 0 0,1 0 0 0 0,-1 0 0 0 0,1 0-1 0 0,-1-1 1 0 0,1 1 0 0 0,-1 0 0 0 0,-6-1-1297 0 0,7 1 1262 0 0,0 0 0 0 0,0 0 1 0 0,-1 0-1 0 0,1 0 0 0 0,0 0 0 0 0,0 1 1 0 0,-1-1-1 0 0,1 0 0 0 0,0 0 1 0 0,0 0-1 0 0,-1 0 0 0 0,1 0 0 0 0,0 0 1 0 0,0 1-1 0 0,0-1 0 0 0,-1 0 1 0 0,1 0-1 0 0,0 0 0 0 0,0 1 0 0 0,0-1 1 0 0,0 0-1 0 0,-1 0 0 0 0,1 0 1 0 0,0 1-1 0 0,0-1 0 0 0,0 0 0 0 0,0 0 1 0 0,0 1-1 0 0,0-1 0 0 0,0 0 1 0 0,0 0-1 0 0,0 1 0 0 0,0-1 0 0 0,0 1 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25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21 9114 0 0,'-1'-1'489'0'0,"0"0"0"0"0,-1 0-1 0 0,1-1 1 0 0,-1 1 0 0 0,1 0 0 0 0,-1 1 0 0 0,1-1-1 0 0,-1 0 1 0 0,0 0 0 0 0,1 1 0 0 0,-1-1 0 0 0,0 1-1 0 0,0-1 1 0 0,1 1 0 0 0,-1 0 0 0 0,0 0 0 0 0,0 0-1 0 0,0 0 1 0 0,1 0 0 0 0,-1 0 0 0 0,0 0 0 0 0,-2 1-1 0 0,3 0-422 0 0,0 0-1 0 0,0-1 1 0 0,1 1-1 0 0,-1 0 0 0 0,0 0 1 0 0,0 0-1 0 0,0 0 1 0 0,1 0-1 0 0,-1 0 0 0 0,1 0 1 0 0,-1 0-1 0 0,1 1 0 0 0,-1-1 1 0 0,1 0-1 0 0,-1 0 1 0 0,1 0-1 0 0,0 0 0 0 0,0 1 1 0 0,0-1-1 0 0,0 0 1 0 0,0 0-1 0 0,0 1 0 0 0,0-1 1 0 0,0 0-1 0 0,0 0 0 0 0,0 0 1 0 0,1 1-1 0 0,-1-1 1 0 0,0 0-1 0 0,1 0 0 0 0,-1 0 1 0 0,2 2-1 0 0,-1 1-60 0 0,1 0 0 0 0,0-1 0 0 0,0 1 0 0 0,0-1 0 0 0,0 1 0 0 0,0-1-1 0 0,1 0 1 0 0,-1 0 0 0 0,1 0 0 0 0,0 0 0 0 0,0 0 0 0 0,0-1 0 0 0,0 1 0 0 0,0-1 0 0 0,1 0 0 0 0,-1 0-1 0 0,1 0 1 0 0,0 0 0 0 0,-1-1 0 0 0,1 1 0 0 0,0-1 0 0 0,7 1 0 0 0,-8-1 21 0 0,-1-1 0 0 0,1 0 1 0 0,0 0-1 0 0,0 0 0 0 0,-1 0 1 0 0,1 0-1 0 0,0-1 0 0 0,-1 1 1 0 0,1-1-1 0 0,0 0 0 0 0,-1 0 1 0 0,1 0-1 0 0,-1 0 0 0 0,1 0 0 0 0,-1-1 1 0 0,0 1-1 0 0,1 0 0 0 0,-1-1 1 0 0,0 0-1 0 0,0 0 0 0 0,0 0 1 0 0,0 0-1 0 0,-1 0 0 0 0,1 0 1 0 0,0 0-1 0 0,-1 0 0 0 0,1-1 1 0 0,-1 1-1 0 0,0 0 0 0 0,0-1 0 0 0,0 0 1 0 0,0 1-1 0 0,0-1 0 0 0,0-3 1 0 0,-1 5-26 0 0,0-1 0 0 0,1 1 0 0 0,-1 0 0 0 0,0-1 1 0 0,0 1-1 0 0,-1-1 0 0 0,1 1 0 0 0,0 0 0 0 0,0-1 0 0 0,-1 1 1 0 0,1 0-1 0 0,0-1 0 0 0,-1 1 0 0 0,0 0 0 0 0,1 0 1 0 0,-1-1-1 0 0,0 1 0 0 0,1 0 0 0 0,-1 0 0 0 0,0 0 0 0 0,0 0 1 0 0,0 0-1 0 0,0 0 0 0 0,0 0 0 0 0,0 0 0 0 0,0 0 0 0 0,0 1 1 0 0,-1-1-1 0 0,1 0 0 0 0,0 1 0 0 0,0-1 0 0 0,-3 0 1 0 0,-6-3-171 0 0,0 1 1 0 0,-1 0 0 0 0,-15-2-1 0 0,9 1-206 0 0,15 4 277 0 0,0 0 0 0 0,1-1 0 0 0,-1 1 0 0 0,1 0 1 0 0,-1 0-1 0 0,0 0 0 0 0,1 0 0 0 0,-1 0 0 0 0,1 0 0 0 0,-1 1 0 0 0,1-1 0 0 0,-1 0 0 0 0,0 1 0 0 0,1 0 0 0 0,-1-1 0 0 0,1 1 0 0 0,0 0 0 0 0,-1-1 0 0 0,1 1 1 0 0,0 0-1 0 0,-3 2 0 0 0,2 0-114 0 0,-1-1 1 0 0,1 1-1 0 0,0 0 1 0 0,0 0-1 0 0,1 0 1 0 0,-1 0-1 0 0,1 0 1 0 0,-1 1-1 0 0,-1 5 1 0 0,1 2-182 0 0,0 0 0 0 0,0 0 1 0 0,1 1-1 0 0,0-1 0 0 0,1 17 1 0 0,1-26 558 0 0,-1 1 0 0 0,1-1 0 0 0,0 0 1 0 0,0 0-1 0 0,0 0 0 0 0,0 0 0 0 0,1 0 0 0 0,-1 0 1 0 0,0 0-1 0 0,1 0 0 0 0,-1-1 0 0 0,1 1 0 0 0,0-1 1 0 0,-1 1-1 0 0,1-1 0 0 0,0 1 0 0 0,0-1 0 0 0,0 0 1 0 0,0 0-1 0 0,0 0 0 0 0,0 0 0 0 0,0 0 0 0 0,1 0 1 0 0,-1-1-1 0 0,4 1 0 0 0,7 3 168 0 0,0-2 0 0 0,-1 0 0 0 0,17 1 0 0 0,18-4-1804 0 0,-16-7-6455 0 0,-23 6 4310 0 0,4 9-1576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46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2 111 7466 0 0,'-1'2'416'0'0,"1"0"0"0"0,-1 0 0 0 0,1 0 0 0 0,0 1 0 0 0,0-1 0 0 0,0 0 0 0 0,0 0 0 0 0,1 1 0 0 0,-1-1 0 0 0,0 0 0 0 0,1 0 0 0 0,0 0-1 0 0,-1 1 1 0 0,1-1 0 0 0,0 0 0 0 0,2 3 0 0 0,-1-3-152 0 0,-1 0-1 0 0,1 0 1 0 0,-1-1-1 0 0,1 1 1 0 0,0 0-1 0 0,0-1 1 0 0,0 0-1 0 0,0 1 1 0 0,0-1-1 0 0,0 0 1 0 0,0 0-1 0 0,0 0 1 0 0,5 1-1 0 0,-3-1-147 0 0,-1 0 0 0 0,1-1 0 0 0,0 1 0 0 0,0-1 1 0 0,0 0-1 0 0,0 0 0 0 0,0 0 0 0 0,0 0 0 0 0,0-1 0 0 0,0 0 0 0 0,0 0 0 0 0,0 0 0 0 0,-1 0 0 0 0,1 0 0 0 0,0-1 0 0 0,-1 0 0 0 0,1 1 0 0 0,5-5 0 0 0,-1 0-7 0 0,-1-1 0 0 0,-1 1 0 0 0,1-1 0 0 0,-1 0 1 0 0,0 0-1 0 0,-1-1 0 0 0,0 1 0 0 0,0-1 0 0 0,0-1 0 0 0,-1 1 0 0 0,0-1 0 0 0,-1 1 0 0 0,0-1 1 0 0,0 0-1 0 0,2-17 0 0 0,-5 26-88 0 0,0-1 1 0 0,0 1 0 0 0,0-1-1 0 0,0 1 1 0 0,0-1 0 0 0,0 0-1 0 0,0 1 1 0 0,0-1 0 0 0,0 1-1 0 0,0-1 1 0 0,0 1 0 0 0,0-1-1 0 0,0 1 1 0 0,-1-1 0 0 0,1 0-1 0 0,0 1 1 0 0,0-1 0 0 0,0 1-1 0 0,-1-1 1 0 0,1 1 0 0 0,0 0-1 0 0,-1-1 1 0 0,1 1 0 0 0,-1-1-1 0 0,1 1 1 0 0,0-1 0 0 0,-1 1-1 0 0,1 0 1 0 0,-1-1 0 0 0,1 1-1 0 0,-1 0 1 0 0,1 0 0 0 0,-1-1-1 0 0,1 1 1 0 0,-2 0 0 0 0,0 0 7 0 0,0 0 1 0 0,0 0 0 0 0,0 0 0 0 0,0 0-1 0 0,0 1 1 0 0,0-1 0 0 0,0 0 0 0 0,0 1-1 0 0,0 0 1 0 0,-2 1 0 0 0,-42 24 30 0 0,33-16-341 0 0,2-1 0 0 0,-1 1 0 0 0,1 1 0 0 0,-17 20 0 0 0,23-24-342 0 0,1 0 0 0 0,-1 0 0 0 0,1 1 1 0 0,-4 9-1 0 0,6-12-290 0 0,1-1 0 0 0,-1 1 0 0 0,1 0 1 0 0,0 0-1 0 0,0 1 0 0 0,1-1 0 0 0,-1 9 0 0 0,3 1-5512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09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3034 3198 5913 0 0,'0'0'131'0'0,"0"-1"-1"0"0,0 1 1 0 0,0 0-1 0 0,-1-1 1 0 0,1 1-1 0 0,0 0 1 0 0,0-1-1 0 0,0 1 1 0 0,0 0-1 0 0,-1-1 1 0 0,1 1-1 0 0,0 0 0 0 0,0-1 1 0 0,-1 1-1 0 0,1 0 1 0 0,0 0-1 0 0,-1-1 1 0 0,1 1-1 0 0,0 0 1 0 0,-1 0-1 0 0,1 0 1 0 0,0-1-1 0 0,-1 1 1 0 0,1 0-1 0 0,0 0 1 0 0,-1 0-1 0 0,1 0 1 0 0,0 0-1 0 0,-1 0 1 0 0,1 0-1 0 0,-1 0 1 0 0,-9 8 6772 0 0,-5 6-3277 0 0,9-12-3180 0 0,0 0-1 0 0,0 0 1 0 0,0 0 0 0 0,0-1 0 0 0,0 0 0 0 0,0 0 0 0 0,0-1-1 0 0,-11 0 1 0 0,-53-6 1588 0 0,47 3-1674 0 0,-391-36 1822 0 0,200 15-2014 0 0,-27-1 24 0 0,134 18-131 0 0,0-4 0 0 0,1-5-1 0 0,-191-55 1 0 0,204 42-87 0 0,-450-167 252 0 0,502 175-248 0 0,1-1 0 0 0,1-3 1 0 0,2-1-1 0 0,0-2 0 0 0,2-1 0 0 0,1-2 0 0 0,1-1 0 0 0,2-2 1 0 0,1-1-1 0 0,2-1 0 0 0,-32-54 0 0 0,19 18-28 0 0,3-1-1 0 0,3-1 1 0 0,4-2 0 0 0,3-2-1 0 0,-27-118 1 0 0,39 124 21 0 0,4 0-1 0 0,-7-142 1 0 0,19 173 6 0 0,1 0-1 0 0,3 0 1 0 0,1 1 0 0 0,1 0 0 0 0,3 0-1 0 0,24-71 1 0 0,-12 62-12 0 0,2 2 0 0 0,44-67 0 0 0,69-79 9 0 0,-24 37-1 0 0,-95 132 17 0 0,1 2 0 0 0,1 0 1 0 0,0 1-1 0 0,2 1 1 0 0,36-28-1 0 0,-6 12-41 0 0,83-43-1 0 0,-79 45 68 0 0,54-42-1 0 0,-69 46-16 0 0,2 1-1 0 0,84-43 1 0 0,-118 69 9 0 0,0 0-1 0 0,1 0 1 0 0,-1 1 0 0 0,1 1-1 0 0,0-1 1 0 0,0 1 0 0 0,0 1-1 0 0,0 0 1 0 0,-1 0 0 0 0,1 0-1 0 0,0 1 1 0 0,0 1-1 0 0,14 3 1 0 0,-8-2-5 0 0,-8-2 0 0 0,1 1 1 0 0,-1 0-1 0 0,0 0 1 0 0,0 0-1 0 0,0 1 1 0 0,0 0-1 0 0,0 0 1 0 0,-1 1-1 0 0,1 0 1 0 0,9 7-1 0 0,-15-10-8 0 0,-1 0-30 0 0,1 0 0 0 0,-1 0 0 0 0,1-1 0 0 0,-1 1 0 0 0,1 0 1 0 0,-1-1-1 0 0,1 1 0 0 0,0-1 0 0 0,-1 1 0 0 0,1-1 0 0 0,0 1 0 0 0,-1-1 0 0 0,1 1 0 0 0,0-1 0 0 0,0 0 0 0 0,-1 1 0 0 0,1-1 0 0 0,0 0 0 0 0,0 0 1 0 0,0 1-1 0 0,0-1 0 0 0,-1 0 0 0 0,1 0 0 0 0,0 0 0 0 0,0 0 0 0 0,0 0 0 0 0,0 0 0 0 0,0 0 0 0 0,-1-1 0 0 0,1 1 0 0 0,0 0 0 0 0,0 0 0 0 0,0-1 1 0 0,-1 1-1 0 0,1 0 0 0 0,0-1 0 0 0,0 1 0 0 0,-1-1 0 0 0,1 1 0 0 0,0-1 0 0 0,-1 1 0 0 0,2-2 0 0 0,2-3-1731 0 0,1-1 0 0 0,-1 1-1 0 0,0-1 1 0 0,0 0 0 0 0,0-1 0 0 0,3-9-1 0 0,2-6-6947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09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7074 0 0,'-40'6'9891'0'0,"1"6"-4103"0"0,39-12-5736 0 0,-1 0 1 0 0,0 0 0 0 0,1 1-1 0 0,-1-1 1 0 0,1 0-1 0 0,-1 0 1 0 0,0 1 0 0 0,1-1-1 0 0,-1 0 1 0 0,1 1-1 0 0,-1-1 1 0 0,1 1 0 0 0,-1-1-1 0 0,1 1 1 0 0,-1-1-1 0 0,1 1 1 0 0,0-1 0 0 0,-1 1-1 0 0,1-1 1 0 0,0 1-1 0 0,-1-1 1 0 0,1 1 0 0 0,0 0-1 0 0,0-1 1 0 0,-1 1-1 0 0,1-1 1 0 0,0 1-1 0 0,0 0 1 0 0,0 0 0 0 0,0 1-33 0 0,1-1 1 0 0,-1 0 0 0 0,1 0-1 0 0,-1 0 1 0 0,1 0 0 0 0,0 0 0 0 0,-1 0-1 0 0,1 1 1 0 0,0-2 0 0 0,0 1-1 0 0,0 0 1 0 0,0 0 0 0 0,2 1 0 0 0,36 21-135 0 0,-22-16 107 0 0,0-1 1 0 0,24 4 0 0 0,-22-6 8 0 0,-1 1 1 0 0,33 13 0 0 0,-47-16 6 0 0,1 0 0 0 0,-1 1 0 0 0,0-1 1 0 0,0 1-1 0 0,0 0 0 0 0,0 0 1 0 0,0 1-1 0 0,0-1 0 0 0,-1 1 0 0 0,0 0 1 0 0,0 0-1 0 0,0 0 0 0 0,0 0 0 0 0,0 0 1 0 0,2 7-1 0 0,-4-6 27 0 0,1 0-1 0 0,-2 1 1 0 0,1 0 0 0 0,0-1-1 0 0,-1 1 1 0 0,0-1-1 0 0,0 1 1 0 0,-1 0 0 0 0,1-1-1 0 0,-1 1 1 0 0,-1-1 0 0 0,1 1-1 0 0,-1-1 1 0 0,0 0 0 0 0,0 0-1 0 0,-3 6 1 0 0,-3 5 7 0 0,-1 0 0 0 0,0 0 0 0 0,-20 23-1 0 0,25-34-173 0 0,0-1 0 0 0,0 2-1 0 0,1-1 1 0 0,0 0 0 0 0,0 1-1 0 0,0 0 1 0 0,1-1 0 0 0,-1 1-1 0 0,-2 12 1 0 0,5-12-499 0 0,-1-1 1 0 0,1 1-1 0 0,0-1 0 0 0,0 1 1 0 0,1-1-1 0 0,-1 0 0 0 0,3 8 1 0 0,-2 10-7568 0 0,4-14 1620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14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11 5977 0 0,'-15'-8'6303'0'0,"27"5"-2890"0"0,27 4-2158 0 0,-31 0-1021 0 0,-1 0 1 0 0,1 0 0 0 0,-1 1 0 0 0,1 0-1 0 0,-1 0 1 0 0,12 6 0 0 0,-16-7-157 0 0,-1 0 1 0 0,0 1-1 0 0,0-1 1 0 0,-1 0-1 0 0,1 1 0 0 0,0 0 1 0 0,0-1-1 0 0,-1 1 1 0 0,1 0-1 0 0,-1 0 0 0 0,1 0 1 0 0,-1 0-1 0 0,0 0 1 0 0,0 0-1 0 0,0 0 1 0 0,0 0-1 0 0,0 0 0 0 0,0 1 1 0 0,-1-1-1 0 0,1 0 1 0 0,-1 1-1 0 0,1-1 0 0 0,-1 0 1 0 0,0 1-1 0 0,0 4 1 0 0,-1 5-6 0 0,-1 0 0 0 0,0 0 0 0 0,0 0 0 0 0,-1 0 0 0 0,-1 0 0 0 0,0-1 0 0 0,-7 15 1 0 0,8-20-201 0 0,-1 1 1 0 0,0-1-1 0 0,0 0 1 0 0,0 0-1 0 0,-1-1 1 0 0,0 1-1 0 0,0-1 1 0 0,0 0-1 0 0,0 0 1 0 0,-1-1 0 0 0,0 0-1 0 0,0 0 1 0 0,-11 6-1 0 0,-1 0 131 0 0,19-8 409 0 0,10-7 12 0 0,-4 2-343 0 0,0 0 1 0 0,0 1 0 0 0,1-1 0 0 0,-1 2 0 0 0,1-1 0 0 0,-1 1-1 0 0,1 0 1 0 0,8 0 0 0 0,64 7-1126 0 0,-45-3-3552 0 0,-2-1-4221 0 0,-26-2 5024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15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15 7362 0 0,'-3'-15'8859'0'0,"9"21"-4198"0"0,9 25-3430 0 0,19 142-1028 0 0,-21-57-4685 0 0,-14-148 88 0 0,1 28 4674 0 0,0 1 0 0 0,1-1 0 0 0,0 1 0 0 0,0 0 0 0 0,0-1 1 0 0,0 1-1 0 0,3-5 0 0 0,-4 7-153 0 0,1 0 0 0 0,0-1 1 0 0,-1 1-1 0 0,1 1 0 0 0,0-1 1 0 0,0 0-1 0 0,0 0 1 0 0,0 0-1 0 0,0 0 0 0 0,0 1 1 0 0,0-1-1 0 0,0 0 0 0 0,0 1 1 0 0,0-1-1 0 0,0 1 0 0 0,0-1 1 0 0,0 1-1 0 0,0-1 1 0 0,1 1-1 0 0,-1 0 0 0 0,0 0 1 0 0,0 0-1 0 0,2-1 0 0 0,31 4 387 0 0,-28-2-1017 0 0,-1 0-1 0 0,1 0 1 0 0,0-1-1 0 0,0 0 1 0 0,9-1 0 0 0,-13 0 30 0 0,1 0 1 0 0,-1 1 0 0 0,0-1-1 0 0,1 0 1 0 0,-1 0 0 0 0,0-1 0 0 0,0 1-1 0 0,0 0 1 0 0,1-1 0 0 0,-1 1-1 0 0,-1-1 1 0 0,1 0 0 0 0,0 0 0 0 0,0 0-1 0 0,-1 1 1 0 0,3-5 0 0 0,7-12-4521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15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24 5489 0 0,'-8'-23'11061'0'0,"8"23"-10818"0"0,0 0 1 0 0,-1 0-1 0 0,1 0 1 0 0,0 0-1 0 0,0 0 1 0 0,-1 0 0 0 0,1 0-1 0 0,0 0 1 0 0,-1 0-1 0 0,1 0 1 0 0,-1 0-1 0 0,-9 12 6493 0 0,6 4-7229 0 0,-7 46 789 0 0,7-42-733 0 0,0 0 1 0 0,1 0-1 0 0,2 1 1 0 0,0-1-1 0 0,2 34 1 0 0,-1-54 380 0 0,0 1 0 0 0,0-1 0 0 0,0 0 0 0 0,0 0 0 0 0,0 0 0 0 0,0 1 0 0 0,0-1 1 0 0,0 0-1 0 0,0 0 0 0 0,0 0 0 0 0,0 1 0 0 0,0-1 0 0 0,0 0 0 0 0,0 0 0 0 0,0 0 0 0 0,0 1 1 0 0,0-1-1 0 0,1 0 0 0 0,-1 0 0 0 0,0 0 0 0 0,0 1 0 0 0,0-1 0 0 0,0 0 0 0 0,0 0 0 0 0,0 0 1 0 0,0 0-1 0 0,1 0 0 0 0,-1 1 0 0 0,0-1 0 0 0,0 0 0 0 0,0 0 0 0 0,0 0 0 0 0,1 0 1 0 0,-1 0-1 0 0,0 0 0 0 0,0 0 0 0 0,0 0 0 0 0,1 0 0 0 0,-1 0 0 0 0,0 0 0 0 0,0 1 0 0 0,0-1 1 0 0,1 0-1 0 0,-1 0 0 0 0,0 0 0 0 0,0-1 0 0 0,0 1 0 0 0,1 0 0 0 0,-1 0 0 0 0,0 0 0 0 0,0 0 1 0 0,0 0-1 0 0,0 0 0 0 0,1 0 0 0 0,-1 0 0 0 0,0 0 0 0 0,0 0 0 0 0,0 0 0 0 0,1 0 0 0 0,-1-1 1 0 0,0 1-1 0 0,0 0 0 0 0,0 0 0 0 0,0 0 0 0 0,0-1 0 0 0,15-16-515 0 0,-14 14 684 0 0,1 0-1 0 0,0 0 1 0 0,0 1 0 0 0,0-1 0 0 0,1 1 0 0 0,-1-1-1 0 0,1 1 1 0 0,4-3 0 0 0,-2 3-25 0 0,0 1 0 0 0,1 0 0 0 0,-1 1-1 0 0,0 0 1 0 0,1-1 0 0 0,-1 2 0 0 0,7 0 0 0 0,-6-1-448 0 0,-1 1-1 0 0,1-1 1 0 0,-1 0-1 0 0,1 0 1 0 0,7-2-1 0 0,-11 1-37 0 0,1 0-1 0 0,-1 0 0 0 0,0 0 1 0 0,0 0-1 0 0,0 0 1 0 0,0 0-1 0 0,0 0 0 0 0,0-1 1 0 0,0 1-1 0 0,0-1 0 0 0,-1 1 1 0 0,1-1-1 0 0,-1 0 0 0 0,1 0 1 0 0,-1 1-1 0 0,1-1 0 0 0,0-3 1 0 0,2-2-256 0 0,0-1 0 0 0,0 0 0 0 0,-1-1 1 0 0,0 1-1 0 0,-1 0 0 0 0,1-1 0 0 0,-2 0 0 0 0,2-17 1 0 0,-2-6 2930 0 0,-4-1 3985 0 0,-1 17 1755 0 0,-1 37-4332 0 0,4-15-4435 0 0,-18 120-290 0 0,16-84-2825 0 0,3 1-4222 0 0,0-24 801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15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77 9834 0 0,'-8'-13'8231'0'0,"9"-1"-3280"0"0,0 12-4672 0 0,0 0-1 0 0,1 0 1 0 0,-1-1-1 0 0,1 1 1 0 0,-1 0-1 0 0,1 0 1 0 0,0 0-1 0 0,0 1 1 0 0,0-1-1 0 0,4-2 1 0 0,-2 0-298 0 0,1 1 1 0 0,0 0-1 0 0,0 1 1 0 0,1-1-1 0 0,-1 1 1 0 0,1 0-1 0 0,-1 0 1 0 0,1 1-1 0 0,11-2 1 0 0,-13 3 41 0 0,1 0 0 0 0,0 0 0 0 0,0 1 1 0 0,-1 0-1 0 0,1 0 0 0 0,0 0 0 0 0,-1 1 0 0 0,1-1 1 0 0,-1 1-1 0 0,0 0 0 0 0,1 0 0 0 0,-1 1 0 0 0,0-1 0 0 0,0 1 1 0 0,-1 0-1 0 0,1 0 0 0 0,0 0 0 0 0,-1 1 0 0 0,0-1 1 0 0,0 1-1 0 0,0 0 0 0 0,0 0 0 0 0,3 6 0 0 0,0 2-42 0 0,0 0-1 0 0,0 1 0 0 0,5 20 1 0 0,3 18-2815 0 0,4 14-7680 0 0,-11-48 3154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16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77 14731 0 0,'-1'-1'432'0'0,"0"-1"1"0"0,0 1-1 0 0,0-1 0 0 0,0 0 1 0 0,1 0-1 0 0,-1 1 0 0 0,1-1 0 0 0,-1 0 1 0 0,1 0-1 0 0,0 0 0 0 0,0 1 1 0 0,-1-1-1 0 0,1 0 0 0 0,1 0 1 0 0,-1 0-1 0 0,0 0 0 0 0,0 1 0 0 0,1-1 1 0 0,-1 0-1 0 0,1 0 0 0 0,-1 0 1 0 0,2-2-1 0 0,1 1-260 0 0,-1 1-1 0 0,0-1 1 0 0,0 1 0 0 0,1 0 0 0 0,0 0 0 0 0,-1 0-1 0 0,1 0 1 0 0,0 1 0 0 0,0-1 0 0 0,0 1 0 0 0,0 0-1 0 0,5-2 1 0 0,-3 1-127 0 0,0 1 0 0 0,0 0-1 0 0,0-1 1 0 0,0 2 0 0 0,0-1 0 0 0,0 1-1 0 0,0-1 1 0 0,0 1 0 0 0,0 1 0 0 0,0-1 0 0 0,0 1-1 0 0,0 0 1 0 0,0 0 0 0 0,-1 0 0 0 0,1 1-1 0 0,0 0 1 0 0,0 0 0 0 0,-1 0 0 0 0,1 0 0 0 0,-1 1-1 0 0,0-1 1 0 0,0 1 0 0 0,0 1 0 0 0,0-1-1 0 0,0 0 1 0 0,4 6 0 0 0,-5-5-188 0 0,0 0 1 0 0,-1 0-1 0 0,1 1 1 0 0,-1-1-1 0 0,0 0 0 0 0,0 1 1 0 0,-1-1-1 0 0,1 1 1 0 0,-1 0-1 0 0,0 0 0 0 0,0-1 1 0 0,-1 1-1 0 0,1 0 1 0 0,-1 0-1 0 0,0 0 1 0 0,-1 0-1 0 0,1-1 0 0 0,-2 7 1 0 0,2-6 20 0 0,-1-1 1 0 0,0 1-1 0 0,0-1 0 0 0,0 1 1 0 0,-1-1-1 0 0,1 1 1 0 0,-1-1-1 0 0,0 0 1 0 0,0 0-1 0 0,-1 0 0 0 0,1 0 1 0 0,-1-1-1 0 0,0 1 1 0 0,0 0-1 0 0,0-1 1 0 0,-1 0-1 0 0,1 0 0 0 0,-1 0 1 0 0,1 0-1 0 0,-1-1 1 0 0,0 1-1 0 0,0-1 1 0 0,0 0-1 0 0,0 0 0 0 0,-1 0 1 0 0,1-1-1 0 0,0 0 1 0 0,-1 1-1 0 0,1-2 1 0 0,-9 2-1 0 0,6 0 610 0 0,12 1 366 0 0,13-1 337 0 0,31-9-122 0 0,-6 0-1411 0 0,63-1 0 0 0,-106 8 323 0 0,1 1 0 0 0,-1-1-1 0 0,0 1 1 0 0,0-1 0 0 0,0 1 0 0 0,0-1 0 0 0,0 0-1 0 0,0 1 1 0 0,0-1 0 0 0,-1 1 0 0 0,1-1 0 0 0,0 1-1 0 0,0-1 1 0 0,0 1 0 0 0,0-1 0 0 0,0 0 0 0 0,-1 1-1 0 0,1-1 1 0 0,0 1 0 0 0,0-1 0 0 0,-1 0 0 0 0,1 1-1 0 0,0-1 1 0 0,-1 0 0 0 0,1 1 0 0 0,0-1 0 0 0,-1 0-1 0 0,1 1 1 0 0,0-1 0 0 0,-1 0 0 0 0,0 0 0 0 0,-20 24 524 0 0,10-11-228 0 0,-1 2 22 0 0,-40 45 279 0 0,47-56-578 0 0,0 1 0 0 0,0-1 0 0 0,0 0-1 0 0,0-1 1 0 0,-1 1 0 0 0,1-1 0 0 0,-1 0-1 0 0,0 0 1 0 0,-10 3 0 0 0,43-12-322 0 0,0 1 1 0 0,45-2 0 0 0,-23 3-4311 0 0,-3-5-5584 0 0,-32 6 4206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16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65 8538 0 0,'-4'6'1165'0'0,"1"0"1"0"0,0 1 0 0 0,0 0-1 0 0,0-1 1 0 0,0 1-1 0 0,1 0 1 0 0,1 0-1 0 0,-1 0 1 0 0,0 14 0 0 0,1-19-1057 0 0,1 0 0 0 0,0 0 0 0 0,0 0 0 0 0,0 0 1 0 0,0 0-1 0 0,1 0 0 0 0,-1 0 0 0 0,1 0 1 0 0,-1 0-1 0 0,1 0 0 0 0,-1-1 0 0 0,1 1 1 0 0,0 0-1 0 0,0 0 0 0 0,0 0 0 0 0,0-1 0 0 0,0 1 1 0 0,1-1-1 0 0,-1 1 0 0 0,0-1 0 0 0,1 1 1 0 0,-1-1-1 0 0,1 0 0 0 0,-1 1 0 0 0,1-1 0 0 0,0 0 1 0 0,0 0-1 0 0,-1 0 0 0 0,1 0 0 0 0,0-1 1 0 0,0 1-1 0 0,0 0 0 0 0,0-1 0 0 0,0 0 1 0 0,0 1-1 0 0,0-1 0 0 0,0 0 0 0 0,0 0 0 0 0,0 0 1 0 0,2 0-1 0 0,1-1-19 0 0,0 1 1 0 0,0-1-1 0 0,-1-1 1 0 0,1 1 0 0 0,-1-1-1 0 0,1 1 1 0 0,-1-1-1 0 0,1 0 1 0 0,-1-1-1 0 0,0 1 1 0 0,0-1-1 0 0,0 0 1 0 0,0 0-1 0 0,-1 0 1 0 0,1 0-1 0 0,-1-1 1 0 0,0 1-1 0 0,0-1 1 0 0,4-6-1 0 0,-4 5-42 0 0,1 0-1 0 0,-1 1 1 0 0,-1-2-1 0 0,1 1 1 0 0,-1 0-1 0 0,0 0 1 0 0,0-1-1 0 0,0 1 1 0 0,-1-1-1 0 0,0 0 0 0 0,0 1 1 0 0,0-1-1 0 0,-1 0 1 0 0,0 0-1 0 0,-1-10 1 0 0,1 15-32 0 0,-1 0 0 0 0,1 0 0 0 0,0 0 0 0 0,-1 1-1 0 0,1-1 1 0 0,-1 0 0 0 0,1 0 0 0 0,-1 0 0 0 0,1 1 0 0 0,-1-1 0 0 0,0 0 0 0 0,1 1 0 0 0,-1-1 0 0 0,0 0 0 0 0,0 1 0 0 0,0-1 0 0 0,1 1 0 0 0,-1-1 0 0 0,0 1-1 0 0,0 0 1 0 0,0-1 0 0 0,0 1 0 0 0,0 0 0 0 0,0 0 0 0 0,0-1 0 0 0,0 1 0 0 0,1 0 0 0 0,-1 0 0 0 0,0 0 0 0 0,0 0 0 0 0,0 0 0 0 0,0 0 0 0 0,0 1 0 0 0,-1-1 0 0 0,-42 11 94 0 0,25-6-258 0 0,13-4-155 0 0,0-1 1 0 0,1 1-1 0 0,-1-2 1 0 0,0 1-1 0 0,0-1 0 0 0,-9-2 1 0 0,14 3 44 0 0,0 0 0 0 0,0 0 1 0 0,0-1-1 0 0,0 1 0 0 0,0-1 1 0 0,0 1-1 0 0,0-1 1 0 0,0 1-1 0 0,0-1 0 0 0,0 1 1 0 0,0-1-1 0 0,0 0 0 0 0,1 0 1 0 0,-1 1-1 0 0,0-1 0 0 0,0 0 1 0 0,0-1-1 0 0,1 1-111 0 0,0 0 0 0 0,-1 0 0 0 0,1 0 0 0 0,0 0 0 0 0,0 0 0 0 0,1 0-1 0 0,-1 0 1 0 0,0 0 0 0 0,0 0 0 0 0,0 0 0 0 0,1 0 0 0 0,-1 0 0 0 0,0 0 0 0 0,1 0 0 0 0,-1 0-1 0 0,1 1 1 0 0,-1-1 0 0 0,1 0 0 0 0,-1 0 0 0 0,1 0 0 0 0,-1 1 0 0 0,1-1 0 0 0,0 0 0 0 0,1 0 0 0 0,13-10-6697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17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12 13051 0 0,'-4'-2'809'0'0,"1"0"0"0"0,0 1 0 0 0,-1-1 1 0 0,0 1-1 0 0,1 0 0 0 0,-1 0 0 0 0,0 0 0 0 0,1 1 0 0 0,-1-1 1 0 0,0 1-1 0 0,-6 0 0 0 0,7 0-596 0 0,1 1 0 0 0,-1-1 0 0 0,0 1 1 0 0,1 0-1 0 0,-1-1 0 0 0,0 1 0 0 0,1 0 0 0 0,-1 1 0 0 0,1-1 1 0 0,0 0-1 0 0,-1 1 0 0 0,1-1 0 0 0,0 1 0 0 0,0 0 0 0 0,0-1 0 0 0,0 1 1 0 0,-2 3-1 0 0,4-5-206 0 0,0 0-1 0 0,0 0 1 0 0,0 0 0 0 0,0 1 0 0 0,0-1 0 0 0,-1 0 0 0 0,1 0 0 0 0,0 1 0 0 0,0-1 0 0 0,0 0 0 0 0,0 0 0 0 0,0 0-1 0 0,0 1 1 0 0,0-1 0 0 0,0 0 0 0 0,0 0 0 0 0,0 1 0 0 0,0-1 0 0 0,0 0 0 0 0,0 0 0 0 0,0 1 0 0 0,0-1-1 0 0,0 0 1 0 0,1 0 0 0 0,-1 1 0 0 0,0-1 0 0 0,0 0 0 0 0,0 0 0 0 0,0 0 0 0 0,0 1 0 0 0,0-1 0 0 0,1 0-1 0 0,-1 0 1 0 0,0 0 0 0 0,0 1 0 0 0,0-1 0 0 0,1 0 0 0 0,12 7 47 0 0,15 1-80 0 0,-28-8 32 0 0,21 4-12 0 0,0-1 1 0 0,24-1 0 0 0,18 3-9 0 0,-62-5 7 0 0,-1 0 0 0 0,0 0-1 0 0,0 0 1 0 0,0 0-1 0 0,0 0 1 0 0,0 0 0 0 0,0 0-1 0 0,1 0 1 0 0,-1 0-1 0 0,0 0 1 0 0,0 0 0 0 0,0 0-1 0 0,0 0 1 0 0,0 1-1 0 0,0-1 1 0 0,0 0 0 0 0,1 0-1 0 0,-1 0 1 0 0,0 0-1 0 0,0 0 1 0 0,0 0 0 0 0,0 0-1 0 0,0 0 1 0 0,0 0-1 0 0,0 1 1 0 0,0-1-1 0 0,0 0 1 0 0,0 0 0 0 0,0 0-1 0 0,1 0 1 0 0,-1 0-1 0 0,0 0 1 0 0,0 0 0 0 0,0 1-1 0 0,0-1 1 0 0,0 0-1 0 0,0 0 1 0 0,0 0 0 0 0,0 0-1 0 0,0 0 1 0 0,0 0-1 0 0,0 1 1 0 0,0-1 0 0 0,0 0-1 0 0,0 0 1 0 0,0 0-1 0 0,-1 0 1 0 0,1 0 0 0 0,0 0-1 0 0,0 0 1 0 0,0 1-1 0 0,0-1 1 0 0,0 0 0 0 0,0 0-1 0 0,0 0 1 0 0,0 0-1 0 0,0 0 1 0 0,0 0-1 0 0,-10 10-368 0 0,-17 9-2 0 0,25-17 382 0 0,-9 5-13 0 0,0 0-1 0 0,1 1 0 0 0,0 1 0 0 0,0 0 0 0 0,-10 12 0 0 0,19-19 20 0 0,-1 0 0 0 0,1-1 0 0 0,0 1 0 0 0,-1 0 0 0 0,1 0 0 0 0,0 0 0 0 0,0 0 0 0 0,0 0 0 0 0,0 0 0 0 0,0 0 0 0 0,1 0 0 0 0,-1 0 0 0 0,1 0 0 0 0,-1 0 0 0 0,1 1 0 0 0,0-1 0 0 0,0 0 0 0 0,0 0 0 0 0,0 0-1 0 0,0 1 1 0 0,0-1 0 0 0,1 0 0 0 0,-1 0 0 0 0,1 0 0 0 0,-1 0 0 0 0,1 0 0 0 0,0 1 0 0 0,0-1 0 0 0,0-1 0 0 0,0 1 0 0 0,0 0 0 0 0,1 0 0 0 0,-1 0 0 0 0,0 0 0 0 0,1-1 0 0 0,-1 1 0 0 0,1-1 0 0 0,0 1 0 0 0,0-1 0 0 0,2 2 0 0 0,1 0-24 0 0,-1-1 1 0 0,1 0-1 0 0,0 0 0 0 0,-1 0 0 0 0,1 0 1 0 0,0-1-1 0 0,1 1 0 0 0,-1-1 1 0 0,0-1-1 0 0,0 1 0 0 0,0-1 1 0 0,0 0-1 0 0,1 0 0 0 0,6-1 1 0 0,32-9-3003 0 0,-7-9-5840 0 0,-30 11 2958 0 0,-13 3 3798 0 0,5 5 2217 0 0,-1-1 0 0 0,1 1 0 0 0,-1 0 0 0 0,0 0 1 0 0,1 0-1 0 0,-1 0 0 0 0,1 0 0 0 0,-1 0 0 0 0,1 1 0 0 0,-1-1 1 0 0,0 0-1 0 0,-1 1 0 0 0,-3 3 825 0 0,1-1-1 0 0,0 1 1 0 0,0 0 0 0 0,0 0-1 0 0,0 0 1 0 0,1 1 0 0 0,0-1-1 0 0,0 1 1 0 0,0 0 0 0 0,0 0 0 0 0,1 1-1 0 0,0-1 1 0 0,0 1 0 0 0,-4 10-1 0 0,2-4-365 0 0,1 0 0 0 0,1 0 0 0 0,0 0-1 0 0,0 1 1 0 0,2-1 0 0 0,-2 20 0 0 0,3-31-679 0 0,0 0 0 0 0,0 0 0 0 0,0 0 0 0 0,-1-1 0 0 0,1 1 0 0 0,0 0 0 0 0,0 0 1 0 0,0 0-1 0 0,1 0 0 0 0,-1-1 0 0 0,0 1 0 0 0,0 0 0 0 0,0 0 0 0 0,1 0 0 0 0,-1-1 0 0 0,0 1 0 0 0,1 0 0 0 0,-1 0 1 0 0,0-1-1 0 0,1 1 0 0 0,-1 0 0 0 0,1-1 0 0 0,0 1 0 0 0,-1-1 0 0 0,1 1 0 0 0,0 0 0 0 0,0-1-209 0 0,0 0-1 0 0,0 0 1 0 0,0-1-1 0 0,-1 1 1 0 0,1 0-1 0 0,0-1 1 0 0,0 1-1 0 0,0 0 1 0 0,0-1-1 0 0,-1 1 1 0 0,1-1-1 0 0,0 1 1 0 0,-1-1-1 0 0,1 0 1 0 0,0 1-1 0 0,-1-1 1 0 0,1 0-1 0 0,0-1 1 0 0,19-25-6106 0 0,-13 12 5339 0 0,-4 8 807 0 0,29-62-874 0 0,-28 63 1830 0 0,-1 0-1 0 0,1 1 1 0 0,0 0 0 0 0,0 0 0 0 0,8-7 0 0 0,-12 12-504 0 0,0 0 1 0 0,0-1 0 0 0,1 1-1 0 0,-1-1 1 0 0,0 1 0 0 0,0 0-1 0 0,1 0 1 0 0,-1-1 0 0 0,0 1 0 0 0,1 0-1 0 0,-1 0 1 0 0,0-1 0 0 0,1 1-1 0 0,-1 0 1 0 0,1 0 0 0 0,-1 0-1 0 0,0-1 1 0 0,1 1 0 0 0,-1 0 0 0 0,1 0-1 0 0,-1 0 1 0 0,0 0 0 0 0,1 0-1 0 0,-1 0 1 0 0,1 0 0 0 0,-1 0-1 0 0,1 0 1 0 0,-1 0 0 0 0,0 0 0 0 0,1 0-1 0 0,-1 0 1 0 0,1 1 0 0 0,0 12 3128 0 0,-12 20-1588 0 0,2-17-1542 0 0,-1 0 1 0 0,0 0 0 0 0,-20 21 0 0 0,21-27-172 0 0,-1 2 0 0 0,2-1 0 0 0,-1 1 1 0 0,2 1-1 0 0,-1-1 0 0 0,-9 26 0 0 0,17-37 12 0 0,0 0 1 0 0,-1-1-1 0 0,1 1 0 0 0,0 0 1 0 0,0-1-1 0 0,0 1 0 0 0,0 0 1 0 0,0 0-1 0 0,0-1 1 0 0,0 1-1 0 0,0 0 0 0 0,0 0 1 0 0,0-1-1 0 0,0 1 0 0 0,0 0 1 0 0,1 0-1 0 0,-1-1 1 0 0,0 1-1 0 0,0 0 0 0 0,1-1 1 0 0,-1 1-1 0 0,1 0 1 0 0,-1-1-1 0 0,1 1 0 0 0,-1 0 1 0 0,1-1-1 0 0,-1 1 0 0 0,2 0 1 0 0,0 0 29 0 0,0 0 0 0 0,0 0 1 0 0,0 0-1 0 0,0 0 1 0 0,0-1-1 0 0,0 1 0 0 0,1 0 1 0 0,-1-1-1 0 0,5 0 0 0 0,51-3 253 0 0,-54 2-348 0 0,55-11-3179 0 0,-52 10 1666 0 0,0-1 0 0 0,0 0-1 0 0,0 0 1 0 0,-1-1-1 0 0,0 0 1 0 0,7-5 0 0 0,9-3-5485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25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6361 0 0,'-1'4'9789'0'0,"-5"14"-3787"0"0,-7 33-5815 0 0,12-41-272 0 0,0 0 0 0 0,1 0 0 0 0,0 0 0 0 0,0 0-1 0 0,1 0 1 0 0,3 15 0 0 0,9 8-5524 0 0,-11-27 2781 0 0,-8-5-2074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18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12571 0 0,'-7'13'9794'0'0,"-3"0"-4454"0"0,-6 3-3414 0 0,-6-1-4630 0 0,17-41-12551 0 0,5 10 7912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2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77 5521 0 0,'-12'17'2758'0'0,"8"-10"-340"0"0,10-9 1227 0 0,1-2-2961 0 0,-1 0 0 0 0,1 0 0 0 0,0 1 0 0 0,0 0 0 0 0,12-3 0 0 0,-13 4-521 0 0,0 0 0 0 0,1-1 0 0 0,-1 1 1 0 0,0-1-1 0 0,-1 0 0 0 0,1-1 0 0 0,0 1 0 0 0,-1-1 0 0 0,6-5 1 0 0,-7 4-50 0 0,0 1-11 0 0,0 0 0 0 0,1 0 0 0 0,-1 0 1 0 0,1 0-1 0 0,-1 1 0 0 0,11-6 0 0 0,-14 8-95 0 0,1 1 0 0 0,-1 0 0 0 0,1-1 0 0 0,-1 1 0 0 0,1 0 0 0 0,0 0 0 0 0,-1 0 0 0 0,1 0 1 0 0,-1 0-1 0 0,1 0 0 0 0,-1 0 0 0 0,1 1 0 0 0,-1-1 0 0 0,1 0 0 0 0,-1 1 0 0 0,1 0 0 0 0,-1-1 0 0 0,0 1 0 0 0,1 0 1 0 0,-1-1-1 0 0,0 1 0 0 0,1 0 0 0 0,-1 0 0 0 0,0 0 0 0 0,0 0 0 0 0,0 0 0 0 0,0 1 0 0 0,0-1 0 0 0,0 0 0 0 0,0 0 0 0 0,1 3 1 0 0,4 6 28 0 0,0 1 0 0 0,0-1 0 0 0,5 17 0 0 0,-7-18-22 0 0,-1 0 1 0 0,1-1 0 0 0,0 0-1 0 0,1 0 1 0 0,0 0-1 0 0,11 14 1 0 0,-15-21-12 0 0,1 0 0 0 0,-1 0 0 0 0,1 0 0 0 0,-1 0-1 0 0,1-1 1 0 0,0 1 0 0 0,-1 0 0 0 0,1-1 0 0 0,0 1 0 0 0,-1-1 0 0 0,1 1 0 0 0,0-1 0 0 0,0 0 0 0 0,0 0 0 0 0,-1 0-1 0 0,1 0 1 0 0,0 0 0 0 0,0 0 0 0 0,0 0 0 0 0,-1 0 0 0 0,1-1 0 0 0,0 1 0 0 0,0-1 0 0 0,-1 0 0 0 0,1 1 0 0 0,0-1-1 0 0,-1 0 1 0 0,1 0 0 0 0,-1 0 0 0 0,2-1 0 0 0,8-6 26 0 0,-1 1 0 0 0,0-1 0 0 0,11-12 0 0 0,-10 9-10 0 0,-8 9-19 0 0,8-8 14 0 0,0 0 1 0 0,0 1-1 0 0,1 0 1 0 0,16-8 0 0 0,-24 15-6 0 0,-1 0 1 0 0,1 1 0 0 0,0-1-1 0 0,-1 1 1 0 0,1 0 0 0 0,0 0-1 0 0,0 1 1 0 0,0-1 0 0 0,0 1-1 0 0,0-1 1 0 0,0 1 0 0 0,0 1 0 0 0,0-1-1 0 0,0 1 1 0 0,0-1 0 0 0,0 1-1 0 0,0 0 1 0 0,0 0 0 0 0,0 1-1 0 0,4 2 1 0 0,43 29 177 0 0,-41-26-150 0 0,-1 0-1 0 0,1-1 1 0 0,14 7 0 0 0,-19-11-9 0 0,-1 0 1 0 0,1-1-1 0 0,-1 0 1 0 0,1 0-1 0 0,0 0 1 0 0,-1 0 0 0 0,1-1-1 0 0,0 1 1 0 0,0-1-1 0 0,0-1 1 0 0,9-1 0 0 0,-2 1 11 0 0,0 1 0 0 0,1 0 0 0 0,-1 0 0 0 0,1 1 0 0 0,-1 1 0 0 0,0 0 0 0 0,1 1 1 0 0,10 4-1 0 0,-9-3-26 0 0,0-1 1 0 0,0 0-1 0 0,-1-1 0 0 0,2 0 1 0 0,27-1-1 0 0,-26-2 168 0 0,1-1-1 0 0,0 0 1 0 0,-1-1-1 0 0,0 0 0 0 0,1-2 1 0 0,-1 0-1 0 0,-1 0 1 0 0,22-12-1 0 0,-30 13-158 0 0,0 0 0 0 0,-1 1 1 0 0,1 0-1 0 0,1 0 0 0 0,-1 0 0 0 0,14-2 1 0 0,-19 5 15 0 0,0 0 1 0 0,1 0-1 0 0,-1 0 1 0 0,0 0-1 0 0,0 0 1 0 0,1 1-1 0 0,-1-1 1 0 0,0 1-1 0 0,0-1 1 0 0,1 1 0 0 0,-1 0-1 0 0,0 0 1 0 0,0 0-1 0 0,0 0 1 0 0,0 0-1 0 0,0 1 1 0 0,0-1-1 0 0,0 1 1 0 0,-1-1-1 0 0,1 1 1 0 0,-1-1 0 0 0,1 1-1 0 0,-1 0 1 0 0,1 0-1 0 0,-1 0 1 0 0,1 2-1 0 0,0-1-20 0 0,0 0 0 0 0,0 0 0 0 0,0 0 0 0 0,1 0 0 0 0,-1-1 0 0 0,0 1 0 0 0,1-1 0 0 0,0 0 0 0 0,0 0 0 0 0,0 0 0 0 0,-1 0 0 0 0,2 0 0 0 0,-1 0 0 0 0,0-1 0 0 0,0 1 0 0 0,1-1 0 0 0,-1 0 0 0 0,0 0 0 0 0,1 0 0 0 0,-1-1 0 0 0,7 1 0 0 0,2-1 55 0 0,0-1-1 0 0,0-1 0 0 0,-1 0 1 0 0,1-1-1 0 0,13-4 0 0 0,-13 3-37 0 0,0 1 0 0 0,1 0 0 0 0,0 1 0 0 0,13-1 0 0 0,-3 4 21 0 0,-1 0 0 0 0,1 1-1 0 0,-1 1 1 0 0,1 1 0 0 0,-1 1-1 0 0,31 12 1 0 0,-45-14-259 0 0,4 3 237 0 0,0-1-1 0 0,1 0 0 0 0,-1-1 1 0 0,24 4-1 0 0,2-10-3097 0 0,-37 2 2831 0 0,-1 0 1 0 0,0 0-1 0 0,1 0 0 0 0,-1 0 1 0 0,0 0-1 0 0,1 0 0 0 0,-1 0 0 0 0,0 0 1 0 0,0 0-1 0 0,1 0 0 0 0,-1 0 0 0 0,0 0 1 0 0,1 0-1 0 0,-1 0 0 0 0,0-1 0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29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8130 0 0,'1'5'7883'0'0,"0"23"-5665"0"0,-6 6-915 0 0,2-17-964 0 0,1 0 0 0 0,1 1 0 0 0,0-1 0 0 0,1 1 0 0 0,1-1 0 0 0,4 26 0 0 0,-3-37-243 0 0,1 0-1 0 0,0 0 1 0 0,0 0-1 0 0,1 0 1 0 0,0-1-1 0 0,0 0 0 0 0,0 1 1 0 0,0-1-1 0 0,1-1 1 0 0,0 1-1 0 0,0-1 1 0 0,0 0-1 0 0,0 0 1 0 0,1 0-1 0 0,0-1 0 0 0,-1 0 1 0 0,1 0-1 0 0,1 0 1 0 0,8 2-1 0 0,12 4 1 0 0,0-2 1 0 0,0-1-1 0 0,32 4 0 0 0,-56-10-192 0 0,22 4 38 0 0,-1-1 1 0 0,36-2-1 0 0,-16-9-4919 0 0,-30-2-3525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29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14627 0 0,'2'2'8566'0'0,"4"4"-4755"0"0,18 13-4826 0 0,-18-15 2038 0 0,8 8-993 0 0,1 0-1 0 0,-2 0 1 0 0,1 1-1 0 0,-2 1 0 0 0,12 16 1 0 0,-21-26-25 0 0,0 0 0 0 0,-1 0 0 0 0,0 1 0 0 0,0-1 0 0 0,0 1 0 0 0,-1-1 0 0 0,1 1 0 0 0,-1 0 0 0 0,0-1 0 0 0,0 1 0 0 0,-1 0 0 0 0,1 0 1 0 0,-1 0-1 0 0,0 0 0 0 0,-1-1 0 0 0,1 1 0 0 0,-1 0 0 0 0,0 0 0 0 0,0 0 0 0 0,0-1 0 0 0,-1 1 0 0 0,0-1 0 0 0,0 1 0 0 0,-4 6 0 0 0,-3 4-382 0 0,-1 0-1 0 0,-1-2 1 0 0,-1 1-1 0 0,-13 12 0 0 0,-28 35-1433 0 0,51-53-1946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0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51 9538 0 0,'-4'1'1061'0'0,"-32"5"7253"0"0,35-6-8164 0 0,1 0 1 0 0,-1 0-1 0 0,0 0 0 0 0,0 0 0 0 0,0 0 0 0 0,1 0 1 0 0,-1-1-1 0 0,0 1 0 0 0,0 0 0 0 0,1 0 1 0 0,-1-1-1 0 0,0 1 0 0 0,1-1 0 0 0,-1 1 0 0 0,0 0 1 0 0,1-1-1 0 0,-1 1 0 0 0,1-1 0 0 0,-1 1 1 0 0,0-1-1 0 0,1 0 0 0 0,-1 1 0 0 0,1-1 0 0 0,0 0 1 0 0,-1 1-1 0 0,1-1 0 0 0,-1 0 0 0 0,1 1 1 0 0,0-1-1 0 0,0 0 0 0 0,-1 0 0 0 0,1 1 0 0 0,0-1 1 0 0,0 0-1 0 0,0 0 0 0 0,0 1 0 0 0,0-1 0 0 0,0 0 1 0 0,0 0-1 0 0,0 0 0 0 0,0 1 0 0 0,0-1 1 0 0,1-1-1 0 0,0 0-77 0 0,-1 1 0 0 0,1-1 0 0 0,0 0 0 0 0,0 1 0 0 0,0-1 0 0 0,0 1 0 0 0,0-1 0 0 0,1 1 0 0 0,-1 0 1 0 0,0-1-1 0 0,1 1 0 0 0,-1 0 0 0 0,1 0 0 0 0,-1 0 0 0 0,1 0 0 0 0,-1 0 0 0 0,1 0 0 0 0,0 1 0 0 0,0-1 0 0 0,-1 0 0 0 0,1 1 0 0 0,0-1 1 0 0,3 1-1 0 0,44-6 223 0 0,-43 6-287 0 0,0 0 0 0 0,1 0 0 0 0,-1 1 0 0 0,0 0 0 0 0,1 1 0 0 0,-1-1 0 0 0,0 1 0 0 0,0 0 0 0 0,0 1 0 0 0,-1 0 0 0 0,1-1 0 0 0,0 2 0 0 0,-1-1 0 0 0,0 1 0 0 0,0 0 0 0 0,0 0 0 0 0,0 0 0 0 0,-1 0 0 0 0,1 1 0 0 0,-1 0 0 0 0,0 0 0 0 0,-1 0 0 0 0,1 1 0 0 0,-1-1 0 0 0,0 1 0 0 0,0 0 0 0 0,-1-1 0 0 0,0 1 0 0 0,0 1 0 0 0,0-1 0 0 0,-1 0 0 0 0,1 0 0 0 0,-2 1 0 0 0,1-1 0 0 0,-1 0 0 0 0,0 1 0 0 0,0-1 0 0 0,-1 0 0 0 0,1 1 0 0 0,-4 8 0 0 0,-1 3-343 0 0,-1-1 0 0 0,-1 0 0 0 0,-13 21 0 0 0,16-29-40 0 0,-1-1 0 0 0,-1 0 0 0 0,0 0-1 0 0,0-1 1 0 0,0 0 0 0 0,-1 0 0 0 0,0-1 0 0 0,-10 8-1 0 0,-5-4-851 0 0,21-10 1190 0 0,1 1-1 0 0,-1-1 0 0 0,0 0 0 0 0,0 1 1 0 0,0-1-1 0 0,0 0 0 0 0,0 0 0 0 0,0 0 1 0 0,0 1-1 0 0,0-1 0 0 0,1 0 0 0 0,-1 0 1 0 0,0 0-1 0 0,0-1 0 0 0,0 1 0 0 0,0 0 1 0 0,0 0-1 0 0,0 0 0 0 0,0-1 0 0 0,0 1 1 0 0,1 0-1 0 0,-3-2 0 0 0,3 2 87 0 0,1-1 0 0 0,-1 0 0 0 0,0 1 0 0 0,0-1 0 0 0,1 0 0 0 0,-1 1 0 0 0,0-1 0 0 0,1 0 0 0 0,-1 1 0 0 0,1-1 0 0 0,-1 1 0 0 0,1-1 0 0 0,-1 1-1 0 0,1-1 1 0 0,-1 1 0 0 0,1-1 0 0 0,-1 1 0 0 0,1 0 0 0 0,0-1 0 0 0,-1 1 0 0 0,1 0 0 0 0,0-1 0 0 0,-1 1 0 0 0,1 0 0 0 0,0 0 0 0 0,-1 0 0 0 0,1 0 0 0 0,1-1 0 0 0,22-6 1298 0 0,-12 5-1204 0 0,0 1 0 0 0,-1 1 0 0 0,1 0 0 0 0,0 0 0 0 0,-1 1 0 0 0,1 0 0 0 0,-1 1 0 0 0,1 1 0 0 0,15 5 0 0 0,39 7-4440 0 0,-65-15 4044 0 0,-1 0-1 0 0,1 0 0 0 0,-1 0 0 0 0,1 1 0 0 0,-1-1 0 0 0,1 0 0 0 0,-1 0 1 0 0,1 0-1 0 0,-1 0 0 0 0,1 0 0 0 0,-1 0 0 0 0,1 0 0 0 0,-1 0 0 0 0,1 0 1 0 0,-1 0-1 0 0,1 0 0 0 0,-1 0 0 0 0,1 0 0 0 0,-1 0 0 0 0,0 0 0 0 0,1-1 1 0 0,-1 1-1 0 0,1 0 0 0 0,-1 0 0 0 0,1 0 0 0 0,-1-1 0 0 0,1 1 0 0 0,-1 0 1 0 0,0-1-1 0 0,1 1 0 0 0,-1 0 0 0 0,0-1 0 0 0,1 1 0 0 0,-1-1 0 0 0,0 1 1 0 0,0 0-1 0 0,1-1 0 0 0,-1 1 0 0 0,0-1 0 0 0,0 1 0 0 0,0-1 0 0 0,1 1 1 0 0,-1-1-1 0 0,0 1 0 0 0,0-1 0 0 0,0 1 0 0 0,0-2 0 0 0,3-5-5557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0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8530 0 0,'1'2'8580'0'0,"2"3"-4313"0"0,5 13-848 0 0,-4-3-3188 0 0,0-1 1 0 0,0 1-1 0 0,-2 0 1 0 0,0 0-1 0 0,0 0 1 0 0,-2 0-1 0 0,0 18 1 0 0,-1-10-955 0 0,6 42 1 0 0,-4-67 634 0 0,-1 1 0 0 0,1-1 0 0 0,0 0 0 0 0,-1 1-1 0 0,1-1 1 0 0,0 1 0 0 0,0-1 0 0 0,0 1 0 0 0,1 0 0 0 0,-1-1 0 0 0,0 1 0 0 0,0 0 0 0 0,1 0 0 0 0,-1 0 0 0 0,0 0 0 0 0,1 0 0 0 0,0 0 0 0 0,-1 0 0 0 0,1 0 0 0 0,2-1 0 0 0,2-1 148 0 0,0 1 0 0 0,1-1 1 0 0,-1 1-1 0 0,0 0 0 0 0,10-2 1 0 0,13 3-72 0 0,16-2-2143 0 0,-26-3-2182 0 0,-5-8-3576 0 0,-8 4 2058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1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 10026 0 0,'4'5'12949'0'0,"3"8"-8543"0"0,-9 3-4232 0 0,-1 1 1 0 0,-1-1 0 0 0,0 0-1 0 0,-1-1 1 0 0,-1 1 0 0 0,-12 22 0 0 0,5-16-1741 0 0,-25 34 1 0 0,40-58 916 0 0,0 0 0 0 0,1 0-1 0 0,-1 0 1 0 0,0 0 0 0 0,0 0-1 0 0,1 0 1 0 0,4-2 0 0 0,-1 1 548 0 0,0 1 1 0 0,-1-1-1 0 0,1 1 1 0 0,0 1-1 0 0,0-1 1 0 0,10 0 0 0 0,-10 1 248 0 0,1 1 0 0 0,-1 0 0 0 0,0 0-1 0 0,0 0 1 0 0,0 1 0 0 0,1 0 0 0 0,-1 0 0 0 0,0 0 0 0 0,0 1 0 0 0,0 0 0 0 0,0 0 0 0 0,8 5 0 0 0,-2 2-283 0 0,19 10-3734 0 0,-30-19 3414 0 0,0 1 0 0 0,1-1 0 0 0,-1 1 1 0 0,0-1-1 0 0,0 0 0 0 0,1 0 0 0 0,-1 1 0 0 0,0-1 0 0 0,0 0 0 0 0,1 0 0 0 0,-1 0 0 0 0,0-1 0 0 0,0 1 1 0 0,1 0-1 0 0,-1 0 0 0 0,0-1 0 0 0,0 1 0 0 0,0 0 0 0 0,1-1 0 0 0,-1 1 0 0 0,0-1 0 0 0,0 0 0 0 0,0 1 1 0 0,2-2-1 0 0,3-4-3396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1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62 5705 0 0,'-5'-21'2259'0'0,"-1"-4"1592"0"0,0 10 2220 0 0,7 32 2384 0 0,-11 23-8084 0 0,4-20-7 0 0,0 11-719 0 0,-4 44 0 0 0,10-29-6373 0 0,0-28-2232 0 0,6-3 2251 0 0</inkml:trace>
  <inkml:trace contextRef="#ctx0" brushRef="#br0" timeOffset="1">0 325 9298 0 0,'0'-1'543'0'0,"0"0"-1"0"0,1 1 1 0 0,-1-1-1 0 0,0 0 1 0 0,5-5 4882 0 0,-4 5-4883 0 0,0 1 1 0 0,-1 0-1 0 0,1-1 1 0 0,0 1 0 0 0,1-1-1 0 0,19-2 4413 0 0,28 14-3973 0 0,-35-7-280 0 0,-6-3-607 0 0,0 2 1 0 0,-1-1-1 0 0,0 1 1 0 0,1 0-1 0 0,-1 0 1 0 0,0 1-1 0 0,-1 0 1 0 0,1 1-1 0 0,10 8 1 0 0,-14-10-319 0 0,0 0 1 0 0,0 0-1 0 0,0 0 1 0 0,-1 1 0 0 0,1 0-1 0 0,-1-1 1 0 0,0 1-1 0 0,2 4 1 0 0,-3-4-670 0 0,0-1 1 0 0,0 1 0 0 0,0-1 0 0 0,0 1 0 0 0,-1-1-1 0 0,1 1 1 0 0,-1 0 0 0 0,0-1 0 0 0,0 1 0 0 0,-1 6 0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2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60 12979 0 0,'-2'-2'1052'0'0,"0"0"1"0"0,-1 0 0 0 0,1 1-1 0 0,0-1 1 0 0,-1 1 0 0 0,0-1-1 0 0,1 1 1 0 0,-1 0 0 0 0,0 0-1 0 0,0 0 1 0 0,-4-1-1 0 0,6 2-942 0 0,1 0 0 0 0,0 0 0 0 0,-1 0 0 0 0,1 0 0 0 0,-1 0 0 0 0,1 0 0 0 0,-1 0 0 0 0,1 0-1 0 0,-1 1 1 0 0,1-1 0 0 0,0 0 0 0 0,-1 0 0 0 0,1 0 0 0 0,0 1 0 0 0,-1-1 0 0 0,1 0 0 0 0,-1 0 0 0 0,1 1-1 0 0,0-1 1 0 0,0 0 0 0 0,-1 1 0 0 0,1-1 0 0 0,0 1 0 0 0,-1-1 0 0 0,1 0 0 0 0,0 1 0 0 0,0 0-1 0 0,-1 23 126 0 0,3-19-237 0 0,-1 0-1 0 0,1 0 1 0 0,0 0-1 0 0,0 0 1 0 0,0-1-1 0 0,1 1 1 0 0,0-1-1 0 0,-1 1 0 0 0,2-1 1 0 0,-1 0-1 0 0,0 0 1 0 0,1 0-1 0 0,0 0 1 0 0,0-1-1 0 0,0 0 1 0 0,0 0-1 0 0,7 4 1 0 0,-8-5 1 0 0,-1-1 0 0 0,1 0-1 0 0,-1 0 1 0 0,1 0 0 0 0,-1 0 0 0 0,1-1 0 0 0,-1 1 0 0 0,1-1 0 0 0,0 1 0 0 0,-1-1-1 0 0,1 0 1 0 0,-1 0 0 0 0,1 0 0 0 0,0 0 0 0 0,-1-1 0 0 0,1 1 0 0 0,0-1 0 0 0,-1 0 0 0 0,1 0-1 0 0,-1 1 1 0 0,1-1 0 0 0,-1-1 0 0 0,0 1 0 0 0,1 0 0 0 0,-1-1 0 0 0,0 1 0 0 0,0-1 0 0 0,0 0-1 0 0,0 1 1 0 0,0-1 0 0 0,0 0 0 0 0,-1 0 0 0 0,1 0 0 0 0,-1-1 0 0 0,1 1 0 0 0,1-4-1 0 0,-2 4 10 0 0,1 0 0 0 0,-1 0 0 0 0,0 0 0 0 0,0 0 0 0 0,0-1 0 0 0,0 1 0 0 0,-1 0 0 0 0,1-1 0 0 0,0 1 0 0 0,-1-1 0 0 0,0 1 0 0 0,1-1 0 0 0,-1 1-1 0 0,0-1 1 0 0,0 1 0 0 0,-1-1 0 0 0,1 1 0 0 0,0-1 0 0 0,-1 1 0 0 0,0 0 0 0 0,0-3 0 0 0,-1 1 11 0 0,0 1 0 0 0,0 0 0 0 0,-1 0 0 0 0,1 0 1 0 0,-1 0-1 0 0,1 0 0 0 0,-1 1 0 0 0,0-1 0 0 0,0 1 0 0 0,0 0 0 0 0,0 0 0 0 0,-5-3 1 0 0,-4-1-199 0 0,-1 1 1 0 0,1 1 0 0 0,-1 0 0 0 0,1 0 0 0 0,-1 1 0 0 0,0 1 0 0 0,-14-2 0 0 0,22 4-10 0 0,0 0 0 0 0,0 0-1 0 0,0 0 1 0 0,0 1 0 0 0,0-1 0 0 0,1 1 0 0 0,-1 1-1 0 0,0-1 1 0 0,0 0 0 0 0,1 1 0 0 0,-1 0 0 0 0,0 0 0 0 0,1 1-1 0 0,0-1 1 0 0,0 1 0 0 0,0 0 0 0 0,0 0 0 0 0,0 0-1 0 0,0 1 1 0 0,1-1 0 0 0,-1 1 0 0 0,1 0 0 0 0,0 0-1 0 0,1 0 1 0 0,-1 0 0 0 0,0 0 0 0 0,1 1 0 0 0,0-1 0 0 0,0 1-1 0 0,1 0 1 0 0,-1-1 0 0 0,1 1 0 0 0,0 0 0 0 0,0 0-1 0 0,1 0 1 0 0,-1 0 0 0 0,1 0 0 0 0,0 0 0 0 0,0 0 0 0 0,1 0-1 0 0,0 0 1 0 0,0 0 0 0 0,0-1 0 0 0,0 1 0 0 0,3 5-1 0 0,-1-2 376 0 0,0 0-1 0 0,1-1 1 0 0,1 1-1 0 0,-1-1 1 0 0,1 0-1 0 0,1 0 0 0 0,-1-1 1 0 0,1 0-1 0 0,0 0 1 0 0,0 0-1 0 0,1 0 1 0 0,0-1-1 0 0,0 0 1 0 0,0-1-1 0 0,0 0 0 0 0,14 6 1 0 0,5 0 931 0 0,0-2 1 0 0,0-1-1 0 0,53 8 0 0 0,-74-15-1166 0 0,0 1 0 0 0,0-1 0 0 0,0 0 0 0 0,0 0-1 0 0,0 0 1 0 0,0-1 0 0 0,0 0 0 0 0,0 0 0 0 0,5-2-1 0 0,13-11-4399 0 0,-22 13 3513 0 0,0-1-1 0 0,1 1 1 0 0,-1-1-1 0 0,0 1 1 0 0,0-1-1 0 0,0 0 1 0 0,0 1-1 0 0,-1-1 1 0 0,1 0-1 0 0,0 0 1 0 0,-1 1-1 0 0,1-4 1 0 0,0-5-5153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2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6561 0 0,'1'-7'13711'0'0,"0"19"-9193"0"0,1 20-3405 0 0,-4 12-491 0 0,-1 125 655 0 0,5-140-2435 0 0,9 52-1 0 0,-4-57-2687 0 0,1-9-3475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25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67 9482 0 0,'-8'-35'13320'0'0,"7"31"-13007"0"0,0 1 1 0 0,-1 0 0 0 0,1-1 0 0 0,-1 1 0 0 0,1 0-1 0 0,-1 0 1 0 0,-4-5 0 0 0</inkml:trace>
  <inkml:trace contextRef="#ctx0" brushRef="#br0" timeOffset="1">1 185 11282 0 0,'0'5'9306'0'0,"1"20"-6889"0"0,-1-7-2297 0 0,0 0-1 0 0,2 0 1 0 0,-1 0-1 0 0,2 0 1 0 0,1-1 0 0 0,5 18-1 0 0,-9-34-266 0 0,1-1 1 0 0,-1 1-1 0 0,0-1 0 0 0,0 1 0 0 0,0-1 0 0 0,1 1 0 0 0,-1-1 0 0 0,0 1 0 0 0,1-1 0 0 0,-1 1 0 0 0,0-1 0 0 0,1 0 0 0 0,-1 1 0 0 0,1-1 0 0 0,-1 0 0 0 0,0 1 0 0 0,1-1 0 0 0,-1 0 0 0 0,1 1 0 0 0,-1-1 0 0 0,1 0 0 0 0,-1 0 1 0 0,1 0-1 0 0,-1 0 0 0 0,2 1 0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3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3809 0 0,'-1'-10'12946'0'0,"2"10"-12682"0"0,-1 0-84 0 0,1 0 0 0 0,-1 0 0 0 0,1 0 0 0 0,-1 0 1 0 0,1 0-1 0 0,-1 1 0 0 0,1-1 0 0 0,-1 0 0 0 0,1 0 0 0 0,-1 0 0 0 0,0 0 0 0 0,1 1 0 0 0,-1-1 1 0 0,1 0-1 0 0,-1 1 0 0 0,1-1 0 0 0,-1 0 0 0 0,0 1 0 0 0,1-1 0 0 0,-1 0 0 0 0,0 1 0 0 0,1-1 0 0 0,-1 1 1 0 0,0-1-1 0 0,0 0 0 0 0,1 1 0 0 0,-1-1 0 0 0,0 1 0 0 0,0 0 0 0 0,10 27 144 0 0,-1 0 0 0 0,-1 1 0 0 0,-1 0-1 0 0,3 39 1 0 0,5 25-228 0 0,-14-90-289 0 0,0-9 34 0 0,-3-21-66 0 0,-3-38 109 0 0,3 40 84 0 0,2-35 0 0 0,0 52 62 0 0,1 1 0 0 0,0-1 1 0 0,0 1-1 0 0,1-1 0 0 0,0 1 0 0 0,0 0 1 0 0,1 0-1 0 0,0 0 0 0 0,4-8 0 0 0,-6 13-9 0 0,1 0-1 0 0,-1 0 0 0 0,0 1 0 0 0,0-1 1 0 0,1 1-1 0 0,-1-1 0 0 0,1 1 0 0 0,-1 0 1 0 0,1 0-1 0 0,0-1 0 0 0,-1 1 1 0 0,1 0-1 0 0,0 1 0 0 0,0-1 0 0 0,0 0 1 0 0,0 0-1 0 0,0 1 0 0 0,-1-1 0 0 0,1 1 1 0 0,0-1-1 0 0,4 1 0 0 0,-2 0-9 0 0,0 1 1 0 0,0-1-1 0 0,0 1 0 0 0,0 0 1 0 0,0 0-1 0 0,-1 0 0 0 0,1 0 1 0 0,0 1-1 0 0,0 0 0 0 0,4 2 0 0 0,-1 0 15 0 0,-1 1-1 0 0,1-1 1 0 0,-1 1-1 0 0,-1 0 0 0 0,1 0 1 0 0,-1 0-1 0 0,0 1 1 0 0,0 0-1 0 0,0 0 0 0 0,-1 1 1 0 0,5 8-1 0 0,-8-12 7 0 0,0 1 0 0 0,0-1 0 0 0,0 1-1 0 0,0 0 1 0 0,-1-1 0 0 0,1 1 0 0 0,-1 0 0 0 0,0-1-1 0 0,0 1 1 0 0,0 0 0 0 0,-1-1 0 0 0,1 1 0 0 0,-1 0-1 0 0,0-1 1 0 0,-2 6 0 0 0,0-2-68 0 0,0-2 0 0 0,0 1 0 0 0,-1 0 1 0 0,0-1-1 0 0,0 1 0 0 0,0-1 0 0 0,0 0 0 0 0,-7 5 0 0 0,0-1-116 0 0,-1 0 0 0 0,0 0-1 0 0,0-2 1 0 0,0 1 0 0 0,-1-2 0 0 0,0 1-1 0 0,-20 5 1 0 0,32-12 158 0 0,1 0-1 0 0,-1 0 1 0 0,1 0 0 0 0,0 0-1 0 0,-1 0 1 0 0,1 0-1 0 0,-1 0 1 0 0,1 0 0 0 0,0 0-1 0 0,-1 0 1 0 0,1 0 0 0 0,-1 1-1 0 0,1-1 1 0 0,0 0-1 0 0,-1 0 1 0 0,1 0 0 0 0,0 1-1 0 0,-1-1 1 0 0,1 0 0 0 0,0 0-1 0 0,-1 1 1 0 0,1-1 0 0 0,0 0-1 0 0,-1 1 1 0 0,1-1-1 0 0,0 0 1 0 0,0 1 0 0 0,0-1-1 0 0,-1 0 1 0 0,1 1 0 0 0,0-1-1 0 0,0 1 1 0 0,0-1-1 0 0,0 0 1 0 0,0 1 0 0 0,0-1-1 0 0,0 1 1 0 0,0-1 0 0 0,0 1-1 0 0,16 9 359 0 0,29 2-29 0 0,-33-10-572 0 0,-1-2-1 0 0,0 1 0 0 0,0-1 1 0 0,0-1-1 0 0,1 0 1 0 0,-1 0-1 0 0,0-1 0 0 0,0-1 1 0 0,19-6-1 0 0,-23 6-663 0 0,0-1-1 0 0,0 1 1 0 0,0-1-1 0 0,-1 0 1 0 0,1-1-1 0 0,8-7 1 0 0,-11 8-106 0 0,0 0 0 0 0,0 0 0 0 0,-1-1 1 0 0,1 1-1 0 0,-1-1 0 0 0,0 0 0 0 0,0 0 0 0 0,-1-1 0 0 0,3-6 1 0 0,1-5-2136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3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25 2977 0 0,'-5'-24'15090'0'0,"7"36"-10755"0"0,1 23-3524 0 0,0 0 1 0 0,-3 0-1 0 0,-4 42 0 0 0,0 17-907 0 0,4-93 84 0 0,0-1 1 0 0,0 1-1 0 0,-1 0 0 0 0,1-1 1 0 0,0 1-1 0 0,0-1 0 0 0,0 1 1 0 0,0-1-1 0 0,0 1 0 0 0,0 0 1 0 0,0-1-1 0 0,0 1 1 0 0,0-1-1 0 0,0 1 0 0 0,1 0 1 0 0,-1-1-1 0 0,0 1 0 0 0,0-1 1 0 0,0 1-1 0 0,1-1 0 0 0,-1 1 1 0 0,0-1-1 0 0,1 1 1 0 0,-1-1-1 0 0,0 1 0 0 0,1-1 1 0 0,-1 1-1 0 0,0-1 0 0 0,1 0 1 0 0,-1 1-1 0 0,1-1 0 0 0,-1 0 1 0 0,1 1-1 0 0,-1-1 1 0 0,1 0-1 0 0,-1 0 0 0 0,1 1 1 0 0,0-1-1 0 0,-1 0 0 0 0,2 0 1 0 0,22-12-314 0 0,-6 1 284 0 0,5 1-86 0 0,41-23-3954 0 0,-57 29 2440 0 0,0-1-1 0 0,1-1 1 0 0,-2 1-1 0 0,1-1 1 0 0,-1 0-1 0 0,8-9 1 0 0,-1-3-4072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4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7778 0 0,'-14'6'10604'0'0,"21"-1"-5158"0"0,30 1-3048 0 0,-26-4-2102 0 0,-1 0-189 0 0,0 1 1 0 0,-1 0-1 0 0,1 1 1 0 0,-1 0-1 0 0,1 1 1 0 0,-1 0-1 0 0,-1 0 1 0 0,1 1-1 0 0,8 8 1 0 0,-13-11-87 0 0,0 0-1 0 0,0 0 1 0 0,0 1-1 0 0,0 0 1 0 0,-1 0 0 0 0,0 0-1 0 0,0 0 1 0 0,0 1 0 0 0,0-1-1 0 0,-1 1 1 0 0,0-1-1 0 0,1 1 1 0 0,-2 0 0 0 0,1 0-1 0 0,-1 0 1 0 0,1 0 0 0 0,-1 0-1 0 0,-1 0 1 0 0,1 0-1 0 0,-1 6 1 0 0,-1-4-63 0 0,-1-1 0 0 0,0 1 0 0 0,0-1 0 0 0,0 1 0 0 0,-1-1 1 0 0,0 0-1 0 0,-1 0 0 0 0,1 0 0 0 0,-1 0 0 0 0,-9 9 0 0 0,2-1-182 0 0,-1-2-1 0 0,-1 0 1 0 0,-15 12-1 0 0,4-10 55 0 0,20-13 148 0 0,0 1 0 0 0,0 0 0 0 0,0 0 0 0 0,0 1 0 0 0,0-1 0 0 0,1 1 0 0 0,-1 0 0 0 0,1 0 0 0 0,0 0 0 0 0,-4 4 0 0 0,7-6 32 0 0,0 0 1 0 0,0 0-1 0 0,1 0 1 0 0,-1 0-1 0 0,0-1 0 0 0,0 1 1 0 0,0 0-1 0 0,1 0 1 0 0,-1 0-1 0 0,1 0 0 0 0,-1 0 1 0 0,0-1-1 0 0,1 1 1 0 0,0 0-1 0 0,-1 0 0 0 0,1-1 1 0 0,-1 1-1 0 0,1 0 1 0 0,0-1-1 0 0,-1 1 0 0 0,1-1 1 0 0,1 1-1 0 0,20 16 236 0 0,-18-15-207 0 0,2 2-106 0 0,1 0 0 0 0,-1-1 0 0 0,1 0 0 0 0,0 0 0 0 0,0 0 0 0 0,0-1 0 0 0,0 0 0 0 0,1-1 0 0 0,-1 1 0 0 0,0-1-1 0 0,1-1 1 0 0,-1 1 0 0 0,1-1 0 0 0,-1-1 0 0 0,1 0 0 0 0,-1 0 0 0 0,14-3 0 0 0,-15 2-461 0 0,-1 0 0 0 0,1 0 0 0 0,0-1 0 0 0,0 1 0 0 0,-1-1 0 0 0,1-1 0 0 0,-1 1 1 0 0,0-1-1 0 0,7-6 0 0 0,-9 6-256 0 0,1 1 0 0 0,-1-1 0 0 0,0 0 0 0 0,0 0 0 0 0,-1-1 0 0 0,1 1 0 0 0,-1-1 0 0 0,0 1 0 0 0,0-1 0 0 0,0 0 0 0 0,-1 0 0 0 0,2-7 0 0 0,-1-7-29 0 0,0 0 1 0 0,-3-30-1 0 0,-1 15 4126 0 0,1 10 9497 0 0,-2 97-11541 0 0,0 42-468 0 0,12-59-3773 0 0,-7-48 1574 0 0,0 0 0 0 0,1 0 0 0 0,1 0 0 0 0,4 10 0 0 0,-7-17 1117 0 0,-1-1-1 0 0,0 1 1 0 0,0-1 0 0 0,1 1 0 0 0,-1-1-1 0 0,0 1 1 0 0,1-1 0 0 0,-1 0-1 0 0,0 1 1 0 0,1-1 0 0 0,-1 1-1 0 0,1-1 1 0 0,-1 0 0 0 0,0 1 0 0 0,1-1-1 0 0,-1 0 1 0 0,1 1 0 0 0,-1-1-1 0 0,1 0 1 0 0,0 0 0 0 0,-1 0 0 0 0,1 1-1 0 0,-1-1 1 0 0,1 0 0 0 0,-1 0-1 0 0,1 0 1 0 0,0 0 0 0 0,6-4-4900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5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12915 0 0,'-11'4'10113'0'0,"11"-3"-9673"0"0,-1 12 3445 0 0,13 19-4742 0 0,-8-22 1684 0 0,39 136-391 0 0,-40-139-462 0 0,-1-7-15 0 0,0-17-62 0 0,0-26-27 0 0,-2 40 126 0 0,0-18-18 0 0,5-41 0 0 0,-4 58 23 0 0,-1-1 0 0 0,1 0 0 0 0,1 0 0 0 0,-1 0 0 0 0,1 1 0 0 0,0-1 0 0 0,0 0 1 0 0,0 1-1 0 0,1 0 0 0 0,-1 0 0 0 0,1-1 0 0 0,0 1 0 0 0,0 1 0 0 0,5-6 0 0 0,-7 9 0 0 0,0-1 0 0 0,0 0 0 0 0,0 1-1 0 0,-1-1 1 0 0,1 0 0 0 0,0 1 0 0 0,0-1 0 0 0,0 1-1 0 0,0 0 1 0 0,1-1 0 0 0,-1 1 0 0 0,0 0-1 0 0,0 0 1 0 0,0-1 0 0 0,0 1 0 0 0,0 0 0 0 0,0 0-1 0 0,0 0 1 0 0,0 0 0 0 0,0 1 0 0 0,1-1 0 0 0,-1 0-1 0 0,0 0 1 0 0,0 1 0 0 0,0-1 0 0 0,0 0 0 0 0,0 1-1 0 0,0-1 1 0 0,0 1 0 0 0,0 0 0 0 0,0-1 0 0 0,-1 1-1 0 0,1 0 1 0 0,0-1 0 0 0,0 1 0 0 0,0 0 0 0 0,-1 0-1 0 0,1 0 1 0 0,0 0 0 0 0,-1 0 0 0 0,1 0-1 0 0,-1-1 1 0 0,1 2 0 0 0,-1-1 0 0 0,1 2 0 0 0,1 1 4 0 0,0 0 1 0 0,-1 0 0 0 0,1 0-1 0 0,-1 0 1 0 0,0 1 0 0 0,0-1-1 0 0,0 1 1 0 0,-1-1 0 0 0,0 1-1 0 0,0 4 1 0 0,-1-3-24 0 0,0 0 0 0 0,0-1 0 0 0,-1 1 0 0 0,0-1 0 0 0,0 1 0 0 0,0-1 0 0 0,-1 0 0 0 0,0 0 0 0 0,0 0 0 0 0,-7 9 0 0 0,0-3-157 0 0,0-1 0 0 0,0-1 0 0 0,-13 9 1 0 0,-3 2-153 0 0,26-20 319 0 0,0 1 1 0 0,0-1-1 0 0,0 0 1 0 0,0 0-1 0 0,-1 0 1 0 0,1 0 0 0 0,0 1-1 0 0,0-1 1 0 0,0 0-1 0 0,0 0 1 0 0,0 0-1 0 0,0 0 1 0 0,0 1 0 0 0,0-1-1 0 0,0 0 1 0 0,0 0-1 0 0,0 0 1 0 0,0 1-1 0 0,0-1 1 0 0,0 0 0 0 0,0 0-1 0 0,0 0 1 0 0,0 0-1 0 0,0 1 1 0 0,0-1-1 0 0,0 0 1 0 0,0 0-1 0 0,0 0 1 0 0,0 1 0 0 0,0-1-1 0 0,0 0 1 0 0,1 0-1 0 0,-1 0 1 0 0,0 0-1 0 0,0 1 1 0 0,0-1 0 0 0,0 0-1 0 0,0 0 1 0 0,0 0-1 0 0,1 0 1 0 0,-1 0-1 0 0,0 0 1 0 0,0 0 0 0 0,0 1-1 0 0,0-1 1 0 0,1 0-1 0 0,-1 0 1 0 0,16 7-107 0 0,15 2 58 0 0,21-4 447 0 0,-43-5-920 0 0,0 0 0 0 0,1-1 0 0 0,-1 0 0 0 0,0 0 0 0 0,0-1 1 0 0,10-3-1 0 0,-14 3 147 0 0,0 0 1 0 0,0-1-1 0 0,0 1 0 0 0,-1-1 1 0 0,1 0-1 0 0,-1 0 1 0 0,1 0-1 0 0,-1 0 1 0 0,0-1-1 0 0,0 0 1 0 0,-1 0-1 0 0,1 0 1 0 0,-1 0-1 0 0,0-1 0 0 0,0 1 1 0 0,0-1-1 0 0,-1 0 1 0 0,0 0-1 0 0,1 0 1 0 0,-2 0-1 0 0,3-8 1 0 0,3-39 854 0 0,-6 18 4061 0 0,-1 30-3648 0 0,1 11 4273 0 0,1 33-4205 0 0,-5-20-816 0 0,-2 40-3 0 0,5-57-138 0 0,0 0 1 0 0,0 1-1 0 0,1-1 1 0 0,-1 1 0 0 0,1-1-1 0 0,0 0 1 0 0,-1 1-1 0 0,2-1 1 0 0,-1 0 0 0 0,0 0-1 0 0,1 0 1 0 0,-1 0-1 0 0,4 5 1 0 0,-3-7 1 0 0,0 1 0 0 0,0-1 0 0 0,0 0 0 0 0,0 0 0 0 0,0 0 0 0 0,0-1 0 0 0,0 1 0 0 0,1 0 0 0 0,-1-1 0 0 0,0 0-1 0 0,0 1 1 0 0,1-1 0 0 0,-1 0 0 0 0,0 0 0 0 0,0 0 0 0 0,1 0 0 0 0,-1-1 0 0 0,0 1 0 0 0,0-1 0 0 0,0 1 0 0 0,1-1 0 0 0,2-1 0 0 0,51-22-346 0 0,-53 23 275 0 0,25-14-2010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5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16083 0 0,'2'4'712'0'0,"0"1"0"0"0,1-1 0 0 0,0 0-1 0 0,-1-1 1 0 0,1 1 0 0 0,1 0-1 0 0,-1-1 1 0 0,1 0 0 0 0,-1 0 0 0 0,1 0-1 0 0,0 0 1 0 0,0 0 0 0 0,0-1-1 0 0,8 4 1 0 0,-2-3-362 0 0,0-1 0 0 0,-1 0 1 0 0,1-1-1 0 0,0 0 0 0 0,0 0 0 0 0,11-1 0 0 0,-1 0-192 0 0,-8-1-93 0 0,0 1 0 0 0,0 0 0 0 0,0 1 0 0 0,20 4-1 0 0,-30-4-61 0 0,1-1-1 0 0,-1 1 1 0 0,1 0-1 0 0,-1 0 0 0 0,0 0 1 0 0,0 0-1 0 0,1 1 1 0 0,-1-1-1 0 0,0 0 0 0 0,0 1 1 0 0,0 0-1 0 0,0-1 1 0 0,-1 1-1 0 0,1 0 0 0 0,0 0 1 0 0,-1 0-1 0 0,1 0 1 0 0,-1 0-1 0 0,0 0 0 0 0,0 1 1 0 0,0-1-1 0 0,0 0 1 0 0,0 1-1 0 0,0-1 0 0 0,0 1 1 0 0,-1-1-1 0 0,1 5 1 0 0,0 7-327 0 0,-1 0-1 0 0,-1 0 1 0 0,-2 13 0 0 0,-1 25-8084 0 0,-1-35-3443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6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7386 0 0,'1'-5'1383'0'0,"-1"1"-253"0"0,0 1 0 0 0,1 0 0 0 0,-1-1 0 0 0,1 1 0 0 0,0 0-1 0 0,0-1 1 0 0,0 1 0 0 0,0 0 0 0 0,0 0 0 0 0,1 0 0 0 0,2-3-1 0 0,-3 12 2196 0 0,4 12-2527 0 0,-1-8-544 0 0,43 243 856 0 0,-36-170-1918 0 0,5-1 0 0 0,35 110-1 0 0,-49-184 43 0 0,13 28-3368 0 0,-14-34 3309 0 0,0-1 0 0 0,0 1 0 0 0,0-1 1 0 0,1 0-1 0 0,-1 1 0 0 0,0-1 0 0 0,1 0 0 0 0,-1 0 0 0 0,0 0 0 0 0,1 0 0 0 0,2 2 0 0 0,14 4-5612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6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62 12187 0 0,'-2'-18'5952'0'0,"2"16"-5352"0"0,0-1 0 0 0,0 0 0 0 0,0 0-1 0 0,-1 1 1 0 0,1-1 0 0 0,0 1 0 0 0,-1-1 0 0 0,0 0 0 0 0,0 1 0 0 0,0-1-1 0 0,0 1 1 0 0,0-1 0 0 0,0 1 0 0 0,0 0 0 0 0,-3-4 0 0 0,3 6-573 0 0,1 0 1 0 0,-1 0 0 0 0,1 1 0 0 0,0-1 0 0 0,0 0 0 0 0,-1 0-1 0 0,1 0 1 0 0,0 1 0 0 0,-1-1 0 0 0,1 0 0 0 0,0 0 0 0 0,0 1 0 0 0,-1-1-1 0 0,1 0 1 0 0,0 1 0 0 0,0-1 0 0 0,0 0 0 0 0,-1 0 0 0 0,1 1-1 0 0,0-1 1 0 0,0 0 0 0 0,0 1 0 0 0,0-1 0 0 0,0 1 0 0 0,0-1 0 0 0,0 0-1 0 0,0 1 1 0 0,0-1 0 0 0,0 0 0 0 0,0 1 0 0 0,0-1 0 0 0,0 0-1 0 0,0 1 1 0 0,0 0 0 0 0,-1 17-63 0 0,1-17 76 0 0,0 38-18 0 0,3-1 1 0 0,1 1-1 0 0,2-1 1 0 0,1 0-1 0 0,2 0 0 0 0,25 64 1 0 0,-32-97-63 0 0,-1-1 1 0 0,1 1-1 0 0,0-1 0 0 0,1 0 1 0 0,-1 1-1 0 0,1-1 1 0 0,5 7-1 0 0,-7-11 23 0 0,0 1 0 0 0,0-1 1 0 0,0 1-1 0 0,0 0 0 0 0,-1-1 0 0 0,1 0 0 0 0,0 1 0 0 0,0-1 1 0 0,0 1-1 0 0,0-1 0 0 0,0 0 0 0 0,0 0 0 0 0,0 0 0 0 0,0 1 1 0 0,0-1-1 0 0,1 0 0 0 0,-1 0 0 0 0,0 0 0 0 0,0-1 1 0 0,0 1-1 0 0,0 0 0 0 0,0 0 0 0 0,0-1 0 0 0,0 1 0 0 0,0 0 1 0 0,0-1-1 0 0,0 1 0 0 0,-1-1 0 0 0,1 1 0 0 0,0-1 0 0 0,0 1 1 0 0,0-1-1 0 0,0 0 0 0 0,-1 0 0 0 0,1 1 0 0 0,0-1 0 0 0,-1 0 1 0 0,1 0-1 0 0,0 0 0 0 0,-1 1 0 0 0,1-3 0 0 0,21-30-96 0 0,5-10 102 0 0,-26 41 9 0 0,1 0 0 0 0,0 0-1 0 0,-1 0 1 0 0,1 0 0 0 0,0 1-1 0 0,0-1 1 0 0,0 0 0 0 0,0 1 0 0 0,1 0-1 0 0,-1-1 1 0 0,0 1 0 0 0,1 0-1 0 0,-1 0 1 0 0,5-1 0 0 0,-5 2 1 0 0,-1 0 1 0 0,1 0-1 0 0,-1 0 1 0 0,1 0-1 0 0,0 0 1 0 0,-1 0-1 0 0,1 0 1 0 0,-1 1-1 0 0,1-1 1 0 0,-1 0-1 0 0,1 1 1 0 0,-1-1-1 0 0,1 1 1 0 0,-1 0-1 0 0,0-1 1 0 0,1 1-1 0 0,-1 0 1 0 0,0 0-1 0 0,1 0 1 0 0,1 2-1 0 0,-1 0 4 0 0,0 0 0 0 0,0 0 0 0 0,0 0-1 0 0,0 0 1 0 0,0 0 0 0 0,-1 0 0 0 0,1 0-1 0 0,1 7 1 0 0,-1-2 15 0 0,0 0 0 0 0,-1-1 0 0 0,0 1 1 0 0,0 0-1 0 0,-1 0 0 0 0,0 0 0 0 0,-1 13 0 0 0,-1-15 20 0 0,0 0-1 0 0,0-1 1 0 0,-1 1-1 0 0,1-1 1 0 0,-1 0-1 0 0,0 0 1 0 0,0 0-1 0 0,-1 0 1 0 0,0 0-1 0 0,0-1 1 0 0,0 1-1 0 0,0-1 1 0 0,0 0-1 0 0,-1-1 1 0 0,0 1-1 0 0,0-1 1 0 0,0 0-1 0 0,0 0 1 0 0,-1 0-1 0 0,1-1 1 0 0,-10 4-1 0 0,9-4-54 0 0,1-1 0 0 0,-1 1 0 0 0,0-1 0 0 0,0 0 0 0 0,0 0 0 0 0,1 0 1 0 0,-1-1-1 0 0,0 0 0 0 0,0 0 0 0 0,0-1 0 0 0,0 0 0 0 0,0 0 0 0 0,1 0 0 0 0,-1 0 0 0 0,0-1 0 0 0,1 0 0 0 0,-1 0 0 0 0,1-1 0 0 0,0 0 0 0 0,0 1 0 0 0,0-2 0 0 0,-5-3 0 0 0,9 6-87 0 0,0 1 0 0 0,1-1-1 0 0,-1 1 1 0 0,0-1-1 0 0,1 0 1 0 0,-1 0-1 0 0,1 1 1 0 0,-1-1-1 0 0,1 0 1 0 0,-1 0-1 0 0,1 0 1 0 0,0 1 0 0 0,-1-1-1 0 0,1 0 1 0 0,0 0-1 0 0,0 0 1 0 0,-1 0-1 0 0,1 0 1 0 0,0 0-1 0 0,0 0 1 0 0,0 1-1 0 0,0-1 1 0 0,0 0 0 0 0,1 0-1 0 0,-1 0 1 0 0,0 0-1 0 0,0 0 1 0 0,0 0-1 0 0,1 0 1 0 0,-1 1-1 0 0,0-1 1 0 0,1 0-1 0 0,-1 0 1 0 0,1 0 0 0 0,-1 1-1 0 0,1-1 1 0 0,0 0-1 0 0,0 0 1 0 0,4-4-1746 0 0,0 0 1 0 0,1 0 0 0 0,-1 1 0 0 0,9-6-1 0 0,4-3-3264 0 0,0-2-1268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7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 10306 0 0,'0'-60'16012'0'0,"20"76"-14299"0"0,61 62-1436 0 0,1 2-4214 0 0,-69-70-244 0 0,-12-10 3831 0 0,-1 0 1 0 0,1 0-1 0 0,-1 0 0 0 0,1 1 0 0 0,-1-1 0 0 0,1 0 0 0 0,-1 0 1 0 0,1 0-1 0 0,-1 0 0 0 0,1 0 0 0 0,-1 0 0 0 0,1 0 0 0 0,-1 0 0 0 0,1 0 1 0 0,-1 0-1 0 0,1-1 0 0 0,0 1 0 0 0,-1 0 0 0 0,1 0 0 0 0,-1 0 1 0 0,1-1-1 0 0,-1 1 0 0 0,0 0 0 0 0,1 0 0 0 0,-1-1 0 0 0,1 1 1 0 0,0-1-351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7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13 9242 0 0,'-10'-13'13636'0'0,"-1"37"-10779"0"0,8-15-2992 0 0,-16 49 800 0 0,-22 107 0 0 0,16-52-259 0 0,20-95-622 0 0,2-8-304 0 0,-1 0 0 0 0,2 0 0 0 0,0 1 0 0 0,0-1 0 0 0,1 1-1 0 0,0 0 1 0 0,1-1 0 0 0,0 1 0 0 0,2 13 0 0 0,-2-24 365 0 0,0 0 0 0 0,0 0 0 0 0,0 1 0 0 0,0-1 0 0 0,0 0 0 0 0,0 0 0 0 0,0 1-1 0 0,0-1 1 0 0,0 0 0 0 0,0 0 0 0 0,0 1 0 0 0,0-1 0 0 0,0 0 0 0 0,0 0 0 0 0,0 1 0 0 0,0-1-1 0 0,0 0 1 0 0,0 0 0 0 0,0 1 0 0 0,1-1 0 0 0,-1 0 0 0 0,0 0 0 0 0,0 0 0 0 0,0 1 0 0 0,0-1-1 0 0,1 0 1 0 0,-1 0 0 0 0,0 0 0 0 0,0 0 0 0 0,0 1 0 0 0,1-1 0 0 0,-1 0 0 0 0,0 0 0 0 0,0 0-1 0 0,1 0 1 0 0,-1 0 0 0 0,0 0 0 0 0,0 0 0 0 0,1 0 0 0 0,-1 0 0 0 0,0 0 0 0 0,0 0 0 0 0,1 0-1 0 0,-1 0 1 0 0,0 0 0 0 0,0 0 0 0 0,1 0 0 0 0,-1 0 0 0 0,0 0 0 0 0,0 0 0 0 0,1 0 0 0 0,-1 0-1 0 0,0 0 1 0 0,0 0 0 0 0,1 0 0 0 0,-1-1 0 0 0,0 1 0 0 0,0 0 0 0 0,0 0 0 0 0,1-1 0 0 0,8-13-5758 0 0,-5 1 1737 0 0</inkml:trace>
  <inkml:trace contextRef="#ctx0" brushRef="#br0" timeOffset="1">147 171 9426 0 0,'-1'-1'614'0'0,"1"0"0"0"0,0 1 0 0 0,1-1 0 0 0,-1 0-1 0 0,0 0 1 0 0,0 0 0 0 0,0 0 0 0 0,0 0 0 0 0,1 0 0 0 0,-1 1 0 0 0,0-1-1 0 0,1 0 1 0 0,-1 0 0 0 0,4-4 3683 0 0,-2 4-3683 0 0,-1 0-266 0 0,1 0 1 0 0,-1 1-1 0 0,1-1 0 0 0,-1 1 0 0 0,1-1 0 0 0,-1 1 0 0 0,1-1 1 0 0,-1 1-1 0 0,1 0 0 0 0,-1 0 0 0 0,4 0 0 0 0,4 1-753 0 0,0 0 0 0 0,0 1 0 0 0,15 5 0 0 0,-12-4 1644 0 0,21 7-1120 0 0,66 12 47 0 0,-89-20-205 0 0,0-1 0 0 0,1 0 1 0 0,-1-1-1 0 0,0 0 0 0 0,0-1 0 0 0,0 0 1 0 0,17-4-1 0 0,-25 4-108 0 0,-1 1 0 0 0,1 0 0 0 0,-1-1 0 0 0,1 1 0 0 0,-1-1 0 0 0,0 0 0 0 0,1 1 0 0 0,-1-1 0 0 0,0 0 0 0 0,1 0 0 0 0,-1 0 0 0 0,0 0 0 0 0,0 0 0 0 0,0 0 0 0 0,0 0 0 0 0,0 0 0 0 0,0 0 0 0 0,0-1 0 0 0,0 1 0 0 0,0 0 0 0 0,0-1 0 0 0,-1 1 0 0 0,1 0 0 0 0,-1-1 0 0 0,1-2 0 0 0,0 0-1257 0 0,-1 0-1 0 0,0 0 1 0 0,-1 0-1 0 0,1 0 1 0 0,-1 0-1 0 0,1 0 1 0 0,-4-7-1 0 0,3 0-5671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7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16388 0 0,'33'114'9479'0'0,"6"60"-8174"0"0,-11-47-1758 0 0,-12-78-1341 0 0,-2-27-1654 0 0,-14-21 2853 0 0,1 0 1 0 0,0 0-1 0 0,0 0 0 0 0,0 0 0 0 0,0 0 0 0 0,0-1 0 0 0,0 1 1 0 0,1 0-1 0 0,-1-1 0 0 0,0 1 0 0 0,0-1 0 0 0,0 1 0 0 0,1-1 1 0 0,1 1-1 0 0,4-2-3581 0 0,0-2-1330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26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34 6457 0 0,'4'-14'1201'0'0,"3"-6"14292"0"0,-11 39-13351 0 0,1-3-2042 0 0,1 1 0 0 0,0 0-1 0 0,1 0 1 0 0,1 0-1 0 0,1-1 1 0 0,0 1-1 0 0,2 0 1 0 0,5 24-1 0 0,-2-6 11 0 0,-5-35-108 0 0,-1 0 0 0 0,0 1 1 0 0,0-1-1 0 0,0 0 0 0 0,0 0 1 0 0,0 1-1 0 0,1-1 0 0 0,-1 0 0 0 0,0 0 1 0 0,0 1-1 0 0,0-1 0 0 0,0 0 1 0 0,0 0-1 0 0,0 1 0 0 0,0-1 0 0 0,0 0 1 0 0,0 1-1 0 0,0-1 0 0 0,0 0 0 0 0,0 0 1 0 0,0 1-1 0 0,0-1 0 0 0,0 0 1 0 0,0 1-1 0 0,-1-1 0 0 0,1 0 0 0 0,0 0 1 0 0,0 1-1 0 0,0-1 0 0 0,0 0 0 0 0,0 0 1 0 0,-1 1-1 0 0,1-1 0 0 0,0 0 1 0 0,0 0-1 0 0,0 0 0 0 0,-1 0 0 0 0,1 1 1 0 0,0-1-1 0 0,0 0 0 0 0,-1 0 0 0 0,1 0 1 0 0,0 0-1 0 0,0 0 0 0 0,-1 0 1 0 0,1 1-1 0 0,0-1 0 0 0,-1 0 0 0 0,1 0 1 0 0,0 0-1 0 0,0 0 0 0 0,-1 0 0 0 0,1 0 1 0 0,0 0-1 0 0,-1 0 0 0 0,1 0 1 0 0,-21-12 82 0 0,1 2 0 0 0,15 9-76 0 0,0 1 1 0 0,0-1-1 0 0,0 1 0 0 0,-1 1 1 0 0,1-1-1 0 0,0 1 0 0 0,0 0 1 0 0,0 0-1 0 0,0 0 0 0 0,1 1 1 0 0,-1 0-1 0 0,0 0 0 0 0,0 0 1 0 0,1 0-1 0 0,0 1 0 0 0,-1-1 1 0 0,1 1-1 0 0,0 1 0 0 0,0-1 1 0 0,0 0-1 0 0,-5 7 0 0 0,9-7 0 0 0,-1-1-1 0 0,1 0 1 0 0,0 1-1 0 0,0-1 1 0 0,0 0-1 0 0,0 1 0 0 0,0-1 1 0 0,0 0-1 0 0,0 1 1 0 0,1-1-1 0 0,-1 0 1 0 0,1 1-1 0 0,0-1 0 0 0,0 0 1 0 0,0 0-1 0 0,0 0 1 0 0,1 3-1 0 0,0 0 12 0 0,1-1-1 0 0,0 1 1 0 0,-1-1 0 0 0,1 1-1 0 0,1-1 1 0 0,5 7 0 0 0,-6-9-116 0 0,0-1 1 0 0,-1 1 0 0 0,1-1-1 0 0,0 1 1 0 0,-1-1 0 0 0,1 0-1 0 0,0 0 1 0 0,0 0 0 0 0,0-1-1 0 0,0 1 1 0 0,0-1-1 0 0,0 1 1 0 0,0-1 0 0 0,4 0-1 0 0,45-9-3164 0 0,-45 7 2729 0 0,0 0 0 0 0,0 1 0 0 0,-1 0 0 0 0,1 0 0 0 0,0 0 0 0 0,0 1 0 0 0,0 0 0 0 0,10 1 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8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1 156 8314 0 0,'10'7'10041'0'0,"5"-1"-4088"0"0,23 3-2510 0 0,-24-7-3524 0 0,1-1-1 0 0,-1 0 0 0 0,18-1 1 0 0,-26 0 110 0 0,1-1 0 0 0,0 0 0 0 0,-1-1 0 0 0,1 0 0 0 0,0 0 0 0 0,-1 0 0 0 0,0-1 0 0 0,0 0 0 0 0,1 0 0 0 0,-2 0 0 0 0,1-1 0 0 0,0 0 0 0 0,8-7 0 0 0,-12 8-32 0 0,0 1 1 0 0,0-1-1 0 0,0 1 0 0 0,-1-1 0 0 0,1 0 0 0 0,-1 0 0 0 0,1 0 1 0 0,-1 1-1 0 0,0-1 0 0 0,0-1 0 0 0,0 1 0 0 0,0 0 0 0 0,-1 0 1 0 0,1 0-1 0 0,-1 0 0 0 0,0 0 0 0 0,0-1 0 0 0,0 1 0 0 0,0 0 0 0 0,0 0 1 0 0,-1 0-1 0 0,0-1 0 0 0,0 1 0 0 0,1 0 0 0 0,-2 0 0 0 0,1 0 1 0 0,0 0-1 0 0,-1 0 0 0 0,1 1 0 0 0,-4-6 0 0 0,3 5-17 0 0,0 0 0 0 0,0 0 0 0 0,-1 0 0 0 0,1 0-1 0 0,-1 0 1 0 0,1 1 0 0 0,-1-1 0 0 0,0 1 0 0 0,0 0 0 0 0,0 0-1 0 0,0 0 1 0 0,0 0 0 0 0,-1 0 0 0 0,1 1 0 0 0,0-1 0 0 0,-1 1 0 0 0,0 0-1 0 0,1 0 1 0 0,-1 0 0 0 0,1 1 0 0 0,-1-1 0 0 0,0 1 0 0 0,-5 0-1 0 0,4 0 5 0 0,0 1 0 0 0,1 0 0 0 0,-1 0-1 0 0,0 0 1 0 0,1 1 0 0 0,0 0 0 0 0,-1-1-1 0 0,1 2 1 0 0,0-1 0 0 0,0 0 0 0 0,0 1 0 0 0,0 0-1 0 0,0 0 1 0 0,1 0 0 0 0,-1 0 0 0 0,1 0-1 0 0,-6 8 1 0 0,3-2 13 0 0,0 0 0 0 0,1 0-1 0 0,0 0 1 0 0,0 1 0 0 0,1 0-1 0 0,1 0 1 0 0,-1 0 0 0 0,1 0-1 0 0,1 0 1 0 0,0 1 0 0 0,1-1 0 0 0,0 1-1 0 0,0 13 1 0 0,1-18 17 0 0,1 0 1 0 0,0 0-1 0 0,0 0 1 0 0,0 0-1 0 0,1 0 1 0 0,0 0-1 0 0,0-1 0 0 0,0 1 1 0 0,1 0-1 0 0,0-1 1 0 0,0 0-1 0 0,0 0 1 0 0,0 0-1 0 0,1 0 0 0 0,0 0 1 0 0,0-1-1 0 0,1 1 1 0 0,-1-1-1 0 0,1 0 1 0 0,0-1-1 0 0,0 1 1 0 0,0-1-1 0 0,0 0 0 0 0,7 3 1 0 0,-3-2-139 0 0,1-1 0 0 0,-1 0 0 0 0,1 0 0 0 0,0-1 0 0 0,-1 0 0 0 0,1-1 0 0 0,0 0 0 0 0,0-1 1 0 0,0 0-1 0 0,0 0 0 0 0,18-4 0 0 0,17-9-4261 0 0,-5-8-4654 0 0,-20 6 1317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8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8914 0 0,'37'-1'12089'0'0,"-1"-1"-5543"0"0,36-1-3582 0 0,-67 5-5592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41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51 5401 0 0,'-21'-32'9855'0'0,"19"30"-9206"0"0,0 0 1 0 0,0 1 0 0 0,0-1-1 0 0,0 0 1 0 0,0 1 0 0 0,-1-1-1 0 0,1 1 1 0 0,0 0 0 0 0,-5-2 0 0 0,4 3-418 0 0,0-1 0 0 0,0 1 0 0 0,-1 0 0 0 0,1 0 0 0 0,0 0 0 0 0,-1 0 0 0 0,1 0-1 0 0,0 1 1 0 0,0-1 0 0 0,-1 1 0 0 0,1 0 0 0 0,0 0 0 0 0,0 0 0 0 0,0 0 0 0 0,0 1 0 0 0,0-1 0 0 0,0 1 0 0 0,-4 3 0 0 0,-2 2-148 0 0,0 0 0 0 0,0 0 0 0 0,1 1-1 0 0,0 0 1 0 0,0 1 0 0 0,1-1 0 0 0,0 2-1 0 0,0-1 1 0 0,1 1 0 0 0,1 0 0 0 0,-1 0 0 0 0,2 0-1 0 0,-1 1 1 0 0,2 0 0 0 0,-1 0 0 0 0,1 0-1 0 0,1 0 1 0 0,0 0 0 0 0,0 0 0 0 0,2 1-1 0 0,0 22 1 0 0,1-13-160 0 0,1 1 0 0 0,1-1 1 0 0,1 0-1 0 0,1 0 0 0 0,0-1 0 0 0,2 1 0 0 0,1-1 0 0 0,0 0 0 0 0,1-1 0 0 0,22 34 0 0 0,-18-34-680 0 0,1-1-1 0 0,25 26 1 0 0,-31-37-512 0 0,-1-1 1 0 0,1 0-1 0 0,0 0 1 0 0,17 9-1 0 0,-24-14 673 0 0,1 0-1 0 0,0 0 0 0 0,0 0 0 0 0,1-1 1 0 0,-1 1-1 0 0,0-1 0 0 0,0 1 0 0 0,0-1 1 0 0,0 0-1 0 0,0 1 0 0 0,1-1 0 0 0,-1 0 1 0 0,3-1-1 0 0,9-4-5768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42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0 14139 0 0,'-3'2'496'0'0,"-1"0"-1"0"0,0 0 0 0 0,1 0 1 0 0,-1 0-1 0 0,1 1 1 0 0,0-1-1 0 0,0 1 1 0 0,0 0-1 0 0,0 0 1 0 0,0 0-1 0 0,0 0 1 0 0,1 0-1 0 0,0 1 1 0 0,-1-1-1 0 0,-1 7 1 0 0,1-3-283 0 0,1 0 1 0 0,0 0-1 0 0,0 0 0 0 0,0 0 1 0 0,1 1-1 0 0,1-1 1 0 0,-1 0-1 0 0,1 10 1 0 0,2 2-242 0 0,0 1 0 0 0,2-1 0 0 0,0 0 0 0 0,1 0 0 0 0,12 31 0 0 0,-13-41 31 0 0,3 9 8 0 0,18 32 0 0 0,-23-46-13 0 0,0-1 0 0 0,0 1 0 0 0,1 0-1 0 0,0-1 1 0 0,-1 0 0 0 0,1 0 0 0 0,0 0-1 0 0,1 0 1 0 0,-1 0 0 0 0,0 0 0 0 0,1-1-1 0 0,0 0 1 0 0,0 0 0 0 0,6 3 0 0 0,-7-5-2 0 0,0 1 1 0 0,0-1-1 0 0,0 0 1 0 0,0 0-1 0 0,0-1 0 0 0,1 1 1 0 0,-1-1-1 0 0,0 1 1 0 0,0-1-1 0 0,0 0 1 0 0,0 0-1 0 0,0 0 1 0 0,0-1-1 0 0,-1 1 1 0 0,1-1-1 0 0,0 1 0 0 0,-1-1 1 0 0,1 0-1 0 0,-1 0 1 0 0,1 0-1 0 0,-1-1 1 0 0,0 1-1 0 0,0 0 1 0 0,3-6-1 0 0,2-1 23 0 0,-1 0-1 0 0,0 0 1 0 0,0-1-1 0 0,-1 0 1 0 0,7-18-1 0 0,-10 22-179 0 0,0 1-1 0 0,-1-1 0 0 0,0 1 0 0 0,0-1 0 0 0,0 0 0 0 0,-1 1 0 0 0,0-1 0 0 0,0 0 0 0 0,0 1 0 0 0,-1-1 0 0 0,0 0 0 0 0,0 1 0 0 0,0-1 0 0 0,-1 1 0 0 0,-4-11 0 0 0,3 10-790 0 0,-1 0 0 0 0,1 0 0 0 0,-1 1 0 0 0,-1-1 0 0 0,1 1 0 0 0,-1 0 0 0 0,0 0 0 0 0,0 1 0 0 0,0-1 0 0 0,-1 1 0 0 0,0 0 0 0 0,-10-5 0 0 0,-10-4-4562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42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8250 0 0,'0'2'440'0'0,"1"0"0"0"0,0 0 0 0 0,0 0-1 0 0,0-1 1 0 0,0 1 0 0 0,0 0 0 0 0,0-1 0 0 0,0 1 0 0 0,1-1 0 0 0,-1 1 0 0 0,0-1 0 0 0,1 1 0 0 0,-1-1 0 0 0,1 0-1 0 0,2 2 1 0 0,-1-2-44 0 0,0 0 0 0 0,0 1 0 0 0,1-1 0 0 0,-1 0 0 0 0,0-1 0 0 0,0 1 0 0 0,1 0 0 0 0,4-1-1 0 0,7 0 18 0 0,-1-1-1 0 0,1 0 1 0 0,21-6 0 0 0,-8 2 7 0 0,42-9-2031 0 0,-25-1-4775 0 0,-44 14 6153 0 0,0 1 0 0 0,0 0 0 0 0,0-1 0 0 0,0 1-1 0 0,-1-1 1 0 0,1 1 0 0 0,0-1 0 0 0,0 1-1 0 0,-1-1 1 0 0,1 1 0 0 0,0-1 0 0 0,-1 0 0 0 0,1 0-1 0 0,0 1 1 0 0,-1-1 0 0 0,1 0 0 0 0,-1 0 0 0 0,1-1-1 0 0,2-4-1489 0 0,7-1-2647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43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81 6953 0 0,'-4'1'11048'0'0,"-4"9"-6933"0"0,-5 10-2407 0 0,9-11-1644 0 0,2 0 1 0 0,0 0-1 0 0,0 0 1 0 0,0 0 0 0 0,1 0-1 0 0,0 0 1 0 0,1 1-1 0 0,0-1 1 0 0,1 0-1 0 0,0 1 1 0 0,0-1-1 0 0,1 0 1 0 0,5 15 0 0 0,-6-20-133 0 0,0-1 0 0 0,1 1 0 0 0,0-1 0 0 0,0 0 0 0 0,0 0 0 0 0,0 1 0 0 0,0-1 0 0 0,0 0 0 0 0,1-1 0 0 0,0 1 0 0 0,-1 0 0 0 0,1-1 0 0 0,0 0 1 0 0,0 1-1 0 0,4 1 0 0 0,-3-3-229 0 0,-1 1 0 0 0,1-1 0 0 0,0 0 0 0 0,0-1 0 0 0,0 1 1 0 0,0 0-1 0 0,0-1 0 0 0,-1 0 0 0 0,1 0 0 0 0,0 0 0 0 0,0-1 0 0 0,0 1 1 0 0,0-1-1 0 0,0 0 0 0 0,0 0 0 0 0,-1 0 0 0 0,6-3 0 0 0,6-6-7715 0 0</inkml:trace>
  <inkml:trace contextRef="#ctx0" brushRef="#br0" timeOffset="1">7 383 12075 0 0,'-3'20'2960'0'0,"1"1"-695"0"0,1 6-657 0 0,1-3-552 0 0,3-5-424 0 0,3-1-224 0 0,1-1-175 0 0,2 0-145 0 0,3-4-72 0 0,1-1-32 0 0,4-3-120 0 0,0-3-289 0 0,3-2-783 0 0,-1-4-1368 0 0,2-4-1649 0 0,10 7-2897 0 0,-10-17 2673 0 0</inkml:trace>
  <inkml:trace contextRef="#ctx0" brushRef="#br0" timeOffset="2">228 61 12763 0 0,'7'-7'1006'0'0,"0"1"0"0"0,1 0 0 0 0,-1 1 1 0 0,2-1-1 0 0,-1 2 0 0 0,0-1 0 0 0,1 1 1 0 0,17-6-1 0 0,-21 9-1038 0 0,0-1 0 0 0,1 1 0 0 0,0 0 0 0 0,-1 0-1 0 0,1 0 1 0 0,0 1 0 0 0,0 0 0 0 0,-1 0 0 0 0,1 0 0 0 0,0 1 0 0 0,-1 0 0 0 0,1 0 0 0 0,0 0 0 0 0,-1 1 0 0 0,11 4 0 0 0,-4 4-3330 0 0,-11-9 2699 0 0,-1-1 530 0 0,0 0 0 0 0,0 0 1 0 0,0 0-1 0 0,0 1 0 0 0,0-1 1 0 0,0 0-1 0 0,0 0 0 0 0,0 0 1 0 0,0 1-1 0 0,1-1 0 0 0,-1 0 0 0 0,0 0 1 0 0,0 0-1 0 0,0 1 0 0 0,-1-1 1 0 0,1 0-1 0 0,0 0 0 0 0,0 0 1 0 0,0 0-1 0 0,0 1 0 0 0,0-1 0 0 0,0 0 1 0 0,0 0-1 0 0,0 0 0 0 0,0 1 1 0 0,0-1-1 0 0,0 0 0 0 0,-1 0 0 0 0,0 1-1194 0 0,1-1 1195 0 0,0 0-1 0 0,-1 0 0 0 0,1 1 1 0 0,0-1-1 0 0,0 0 0 0 0,0 0 1 0 0,-1 0-1 0 0,1 0 0 0 0,0 0 0 0 0,0 0 1 0 0,0 0-1 0 0,-1 0 0 0 0,1 0 1 0 0,0 0-1 0 0,0 0 0 0 0,0 0 1 0 0,-1-1-1 0 0,1 1 0 0 0,0 0 0 0 0,0 0 1 0 0,0 0-1 0 0,0 0 0 0 0,-1 0 1 0 0,1 0-1 0 0,0 0 0 0 0,-10 0-5273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43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8730 0 0,'0'2'499'0'0,"0"0"1"0"0,1 0-1 0 0,0 0 1 0 0,-1 0-1 0 0,1 0 1 0 0,0 0-1 0 0,0 0 1 0 0,0 0-1 0 0,0 0 1 0 0,0-1-1 0 0,1 1 1 0 0,-1 0-1 0 0,0-1 1 0 0,1 1-1 0 0,2 1 1 0 0,-1-1-68 0 0,0 0 0 0 0,0 0 0 0 0,1 0 0 0 0,-1 0 0 0 0,1-1 0 0 0,-1 0 0 0 0,1 0 0 0 0,4 1 0 0 0,7 1 47 0 0,1-1 0 0 0,0-1 0 0 0,22-1 0 0 0,-12 0 324 0 0,-9-1-631 0 0,-11 1-128 0 0,-1-1-1 0 0,0 1 1 0 0,0 0-1 0 0,0 1 1 0 0,0-1-1 0 0,0 1 1 0 0,1 0 0 0 0,6 3-1 0 0,-12-1-20 0 0,0 0 0 0 0,0 0 0 0 0,0 0 0 0 0,-1 0 0 0 0,1 0 1 0 0,-1 0-1 0 0,0 0 0 0 0,0 0 0 0 0,0 0 0 0 0,0 0 0 0 0,0-1 0 0 0,-3 5 0 0 0,0 1-19 0 0,2-1-10 0 0,0 1 1 0 0,0-1-1 0 0,1 1 0 0 0,0-1 0 0 0,0 1 0 0 0,1-1 0 0 0,0 1 1 0 0,0 0-1 0 0,1-1 0 0 0,2 14 0 0 0,-2-18 2 0 0,-1-1-1 0 0,1 0 1 0 0,0 1 0 0 0,-1-1-1 0 0,1 0 1 0 0,0 0 0 0 0,0 0-1 0 0,1 0 1 0 0,-1 0-1 0 0,0 0 1 0 0,1 0 0 0 0,-1 0-1 0 0,1 0 1 0 0,-1 0 0 0 0,1-1-1 0 0,0 1 1 0 0,0-1-1 0 0,0 1 1 0 0,0-1 0 0 0,0 0-1 0 0,0 0 1 0 0,0 0 0 0 0,0 0-1 0 0,0 0 1 0 0,1 0-1 0 0,-1-1 1 0 0,0 1 0 0 0,1-1-1 0 0,-1 1 1 0 0,0-1 0 0 0,1 0-1 0 0,-1 0 1 0 0,0 0-1 0 0,1 0 1 0 0,-1-1 0 0 0,1 1-1 0 0,-1 0 1 0 0,3-2-1 0 0,1 0 25 0 0,0 0 0 0 0,-1-1 0 0 0,0 0-1 0 0,1 0 1 0 0,-1 0 0 0 0,0-1-1 0 0,0 1 1 0 0,-1-1 0 0 0,1 0 0 0 0,-1-1-1 0 0,0 1 1 0 0,0-1 0 0 0,5-7-1 0 0,-7 9 7 0 0,1 0-1 0 0,-1 0 0 0 0,0-1 0 0 0,0 1 0 0 0,0-1 0 0 0,-1 1 0 0 0,1-1 1 0 0,-1 0-1 0 0,0 0 0 0 0,0 1 0 0 0,0-1 0 0 0,0 0 0 0 0,-1 0 1 0 0,1 0-1 0 0,-1 0 0 0 0,0 0 0 0 0,-1 0 0 0 0,1 0 0 0 0,-1 0 0 0 0,-1-7 1 0 0,1 9-32 0 0,0 1 0 0 0,1 0 1 0 0,-1 0-1 0 0,0-1 0 0 0,0 1 1 0 0,0 0-1 0 0,1 0 0 0 0,-1 0 0 0 0,0 0 1 0 0,-1 0-1 0 0,1 0 0 0 0,0 1 1 0 0,0-1-1 0 0,0 0 0 0 0,0 1 1 0 0,-1-1-1 0 0,1 0 0 0 0,0 1 1 0 0,-1-1-1 0 0,1 1 0 0 0,0 0 1 0 0,-3-1-1 0 0,1 1-25 0 0,-1 0 0 0 0,0 0 0 0 0,0 0 0 0 0,1 1 0 0 0,-1-1 0 0 0,0 1 0 0 0,1 0 0 0 0,-6 2 0 0 0,0 0-59 0 0,0 1-1 0 0,0 0 1 0 0,1 1-1 0 0,0-1 1 0 0,-15 13-1 0 0,12-6-29 0 0,1 1 0 0 0,0 1 0 0 0,1 0-1 0 0,0 1 1 0 0,1-1 0 0 0,-12 30-1 0 0,-20 31-11 0 0,40-73 144 0 0,-1-1 0 0 0,0 1 1 0 0,1 0-1 0 0,-1-1 1 0 0,1 1-1 0 0,-1-1 0 0 0,1 1 1 0 0,0 0-1 0 0,-1-1 1 0 0,1 1-1 0 0,0 0 1 0 0,-1-1-1 0 0,1 1 0 0 0,0 0 1 0 0,0 0-1 0 0,-1-1 1 0 0,1 1-1 0 0,0 0 0 0 0,0 0 1 0 0,0-1-1 0 0,0 1 1 0 0,0 0-1 0 0,0 0 1 0 0,0-1-1 0 0,1 1 0 0 0,-1 0 1 0 0,0 0-1 0 0,0-1 1 0 0,0 1-1 0 0,1 0 0 0 0,-1 0 1 0 0,0-1-1 0 0,1 1 1 0 0,-1 0-1 0 0,1-1 1 0 0,-1 1-1 0 0,1-1 0 0 0,-1 1 1 0 0,1-1-1 0 0,0 2 1 0 0,2-1 10 0 0,0 0 1 0 0,0 0 0 0 0,0 0 0 0 0,0-1 0 0 0,0 1 0 0 0,0-1 0 0 0,0 1 0 0 0,0-1 0 0 0,5 0 0 0 0,14-1-59 0 0,0-1 1 0 0,0-1 0 0 0,0-1 0 0 0,41-12 0 0 0,-4-9-2495 0 0,-50 19 1698 0 0,-1 0-1 0 0,0 0 0 0 0,0-1 0 0 0,-1 0 0 0 0,1-1 1 0 0,-2 1-1 0 0,1-1 0 0 0,-1-1 0 0 0,0 1 0 0 0,-1-1 0 0 0,0 0 1 0 0,0 0-1 0 0,-1-1 0 0 0,0 0 0 0 0,-1 1 0 0 0,0-1 0 0 0,0 0 1 0 0,1-17-1 0 0,-4 20 1452 0 0,-1 1 0 0 0,0 0 1 0 0,0 0-1 0 0,-1-1 1 0 0,0 1-1 0 0,0 0 0 0 0,-1 1 1 0 0,1-1-1 0 0,-1 0 0 0 0,-1 1 1 0 0,1-1-1 0 0,-1 1 0 0 0,-13-9 6593 0 0,13 25-5205 0 0,-1 11-1231 0 0,4-16-671 0 0,-3 16 139 0 0,-1 45-1 0 0,5-62-249 0 0,0 1-1 0 0,0-1 0 0 0,1 0 0 0 0,-1 0 0 0 0,1 0 0 0 0,0 0 0 0 0,1 0 1 0 0,-1 0-1 0 0,1-1 0 0 0,0 1 0 0 0,0 0 0 0 0,0-1 0 0 0,1 1 0 0 0,0-1 1 0 0,4 5-1 0 0,-5-7 4 0 0,0-1-1 0 0,0 1 1 0 0,0-1 0 0 0,1 0 0 0 0,-1 0 0 0 0,0 0-1 0 0,1 0 1 0 0,-1-1 0 0 0,1 1 0 0 0,-1-1 0 0 0,1 1-1 0 0,-1-1 1 0 0,1 0 0 0 0,-1 0 0 0 0,1 0 0 0 0,-1 0-1 0 0,1 0 1 0 0,-1-1 0 0 0,4 0 0 0 0,56-17-1171 0 0,-37 10-1640 0 0,-17 5-100 0 0,-8 3 2715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44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11610 0 0,'-22'65'7213'0'0,"18"-53"-6478"0"0,2 0-1 0 0,0 0 1 0 0,0 0-1 0 0,0 13 1 0 0,2-21-693 0 0,0-1-1 0 0,0 1 1 0 0,0 0 0 0 0,0-1 0 0 0,1 1 0 0 0,-1 0 0 0 0,1-1 0 0 0,0 1 0 0 0,0 0 0 0 0,1-1-1 0 0,-1 0 1 0 0,1 1 0 0 0,-1-1 0 0 0,1 0 0 0 0,0 1 0 0 0,0-1 0 0 0,0 0 0 0 0,1-1 0 0 0,-1 1-1 0 0,1 0 1 0 0,0-1 0 0 0,0 1 0 0 0,0-1 0 0 0,0 0 0 0 0,0 0 0 0 0,0 0 0 0 0,0 0 0 0 0,1-1 0 0 0,-1 1-1 0 0,1-1 1 0 0,-1 0 0 0 0,1 0 0 0 0,-1 0 0 0 0,1 0 0 0 0,5 0 0 0 0,-4-1-275 0 0,-1 0 1 0 0,0 0 0 0 0,1-1-1 0 0,-1 1 1 0 0,0-1 0 0 0,1 0-1 0 0,-1 0 1 0 0,0 0 0 0 0,0-1-1 0 0,0 1 1 0 0,0-1 0 0 0,4-3-1 0 0,-3 2-487 0 0,1 0 0 0 0,-1 0 0 0 0,0-1 0 0 0,0 0 0 0 0,-1 0 0 0 0,1-1 0 0 0,-1 1 1 0 0,0-1-1 0 0,0 0 0 0 0,0 0 0 0 0,-1 0 0 0 0,0 0 0 0 0,5-10 0 0 0,2-28-3588 0 0,8 8-376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44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 13483 0 0,'-3'1'641'0'0,"1"0"0"0"0,0 1-1 0 0,-1-1 1 0 0,1 0 0 0 0,0 1 0 0 0,0 0 0 0 0,0 0 0 0 0,0 0 0 0 0,0-1 0 0 0,0 2-1 0 0,0-1 1 0 0,1 0 0 0 0,-3 3 0 0 0,2 0-230 0 0,-1 0 0 0 0,1 1 0 0 0,0-1 0 0 0,0 0 0 0 0,-1 12 0 0 0,0-1-222 0 0,2 1 1 0 0,0 0-1 0 0,2 22 1 0 0,1-22-37 0 0,0 0 0 0 0,1-1 1 0 0,7 25-1 0 0,-8-35-140 0 0,0-1-1 0 0,0 1 1 0 0,0 0 0 0 0,0-1 0 0 0,1 0 0 0 0,0 1-1 0 0,0-1 1 0 0,1 0 0 0 0,-1-1 0 0 0,1 1 0 0 0,0-1-1 0 0,0 1 1 0 0,6 3 0 0 0,-8-6-9 0 0,0-1 0 0 0,0 0 1 0 0,0 0-1 0 0,0 0 0 0 0,0 0 0 0 0,0 0 1 0 0,0-1-1 0 0,1 1 0 0 0,-1-1 0 0 0,0 1 1 0 0,0-1-1 0 0,1 0 0 0 0,-1 0 0 0 0,0 0 1 0 0,0 0-1 0 0,1 0 0 0 0,-1 0 0 0 0,0-1 1 0 0,0 1-1 0 0,1-1 0 0 0,1 0 0 0 0,-1-1-2 0 0,0 0 0 0 0,0 0 0 0 0,0 0 0 0 0,0 0 0 0 0,0 0 0 0 0,-1-1 0 0 0,1 1 0 0 0,-1-1 0 0 0,1 1 0 0 0,-1-1 0 0 0,0 0 0 0 0,2-4 0 0 0,0-1-216 0 0,0 0 1 0 0,0 0 0 0 0,-1 0 0 0 0,-1 0 0 0 0,1-1 0 0 0,-1 1 0 0 0,0-1 0 0 0,-1 1-1 0 0,0-1 1 0 0,-1-11 0 0 0,-1 15-441 0 0,0-1 1 0 0,-1 0-1 0 0,1 1 0 0 0,-1 0 0 0 0,-1-1 1 0 0,1 1-1 0 0,-1 0 0 0 0,0 0 1 0 0,0 0-1 0 0,-1 1 0 0 0,1-1 0 0 0,-1 1 1 0 0,0-1-1 0 0,0 1 0 0 0,0 1 0 0 0,-1-1 1 0 0,0 1-1 0 0,-7-5 0 0 0,5 3-204 0 0,0 1-1 0 0,-1 1 1 0 0,1-1 0 0 0,-1 1-1 0 0,0 0 1 0 0,-16-3 0 0 0,19 5 788 0 0,0 1 1 0 0,0-1-1 0 0,0 1 1 0 0,0 0-1 0 0,0 0 1 0 0,-9 2-1 0 0,12-1 297 0 0,-1-1 1 0 0,1 1-1 0 0,0-1 0 0 0,0 1 1 0 0,0 0-1 0 0,0 0 0 0 0,0 0 1 0 0,0 0-1 0 0,0 0 0 0 0,0 1 1 0 0,0-1-1 0 0,1 0 0 0 0,-1 1 1 0 0,0-1-1 0 0,1 1 0 0 0,-1 0 1 0 0,1 0-1 0 0,0-1 0 0 0,-1 1 1 0 0,1 0-1 0 0,0 0 0 0 0,0 0 1 0 0,0 0-1 0 0,1 0 0 0 0,-1 0 1 0 0,0 1-1 0 0,1-1 0 0 0,-1 0 1 0 0,1 0-1 0 0,0 0 0 0 0,0 1 1 0 0,0-1-1 0 0,0 0 0 0 0,0 0 1 0 0,0 1-1 0 0,1-1 0 0 0,-1 0 1 0 0,1 0-1 0 0,-1 0 0 0 0,1 0 1 0 0,2 4-1 0 0,-2-4-175 0 0,0 1 0 0 0,1-1 0 0 0,-1 0-1 0 0,1 0 1 0 0,-1 0 0 0 0,1-1 0 0 0,0 1 0 0 0,0 0-1 0 0,0-1 1 0 0,0 1 0 0 0,0-1 0 0 0,0 0 0 0 0,1 1-1 0 0,-1-1 1 0 0,4 1 0 0 0,3 1-138 0 0,1 0 0 0 0,0-1 0 0 0,-1 0-1 0 0,1-1 1 0 0,0 0 0 0 0,0 0 0 0 0,0-1 0 0 0,0-1 0 0 0,11-1 0 0 0,-14 1-807 0 0,0 0 1 0 0,0-1-1 0 0,-1 0 1 0 0,1-1-1 0 0,0 1 1 0 0,-1-1-1 0 0,1-1 1 0 0,6-4-1 0 0,5-4-3470 0 0</inkml:trace>
  <inkml:trace contextRef="#ctx0" brushRef="#br0" timeOffset="1">323 62 5025 0 0,'1'0'480'0'0,"-1"1"0"0"0,1-1 0 0 0,-1 1 0 0 0,1-1 0 0 0,0 1 0 0 0,-1-1 0 0 0,1 1 0 0 0,-1-1 0 0 0,1 1 0 0 0,-1 0-1 0 0,0-1 1 0 0,1 1 0 0 0,-1 0 0 0 0,0-1 0 0 0,1 1 0 0 0,-1 0 0 0 0,0 0 0 0 0,0-1 0 0 0,0 1 0 0 0,0 0 0 0 0,1 0 0 0 0,-1-1 0 0 0,0 1 0 0 0,0 1 0 0 0,-2 9 405 0 0,-1 0 1 0 0,1 0 0 0 0,-2 0 0 0 0,1-1 0 0 0,-1 1-1 0 0,-7 10 1 0 0,6-11-796 0 0,1 0-1 0 0,0 0 1 0 0,0 1-1 0 0,1 0 1 0 0,0-1-1 0 0,-1 13 0 0 0,3-21-94 0 0,1-1 0 0 0,0 1 0 0 0,0 0 0 0 0,0-1 0 0 0,0 1 0 0 0,1 0 0 0 0,-1-1-1 0 0,0 1 1 0 0,1-1 0 0 0,-1 1 0 0 0,1 0 0 0 0,-1-1 0 0 0,1 1 0 0 0,0-1-1 0 0,-1 1 1 0 0,1-1 0 0 0,0 0 0 0 0,0 1 0 0 0,0-1 0 0 0,0 0 0 0 0,1 1-1 0 0,-1-1 1 0 0,0 0 0 0 0,0 0 0 0 0,1 0 0 0 0,-1 0 0 0 0,1 0 0 0 0,-1-1 0 0 0,1 1-1 0 0,-1 0 1 0 0,1-1 0 0 0,-1 1 0 0 0,1-1 0 0 0,0 1 0 0 0,2-1 0 0 0,7 2-189 0 0,-1-2 1 0 0,1 1-1 0 0,0-1 1 0 0,17-3 0 0 0,0 1-1244 0 0,-21 2 591 0 0,12 0-2324 0 0,-7 2-3799 0 0,-4 3 613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45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13739 0 0,'0'2'356'0'0,"-1"-1"-1"0"0,1 1 1 0 0,-1 0-1 0 0,1 0 1 0 0,0 0-1 0 0,0 0 1 0 0,0 0 0 0 0,0 0-1 0 0,1 0 1 0 0,-1 0-1 0 0,0-1 1 0 0,1 1 0 0 0,-1 0-1 0 0,1 0 1 0 0,0 0-1 0 0,0-1 1 0 0,-1 1 0 0 0,1 0-1 0 0,0-1 1 0 0,0 1-1 0 0,1-1 1 0 0,-1 1-1 0 0,0-1 1 0 0,2 2 0 0 0,1-1-148 0 0,0 0 0 0 0,1 0 0 0 0,-1-1 0 0 0,1 0 0 0 0,-1 0 0 0 0,1 0 0 0 0,-1 0 1 0 0,8-1-1 0 0,-4 1-7 0 0,11 2 151 0 0,34 3-1 0 0,-51-6-342 0 0,1 0 1 0 0,0 0-1 0 0,0 0 0 0 0,0-1 0 0 0,0 1 0 0 0,0-1 1 0 0,0 1-1 0 0,0-1 0 0 0,0 0 0 0 0,0 0 0 0 0,-1 0 0 0 0,1-1 1 0 0,3-2-1 0 0,-5 4-8 0 0,-1 0 1 0 0,0 0-1 0 0,0 0 1 0 0,1 0-1 0 0,-1-1 1 0 0,0 1-1 0 0,0 0 0 0 0,1 0 1 0 0,-1-1-1 0 0,0 1 1 0 0,0 0-1 0 0,0 0 1 0 0,0-1-1 0 0,1 1 1 0 0,-1 0-1 0 0,0 0 1 0 0,0-1-1 0 0,0 1 0 0 0,0 0 1 0 0,0-1-1 0 0,0 1 1 0 0,0 0-1 0 0,0 0 1 0 0,0-1-1 0 0,0 1 1 0 0,0 0-1 0 0,0-1 1 0 0,0 1-1 0 0,0 0 0 0 0,0 0 1 0 0,0-1-1 0 0,0 1 1 0 0,0 0-1 0 0,-1-1 1 0 0,1 1-1 0 0,0 0 1 0 0,0 0-1 0 0,0-1 1 0 0,-13-7 34 0 0,-18 0 9 0 0,25 9-35 0 0,0 0 0 0 0,0 0 0 0 0,1 0 0 0 0,-1 1 0 0 0,0 0-1 0 0,0 0 1 0 0,1 1 0 0 0,0 0 0 0 0,-1 0 0 0 0,1 0-1 0 0,0 0 1 0 0,0 1 0 0 0,1-1 0 0 0,-1 1 0 0 0,1 1 0 0 0,0-1-1 0 0,0 1 1 0 0,-6 8 0 0 0,7-9-4 0 0,1 0 0 0 0,-1 0 0 0 0,1 0 0 0 0,0 1 0 0 0,0-1 0 0 0,1 0 0 0 0,-1 1 0 0 0,1-1 0 0 0,0 1 0 0 0,0-1 0 0 0,1 1 0 0 0,-1 0 0 0 0,1-1 0 0 0,0 1 0 0 0,0 0 0 0 0,1-1 0 0 0,-1 1 0 0 0,1 0 0 0 0,0-1 0 0 0,0 1 0 0 0,1-1 0 0 0,-1 1 0 0 0,1-1 0 0 0,4 8 0 0 0,-3-9-63 0 0,0 0 0 0 0,0 0 0 0 0,0 0 0 0 0,0-1 0 0 0,0 1 0 0 0,0-1 0 0 0,1 0-1 0 0,-1 0 1 0 0,1 0 0 0 0,0 0 0 0 0,-1-1 0 0 0,1 1 0 0 0,0-1 0 0 0,0 0 0 0 0,0 0 0 0 0,0 0 0 0 0,0-1 0 0 0,0 1 0 0 0,1-1 0 0 0,-1 0 0 0 0,6-1 0 0 0,2 0-1004 0 0,0 0-1 0 0,0-1 0 0 0,0 0 1 0 0,0-1-1 0 0,-1 0 0 0 0,14-6 1 0 0,-18 6-392 0 0,0-1 0 0 0,0 0 0 0 0,0 0 0 0 0,-1-1 0 0 0,12-10 0 0 0,9-10-4248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15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40 657 4473 0 0,'-14'-3'3461'0'0,"13"3"-3148"0"0,1 0 1 0 0,-1-1-1 0 0,0 1 1 0 0,1 0-1 0 0,-1 0 0 0 0,1 0 1 0 0,-1 0-1 0 0,0-1 1 0 0,1 1-1 0 0,-1 0 1 0 0,0 0-1 0 0,1 0 0 0 0,-1 0 1 0 0,0 1-1 0 0,1-1 1 0 0,-1 0-1 0 0,0 0 1 0 0,1 0-1 0 0,-1 0 1 0 0,0 1-1 0 0,1-1 0 0 0,-1 0 1 0 0,1 1-1 0 0,-1-1 1 0 0,1 0-1 0 0,-1 1 1 0 0,1-1-1 0 0,-1 1 0 0 0,1-1 1 0 0,-1 1-1 0 0,1-1 1 0 0,-1 1-1 0 0,0 0 1 0 0,1-1-264 0 0,0 0 1 0 0,0 0 0 0 0,0 0 0 0 0,0 0 0 0 0,0 0-1 0 0,0 1 1 0 0,0-1 0 0 0,0 0 0 0 0,0 0-1 0 0,0 0 1 0 0,0 0 0 0 0,-1 0 0 0 0,1 0 0 0 0,0 0-1 0 0,0 0 1 0 0,0 0 0 0 0,0 0 0 0 0,0 0-1 0 0,0 0 1 0 0,0 0 0 0 0,-1 0 0 0 0,1 0 0 0 0,0 0-1 0 0,0 0 1 0 0,0 0 0 0 0,0 0 0 0 0,0 0-1 0 0,0 0 1 0 0,0 0 0 0 0,-1 0 0 0 0,1 0 0 0 0,0 0-1 0 0,0 0 1 0 0,0 0 0 0 0,0 0 0 0 0,0 0-1 0 0,0 0 1 0 0,0 0 0 0 0,0 0 0 0 0,-1 0 0 0 0,1 0-1 0 0,0 0 1 0 0,0-1 0 0 0,0 1 0 0 0,0 0 0 0 0,0 0-1 0 0,0 0 1 0 0,0 0 0 0 0,0 0 0 0 0,0 0-1 0 0,0 0 1 0 0,0 0 0 0 0,0-1 0 0 0,0 1 0 0 0,0 0-1 0 0,0 0 1 0 0,0 0 0 0 0,0 0 0 0 0,0 0-1 0 0,0 0 1 0 0,0 0 0 0 0,0-1 0 0 0,0 1 0 0 0,0 0-1 0 0,0 0 1 0 0,0 0 0 0 0,0 0 0 0 0,0 0-1 0 0,0-1 1 0 0,1-15 692 0 0,6-19-771 0 0,4 8 236 0 0,1 1 1 0 0,1-1 0 0 0,2 2-1 0 0,0 0 1 0 0,2 1 0 0 0,24-28-1 0 0,133-124 16 0 0,-58 62-180 0 0,-110 108-246 0 0,30-37-603 0 0,-23 19-3382 0 0,-9-2-5690 0 0,-6 16 4217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45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63 6481 0 0,'0'-3'633'0'0,"-1"0"-1"0"0,0-1 0 0 0,0 1 0 0 0,0 0 0 0 0,0 0 0 0 0,-1 0 0 0 0,1 0 0 0 0,-1 0 0 0 0,0 0 1 0 0,0 0-1 0 0,0 1 0 0 0,0-1 0 0 0,0 1 0 0 0,0-1 0 0 0,-1 1 0 0 0,1 0 0 0 0,-1 0 1 0 0,-4-3-1 0 0,1 3-81 0 0,1 1-1 0 0,0 0 1 0 0,-1 0 0 0 0,1 0 0 0 0,-1 0 0 0 0,0 1-1 0 0,1 0 1 0 0,-1 0 0 0 0,1 1 0 0 0,-10 1 0 0 0,6-1-340 0 0,1 1 1 0 0,-1 0-1 0 0,0 1 1 0 0,1 0-1 0 0,-1 0 1 0 0,1 0-1 0 0,0 1 1 0 0,0 1-1 0 0,1-1 1 0 0,-12 9-1 0 0,17-11-208 0 0,0 0 0 0 0,0 0 0 0 0,0 0 1 0 0,0 0-1 0 0,0 0 0 0 0,0 1 0 0 0,0-1 0 0 0,1 0 0 0 0,-1 1 0 0 0,1-1 0 0 0,0 1 0 0 0,0 0 0 0 0,0-1 0 0 0,0 1 1 0 0,0 0-1 0 0,0 0 0 0 0,1 0 0 0 0,-1 0 0 0 0,1-1 0 0 0,0 1 0 0 0,0 0 0 0 0,0 0 0 0 0,0 0 0 0 0,1 0 0 0 0,-1 0 1 0 0,1 0-1 0 0,-1-1 0 0 0,1 1 0 0 0,0 0 0 0 0,0 0 0 0 0,1-1 0 0 0,-1 1 0 0 0,0-1 0 0 0,1 1 0 0 0,3 3 0 0 0,-2-2-3 0 0,1 0 0 0 0,-1 0-1 0 0,1-1 1 0 0,0 1 0 0 0,0-1 0 0 0,1 0-1 0 0,-1 0 1 0 0,1-1 0 0 0,-1 1-1 0 0,1-1 1 0 0,0 0 0 0 0,0 0-1 0 0,0-1 1 0 0,0 0 0 0 0,0 1-1 0 0,0-2 1 0 0,0 1 0 0 0,1 0-1 0 0,-1-1 1 0 0,5-1 0 0 0,-1 1 2 0 0,0 0 0 0 0,-1-1 1 0 0,1 0-1 0 0,-1-1 0 0 0,1 0 0 0 0,-1 0 0 0 0,0-1 1 0 0,0 0-1 0 0,0 0 0 0 0,0-1 0 0 0,10-6 0 0 0,-16 8-15 0 0,0 1 0 0 0,0-1-1 0 0,-1 1 1 0 0,1-1 0 0 0,0 0-1 0 0,-1 1 1 0 0,1-1 0 0 0,-1 0-1 0 0,1 0 1 0 0,-1 0-1 0 0,0-1 1 0 0,0 1 0 0 0,0 0-1 0 0,0 0 1 0 0,0-1 0 0 0,-1 1-1 0 0,1 0 1 0 0,-1-1 0 0 0,1 1-1 0 0,-1 0 1 0 0,0-1-1 0 0,0 1 1 0 0,0-1 0 0 0,0 1-1 0 0,0-1 1 0 0,-1 1 0 0 0,1 0-1 0 0,-2-4 1 0 0,1 2-106 0 0,0 1 1 0 0,-1 0 0 0 0,0-1-1 0 0,1 1 1 0 0,-1 0-1 0 0,0 0 1 0 0,-1 0-1 0 0,1 1 1 0 0,0-1 0 0 0,-1 0-1 0 0,1 1 1 0 0,-1-1-1 0 0,0 1 1 0 0,0 0-1 0 0,0 0 1 0 0,0 0-1 0 0,0 0 1 0 0,-5-1 0 0 0,-1 0-317 0 0,-1 1 1 0 0,1 0-1 0 0,-1 0 1 0 0,0 1-1 0 0,0 0 1 0 0,0 1 0 0 0,1 0-1 0 0,-1 0 1 0 0,0 1-1 0 0,0 0 1 0 0,1 1-1 0 0,-1 0 1 0 0,1 1 0 0 0,-1 0-1 0 0,1 0 1 0 0,-15 8-1 0 0,18-7 477 0 0,-1-1 0 0 0,1 1 0 0 0,-1 0 0 0 0,1 1 0 0 0,1 0-1 0 0,-1-1 1 0 0,1 2 0 0 0,-1-1 0 0 0,2 1 0 0 0,-1-1 0 0 0,0 2 0 0 0,1-1-1 0 0,0 0 1 0 0,1 1 0 0 0,0-1 0 0 0,0 1 0 0 0,0 0 0 0 0,1 0-1 0 0,-1 0 1 0 0,2 1 0 0 0,-1-1 0 0 0,0 11 0 0 0,2-15 123 0 0,0 1-1 0 0,0-1 1 0 0,0 0 0 0 0,0 0-1 0 0,1 0 1 0 0,-1 0 0 0 0,1 0-1 0 0,0 1 1 0 0,0-1 0 0 0,0 0 0 0 0,1-1-1 0 0,-1 1 1 0 0,1 0 0 0 0,-1 0-1 0 0,1-1 1 0 0,0 1 0 0 0,0-1-1 0 0,4 5 1 0 0,-2-4-25 0 0,1 1 0 0 0,-1-2 0 0 0,1 1-1 0 0,-1 0 1 0 0,1-1 0 0 0,0 0 0 0 0,0 0-1 0 0,0 0 1 0 0,1-1 0 0 0,6 2 0 0 0,7-1-185 0 0,0 0 1 0 0,0-2-1 0 0,0 0 1 0 0,0-1-1 0 0,23-4 0 0 0,-18 2-930 0 0,37-7-2649 0 0,-58 9 2588 0 0,0 0 0 0 0,0 0-1 0 0,0 0 1 0 0,-1 0 0 0 0,1-1 0 0 0,0 1-1 0 0,0-1 1 0 0,-1 0 0 0 0,4-2 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46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0 7690 0 0,'-59'117'11931'0'0,"46"-84"-10185"0"0,-16 57 0 0 0,34-97-1814 0 0,0-1-1 0 0,0 1 1 0 0,1 0 0 0 0,6-6-1 0 0,-5 5 43 0 0,-2 2 18 0 0,1 1 0 0 0,0 0 0 0 0,0 0 0 0 0,1 0 0 0 0,-1 1 0 0 0,1 0 0 0 0,0 0 0 0 0,9-3 0 0 0,-13 6 11 0 0,0-1 0 0 0,0 1 0 0 0,0 0-1 0 0,0 0 1 0 0,0 1 0 0 0,0-1 0 0 0,0 0 0 0 0,0 1 0 0 0,0 0 0 0 0,0 0 0 0 0,1 0 0 0 0,-1 0 0 0 0,0 0 0 0 0,0 1 0 0 0,0 0 0 0 0,0-1 0 0 0,0 1 0 0 0,0 0 0 0 0,0 0 0 0 0,0 1 0 0 0,0-1 0 0 0,-1 0 0 0 0,5 4 0 0 0,-7-5 7 0 0,1 1 0 0 0,0-1 0 0 0,-1 1 0 0 0,1-1 1 0 0,-1 1-1 0 0,1-1 0 0 0,-1 1 0 0 0,1 0 1 0 0,-1-1-1 0 0,1 1 0 0 0,-1 0 0 0 0,0-1 0 0 0,1 1 1 0 0,-1 0-1 0 0,0 0 0 0 0,1-1 0 0 0,-1 1 1 0 0,0 0-1 0 0,0 0 0 0 0,0 0 0 0 0,0-1 0 0 0,0 1 1 0 0,0 0-1 0 0,0 0 0 0 0,0 0 0 0 0,0-1 0 0 0,0 1 1 0 0,-1 1-1 0 0,0 0 4 0 0,0 0 0 0 0,0-1 0 0 0,0 1 0 0 0,0-1 0 0 0,-1 1 0 0 0,1-1 0 0 0,0 0 0 0 0,-1 1-1 0 0,1-1 1 0 0,-1 0 0 0 0,-2 2 0 0 0,-6 2-3 0 0,-1 0-1 0 0,1-1 0 0 0,-12 4 0 0 0,20-7-20 0 0,-10 3 11 0 0,3-2-1 0 0,1 1-1 0 0,-1 0 1 0 0,0 1-1 0 0,1 0 1 0 0,0 0-1 0 0,-15 10 1 0 0,23-13 1 0 0,0-1 0 0 0,0 0 0 0 0,0 0 0 0 0,0 0 0 0 0,0 0 0 0 0,0 0 0 0 0,-1 0 0 0 0,1 0 0 0 0,0 0 0 0 0,0 0 0 0 0,0 1 0 0 0,0-1 0 0 0,0 0 0 0 0,0 0 0 0 0,0 0 0 0 0,0 0 1 0 0,0 0-1 0 0,0 0 0 0 0,0 1 0 0 0,0-1 0 0 0,0 0 0 0 0,0 0 0 0 0,0 0 0 0 0,0 0 0 0 0,0 0 0 0 0,0 0 0 0 0,0 1 0 0 0,0-1 0 0 0,0 0 0 0 0,0 0 0 0 0,0 0 0 0 0,0 0 0 0 0,0 0 0 0 0,0 0 0 0 0,0 1 1 0 0,0-1-1 0 0,0 0 0 0 0,0 0 0 0 0,0 0 0 0 0,0 0 0 0 0,0 0 0 0 0,1 0 0 0 0,-1 0 0 0 0,0 1 0 0 0,0-1 0 0 0,0 0 0 0 0,0 0 0 0 0,0 0 0 0 0,0 0 0 0 0,0 0 0 0 0,1 0 0 0 0,-1 0 0 0 0,0 0 0 0 0,0 0 1 0 0,0 0-1 0 0,0 0 0 0 0,0 0 0 0 0,0 0 0 0 0,1 0 0 0 0,14 3 28 0 0,17-1-37 0 0,-26-2-10 0 0,87-4-3289 0 0,-83 3 992 0 0,1-1 1 0 0,-1-1-1 0 0,18-5 0 0 0,-7-2-4364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4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14251 0 0,'1'-2'652'0'0,"1"0"0"0"0,-1 0-1 0 0,1 0 1 0 0,0 1 0 0 0,0-1 0 0 0,-1 1-1 0 0,1-1 1 0 0,0 1 0 0 0,1 0 0 0 0,-1-1-1 0 0,0 1 1 0 0,0 0 0 0 0,0 0 0 0 0,3 0-1 0 0,-2 0-316 0 0,0 1 0 0 0,-1 0 0 0 0,1-1 0 0 0,-1 1 0 0 0,1 1 0 0 0,0-1 0 0 0,-1 0 0 0 0,1 0 0 0 0,0 1 0 0 0,-1 0 0 0 0,4 1 0 0 0,-1 0-229 0 0,0 0-1 0 0,-1 0 1 0 0,0 1 0 0 0,1 0 0 0 0,-1-1 0 0 0,0 2-1 0 0,0-1 1 0 0,-1 0 0 0 0,1 1 0 0 0,-1 0 0 0 0,1 0-1 0 0,4 8 1 0 0,2 8-47 0 0,0 0-1 0 0,-2 1 1 0 0,0 0 0 0 0,-1 0-1 0 0,-1 1 1 0 0,-2 0-1 0 0,0 0 1 0 0,-1 0 0 0 0,-1 1-1 0 0,-1-1 1 0 0,-1 0-1 0 0,-6 44 1 0 0,0-20-542 0 0,-21 76 1 0 0,-25 35-4058 0 0,50-152 3534 0 0,1 0 0 0 0,-1 1-1 0 0,-1-1 1 0 0,1-1 0 0 0,-1 1 0 0 0,-4 5 0 0 0,6-9 601 0 0,0 0 0 0 0,0 0 0 0 0,-1 0 0 0 0,1 0 0 0 0,0 0 0 0 0,-1 0 0 0 0,1-1 0 0 0,0 1 0 0 0,-1-1 0 0 0,1 1 0 0 0,-1-1 0 0 0,1 0-1 0 0,-1 1 1 0 0,1-1 0 0 0,-1 0 0 0 0,0 0 0 0 0,1 0 0 0 0,-1 0 0 0 0,1 0 0 0 0,-4-1 0 0 0,-8 2-5652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7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26 6353 0 0,'-12'-25'13267'0'0,"13"41"-11682"0"0,1 17-1323 0 0,2 1 1 0 0,2-1-1 0 0,19 63 1 0 0,-20-81-270 0 0,1 0 1 0 0,0 0 0 0 0,1 0 0 0 0,0-1-1 0 0,1 0 1 0 0,1-1 0 0 0,0 0 0 0 0,1 0 0 0 0,1-1-1 0 0,16 16 1 0 0,-22-24 11 0 0,0 0 0 0 0,0-1 0 0 0,0 1 0 0 0,0-1 0 0 0,1 0 0 0 0,0 0 0 0 0,-1-1 0 0 0,1 1 0 0 0,0-1 0 0 0,0-1-1 0 0,0 1 1 0 0,0-1 0 0 0,1 0 0 0 0,6 0 0 0 0,-9-1 50 0 0,1-1 1 0 0,-1 1-1 0 0,1-1 0 0 0,-1 0 0 0 0,1-1 1 0 0,-1 1-1 0 0,0-1 0 0 0,1 1 0 0 0,-1-1 1 0 0,0-1-1 0 0,0 1 0 0 0,0-1 0 0 0,-1 1 1 0 0,1-1-1 0 0,-1 0 0 0 0,1 0 0 0 0,-1-1 1 0 0,0 1-1 0 0,5-7 0 0 0,0-3 45 0 0,0 0 0 0 0,-1 0 0 0 0,0-1 0 0 0,-1 0 0 0 0,-1 0 1 0 0,0-1-1 0 0,-1 1 0 0 0,4-28 0 0 0,-6 30-215 0 0,0 0 0 0 0,-2 0 0 0 0,1 0 0 0 0,-1 0-1 0 0,-1 0 1 0 0,0 0 0 0 0,-1 0 0 0 0,0 0 0 0 0,-1 0 0 0 0,0 1 0 0 0,-8-18 0 0 0,9 25-352 0 0,-1 0 0 0 0,1 0 0 0 0,-1 0 0 0 0,0 0 0 0 0,0 0 0 0 0,-6-4 0 0 0,7 5-290 0 0,-1 1-1 0 0,0 0 1 0 0,0 0 0 0 0,0 0 0 0 0,0 0-1 0 0,-1 0 1 0 0,1 1 0 0 0,0 0-1 0 0,-1-1 1 0 0,1 1 0 0 0,-1 0-1 0 0,1 1 1 0 0,-1-1 0 0 0,-6 0-1 0 0,-6 3-4393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8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6721 0 0,'2'1'452'0'0,"-1"1"0"0"0,0-1-1 0 0,0 0 1 0 0,1 0 0 0 0,-1 0 0 0 0,1 0-1 0 0,-1 0 1 0 0,1 0 0 0 0,0 0-1 0 0,-1 0 1 0 0,1-1 0 0 0,0 1-1 0 0,-1-1 1 0 0,1 1 0 0 0,0-1-1 0 0,0 0 1 0 0,-1 0 0 0 0,1 1-1 0 0,0-1 1 0 0,0 0 0 0 0,0-1 0 0 0,3 1-1 0 0,49-12 2556 0 0,-24 4-2019 0 0,3 4-677 0 0,1 1 1 0 0,43 1-1 0 0,-17 11-7195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8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8850 0 0,'4'4'1165'0'0,"-1"0"0"0"0,1 0 0 0 0,1 0 1 0 0,-1-1-1 0 0,0 0 0 0 0,10 6 0 0 0,35 11 2338 0 0,-19-13-3120 0 0,46 6 0 0 0,-47-9 68 0 0,35 2-303 0 0,-59-6-134 0 0,0 0 0 0 0,0 0 0 0 0,-1 0 0 0 0,1-1 0 0 0,0 0 0 0 0,0 0 0 0 0,0 0 0 0 0,-1-1 1 0 0,1 1-1 0 0,8-5 0 0 0,-8 1-6 0 0,-9 5 64 0 0,-14 13 94 0 0,13-4-55 0 0,0 0 0 0 0,0 0 0 0 0,1 0 0 0 0,0 0 0 0 0,1 1 0 0 0,0 0 0 0 0,-2 13 0 0 0,4-20-125 0 0,0 1 1 0 0,0-1-1 0 0,1 1 0 0 0,-1 0 1 0 0,1-1-1 0 0,0 1 0 0 0,0-1 1 0 0,1 1-1 0 0,-1 0 1 0 0,1-1-1 0 0,0 1 0 0 0,0-1 1 0 0,0 1-1 0 0,0-1 0 0 0,0 0 1 0 0,1 1-1 0 0,-1-1 1 0 0,1 0-1 0 0,0 0 0 0 0,0 0 1 0 0,0 0-1 0 0,1-1 0 0 0,-1 1 1 0 0,4 3-1 0 0,-5-6-160 0 0,0 1 0 0 0,1 0 0 0 0,-1-1 0 0 0,0 1 0 0 0,1-1-1 0 0,-1 1 1 0 0,1-1 0 0 0,-1 0 0 0 0,1 1 0 0 0,-1-1 0 0 0,1 0 0 0 0,-1 0-1 0 0,1 0 1 0 0,-1 0 0 0 0,1 0 0 0 0,-1-1 0 0 0,0 1 0 0 0,1 0 0 0 0,-1-1 0 0 0,1 1-1 0 0,-1-1 1 0 0,0 1 0 0 0,2-2 0 0 0,29-21-7968 0 0,-17 8 1810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8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22 10922 0 0,'-1'-2'860'0'0,"0"1"-1"0"0,0-1 1 0 0,-1 1 0 0 0,1-1-1 0 0,0 1 1 0 0,0-1-1 0 0,-1 1 1 0 0,1 0 0 0 0,-1 0-1 0 0,1-1 1 0 0,-3 0-1 0 0,1 6 1949 0 0,5 12-2482 0 0,20 49 634 0 0,-16-49-861 0 0,-1-1 0 0 0,0 1 0 0 0,-1 0 1 0 0,4 25-1 0 0,-7-31-61 0 0,-1-6-13 0 0,1 0 0 0 0,-1 0 1 0 0,0 1-1 0 0,0-1 0 0 0,0 0 1 0 0,0 0-1 0 0,-1 1 0 0 0,1-1 0 0 0,-3 6 1 0 0,-9-32-173 0 0,2-3 59 0 0,3 10 52 0 0,1 1-1 0 0,1-1 1 0 0,0 0 0 0 0,1-1-1 0 0,0 1 1 0 0,1-1 0 0 0,-1-30-1 0 0,4 44 40 0 0,0-1-1 0 0,0 1 1 0 0,0 0 0 0 0,1 0-1 0 0,-1 0 1 0 0,1 0 0 0 0,0 0-1 0 0,-1-1 1 0 0,1 1-1 0 0,0 0 1 0 0,0 0 0 0 0,0 1-1 0 0,0-1 1 0 0,1 0 0 0 0,-1 0-1 0 0,0 1 1 0 0,1-1 0 0 0,-1 0-1 0 0,1 1 1 0 0,0-1-1 0 0,-1 1 1 0 0,1 0 0 0 0,0 0-1 0 0,0 0 1 0 0,0 0 0 0 0,0 0-1 0 0,0 0 1 0 0,0 0 0 0 0,0 0-1 0 0,0 1 1 0 0,0-1-1 0 0,5 1 1 0 0,-3-1 20 0 0,-1 2-1 0 0,1-1 1 0 0,0 0-1 0 0,-1 1 1 0 0,1 0 0 0 0,-1 0-1 0 0,1 0 1 0 0,-1 0-1 0 0,1 0 1 0 0,-1 1 0 0 0,0-1-1 0 0,1 1 1 0 0,-1 0-1 0 0,0 0 1 0 0,0 1-1 0 0,0-1 1 0 0,-1 0 0 0 0,6 6-1 0 0,-3-2 0 0 0,0 0 0 0 0,-1 1-1 0 0,0-1 1 0 0,0 1 0 0 0,0 0 0 0 0,-1 0 0 0 0,1 0-1 0 0,-2 0 1 0 0,1 1 0 0 0,-1-1 0 0 0,-1 1-1 0 0,1 0 1 0 0,0 12 0 0 0,-2-14-52 0 0,0-1 1 0 0,-1 0-1 0 0,0 1 1 0 0,0-1-1 0 0,0 0 1 0 0,-1 1-1 0 0,0-1 1 0 0,0 0-1 0 0,0 0 1 0 0,0 0-1 0 0,-1-1 1 0 0,0 1-1 0 0,0 0 1 0 0,0-1-1 0 0,0 0 1 0 0,-1 0-1 0 0,0 0 1 0 0,0 0-1 0 0,0 0 1 0 0,-7 4 0 0 0,9-6-41 0 0,-3 1-28 0 0,1 1 0 0 0,-1-1 0 0 0,1 0 0 0 0,-1 0 0 0 0,0 0 0 0 0,0-1 0 0 0,-1 0 0 0 0,1 0 1 0 0,0 0-1 0 0,-8 2 0 0 0,24-3 14 0 0,1 1 0 0 0,22 6 0 0 0,8 2 334 0 0,-34-9-550 0 0,107 20 960 0 0,-78-11-3744 0 0,-1 2-4809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9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0 6609 0 0,'-22'59'11522'0'0,"7"5"-5772"0"0,0 1-5328 0 0,14-64-424 0 0,1-1 1 0 0,0 1 0 0 0,-1 0 0 0 0,1-1 0 0 0,0 1 0 0 0,0 0-1 0 0,-1 0 1 0 0,1-1 0 0 0,0 1 0 0 0,0 0 0 0 0,0 0 0 0 0,0-1 0 0 0,0 1-1 0 0,0 0 1 0 0,0-1 0 0 0,0 1 0 0 0,0 0 0 0 0,1 0 0 0 0,-1-1 0 0 0,0 1-1 0 0,0 0 1 0 0,0-1 0 0 0,1 1 0 0 0,-1 0 0 0 0,1-1 0 0 0,-1 1-1 0 0,0 0 1 0 0,1-1 0 0 0,0 2 0 0 0,22-1-119 0 0,-14-2 125 0 0,17-2-455 0 0,1-1 0 0 0,-1-2 0 0 0,26-8 0 0 0,-13 3-3227 0 0,1-4-4551 0 0,-23 8 1741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9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7 15459 0 0,'-3'-7'9809'0'0,"9"28"-7601"0"0,14 33-2621 0 0,-14-43 442 0 0,1-1 1 0 0,0 0-1 0 0,0 0 0 0 0,1-1 0 0 0,1 0 1 0 0,0 0-1 0 0,0-1 0 0 0,0 0 0 0 0,1-1 1 0 0,0 0-1 0 0,1 0 0 0 0,0-1 0 0 0,22 9 1 0 0,-25-12-143 0 0,1 0 0 0 0,-1-1 0 0 0,1 0 0 0 0,0 0 0 0 0,0-1 1 0 0,0 0-1 0 0,0-1 0 0 0,16 0 0 0 0,-18-1-300 0 0,0-1 0 0 0,-1 1 0 0 0,1-1 1 0 0,-1 0-1 0 0,1 0 0 0 0,-1-1 0 0 0,0 0 0 0 0,1 0 0 0 0,-1-1 0 0 0,-1 1 1 0 0,1-1-1 0 0,7-7 0 0 0,-13 11 218 0 0,1 0 0 0 0,-1 0 0 0 0,1-1 0 0 0,-1 1 0 0 0,0 0 1 0 0,1-1-1 0 0,-1 1 0 0 0,1 0 0 0 0,-1-1 0 0 0,0 1 0 0 0,1-1 0 0 0,-1 1 0 0 0,0-1 0 0 0,0 1 1 0 0,1 0-1 0 0,-1-1 0 0 0,0 1 0 0 0,0-1 0 0 0,0 1 0 0 0,1-1 0 0 0,-1 1 0 0 0,0-1 1 0 0,0 1-1 0 0,0-1 0 0 0,0 0 0 0 0,0 1 0 0 0,0-1 0 0 0,0 1 0 0 0,0-1 0 0 0,0 1 0 0 0,0-1 1 0 0,-1 1-1 0 0,1-1 0 0 0,0 1 0 0 0,0-1 0 0 0,0 1 0 0 0,-1-1 0 0 0,1 1 0 0 0,0 0 1 0 0,0-1-1 0 0,-1 1 0 0 0,1-1 0 0 0,0 1 0 0 0,-1 0 0 0 0,1-1 0 0 0,-1 0 0 0 0,-22-9-4942 0 0,9 9 1017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9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7562 0 0,'-1'2'547'0'0,"0"0"0"0"0,0 0 0 0 0,1 0 1 0 0,-1 0-1 0 0,0 1 0 0 0,1-1 0 0 0,0 0 0 0 0,-1 0 1 0 0,1 1-1 0 0,0-1 0 0 0,0 0 0 0 0,0 0 1 0 0,0 1-1 0 0,1-1 0 0 0,-1 0 0 0 0,1 0 1 0 0,-1 1-1 0 0,2 2 0 0 0,0-2-166 0 0,-1-1 0 0 0,1 0 1 0 0,0 0-1 0 0,0 0 0 0 0,0 0 0 0 0,0 0 0 0 0,0 0 1 0 0,0 0-1 0 0,0-1 0 0 0,1 1 0 0 0,-1-1 0 0 0,0 1 1 0 0,5 0-1 0 0,7 3 116 0 0,1 0 0 0 0,0-1 0 0 0,0-1 0 0 0,25 2 0 0 0,-20-3-291 0 0,86 4 247 0 0,-17-2-4699 0 0,-95-5 4023 0 0,-2 0 232 0 0,-1-1 0 0 0,0 1 0 0 0,0 0 0 0 0,1 1 0 0 0,-1 0 0 0 0,-11 2 0 0 0,18-2 75 0 0,-1 1 0 0 0,1 0 0 0 0,0-1-1 0 0,-1 1 1 0 0,1 0 0 0 0,0 1 0 0 0,0-1 0 0 0,0 0 0 0 0,0 1 0 0 0,0-1 0 0 0,0 1-1 0 0,0-1 1 0 0,0 1 0 0 0,1 0 0 0 0,-1 0 0 0 0,0 0 0 0 0,1 0 0 0 0,0 0 0 0 0,-1 0 0 0 0,1 0-1 0 0,0 1 1 0 0,0-1 0 0 0,1 0 0 0 0,-1 1 0 0 0,0-1 0 0 0,1 0 0 0 0,-1 5 0 0 0,0-3-74 0 0,0 1 0 0 0,0 0 1 0 0,1-1-1 0 0,0 1 1 0 0,0 0-1 0 0,0-1 0 0 0,0 1 1 0 0,1 0-1 0 0,0-1 1 0 0,0 1-1 0 0,0-1 1 0 0,0 1-1 0 0,1-1 0 0 0,-1 1 1 0 0,1-1-1 0 0,1 0 1 0 0,-1 0-1 0 0,0 0 0 0 0,1 0 1 0 0,0 0-1 0 0,0-1 1 0 0,0 1-1 0 0,0-1 1 0 0,1 0-1 0 0,-1 0 0 0 0,1 0 1 0 0,0 0-1 0 0,0-1 1 0 0,0 1-1 0 0,0-1 0 0 0,0 0 1 0 0,0 0-1 0 0,1-1 1 0 0,-1 1-1 0 0,1-1 1 0 0,-1 0-1 0 0,1 0 0 0 0,0-1 1 0 0,-1 1-1 0 0,1-1 1 0 0,7 0-1 0 0,39-9-3136 0 0,-43 6 1325 0 0,0 0 0 0 0,0 0-1 0 0,-1-1 1 0 0,9-5 0 0 0,7-6-5950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15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18 10066 0 0,'-1'1'400'0'0,"0"-1"0"0"0,0 1 0 0 0,-1 0 0 0 0,1-1 0 0 0,0 1 0 0 0,0 0 1 0 0,0 0-1 0 0,0 0 0 0 0,0-1 0 0 0,1 1 0 0 0,-1 0 0 0 0,0 1 0 0 0,0-1 0 0 0,1 0 0 0 0,-2 2 0 0 0,5 2 1984 0 0,10-6-1437 0 0,38-15 579 0 0,-38 11-1308 0 0,-1 1 0 0 0,1 0 0 0 0,0 1 0 0 0,0 1 0 0 0,14-2 0 0 0,-24 4-185 0 0,1 0 0 0 0,0 0 1 0 0,0 1-1 0 0,0-1 0 0 0,0 1 0 0 0,-1 0 0 0 0,1 0 0 0 0,0 0 0 0 0,-1 1 0 0 0,1-1 0 0 0,-1 1 0 0 0,1 0 0 0 0,-1 0 0 0 0,0 0 0 0 0,0 0 0 0 0,0 1 0 0 0,0-1 0 0 0,0 1 0 0 0,0 0 0 0 0,-1-1 0 0 0,1 1 0 0 0,1 4 0 0 0,2 2 12 0 0,-1 0 0 0 0,1 1 1 0 0,-2-1-1 0 0,0 1 0 0 0,0 0 1 0 0,-1 0-1 0 0,0 1 1 0 0,0-1-1 0 0,-1 1 0 0 0,-1-1 1 0 0,1 17-1 0 0,-3 9-10 0 0,-1-1 0 0 0,-7 41 0 0 0,4-37-1479 0 0,-1 43 0 0 0,9-61-1564 0 0,-3-21 2885 0 0,0 1-1 0 0,0-1 0 0 0,0 0 0 0 0,0 1 0 0 0,0-1 0 0 0,0 0 1 0 0,1 0-1 0 0,-1 1 0 0 0,0-1 0 0 0,0 0 0 0 0,0 0 1 0 0,0 1-1 0 0,1-1 0 0 0,-1 0 0 0 0,0 0 0 0 0,0 0 0 0 0,0 1 1 0 0,1-1-1 0 0,-1 0 0 0 0,0 0 0 0 0,0 0 0 0 0,1 0 1 0 0,-1 1-1 0 0,0-1 0 0 0,0 0 0 0 0,1 0 0 0 0,-1 0 0 0 0,0 0 1 0 0,1 0-1 0 0,-1 0 0 0 0,0 0 0 0 0,1 0 0 0 0,-1 0 0 0 0,0 0 1 0 0,0 0-1 0 0,1 0 0 0 0,-1 0 0 0 0,0 0 0 0 0,1 0 1 0 0,-1 0-1 0 0,0 0 0 0 0,0-1 0 0 0,1 1 0 0 0,-1 0 0 0 0,0 0 1 0 0,0 0-1 0 0,1 0 0 0 0,-1-1 0 0 0,0 1 0 0 0,0 0 1 0 0,1 0-1 0 0,-1 0 0 0 0,0-1 0 0 0,0 1 0 0 0,0 0 0 0 0,1 0 1 0 0,-1-1-1 0 0,0 1 0 0 0,0 0 0 0 0,0 0 0 0 0,0-1 0 0 0,0 1 1 0 0,0-1-1 0 0,8-11-5944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30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36 10530 0 0,'-2'-2'1037'0'0,"1"0"-1"0"0,-1 0 1 0 0,1 0 0 0 0,0 0-1 0 0,0 0 1 0 0,-1 0-1 0 0,1 0 1 0 0,1-1-1 0 0,-1 1 1 0 0,-1-4 0 0 0,8-2 2544 0 0,12 7-3256 0 0,63 14-193 0 0,-39-6-186 0 0,78 4 0 0 0,-177-24-509 0 0,45 14 563 0 0,-1-1 0 0 0,1 2 0 0 0,-1 0-1 0 0,1 0 1 0 0,-1 1 0 0 0,1 0 0 0 0,0 1 0 0 0,0 1 0 0 0,1 0-1 0 0,-16 9 1 0 0,21-11-1 0 0,1 0-1 0 0,0 1 0 0 0,1 0 1 0 0,-1 0-1 0 0,1 0 1 0 0,-1 0-1 0 0,1 0 1 0 0,0 1-1 0 0,1 0 0 0 0,-1 0 1 0 0,1 0-1 0 0,0 0 1 0 0,0 1-1 0 0,1-1 0 0 0,-1 1 1 0 0,1 0-1 0 0,1-1 1 0 0,-1 1-1 0 0,1 0 0 0 0,0 0 1 0 0,0 0-1 0 0,1 0 1 0 0,0 9-1 0 0,1-1 16 0 0,2 0 0 0 0,0 0 0 0 0,0-1 0 0 0,1 0 0 0 0,1 1 0 0 0,0-1 0 0 0,1-1 0 0 0,0 1 0 0 0,1-1 0 0 0,1 0 0 0 0,0-1 0 0 0,0 1 0 0 0,1-2 0 0 0,0 1 0 0 0,17 13 0 0 0,-19-18-85 0 0,1 0 1 0 0,0 0-1 0 0,0-1 1 0 0,0 0 0 0 0,1 0-1 0 0,-1-1 1 0 0,1 0 0 0 0,0-1-1 0 0,1 0 1 0 0,11 3 0 0 0,-14-5-189 0 0,0-1 1 0 0,0 1 0 0 0,0-1-1 0 0,0 0 1 0 0,0-1 0 0 0,0 0-1 0 0,0 0 1 0 0,0 0 0 0 0,-1-1-1 0 0,1 0 1 0 0,0 0 0 0 0,-1-1-1 0 0,1 1 1 0 0,-1-1 0 0 0,8-6-1 0 0,-10 6-321 0 0,0-1 1 0 0,0 0-1 0 0,0-1 0 0 0,0 1 0 0 0,-1 0 0 0 0,0-1 0 0 0,0 0 0 0 0,0 0 0 0 0,0 0 0 0 0,-1 0 0 0 0,0-1 0 0 0,0 1 1 0 0,0 0-1 0 0,1-8 0 0 0,0-2 557 0 0,0 1 0 0 0,-1-1 0 0 0,0 1 0 0 0,-1-21 0 0 0,-2 24 632 0 0,0-22 2273 0 0,-4 17 1790 0 0,-3 46-1950 0 0,4-14-2691 0 0,2 0 0 0 0,0 1 0 0 0,1-1 1 0 0,1 1-1 0 0,0-1 0 0 0,1 1 0 0 0,1-1 1 0 0,4 20-1 0 0,-6-35-40 0 0,0 0 0 0 0,0-1 0 0 0,1 1-1 0 0,-1 0 1 0 0,0 0 0 0 0,0 0 0 0 0,0-1 0 0 0,1 1 0 0 0,-1 0 0 0 0,0 0-1 0 0,1-1 1 0 0,-1 1 0 0 0,1 0 0 0 0,-1-1 0 0 0,1 1 0 0 0,-1 0 0 0 0,1-1 0 0 0,-1 1-1 0 0,1-1 1 0 0,0 1 0 0 0,-1-1 0 0 0,1 1 0 0 0,0-1 0 0 0,0 0 0 0 0,-1 1 0 0 0,1-1-1 0 0,0 0 1 0 0,0 1 0 0 0,-1-1 0 0 0,1 0 0 0 0,0 0 0 0 0,0 0 0 0 0,0 0 0 0 0,-1 0-1 0 0,1 0 1 0 0,0 0 0 0 0,0 0 0 0 0,0 0 0 0 0,-1 0 0 0 0,1 0 0 0 0,0 0-1 0 0,0-1 1 0 0,-1 1 0 0 0,1 0 0 0 0,0-1 0 0 0,0 1 0 0 0,-1 0 0 0 0,1-1 0 0 0,0 1-1 0 0,-1-1 1 0 0,1 1 0 0 0,1-2 0 0 0,5-4-104 0 0,0-1 0 0 0,-1 0-1 0 0,12-15 1 0 0,-5 5-12 0 0,-7 12 140 0 0,-1 1-1 0 0,0 0 0 0 0,1 0 1 0 0,0 1-1 0 0,8-4 0 0 0,20-14-1519 0 0,-33 20 1212 0 0,1-1-1 0 0,-1 0 1 0 0,0 1-1 0 0,1-1 0 0 0,-1 0 1 0 0,0 0-1 0 0,0 0 1 0 0,-1 0-1 0 0,1 0 1 0 0,0 0-1 0 0,-1 0 0 0 0,1-1 1 0 0,-1 1-1 0 0,1 0 1 0 0,-1 0-1 0 0,0-3 0 0 0,0 2 272 0 0,0 1-1 0 0,0 0 0 0 0,1 0 0 0 0,-1 0 0 0 0,0 0 0 0 0,1-1 0 0 0,0 1 0 0 0,-1 0 0 0 0,1 0 0 0 0,0 0 0 0 0,0 0 0 0 0,0 0 0 0 0,2-2 1 0 0,-4 6 796 0 0,0 0 1 0 0,0-1 0 0 0,0 1 0 0 0,1 0 0 0 0,-1 0 0 0 0,0 0 0 0 0,1 0 0 0 0,-1-1-1 0 0,1 1 1 0 0,0 0 0 0 0,-1 3 0 0 0,0 46-345 0 0,1-40 126 0 0,0 22-520 0 0,1 58 179 0 0,-1-80-381 0 0,2 0 0 0 0,-1 0 0 0 0,1-1 0 0 0,1 1 0 0 0,7 19 0 0 0,-10-30 101 0 0,0 0 0 0 0,0 1 0 0 0,0-1 0 0 0,0 0-1 0 0,1 1 1 0 0,-1-1 0 0 0,0 0 0 0 0,0 0 0 0 0,0 1 0 0 0,0-1 0 0 0,1 0 0 0 0,-1 1 0 0 0,0-1 0 0 0,0 0-1 0 0,1 0 1 0 0,-1 0 0 0 0,0 1 0 0 0,0-1 0 0 0,1 0 0 0 0,-1 0 0 0 0,0 0 0 0 0,1 1 0 0 0,-1-1 0 0 0,0 0-1 0 0,1 0 1 0 0,-1 0 0 0 0,0 0 0 0 0,1 0 0 0 0,-1 0 0 0 0,0 0 0 0 0,1 0 0 0 0,-1 0 0 0 0,0 0-1 0 0,1 0 1 0 0,-1 0 0 0 0,0 0 0 0 0,1 0 0 0 0,11-12-3885 0 0,5-19-4820 0 0,-10 13 2905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31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52 12315 0 0,'-3'-2'1335'0'0,"1"-1"0"0"0,-1 0 0 0 0,1 1 0 0 0,-1-1 1 0 0,1 0-1 0 0,0-1 0 0 0,0 1 0 0 0,-2-4 0 0 0,4 6-1184 0 0,0 1 1 0 0,0-1-1 0 0,0 1 0 0 0,0-1 0 0 0,-1 1 0 0 0,1-1 0 0 0,0 1 0 0 0,0-1 0 0 0,1 1 0 0 0,-1-1 0 0 0,0 1 0 0 0,0-1 0 0 0,0 1 1 0 0,0-1-1 0 0,0 1 0 0 0,0 0 0 0 0,1-1 0 0 0,-1 1 0 0 0,0-1 0 0 0,0 1 0 0 0,1-1 0 0 0,-1 1 0 0 0,0 0 0 0 0,1-1 0 0 0,-1 1 0 0 0,22-8 766 0 0,-16 7-877 0 0,-1 1 0 0 0,1 0 0 0 0,0 0 0 0 0,-1 1 1 0 0,1-1-1 0 0,0 1 0 0 0,-1 0 0 0 0,1 1 1 0 0,-1 0-1 0 0,0-1 0 0 0,1 2 0 0 0,-1-1 0 0 0,0 0 1 0 0,0 1-1 0 0,0 0 0 0 0,-1 1 0 0 0,1-1 1 0 0,-1 1-1 0 0,1-1 0 0 0,-1 1 0 0 0,-1 1 0 0 0,1-1 1 0 0,0 0-1 0 0,-1 1 0 0 0,3 5 0 0 0,1 2-36 0 0,0 0-1 0 0,-1 0 0 0 0,0 1 1 0 0,-1-1-1 0 0,0 1 0 0 0,-1 1 1 0 0,-1-1-1 0 0,0 1 0 0 0,1 16 0 0 0,-2 73-925 0 0,1-1-3454 0 0,-2-95 3533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31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7650 0 0,'0'-2'1207'0'0,"5"-23"5545"0"0,-5 25-6494 0 0,0-1-1 0 0,0 1 1 0 0,0-1 0 0 0,0 1-1 0 0,0-1 1 0 0,0 1 0 0 0,1-1 0 0 0,-1 1-1 0 0,0-1 1 0 0,0 1 0 0 0,0-1 0 0 0,1 1-1 0 0,-1-1 1 0 0,0 1 0 0 0,0-1 0 0 0,1 1-1 0 0,-1-1 1 0 0,0 1 0 0 0,1 0 0 0 0,-1-1-1 0 0,1 1 1 0 0,-1 0 0 0 0,0-1-1 0 0,1 1 1 0 0,-1 0 0 0 0,1-1 0 0 0,-1 1-1 0 0,1 0 1 0 0,-1 0 0 0 0,1-1 0 0 0,-1 1-1 0 0,1 0 1 0 0,-1 0 0 0 0,1 0 0 0 0,-1 0-1 0 0,1 0 1 0 0,0 0 0 0 0,0 3 48 0 0,0-1 1 0 0,0 1 0 0 0,-1 0-1 0 0,1 0 1 0 0,-1 0-1 0 0,0 0 1 0 0,1 0 0 0 0,-2 5-1 0 0,2 3-106 0 0,13 133 3 0 0,-8-72-2367 0 0,18 88 0 0 0,-14-137 738 0 0,-4-13-1963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32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40 7602 0 0,'-1'-2'970'0'0,"-18"-22"5553"0"0,14 11 801 0 0,48 19-5284 0 0,-29-4-1893 0 0,4 1-10 0 0,0 0 1 0 0,33 12-1 0 0,-47-13-117 0 0,0-1 0 0 0,0 1 0 0 0,-1-1 0 0 0,1 1 0 0 0,-1 0 0 0 0,1 1 0 0 0,-1-1 0 0 0,0 1 0 0 0,0-1 0 0 0,0 1 0 0 0,0 0 0 0 0,0 0 0 0 0,-1 0 0 0 0,1 0 0 0 0,-1 1 0 0 0,0-1 0 0 0,0 1 0 0 0,0-1-1 0 0,1 5 1 0 0,-2-3-23 0 0,-1-1-1 0 0,0 1 1 0 0,1 0-1 0 0,-2-1 0 0 0,1 1 1 0 0,0 0-1 0 0,-1-1 0 0 0,0 1 1 0 0,0-1-1 0 0,0 1 0 0 0,-1-1 1 0 0,0 1-1 0 0,0-1 1 0 0,0 0-1 0 0,0 0 0 0 0,-3 4 1 0 0,-3 5-213 0 0,-1-1 0 0 0,0 0 1 0 0,-17 18-1 0 0,14-19-98 0 0,0-1-1 0 0,-18 14 0 0 0,25-21 268 0 0,1 0 1 0 0,-1 0-1 0 0,0-1 0 0 0,0 0 0 0 0,0 1 0 0 0,0-1 1 0 0,0-1-1 0 0,-1 1 0 0 0,1-1 0 0 0,-10 1 0 0 0,15-2 56 0 0,0 0 0 0 0,0 0 0 0 0,0 0 0 0 0,1 0 0 0 0,-1 0 0 0 0,0 0 0 0 0,0 0-1 0 0,0 0 1 0 0,0-1 0 0 0,0 1 0 0 0,0 0 0 0 0,0 0 0 0 0,0 0 0 0 0,0 0 0 0 0,0 0 0 0 0,0 0-1 0 0,0 0 1 0 0,0 0 0 0 0,-1 0 0 0 0,1 0 0 0 0,0 0 0 0 0,0 0 0 0 0,0 0 0 0 0,0 0 0 0 0,0 0-1 0 0,0-1 1 0 0,0 1 0 0 0,0 0 0 0 0,0 0 0 0 0,0 0 0 0 0,0 0 0 0 0,0 0 0 0 0,0 0 0 0 0,0 0-1 0 0,14-4 311 0 0,20-4 189 0 0,-8 5-286 0 0,51-5 131 0 0,-70 8-354 0 0,-1 0 1 0 0,1 1-1 0 0,-1-1 1 0 0,1 1-1 0 0,-1 1 0 0 0,0-1 1 0 0,0 1-1 0 0,1 0 1 0 0,7 4-1 0 0,-3 5-621 0 0,-12 0-3352 0 0,0-10 2990 0 0,0 1 1 0 0,-1 0-1 0 0,1-1 1 0 0,0 1-1 0 0,-1-1 1 0 0,0 1-1 0 0,1-1 1 0 0,-1 0-1 0 0,0 0 1 0 0,-3 2-1 0 0,-6 4-4869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32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7794 0 0,'3'1'9127'0'0,"9"-1"-4139"0"0,77 2-1608 0 0,-78-2-3150 0 0,1 0-71 0 0,1 0-1 0 0,-1 0 0 0 0,1 2 1 0 0,19 3-1 0 0,-30-5-146 0 0,-1 1 0 0 0,1-1 0 0 0,0 1 0 0 0,-1-1 0 0 0,1 1-1 0 0,0-1 1 0 0,-1 1 0 0 0,1 0 0 0 0,-1 0 0 0 0,0 0 0 0 0,1 0 0 0 0,-1 0 0 0 0,0 0 0 0 0,1 0 0 0 0,-1 0 0 0 0,0 1-1 0 0,0-1 1 0 0,0 0 0 0 0,0 1 0 0 0,0-1 0 0 0,0 1 0 0 0,0-1 0 0 0,-1 1 0 0 0,1-1 0 0 0,-1 1 0 0 0,1 0 0 0 0,-1-1-1 0 0,1 1 1 0 0,-1 0 0 0 0,0-1 0 0 0,0 1 0 0 0,0 0 0 0 0,0 0 0 0 0,0-1 0 0 0,0 1 0 0 0,0 0 0 0 0,-1-1 0 0 0,1 1-1 0 0,0 0 1 0 0,-1-1 0 0 0,0 1 0 0 0,0 1 0 0 0,-13 31 391 0 0,-3-6-3743 0 0,14-25 2702 0 0,1-1 1 0 0,0 1-1 0 0,-1-1 1 0 0,0 1-1 0 0,0-1 1 0 0,1 0-1 0 0,-1 0 1 0 0,-1-1-1 0 0,1 1 1 0 0,0-1-1 0 0,0 1 1 0 0,0-1-1 0 0,-1 0 1 0 0,1 0-1 0 0,-1 0 1 0 0,1-1-1 0 0,-6 1 1 0 0,3 0 538 0 0,1-1 0 0 0,-1 2 1 0 0,1-1-1 0 0,-1 0 1 0 0,1 1-1 0 0,-9 4 1 0 0,9-4 433 0 0,1 1 1 0 0,-1 0 0 0 0,1 0 0 0 0,0 0 0 0 0,0 0 0 0 0,0 0-1 0 0,0 1 1 0 0,0 0 0 0 0,1 0 0 0 0,0 0 0 0 0,-4 5 0 0 0,5-5-105 0 0,0 0 0 0 0,0 0 0 0 0,1 0 0 0 0,-1 0 1 0 0,1 1-1 0 0,0-1 0 0 0,0 0 0 0 0,0 0 1 0 0,0 1-1 0 0,1-1 0 0 0,0 1 0 0 0,0-1 1 0 0,0 0-1 0 0,0 1 0 0 0,1-1 0 0 0,-1 1 0 0 0,1-1 1 0 0,1 0-1 0 0,-1 0 0 0 0,0 1 0 0 0,1-1 1 0 0,0 0-1 0 0,0 0 0 0 0,4 5 0 0 0,-4-5-160 0 0,1 0 0 0 0,0 0 0 0 0,0-1 0 0 0,0 1 0 0 0,1-1 0 0 0,-1 0 0 0 0,1 0 0 0 0,-1 0 0 0 0,1 0 0 0 0,0 0 0 0 0,0-1 0 0 0,1 0 0 0 0,-1 0 0 0 0,0 0 0 0 0,1 0 0 0 0,-1-1 0 0 0,1 0 0 0 0,0 0 0 0 0,-1 0 0 0 0,1 0 0 0 0,0-1-1 0 0,0 0 1 0 0,-1 0 0 0 0,1 0 0 0 0,0 0 0 0 0,-1-1 0 0 0,1 0 0 0 0,0 0 0 0 0,-1 0 0 0 0,1 0 0 0 0,-1-1 0 0 0,1 0 0 0 0,-1 0 0 0 0,0 0 0 0 0,0 0 0 0 0,0-1 0 0 0,0 0 0 0 0,0 0 0 0 0,0 0 0 0 0,-1 0 0 0 0,1 0 0 0 0,-1-1 0 0 0,0 1 0 0 0,0-1 0 0 0,0 0 0 0 0,2-4 0 0 0,-4 4-14 0 0,1 0 1 0 0,-1 1 0 0 0,0-1-1 0 0,0 0 1 0 0,0 0 0 0 0,0 0 0 0 0,-1 0-1 0 0,1 0 1 0 0,-1 1 0 0 0,0-1-1 0 0,0 0 1 0 0,0 0 0 0 0,-1 0-1 0 0,0 0 1 0 0,1 0 0 0 0,-1 0 0 0 0,-1 1-1 0 0,1-1 1 0 0,0 0 0 0 0,-1 1-1 0 0,0-1 1 0 0,0 1 0 0 0,0-1-1 0 0,0 1 1 0 0,-1 0 0 0 0,-2-3-1 0 0,3 3-45 0 0,-1 0 0 0 0,1 1 0 0 0,0 0 0 0 0,-1-1-1 0 0,0 1 1 0 0,1 0 0 0 0,-1 0 0 0 0,0 1 0 0 0,0-1-1 0 0,0 0 1 0 0,0 1 0 0 0,-1 0 0 0 0,1 0-1 0 0,0 0 1 0 0,0 0 0 0 0,-1 0 0 0 0,1 1 0 0 0,-1-1-1 0 0,1 1 1 0 0,0 0 0 0 0,-1 0 0 0 0,1 0-1 0 0,-1 1 1 0 0,1-1 0 0 0,0 1 0 0 0,-1 0 0 0 0,1 0-1 0 0,0 0 1 0 0,-1 0 0 0 0,-2 2 0 0 0,5-2-155 0 0,0-1 1 0 0,1 0 0 0 0,-1 1 0 0 0,0-1-1 0 0,0 1 1 0 0,1-1 0 0 0,-1 1 0 0 0,0 0-1 0 0,1-1 1 0 0,-1 1 0 0 0,1 0 0 0 0,-1-1-1 0 0,1 1 1 0 0,-1 0 0 0 0,1 0 0 0 0,-1-1-1 0 0,1 1 1 0 0,0 0 0 0 0,0 0 0 0 0,-1 0-1 0 0,1 0 1 0 0,0 0 0 0 0,0-1 0 0 0,0 2-1 0 0,7 20-11984 0 0,-1-12 5094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33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11370 0 0,'19'0'8186'0'0,"0"1"-3411"0"0,12-7-2187 0 0,-15 10-2683 0 0,-12 1-3159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47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5097 0 0,'-41'23'15138'0'0,"40"-23"-14999"0"0,1 0-1 0 0,0 0 1 0 0,-1 0 0 0 0,1 0-1 0 0,-1 0 1 0 0,1 0-1 0 0,0 0 1 0 0,-1 0 0 0 0,1 0-1 0 0,0 0 1 0 0,-1 1 0 0 0,1-1-1 0 0,0 0 1 0 0,0 0 0 0 0,-1 0-1 0 0,1 1 1 0 0,0-1-1 0 0,-1 0 1 0 0,1 0 0 0 0,0 1-1 0 0,0-1 1 0 0,0 0 0 0 0,-1 1-1 0 0,1-1 1 0 0,0 0 0 0 0,0 0-1 0 0,0 1 1 0 0,0-1 0 0 0,-1 1-1 0 0,1-1 1 0 0,0 0-1 0 0,0 1 1 0 0,0-1 0 0 0,0 1-1 0 0,11 8 1354 0 0,31 8-2382 0 0,-29-13 1345 0 0,124 61-444 0 0,-53-22 45 0 0,-81-42-148 0 0,0 1-75 0 0,0-1 0 0 0,0 0 0 0 0,0 0 0 0 0,0 0 0 0 0,0 0 0 0 0,0 0 0 0 0,0 0 0 0 0,5 0 0 0 0,-22-18-14265 0 0,7 8 8121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48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 8210 0 0,'-1'2'12784'0'0,"5"11"-10394"0"0,11 21-3174 0 0,25 8 1115 0 0,-32-35-41 0 0,0 0 0 0 0,-1 1 0 0 0,0 0 0 0 0,9 13 0 0 0,-14-17-229 0 0,-1-1-1 0 0,0 1 1 0 0,0 0-1 0 0,0 0 1 0 0,-1 0-1 0 0,1-1 1 0 0,-1 1-1 0 0,0 0 1 0 0,0 0-1 0 0,0 0 1 0 0,-1 0-1 0 0,1 0 1 0 0,-1-1-1 0 0,0 1 1 0 0,0 0-1 0 0,0 0 1 0 0,-1-1-1 0 0,1 1 1 0 0,-1-1-1 0 0,0 1 1 0 0,-3 4-1 0 0,-2 3-37 0 0,-1 1-1 0 0,0-2 1 0 0,0 1-1 0 0,-1-1 0 0 0,-10 9 1 0 0,5-7 16 0 0,-1-1 0 0 0,-30 16 0 0 0,10-5-137 0 0,32-20-27 0 0,1 0 0 0 0,-1 1 0 0 0,1-1 0 0 0,0 1 0 0 0,0 0 0 0 0,0 0 0 0 0,0-1 0 0 0,1 1 0 0 0,-1 0 0 0 0,1 1 0 0 0,0-1 0 0 0,0 0 0 0 0,-2 6 0 0 0,3-8-76 0 0,0 0 0 0 0,0 0 0 0 0,0 0 0 0 0,0 0 0 0 0,-1 1 0 0 0,1-1 0 0 0,1 0 0 0 0,-1 0 0 0 0,0 0 0 0 0,0 0 0 0 0,0 0 0 0 0,1 0 0 0 0,-1 1 0 0 0,0-1 0 0 0,1 0 0 0 0,-1 0 0 0 0,2 1 0 0 0,-1-1-87 0 0,-1 0 0 0 0,1-1 0 0 0,0 1 0 0 0,0-1-1 0 0,0 1 1 0 0,0-1 0 0 0,0 1 0 0 0,0-1 0 0 0,0 0 0 0 0,0 0 0 0 0,0 1 0 0 0,0-1 0 0 0,0 0 0 0 0,0 0 0 0 0,0 0 0 0 0,0 0 0 0 0,0 0 0 0 0,0 0 0 0 0,0 0 0 0 0,0 0-1 0 0,0-1 1 0 0,0 1 0 0 0,1-1 0 0 0,-1 1 184 0 0,-1 0-1 0 0,1 0 0 0 0,-1 0 1 0 0,1 0-1 0 0,-1 0 1 0 0,0 0-1 0 0,1-1 1 0 0,-1 1-1 0 0,1 0 0 0 0,-1 0 1 0 0,0 0-1 0 0,1-1 1 0 0,-1 1-1 0 0,1 0 0 0 0,-1-1 1 0 0,0 1-1 0 0,1 0 1 0 0,-1 0-1 0 0,0-1 1 0 0,0 1-1 0 0,1-1 0 0 0,-1 1 1 0 0,0 0-1 0 0,0-1 1 0 0,0 1-1 0 0,1-1 0 0 0,-1 1 1 0 0,0 0-1 0 0,0-1 1 0 0,0 1-1 0 0,0-1 1 0 0,0 1-1 0 0,0-1 0 0 0,0 1 1 0 0,0-1-1 0 0,0 1 1 0 0,0 0-1 0 0,0-1 0 0 0,1-9-1772 0 0,13-3-2846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49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16 3337 0 0,'-18'-14'5802'0'0,"17"14"-5434"0"0,1 0 0 0 0,-1-1-1 0 0,1 1 1 0 0,-1 0 0 0 0,1 0 0 0 0,-1 0 0 0 0,0 0 0 0 0,1 0 0 0 0,-1-1 0 0 0,1 1 0 0 0,-1 0-1 0 0,1 0 1 0 0,-1 0 0 0 0,1 0 0 0 0,-1 1 0 0 0,1-1 0 0 0,-1 0 0 0 0,1 0 0 0 0,-1 0 0 0 0,1 0-1 0 0,-1 1 1 0 0,1-1 0 0 0,-1 0 0 0 0,0 1 0 0 0,4 2 13 0 0,0 0 0 0 0,0-1-1 0 0,0 1 1 0 0,0-1 0 0 0,0 1 0 0 0,6 2 0 0 0,66 31-23 0 0,-49-24-316 0 0,0 1-1 0 0,33 22 1 0 0,-56-33-22 0 0,0 1 1 0 0,0-1 0 0 0,0 1 0 0 0,0-1 0 0 0,-1 1 0 0 0,1 0 0 0 0,-1 0 0 0 0,0 0 0 0 0,1 1-1 0 0,-2-1 1 0 0,1 0 0 0 0,0 1 0 0 0,-1-1 0 0 0,1 1 0 0 0,-1 0 0 0 0,1 7 0 0 0,-1-5 24 0 0,-1 0 1 0 0,0 0-1 0 0,0 0 1 0 0,0 1 0 0 0,-1-1-1 0 0,0 0 1 0 0,-1 0 0 0 0,1 0-1 0 0,-5 10 1 0 0,-3 3 40 0 0,0 0-1 0 0,-2 0 1 0 0,0-1 0 0 0,-2-1-1 0 0,-14 17 1 0 0,10-12-95 0 0,-1-2 0 0 0,-1 0 0 0 0,-35 28 0 0 0,39-42-1027 0 0,14-6 988 0 0,1 0 0 0 0,0 0 0 0 0,-1 0 0 0 0,1 0-1 0 0,0 0 1 0 0,0 0 0 0 0,-1 0 0 0 0,1-1 0 0 0,0 1-1 0 0,-1 0 1 0 0,1 0 0 0 0,0 0 0 0 0,0-1-1 0 0,-1 1 1 0 0,1 0 0 0 0,0 0 0 0 0,0-1 0 0 0,0 1-1 0 0,0 0 1 0 0,-1 0 0 0 0,1-1 0 0 0,0 1 0 0 0,0 0-1 0 0,0-1 1 0 0,0 1 0 0 0,0 0 0 0 0,0-1 0 0 0,0 1-1 0 0,-1-1 1 0 0,1 0-5 0 0,0-1 0 0 0,1 1 0 0 0,-1 0 0 0 0,0-1 0 0 0,0 1 0 0 0,1-1 0 0 0,-1 1 0 0 0,0-1 0 0 0,1 1 0 0 0,0 0 0 0 0,-1-1 0 0 0,1 1-1 0 0,0 0 1 0 0,0-1 0 0 0,-1 1 0 0 0,1 0 0 0 0,0 0 0 0 0,2-2 0 0 0,3-1 87 0 0,-1 0-1 0 0,1 0 0 0 0,0 1 1 0 0,0 0-1 0 0,1 0 1 0 0,-1 0-1 0 0,1 1 0 0 0,-1 0 1 0 0,1 0-1 0 0,0 1 1 0 0,0-1-1 0 0,0 2 1 0 0,0-1-1 0 0,0 1 0 0 0,0 0 1 0 0,-1 0-1 0 0,1 1 1 0 0,0 0-1 0 0,0 0 1 0 0,0 1-1 0 0,0-1 0 0 0,-1 2 1 0 0,8 2-1 0 0,-3-1-207 0 0,-1 0-1 0 0,1 1 0 0 0,-1 1 1 0 0,0 0-1 0 0,0 0 0 0 0,0 1 1 0 0,-1 0-1 0 0,0 0 0 0 0,0 1 1 0 0,-1 0-1 0 0,0 1 0 0 0,-1 0 1 0 0,8 11-1 0 0,-13-17-732 0 0,0 1-441 0 0,3 1-2922 0 0,10 12-2269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49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8722 0 0,'5'15'5822'0'0,"-1"-3"-4845"0"0,-1 10-590 0 0,-1 1-1 0 0,-1-1 1 0 0,-1 0 0 0 0,-1 1 0 0 0,0-1 0 0 0,-2 0 0 0 0,-10 39 0 0 0,13-58-366 0 0,0-3-23 0 0,1 0 0 0 0,-1 1 0 0 0,0-1 0 0 0,1 0 0 0 0,-1 0 0 0 0,1 1 0 0 0,-1-1 0 0 0,0 0 0 0 0,1 0 0 0 0,-1 0 0 0 0,1 1 0 0 0,-1-1 0 0 0,1 0 0 0 0,-1 0 0 0 0,1 0 0 0 0,-1 0 0 0 0,1 0 0 0 0,-1 0 0 0 0,0 0-1 0 0,1 0 1 0 0,-1 0 0 0 0,1 0 0 0 0,-1 0 0 0 0,1-1 0 0 0,-1 1 0 0 0,1 0 0 0 0,-1 0 0 0 0,1 0 0 0 0,-1 0 0 0 0,0-1 0 0 0,1 1 0 0 0,-1 0 0 0 0,0-1 0 0 0,1 1 0 0 0,17-9 85 0 0,-5 0-579 0 0,-5 4 760 0 0,-1 0 0 0 0,0 1 0 0 0,1 0 0 0 0,13-5 0 0 0,-3 6-3074 0 0,2 4-3864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09:49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50 3449 0 0,'-1'-2'766'0'0,"0"0"0"0"0,0 0 0 0 0,0 0 0 0 0,0 0 0 0 0,0 0 0 0 0,0 0 0 0 0,1 0-1 0 0,-1-1 1 0 0,1 1 0 0 0,-1 0 0 0 0,1 0 0 0 0,0 0 0 0 0,0-1 0 0 0,0 1 0 0 0,0 0 0 0 0,1-4 0 0 0,-1-3 2187 0 0,-1 15-2399 0 0,0-1-1 0 0,-1 1 1 0 0,1 0 0 0 0,-1-1-1 0 0,-4 8 1 0 0,-2 10-207 0 0,-32 100 643 0 0,19-61-867 0 0,-19 87 0 0 0,32-73-132 0 0,5-46-781 0 0,3-26-272 0 0,1-10-623 0 0,0-7 1618 0 0,0-1 0 0 0,1 1 1 0 0,1 0-1 0 0,0 0 0 0 0,1 0 1 0 0,1 0-1 0 0,0 1 0 0 0,0 0 1 0 0,11-18-1 0 0,-14 29 103 0 0,-1 0-1 0 0,0 0 1 0 0,0 1 0 0 0,0-1-1 0 0,1 0 1 0 0,-1 1-1 0 0,0-1 1 0 0,1 1 0 0 0,-1 0-1 0 0,0-1 1 0 0,1 1 0 0 0,-1 0-1 0 0,1 0 1 0 0,-1 0 0 0 0,1 0-1 0 0,-1 0 1 0 0,0 0 0 0 0,1 0-1 0 0,-1 1 1 0 0,1-1 0 0 0,2 1-1 0 0,37 13-31 0 0,-25-9-5 0 0,31 17-107 0 0,-40-18-683 0 0,0 0 0 0 0,0-1 0 0 0,1 0 0 0 0,-1 0 0 0 0,1 0 0 0 0,14 2 0 0 0,-21-5 622 0 0,0 0 1 0 0,0 0 0 0 0,0 0 0 0 0,0 0 0 0 0,0 0 0 0 0,0 0 0 0 0,0-1-1 0 0,0 1 1 0 0,-1 0 0 0 0,1 0 0 0 0,0-1 0 0 0,0 1 0 0 0,0-1 0 0 0,0 1-1 0 0,0-1 1 0 0,-1 1 0 0 0,1-1 0 0 0,0 1 0 0 0,-1-1 0 0 0,1 0 0 0 0,0 0-1 0 0,-1 1 1 0 0,1-1 0 0 0,-1 0 0 0 0,1 0 0 0 0,-1 1 0 0 0,1-1 0 0 0,-1 0-1 0 0,1 0 1 0 0,-1 0 0 0 0,0-1 0 0 0,4-28-4060 0 0,-3 14 892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16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77 6889 0 0,'-8'0'650'0'0,"5"0"-57"0"0,0 1 0 0 0,0-1 0 0 0,-1-1 1 0 0,1 1-1 0 0,0 0 0 0 0,0-1 0 0 0,0 1 0 0 0,0-1 0 0 0,-4-1 0 0 0,7 1-459 0 0,-1 1-1 0 0,1 0 1 0 0,0-1-1 0 0,-1 1 1 0 0,1 0-1 0 0,-1-1 1 0 0,1 1-1 0 0,0-1 1 0 0,-1 1-1 0 0,1 0 1 0 0,0-1-1 0 0,0 1 1 0 0,-1-1-1 0 0,1 1 1 0 0,0-1 0 0 0,0 1-1 0 0,0-1 1 0 0,0 1-1 0 0,0-1 1 0 0,-1 1-1 0 0,1-1 1 0 0,0-1-1 0 0,8-20 1794 0 0,-7 20-1773 0 0,1-1 0 0 0,-1 0 0 0 0,1 1 0 0 0,0-1 0 0 0,0 1 0 0 0,0 0 0 0 0,0 0 0 0 0,0 0 0 0 0,1 0 0 0 0,-1 0-1 0 0,1 0 1 0 0,-1 0 0 0 0,1 1 0 0 0,-1-1 0 0 0,1 1 0 0 0,0 0 0 0 0,0 0 0 0 0,0 0 0 0 0,4-1 0 0 0,-1 2-75 0 0,-1-1-1 0 0,1 1 1 0 0,-1 0-1 0 0,1 1 1 0 0,0-1 0 0 0,-1 1-1 0 0,1 0 1 0 0,-1 0-1 0 0,11 5 1 0 0,-2-1-58 0 0,-1 2 0 0 0,0-1 1 0 0,0 2-1 0 0,-1 0 0 0 0,0 0 1 0 0,0 1-1 0 0,14 15 0 0 0,-21-19 6 0 0,1 1 0 0 0,-1 0-1 0 0,0 0 1 0 0,-1 1-1 0 0,1-1 1 0 0,-2 1 0 0 0,1 0-1 0 0,0 0 1 0 0,-1 0-1 0 0,-1 1 1 0 0,1-1 0 0 0,-1 1-1 0 0,0 0 1 0 0,-1-1-1 0 0,0 1 1 0 0,0 0 0 0 0,-1 0-1 0 0,0 0 1 0 0,0 0-1 0 0,-1-1 1 0 0,0 1 0 0 0,0 0-1 0 0,-1 0 1 0 0,0-1-1 0 0,0 1 1 0 0,-1-1-1 0 0,0 1 1 0 0,0-1 0 0 0,0 0-1 0 0,-1 0 1 0 0,-1-1-1 0 0,1 1 1 0 0,-6 6 0 0 0,-2 1-126 0 0,-1 0 1 0 0,0-1 0 0 0,-19 16-1 0 0,25-24-55 0 0,0 1 0 0 0,-1-2-1 0 0,1 1 1 0 0,-1-1 0 0 0,0 0-1 0 0,0-1 1 0 0,-1 0 0 0 0,1 0 0 0 0,-10 1-1 0 0,11-3-764 0 0,15-4 398 0 0,17-4 216 0 0,14 3 289 0 0,71 2 0 0 0,-45 10-6020 0 0,-64-8 5720 0 0,0 1 0 0 0,0-1 0 0 0,-1 0 0 0 0,1 0 0 0 0,0 0 0 0 0,0 0 0 0 0,0 0 0 0 0,-1-1 0 0 0,1 1 0 0 0,0 0 0 0 0,0 0 0 0 0,0 0 0 0 0,-1-1 0 0 0,1 1 0 0 0,0-1 0 0 0,0 1 1 0 0,-1 0-1 0 0,1-1 0 0 0,0 1 0 0 0,-1-1 0 0 0,2 0 0 0 0,3-3-3670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50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1 9794 0 0,'1'8'10299'0'0,"-7"30"-8039"0"0,-3-2-1968 0 0,-2-1 0 0 0,-15 35-1 0 0,19-54-1349 0 0,-2 0-1 0 0,1-1 0 0 0,-18 23 0 0 0,25-36 957 0 0,-1-1 0 0 0,1 1-1 0 0,0-1 1 0 0,-1 1 0 0 0,1-1-1 0 0,-1 1 1 0 0,1-1 0 0 0,-1 0 0 0 0,1 0-1 0 0,-1 0 1 0 0,0 0 0 0 0,0 0-1 0 0,0 0 1 0 0,0 0 0 0 0,1-1-1 0 0,-1 1 1 0 0,-4 0 0 0 0,8-3 246 0 0,0 1 0 0 0,-1-1 0 0 0,1 1 1 0 0,0 0-1 0 0,0-1 0 0 0,0 1 0 0 0,0 0 0 0 0,0 0 1 0 0,0 0-1 0 0,1 0 0 0 0,-1 1 0 0 0,0-1 1 0 0,2 0-1 0 0,4 2-64 0 0,0-1 0 0 0,-1 1 0 0 0,1 1 0 0 0,0-1 0 0 0,-1 1 0 0 0,0 1 1 0 0,1-1-1 0 0,-1 1 0 0 0,9 6 0 0 0,-9-5-375 0 0,-1-1-1 0 0,1 0 1 0 0,0 0 0 0 0,0-1-1 0 0,0 0 1 0 0,0 0 0 0 0,0-1-1 0 0,0 1 1 0 0,1-2 0 0 0,7 1 0 0 0,-14-1-73 0 0,0 0 0 0 0,0 0 0 0 0,0-1 0 0 0,0 1 0 0 0,0 0 0 0 0,0-1 0 0 0,0 1 0 0 0,0-1 0 0 0,-1 1 0 0 0,1-1 1 0 0,0 1-1 0 0,0-1 0 0 0,0 1 0 0 0,-1-1 0 0 0,1 0 0 0 0,0 0 0 0 0,0 1 0 0 0,-1-1 0 0 0,1 0 0 0 0,-1 0 0 0 0,1-1 1 0 0,7-25-2574 0 0,-9-30 2962 0 0,1 54-126 0 0,-6-15 9549 0 0,5 30-8876 0 0,-1 8-450 0 0,-1 0 0 0 0,-1-1 1 0 0,-1 1-1 0 0,-14 36 1 0 0,13-41-1314 0 0,0-1 0 0 0,-2-1 0 0 0,-17 26 0 0 0,22-35 1068 0 0,-1 0 1 0 0,0-1-1 0 0,0 1 0 0 0,0-1 0 0 0,0 0 1 0 0,0 0-1 0 0,-1-1 0 0 0,-7 4 1 0 0,7-3 629 0 0,0-1 0 0 0,0 1 0 0 0,0 1 1 0 0,0-1-1 0 0,-5 5 0 0 0,10-8-407 0 0,-1 1 0 0 0,1-1-1 0 0,0 1 1 0 0,-1-1 0 0 0,1 0-1 0 0,0 1 1 0 0,0-1 0 0 0,-1 1-1 0 0,1-1 1 0 0,0 1 0 0 0,0-1-1 0 0,0 1 1 0 0,0-1 0 0 0,0 1 0 0 0,-1-1-1 0 0,1 1 1 0 0,0-1 0 0 0,0 1-1 0 0,0-1 1 0 0,0 1 0 0 0,0-1-1 0 0,1 1 1 0 0,-1-1 0 0 0,0 1-1 0 0,0-1 1 0 0,0 1 0 0 0,0-1-1 0 0,1 1 1 0 0,-1-1 0 0 0,0 1 0 0 0,0-1-1 0 0,1 0 1 0 0,-1 1 0 0 0,0-1-1 0 0,1 1 1 0 0,-1-1 0 0 0,0 0-1 0 0,1 1 1 0 0,-1-1 0 0 0,0 0-1 0 0,1 1 1 0 0,-1-1 0 0 0,1 0 0 0 0,-1 0-1 0 0,1 1 1 0 0,-1-1 0 0 0,1 0-1 0 0,-1 0 1 0 0,1 0 0 0 0,-1 0-1 0 0,1 0 1 0 0,-1 0 0 0 0,1 0-1 0 0,-1 0 1 0 0,1 0 0 0 0,30 6 2041 0 0,-13-5-1674 0 0,0 0 0 0 0,1 1-1 0 0,-1 1 1 0 0,-1 1-1 0 0,24 7 1 0 0,-36-10-433 0 0,-1 1 0 0 0,0 0 0 0 0,0 0 0 0 0,0 1 0 0 0,0-1 0 0 0,0 1 1 0 0,-1 0-1 0 0,1 0 0 0 0,-1 0 0 0 0,1 0 0 0 0,-1 0 0 0 0,0 1 0 0 0,-1-1 0 0 0,1 1 0 0 0,-1 0 0 0 0,1 0 0 0 0,-1 0 0 0 0,0 0 0 0 0,0 1 0 0 0,-1-1 0 0 0,1 0 1 0 0,-1 1-1 0 0,0-1 0 0 0,-1 1 0 0 0,1-1 0 0 0,0 8 0 0 0,-3 14-99 0 0,0 11-1552 0 0,7-18-5900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50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21 8850 0 0,'-13'-15'7274'0'0,"13"15"-7191"0"0,0-1-1 0 0,0 1 0 0 0,0 0 0 0 0,0 0 0 0 0,0-1 0 0 0,-1 1 1 0 0,1 0-1 0 0,0 0 0 0 0,0-1 0 0 0,0 1 0 0 0,0 0 0 0 0,0 0 0 0 0,-1 0 1 0 0,1-1-1 0 0,0 1 0 0 0,0 0 0 0 0,0 0 0 0 0,-1 0 0 0 0,1 0 1 0 0,0 0-1 0 0,0-1 0 0 0,-1 1 0 0 0,1 0 0 0 0,0 0 0 0 0,0 0 0 0 0,-1 0 1 0 0,1 0-1 0 0,0 0 0 0 0,0 0 0 0 0,-1 0 0 0 0,1 0 0 0 0,0 0 1 0 0,0 0-1 0 0,-1 0 0 0 0,1 0 0 0 0,0 0 0 0 0,0 0 0 0 0,-1 0 1 0 0,1 0-1 0 0,0 0 0 0 0,0 0 0 0 0,-1 1 0 0 0,1-1 0 0 0,0 0 0 0 0,0 0 1 0 0,-1 0-1 0 0,1 0 0 0 0,0 0 0 0 0,0 1 0 0 0,0-1 0 0 0,0 0 1 0 0,-1 0-1 0 0,1 0 0 0 0,0 1 0 0 0,0-1 0 0 0,0 0 0 0 0,0 0 0 0 0,0 1 1 0 0,-1-1-1 0 0,1 0 0 0 0,0 0 0 0 0,0 1 0 0 0,0-1 0 0 0,0 0 1 0 0,0 0-1 0 0,0 1 0 0 0,0-1 0 0 0,0 0 0 0 0,0 1 0 0 0,3 2 79 0 0,0-1 0 0 0,-1 1 0 0 0,1-1 0 0 0,0 1 0 0 0,1-1-1 0 0,-1 0 1 0 0,0 0 0 0 0,1-1 0 0 0,-1 1 0 0 0,8 2 0 0 0,-6-2-13 0 0,20 9 136 0 0,35 23-1 0 0,-54-30-261 0 0,0 0 1 0 0,0 0 0 0 0,0 1-1 0 0,0 0 1 0 0,-1 0-1 0 0,0 1 1 0 0,0-1-1 0 0,0 1 1 0 0,-1 0-1 0 0,7 12 1 0 0,-10-16-14 0 0,0 0 0 0 0,-1 0 0 0 0,1 0 1 0 0,-1 0-1 0 0,1 0 0 0 0,-1 0 0 0 0,0 1 0 0 0,0-1 0 0 0,0 0 0 0 0,0 0 1 0 0,0 0-1 0 0,0 1 0 0 0,0-1 0 0 0,-1 0 0 0 0,1 0 0 0 0,-1 0 0 0 0,0 0 1 0 0,-1 4-1 0 0,-1-2-63 0 0,0 1 0 0 0,1-1 0 0 0,-2 0 0 0 0,1 0 0 0 0,0 0 0 0 0,-1-1 1 0 0,-7 7-1 0 0,-3 0-404 0 0,0-1 0 0 0,-1 0 0 0 0,-29 12 0 0 0,-15-4-212 0 0,66-18 819 0 0,0 1 1 0 0,0 0 0 0 0,0 1-1 0 0,11 2 1 0 0,3-1-50 0 0,-21-2-101 0 0,18 1-150 0 0,0 0 0 0 0,0 2 0 0 0,-1 0 0 0 0,1 0 0 0 0,30 12 0 0 0,-48-14 129 0 0,0-1 0 0 0,0 0 0 0 0,1 1 0 0 0,-1-1 1 0 0,0 1-1 0 0,0-1 0 0 0,0 0 0 0 0,0 1 0 0 0,1-1 0 0 0,-1 1 0 0 0,0-1 0 0 0,0 1 0 0 0,0-1 0 0 0,0 1 1 0 0,0-1-1 0 0,0 1 0 0 0,0-1 0 0 0,0 0 0 0 0,-1 1 0 0 0,1-1 0 0 0,0 1 0 0 0,0-1 0 0 0,0 1 1 0 0,0-1-1 0 0,-1 0 0 0 0,1 1 0 0 0,0-1 0 0 0,0 1 0 0 0,-1-1 0 0 0,1 0 0 0 0,0 1 0 0 0,0-1 1 0 0,-1 0-1 0 0,1 1 0 0 0,-1-1 0 0 0,1 0 0 0 0,0 0 0 0 0,-1 1 0 0 0,1-1 0 0 0,-1 0 0 0 0,-25 24 529 0 0,10-10-100 0 0,-15 21 184 0 0,23-24-587 0 0,-1 0-1 0 0,0-1 1 0 0,0 0 0 0 0,-1-1 0 0 0,-18 13-1 0 0,57-25-113 0 0,0 2 0 0 0,49 5 0 0 0,-46 0-1252 0 0,6 1-2532 0 0,-15-6-2838 0 0,-51 15 5087 0 0,20-8 2549 0 0,1 1 0 0 0,-1 0 0 0 0,-12 15 0 0 0,12-11 120 0 0,0 0 0 0 0,1 1-1 0 0,0-1 1 0 0,0 2 0 0 0,-5 15 0 0 0,10-21-855 0 0,0 0 0 0 0,0 0 1 0 0,1 1-1 0 0,0-1 0 0 0,1 1 1 0 0,-1-1-1 0 0,2 1 0 0 0,-1-1 1 0 0,1 1-1 0 0,0-1 0 0 0,0 1 1 0 0,4 11-1 0 0,-4-16-112 0 0,0-1 0 0 0,0 0 1 0 0,0 0-1 0 0,0 1 0 0 0,0-1 0 0 0,1 0 0 0 0,-1 0 0 0 0,1 0 1 0 0,-1 0-1 0 0,1-1 0 0 0,0 1 0 0 0,0 0 0 0 0,-1-1 1 0 0,1 1-1 0 0,0-1 0 0 0,0 1 0 0 0,1-1 0 0 0,-1 0 1 0 0,0 0-1 0 0,0 0 0 0 0,1 0 0 0 0,-1-1 0 0 0,0 1 1 0 0,1 0-1 0 0,-1-1 0 0 0,1 0 0 0 0,-1 1 0 0 0,1-1 1 0 0,-1 0-1 0 0,0 0 0 0 0,1-1 0 0 0,-1 1 0 0 0,1 0 1 0 0,-1-1-1 0 0,1 0 0 0 0,-1 1 0 0 0,0-1 0 0 0,0 0 1 0 0,1 0-1 0 0,-1 0 0 0 0,2-2 0 0 0,1 0 36 0 0,0 0 0 0 0,0 0-1 0 0,0-1 1 0 0,-1 0-1 0 0,1 1 1 0 0,-1-1 0 0 0,0-1-1 0 0,0 1 1 0 0,-1-1 0 0 0,1 1-1 0 0,-1-1 1 0 0,0 0 0 0 0,0-1-1 0 0,2-6 1 0 0,-4 10-69 0 0,0 0 1 0 0,0 0-1 0 0,0 0 0 0 0,-1 0 1 0 0,1 0-1 0 0,-1 0 0 0 0,1 0 1 0 0,-1 0-1 0 0,0 0 0 0 0,0 0 1 0 0,0 0-1 0 0,0-1 1 0 0,0 1-1 0 0,0 0 0 0 0,-1 0 1 0 0,1 0-1 0 0,-1 0 0 0 0,1 0 1 0 0,-1 0-1 0 0,0 0 0 0 0,0 0 1 0 0,0 0-1 0 0,0 1 0 0 0,0-1 1 0 0,0 0-1 0 0,0 0 0 0 0,-1 1 1 0 0,1-1-1 0 0,-1 1 1 0 0,1-1-1 0 0,-1 1 0 0 0,0 0 1 0 0,1 0-1 0 0,-1-1 0 0 0,0 1 1 0 0,0 0-1 0 0,0 0 0 0 0,0 1 1 0 0,0-1-1 0 0,0 0 0 0 0,-3 0 1 0 0,1 0-483 0 0,-1-1 0 0 0,1 1 1 0 0,0-1-1 0 0,-1 0 0 0 0,1 0 1 0 0,-6-5-1 0 0,8 6-290 0 0,0-1 0 0 0,1 1 0 0 0,-1-1 0 0 0,1 1 0 0 0,0-1 0 0 0,-1 1 0 0 0,1-1 0 0 0,0 0 0 0 0,0 0 0 0 0,0 1 0 0 0,0-1 0 0 0,0 0 0 0 0,1 0 0 0 0,-1 0 0 0 0,1 0 0 0 0,-1 0 0 0 0,0-4 0 0 0,3-4-4718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51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52 4497 0 0,'-1'-10'1113'0'0,"-1"-23"7945"0"0,2 32-8898 0 0,0 1-1 0 0,0-1 1 0 0,0 1 0 0 0,0 0 0 0 0,0-1 0 0 0,0 1-1 0 0,0 0 1 0 0,0-1 0 0 0,0 1 0 0 0,1 0 0 0 0,-1-1-1 0 0,0 1 1 0 0,0 0 0 0 0,0 0 0 0 0,1-1 0 0 0,-1 1-1 0 0,0 0 1 0 0,0 0 0 0 0,1-1 0 0 0,-1 1 0 0 0,0 0 0 0 0,1 0-1 0 0,-1 0 1 0 0,0-1 0 0 0,0 1 0 0 0,1 0 0 0 0,0 0-1 0 0,14 7 1908 0 0,-6-2-1983 0 0,0 1 0 0 0,1-1 0 0 0,-1 0 0 0 0,1-1 0 0 0,0 0 1 0 0,0 0-1 0 0,0-1 0 0 0,18 2 0 0 0,-28-5-74 0 0,0 0 0 0 0,0 0 0 0 0,1 0 0 0 0,-1 0 0 0 0,0 1 1 0 0,0-1-1 0 0,0 0 0 0 0,0 0 0 0 0,0 0 0 0 0,0 0 0 0 0,1 0 0 0 0,-1 0 0 0 0,0 0 0 0 0,0 0 0 0 0,0 0 0 0 0,0 0 0 0 0,0 0 1 0 0,0 1-1 0 0,0-1 0 0 0,0 0 0 0 0,0 0 0 0 0,0 0 0 0 0,0 0 0 0 0,0 0 0 0 0,1 0 0 0 0,-1 1 0 0 0,0-1 0 0 0,0 0 1 0 0,0 0-1 0 0,0 0 0 0 0,0 0 0 0 0,0 0 0 0 0,0 0 0 0 0,0 1 0 0 0,0-1 0 0 0,0 0 0 0 0,0 0 0 0 0,0 0 0 0 0,-1 0 0 0 0,1 0 1 0 0,0 0-1 0 0,0 1 0 0 0,0-1 0 0 0,0 0 0 0 0,0 0 0 0 0,0 0 0 0 0,0 0 0 0 0,0 0 0 0 0,0 0 0 0 0,0 0 0 0 0,0 1 0 0 0,0-1 1 0 0,-1 0-1 0 0,1 0 0 0 0,0 0 0 0 0,-10 11 219 0 0,-14 6-135 0 0,18-13-59 0 0,-5 3-23 0 0,0-1 0 0 0,0 2 0 0 0,1 0-1 0 0,0 0 1 0 0,-13 14 0 0 0,21-20-8 0 0,1 0 0 0 0,-1 0 0 0 0,1 0 0 0 0,-1 0 0 0 0,1 0 0 0 0,0 0 0 0 0,0 0 0 0 0,0 0-1 0 0,0 1 1 0 0,0-1 0 0 0,1 0 0 0 0,-1 1 0 0 0,1-1 0 0 0,0 0 0 0 0,-1 1 0 0 0,1-1 0 0 0,0 1 0 0 0,0-1 0 0 0,0 0-1 0 0,1 1 1 0 0,-1-1 0 0 0,1 1 0 0 0,-1-1 0 0 0,1 0 0 0 0,0 1 0 0 0,0-1 0 0 0,0 0 0 0 0,0 0 0 0 0,0 0 0 0 0,0 0-1 0 0,1 0 1 0 0,-1 0 0 0 0,1 0 0 0 0,-1 0 0 0 0,1 0 0 0 0,3 2 0 0 0,-1 0 24 0 0,1-1 1 0 0,0 1-1 0 0,0-1 1 0 0,0 0-1 0 0,0 0 1 0 0,0 0-1 0 0,1-1 1 0 0,-1 1-1 0 0,9 1 1 0 0,-10-3-191 0 0,-1 0 1 0 0,1 0 0 0 0,0-1-1 0 0,0 1 1 0 0,0-1 0 0 0,0 0-1 0 0,0 0 1 0 0,0 0 0 0 0,0 0-1 0 0,-1-1 1 0 0,1 0 0 0 0,0 0-1 0 0,0 0 1 0 0,0 0 0 0 0,5-3-1 0 0,-9 4 67 0 0,1 0 0 0 0,-1 0-1 0 0,1 0 1 0 0,-1-1-1 0 0,1 1 1 0 0,-1 0-1 0 0,0 0 1 0 0,1 0-1 0 0,-1-1 1 0 0,1 1-1 0 0,-1 0 1 0 0,0-1 0 0 0,1 1-1 0 0,-1 0 1 0 0,0-1-1 0 0,1 1 1 0 0,-1-1-1 0 0,0 1 1 0 0,1 0-1 0 0,-1-1 1 0 0,0 1-1 0 0,0-1 1 0 0,0 1 0 0 0,1-1-1 0 0,-1 1 1 0 0,0-1-1 0 0,0 1 1 0 0,0-1-1 0 0,0 1 1 0 0,0-1-1 0 0,0 1 1 0 0,0-1-1 0 0,0 1 1 0 0,0-1-1 0 0,0 1 1 0 0,0-1 0 0 0,0 1-1 0 0,-1-1 1 0 0,1 1-1 0 0,0-1 1 0 0,0 1-1 0 0,0 0 1 0 0,-1-1-1 0 0,1 1 1 0 0,0-1-1 0 0,0 1 1 0 0,-1-1 0 0 0,1 1-1 0 0,0 0 1 0 0,-1-1-1 0 0,1 1 1 0 0,-1 0-1 0 0,1-1 1 0 0,0 1-1 0 0,-2 0 1 0 0,1-1 96 0 0,-1 0-1 0 0,1 0 1 0 0,-1 0 0 0 0,1 0 0 0 0,-1 1 0 0 0,0-1-1 0 0,1 0 1 0 0,-1 1 0 0 0,0 0 0 0 0,0-1-1 0 0,0 1 1 0 0,1 0 0 0 0,-1 0 0 0 0,0 0 0 0 0,-2 0-1 0 0,0 2 138 0 0,0 0-1 0 0,0 0 1 0 0,0 0 0 0 0,0 0-1 0 0,1 1 1 0 0,-1 0-1 0 0,1-1 1 0 0,-1 1-1 0 0,1 0 1 0 0,0 1 0 0 0,0-1-1 0 0,1 1 1 0 0,-1-1-1 0 0,1 1 1 0 0,-1 0 0 0 0,1 0-1 0 0,0 0 1 0 0,1 0-1 0 0,-3 5 1 0 0,-1 6-73 0 0,0 1 0 0 0,1-1 0 0 0,-4 32 0 0 0,7-41-217 0 0,-3 45 128 0 0,4-47-354 0 0,0-1 0 0 0,0 0 1 0 0,0 0-1 0 0,1 0 1 0 0,-1 1-1 0 0,1-1 1 0 0,0 0-1 0 0,0 0 1 0 0,0 0-1 0 0,0 0 1 0 0,0 0-1 0 0,3 4 1 0 0,-4-7 186 0 0,1 1 0 0 0,-1-1-1 0 0,1 0 1 0 0,0 0 0 0 0,-1 1 0 0 0,1-1 0 0 0,-1 0 0 0 0,1 0 0 0 0,0 0 0 0 0,-1 0-1 0 0,1 0 1 0 0,-1 0 0 0 0,1 0 0 0 0,0 0 0 0 0,-1 0 0 0 0,1 0 0 0 0,-1 0-1 0 0,1 0 1 0 0,0 0 0 0 0,-1 0 0 0 0,1-1 0 0 0,-1 1 0 0 0,1 0 0 0 0,-1-1-1 0 0,1 1 1 0 0,-1 0 0 0 0,1-1 0 0 0,-1 1 0 0 0,1 0 0 0 0,-1-1 0 0 0,1 1 0 0 0,-1-1-1 0 0,1 1 1 0 0,-1-1 0 0 0,0 1 0 0 0,1-1 0 0 0,-1 1 0 0 0,0-1 0 0 0,20-25-448 0 0,-17 21 455 0 0,37-62 140 0 0,-2 3 2965 0 0,-38 64-2849 0 0,0 0-1 0 0,0 0 1 0 0,0 0-1 0 0,0 0 1 0 0,0 0 0 0 0,0 0-1 0 0,0-1 1 0 0,0 1-1 0 0,1 0 1 0 0,-1 0-1 0 0,0 0 1 0 0,0 0 0 0 0,0 0-1 0 0,0 0 1 0 0,0 0-1 0 0,0-1 1 0 0,0 1 0 0 0,0 0-1 0 0,1 0 1 0 0,-1 0-1 0 0,0 0 1 0 0,0 0-1 0 0,0 0 1 0 0,0 0 0 0 0,0 0-1 0 0,0 0 1 0 0,1 0-1 0 0,-1 0 1 0 0,0 0 0 0 0,0 0-1 0 0,0 0 1 0 0,0 0-1 0 0,0 0 1 0 0,1 0 0 0 0,-1 0-1 0 0,0 0 1 0 0,0 0-1 0 0,0 0 1 0 0,0 0-1 0 0,0 0 1 0 0,1 0 0 0 0,-1 0-1 0 0,0 0 1 0 0,0 0-1 0 0,0 0 1 0 0,0 0 0 0 0,0 0-1 0 0,0 1 1 0 0,1-1-1 0 0,-1 0 1 0 0,0 0-1 0 0,0 0 1 0 0,0 0 0 0 0,0 0-1 0 0,0 0 1 0 0,0 0-1 0 0,0 1 1 0 0,0-1 0 0 0,0 0-1 0 0,0 0 1 0 0,0 0-1 0 0,0 0 1 0 0,0 0-1 0 0,0 1 1 0 0,0-1 0 0 0,1 0-1 0 0,-1 0 1 0 0,0 0-1 0 0,2 19 1540 0 0,-2 23-1071 0 0,-2-31-593 0 0,-1 0 0 0 0,0 0 0 0 0,-1 0 0 0 0,0 0 0 0 0,0-1 0 0 0,-1 0 0 0 0,0 0 0 0 0,-1 0 0 0 0,0 0 0 0 0,-1-1 0 0 0,0 0 0 0 0,0 0 1 0 0,-1-1-1 0 0,0 0 0 0 0,-1 0 0 0 0,1-1 0 0 0,-2 0 0 0 0,-16 9 0 0 0,17-13 1984 0 0,29-10-59 0 0,27 3-531 0 0,35-5-1819 0 0,-43-2-3023 0 0,-6-8-3455 0 0,-19 6 1693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52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9266 0 0,'3'-3'463'0'0,"-1"0"1"0"0,1 0-1 0 0,0 0 1 0 0,0 0-1 0 0,0 0 1 0 0,0 0-1 0 0,0 1 1 0 0,0 0-1 0 0,1 0 1 0 0,-1 0-1 0 0,1 0 1 0 0,0 0 0 0 0,-1 1-1 0 0,1-1 1 0 0,0 1-1 0 0,0 0 1 0 0,4 0-1 0 0,-3 0-385 0 0,-1 0 0 0 0,1 0-1 0 0,-1 0 1 0 0,0 1 0 0 0,1 0 0 0 0,-1 0-1 0 0,1 0 1 0 0,-1 1 0 0 0,1-1 0 0 0,-1 1 0 0 0,0 0-1 0 0,1 0 1 0 0,-1 1 0 0 0,0-1 0 0 0,6 4-1 0 0,-9-4-285 0 0,-1-1-1 0 0,1 1 0 0 0,-1 0 0 0 0,1-1 1 0 0,-1 1-1 0 0,0-1 0 0 0,1 1 0 0 0,-1 0 0 0 0,0 0 1 0 0,1-1-1 0 0,-1 1 0 0 0,0 0 0 0 0,0-1 1 0 0,0 1-1 0 0,0 0 0 0 0,0 0 0 0 0,0-1 1 0 0,0 1-1 0 0,0 0 0 0 0,0 0 0 0 0,0-1 0 0 0,0 1 1 0 0,-1 0-1 0 0,1 0 0 0 0,0-1 0 0 0,0 1 1 0 0,-1 0-1 0 0,1-1 0 0 0,0 1 0 0 0,-1 0 1 0 0,1-1-1 0 0,-1 1 0 0 0,1-1 0 0 0,-1 1 1 0 0,1-1-1 0 0,-1 1 0 0 0,1-1 0 0 0,-1 1 0 0 0,0 0 1 0 0,-30 27-4609 0 0,21-21 4563 0 0,-6 8 116 0 0,-37 37 1791 0 0,49-47-103 0 0,0 1 0 0 0,0-1 0 0 0,0 1 1 0 0,-5 10-1 0 0,9-15-1466 0 0,0-1 0 0 0,0 1 0 0 0,0-1 0 0 0,0 1 1 0 0,0-1-1 0 0,0 1 0 0 0,0-1 0 0 0,1 0 0 0 0,-1 1 0 0 0,0-1 1 0 0,0 1-1 0 0,0-1 0 0 0,1 1 0 0 0,-1-1 0 0 0,0 0 0 0 0,0 1 1 0 0,1-1-1 0 0,-1 0 0 0 0,0 1 0 0 0,1-1 0 0 0,-1 0 1 0 0,0 1-1 0 0,1-1 0 0 0,-1 0 0 0 0,1 0 0 0 0,-1 1 0 0 0,0-1 1 0 0,1 0-1 0 0,-1 0 0 0 0,1 0 0 0 0,-1 0 0 0 0,1 1 0 0 0,-1-1 1 0 0,1 0-1 0 0,-1 0 0 0 0,1 0 0 0 0,-1 0 0 0 0,1 0 0 0 0,-1 0 1 0 0,0 0-1 0 0,1 0 0 0 0,-1-1 0 0 0,1 1 0 0 0,-1 0 0 0 0,2 0 1 0 0,30-2 916 0 0,-27 1-624 0 0,8 0-139 0 0,-10 1-177 0 0,0-1 0 0 0,0 1 0 0 0,1 0 0 0 0,-1 0 0 0 0,0 0 0 0 0,0 0 0 0 0,0 1 0 0 0,5 0 0 0 0,-7-1-53 0 0,-1 1 0 0 0,0-1-1 0 0,1 0 1 0 0,-1 0-1 0 0,0 1 1 0 0,1-1-1 0 0,-1 0 1 0 0,0 0-1 0 0,0 1 1 0 0,1-1 0 0 0,-1 0-1 0 0,0 1 1 0 0,0-1-1 0 0,1 0 1 0 0,-1 1-1 0 0,0-1 1 0 0,0 0-1 0 0,0 1 1 0 0,0-1 0 0 0,0 1-1 0 0,0-1 1 0 0,0 0-1 0 0,0 1 1 0 0,0-1-1 0 0,0 0 1 0 0,0 1 0 0 0,0 0-1 0 0,-8 19 204 0 0,-14 9 18 0 0,13-18 25 0 0,1 0 0 0 0,0 0 0 0 0,-10 21 0 0 0,17-30-233 0 0,0 0-1 0 0,0 1 1 0 0,0-1 0 0 0,0 0-1 0 0,0 1 1 0 0,1-1-1 0 0,-1 0 1 0 0,1 1-1 0 0,0-1 1 0 0,0 1 0 0 0,0-1-1 0 0,0 1 1 0 0,0-1-1 0 0,0 0 1 0 0,0 1-1 0 0,1-1 1 0 0,0 1 0 0 0,-1-1-1 0 0,1 0 1 0 0,0 1-1 0 0,0-1 1 0 0,0 0 0 0 0,0 0-1 0 0,1 0 1 0 0,2 4-1 0 0,-3-5 6 0 0,-1 0 1 0 0,1 0-1 0 0,0 0 0 0 0,0 0 1 0 0,0 0-1 0 0,0-1 0 0 0,0 1 0 0 0,0 0 1 0 0,0-1-1 0 0,0 1 0 0 0,0 0 0 0 0,0-1 1 0 0,0 1-1 0 0,0-1 0 0 0,1 0 1 0 0,-1 1-1 0 0,0-1 0 0 0,0 0 0 0 0,1 0 1 0 0,-1 0-1 0 0,0 0 0 0 0,0 0 0 0 0,0 0 1 0 0,1 0-1 0 0,-1 0 0 0 0,1-1 1 0 0,1 0 9 0 0,-1 0 1 0 0,0 0 0 0 0,1 0-1 0 0,-1-1 1 0 0,0 1 0 0 0,0-1 0 0 0,0 0-1 0 0,0 1 1 0 0,0-1 0 0 0,-1 0-1 0 0,4-4 1 0 0,0-2-2 0 0,1-1 0 0 0,-2 1 0 0 0,1-1 0 0 0,-1 0 0 0 0,4-16 1 0 0,16-89-3764 0 0,-5 20-6389 0 0,-18 92 9876 0 0,-1 0-1 0 0,1 0 0 0 0,0 1 1 0 0,0-1-1 0 0,0 0 0 0 0,0 1 1 0 0,0-1-1 0 0,0 0 0 0 0,0 1 0 0 0,0-1 1 0 0,0 1-1 0 0,1 0 0 0 0,-1-1 1 0 0,1 1-1 0 0,-1 0 0 0 0,1 0 1 0 0,-1 0-1 0 0,1 0 0 0 0,0 0 1 0 0,3-1-1 0 0,-4 2 505 0 0,1-1 1 0 0,0 1-1 0 0,0-1 0 0 0,-1 1 1 0 0,1 0-1 0 0,0 0 0 0 0,0 0 1 0 0,-1 0-1 0 0,1 0 0 0 0,0 0 0 0 0,0 1 1 0 0,-1-1-1 0 0,1 0 0 0 0,3 2 1 0 0,-4-1 126 0 0,0 0 0 0 0,0 0 0 0 0,0 0 1 0 0,0 0-1 0 0,0 0 0 0 0,0 0 0 0 0,-1 0 1 0 0,1 0-1 0 0,0 0 0 0 0,-1 0 0 0 0,1 1 1 0 0,-1-1-1 0 0,1 0 0 0 0,-1 0 0 0 0,1 1 0 0 0,-1-1 1 0 0,0 0-1 0 0,0 1 0 0 0,0-1 0 0 0,0 3 1 0 0,0 31 2918 0 0,0-29-2772 0 0,-2 16 321 0 0,-1 0 0 0 0,-9 34 0 0 0,-2 9-697 0 0,14-64-163 0 0,0 0 0 0 0,-1 0 0 0 0,1 0 0 0 0,0 0 0 0 0,0 0 0 0 0,0 0 1 0 0,0 1-1 0 0,1-1 0 0 0,-1 0 0 0 0,0 0 0 0 0,0 0 0 0 0,1 0 0 0 0,-1 0 0 0 0,1 0 0 0 0,-1 0 0 0 0,1 0 0 0 0,-1 0 0 0 0,1 0 0 0 0,-1 0 0 0 0,1 0 0 0 0,0 0 0 0 0,0 0 0 0 0,-1-1 0 0 0,1 1 0 0 0,0 0 1 0 0,0-1-1 0 0,0 1 0 0 0,1 0 0 0 0,1 1 5 0 0,1-1 1 0 0,-1 0 0 0 0,1 0-1 0 0,-1 0 1 0 0,1 0-1 0 0,-1 0 1 0 0,1-1 0 0 0,0 0-1 0 0,3 1 1 0 0,7-2-660 0 0,-1 0 1 0 0,1 0-1 0 0,-1-1 1 0 0,16-5-1 0 0,-25 6-319 0 0,0-1 1 0 0,0 1-1 0 0,1-1 0 0 0,-1 0 1 0 0,-1 0-1 0 0,1-1 0 0 0,0 1 1 0 0,0-1-1 0 0,-1 1 0 0 0,1-1 1 0 0,-1 0-1 0 0,3-4 0 0 0,6-7-4192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53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18 7146 0 0,'-19'-17'11048'0'0,"27"30"-7600"0"0,-4-5-3215 0 0,1 1 0 0 0,-1-1-1 0 0,-1 1 1 0 0,0 0 0 0 0,0 0 0 0 0,0 1-1 0 0,-1-1 1 0 0,-1 1 0 0 0,1 13 0 0 0,0 15-169 0 0,-5 38 1 0 0,2-46 47 0 0,-2-7-65 0 0,1-8 111 0 0,10-29-289 0 0,13-48-478 0 0,-13 37 533 0 0,16-36 0 0 0,-22 55 67 0 0,1 0 0 0 0,1 1 0 0 0,-1-1 0 0 0,1 1 0 0 0,0-1 0 0 0,0 1 0 0 0,0 1 1 0 0,1-1-1 0 0,0 1 0 0 0,0-1 0 0 0,6-3 0 0 0,-10 7 8 0 0,0 0-1 0 0,1 0 1 0 0,0 0 0 0 0,-1 0-1 0 0,1 1 1 0 0,0-1 0 0 0,-1 0-1 0 0,1 1 1 0 0,0-1 0 0 0,0 1-1 0 0,0-1 1 0 0,-1 1 0 0 0,1 0-1 0 0,0 0 1 0 0,0 0 0 0 0,0 0-1 0 0,0 0 1 0 0,0 0 0 0 0,-1 1-1 0 0,1-1 1 0 0,0 1 0 0 0,0-1-1 0 0,-1 1 1 0 0,3 0 0 0 0,-2 1 0 0 0,0 0 1 0 0,1 0 0 0 0,-1 0 0 0 0,0 0 0 0 0,0 0-1 0 0,-1 1 1 0 0,1-1 0 0 0,0 0 0 0 0,-1 1 0 0 0,1-1-1 0 0,-1 1 1 0 0,0 0 0 0 0,2 4 0 0 0,-1 3 16 0 0,1 0 1 0 0,-1 0 0 0 0,-1 0 0 0 0,0 0-1 0 0,0 0 1 0 0,-1 0 0 0 0,-2 20-1 0 0,0-20 10 0 0,0 0-1 0 0,-1 0 0 0 0,0-1 0 0 0,-1 1 0 0 0,0-1 1 0 0,-1 0-1 0 0,-10 17 0 0 0,-1-5-399 0 0,-31 32-1 0 0,19-23-758 0 0,26-29 1079 0 0,1 0 0 0 0,0 0-1 0 0,0 0 1 0 0,0 1 0 0 0,0-1 0 0 0,0 0 0 0 0,1 1-1 0 0,-1-1 1 0 0,0 0 0 0 0,0 1 0 0 0,1-1 0 0 0,-1 1-1 0 0,1-1 1 0 0,0 1 0 0 0,-1-1 0 0 0,1 1 0 0 0,0-1-1 0 0,0 1 1 0 0,0 1 0 0 0,0-2 23 0 0,0 0 0 0 0,1 0 1 0 0,-1 0-1 0 0,1 0 0 0 0,-1 0 0 0 0,1 0 0 0 0,0 0 1 0 0,-1 0-1 0 0,1 0 0 0 0,0-1 0 0 0,0 1 0 0 0,-1 0 1 0 0,1 0-1 0 0,0-1 0 0 0,0 1 0 0 0,0-1 0 0 0,0 1 1 0 0,0-1-1 0 0,0 1 0 0 0,2 0 0 0 0,2 0-32 0 0,0 1-1 0 0,0-1 1 0 0,0 0 0 0 0,1-1-1 0 0,-1 1 1 0 0,0-1 0 0 0,1 0-1 0 0,-1 0 1 0 0,9-2 0 0 0,-2-1-883 0 0,1 0 0 0 0,0-1 0 0 0,-1 0 0 0 0,23-11 1 0 0,-30 12 242 0 0,0 0 1 0 0,0-1 0 0 0,0 1-1 0 0,0-1 1 0 0,-1 0 0 0 0,1 0-1 0 0,-1-1 1 0 0,0 1 0 0 0,0-1-1 0 0,-1 0 1 0 0,1 0 0 0 0,4-10 0 0 0,0-4-2725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53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 7634 0 0,'2'-2'906'0'0,"0"-1"1"0"0,1 1-1 0 0,-1-1 1 0 0,0 1-1 0 0,1 0 1 0 0,-1 0-1 0 0,1 0 1 0 0,4-2 0 0 0,30-11 1646 0 0,38 0-2010 0 0,-74 15-614 0 0,0 0 0 0 0,0-1-1 0 0,0 1 1 0 0,0 0-1 0 0,0 0 1 0 0,-1 0 0 0 0,1 0-1 0 0,0 0 1 0 0,0 0 0 0 0,0 0-1 0 0,0 0 1 0 0,0 0-1 0 0,0 0 1 0 0,0 0 0 0 0,0 1-1 0 0,0-1 1 0 0,0 0 0 0 0,-1 1-1 0 0,1-1 1 0 0,0 1-1 0 0,0-1 1 0 0,0 1 0 0 0,-1-1-1 0 0,2 2 1 0 0,-2-2-36 0 0,0 1 0 0 0,0 0 0 0 0,0 0 0 0 0,0 0 0 0 0,0 0-1 0 0,0 0 1 0 0,0 0 0 0 0,0 0 0 0 0,0 0 0 0 0,0-1 0 0 0,-1 1 0 0 0,1 0 0 0 0,0 0 0 0 0,-1 0 0 0 0,1 0 0 0 0,-1-1 0 0 0,1 1 0 0 0,-1 0-1 0 0,0 1 1 0 0,-41 43-3360 0 0,34-36 3075 0 0,8-9 388 0 0,-49 56 125 0 0,46-51 505 0 0,-1-1-1 0 0,2 1 1 0 0,-1 0 0 0 0,0 0-1 0 0,1 0 1 0 0,-3 8 0 0 0,5-12-537 0 0,0-1 1 0 0,-1 1 0 0 0,1 0-1 0 0,0-1 1 0 0,0 1-1 0 0,0 0 1 0 0,0-1 0 0 0,0 1-1 0 0,0 0 1 0 0,0-1-1 0 0,0 1 1 0 0,0 0 0 0 0,0-1-1 0 0,0 1 1 0 0,0 0 0 0 0,0-1-1 0 0,0 1 1 0 0,1 0-1 0 0,-1-1 1 0 0,0 1 0 0 0,0 0-1 0 0,1-1 1 0 0,-1 1 0 0 0,1-1-1 0 0,-1 1 1 0 0,0-1-1 0 0,1 1 1 0 0,-1-1 0 0 0,1 1-1 0 0,-1-1 1 0 0,1 1-1 0 0,0 0 1 0 0,1-1-27 0 0,-1 0 0 0 0,1 1 0 0 0,0-1 0 0 0,0 0 0 0 0,-1 0 0 0 0,1 0 0 0 0,0 0 0 0 0,-1 0 0 0 0,1 0 0 0 0,0-1 0 0 0,-1 1 0 0 0,4-1 0 0 0,44-20-371 0 0,-44 18-220 0 0,0 0 0 0 0,0-1 1 0 0,0 0-1 0 0,0 1 0 0 0,0-2 0 0 0,-1 1 0 0 0,0 0 0 0 0,0-1 0 0 0,0 0 0 0 0,0 0 0 0 0,-1 0 0 0 0,0 0 0 0 0,0-1 0 0 0,3-7 0 0 0,-1-2-63 0 0,-1-1 1 0 0,0 1-1 0 0,3-32 1 0 0,1-10 4013 0 0,-5 46 884 0 0,-3 20-813 0 0,-3 19-1720 0 0,-6 13-1726 0 0,-20 109 1461 0 0,25-119-4638 0 0,0 39 0 0 0,0-60-3132 0 0,-9-12 3094 0 0,10 1 2118 0 0,-4 1-3375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54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7338 0 0,'-1'3'314'0'0,"0"-1"0"0"0,0 0 0 0 0,0 1 0 0 0,0-1 0 0 0,1 0 1 0 0,-1 1-1 0 0,1-1 0 0 0,0 1 0 0 0,-1-1 0 0 0,1 1 1 0 0,0-1-1 0 0,1 1 0 0 0,-1-1 0 0 0,0 1 0 0 0,1-1 0 0 0,-1 1 1 0 0,1-1-1 0 0,2 5 0 0 0,-1-2 49 0 0,0-1 0 0 0,1 1 0 0 0,0-1 0 0 0,0 0 0 0 0,1 0 0 0 0,-1 0 0 0 0,1-1 0 0 0,7 7 0 0 0,0-2-108 0 0,0 0 0 0 0,1-1 0 0 0,0-1 0 0 0,0 0 1 0 0,0-1-1 0 0,20 7 0 0 0,-26-11-331 0 0,0 0 0 0 0,0 0 0 0 0,0 0 1 0 0,0-1-1 0 0,0 1 0 0 0,0-2 0 0 0,8 0 0 0 0,-12 1-239 0 0,0 0 0 0 0,0-1 0 0 0,0 1 0 0 0,1-1 0 0 0,-1 1 1 0 0,0-1-1 0 0,0 0 0 0 0,0 0 0 0 0,0 0 0 0 0,-1 0 0 0 0,1 0 0 0 0,0-1 0 0 0,0 1 0 0 0,-1 0 0 0 0,1-1 0 0 0,-1 1 0 0 0,1-1 0 0 0,-1 0 0 0 0,1 0 0 0 0,-1 1 0 0 0,0-1 0 0 0,0 0 0 0 0,0 0 0 0 0,1-3 0 0 0,3-21-4013 0 0,0 7 161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56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2961 0 0,'3'0'568'0'0,"0"0"-488"0"0,-1-2-104 0 0,0 2-224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9:02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10 5185 0 0,'-3'-2'582'0'0,"1"1"0"0"0,-1 0 0 0 0,1 0-1 0 0,0 0 1 0 0,-1 0 0 0 0,0 0 0 0 0,1 1 0 0 0,-1-1 0 0 0,0 1-1 0 0,1 0 1 0 0,-1-1 0 0 0,0 1 0 0 0,1 0 0 0 0,-5 1 0 0 0,0 0-37 0 0,1 1 1 0 0,0-1 0 0 0,-1 1 0 0 0,1 1 0 0 0,-10 4-1 0 0,-1 3-452 0 0,0 0 0 0 0,1 1 0 0 0,-17 15-1 0 0,30-24-102 0 0,1 0 0 0 0,-1 0-1 0 0,1 0 1 0 0,-1 1-1 0 0,1-1 1 0 0,0 1-1 0 0,0 0 1 0 0,0 0-1 0 0,0 0 1 0 0,0 0 0 0 0,1 0-1 0 0,-3 5 1 0 0,4-6-9 0 0,0-1 0 0 0,0 1-1 0 0,0-1 1 0 0,1 1 0 0 0,-1-1 0 0 0,0 1 0 0 0,1-1 0 0 0,-1 0 0 0 0,1 1 0 0 0,-1-1-1 0 0,1 1 1 0 0,-1-1 0 0 0,1 0 0 0 0,0 1 0 0 0,0-1 0 0 0,0 0 0 0 0,0 0 0 0 0,0 0 0 0 0,0 0-1 0 0,0 0 1 0 0,0 0 0 0 0,0 0 0 0 0,0 0 0 0 0,1 0 0 0 0,-1 0 0 0 0,0-1 0 0 0,1 1 0 0 0,-1-1-1 0 0,1 1 1 0 0,1 0 0 0 0,15 7-78 0 0,-8-4 85 0 0,0 0-1 0 0,-1 1 0 0 0,0 0 1 0 0,0 0-1 0 0,0 1 1 0 0,8 7-1 0 0,-15-11 27 0 0,-1 0 0 0 0,1 0 0 0 0,-1-1 0 0 0,1 1-1 0 0,-1 0 1 0 0,0 0 0 0 0,0 0 0 0 0,0 0 0 0 0,0 1 0 0 0,0-1-1 0 0,-1 0 1 0 0,1 0 0 0 0,0 0 0 0 0,-1 1 0 0 0,0-1 0 0 0,0 0-1 0 0,1 1 1 0 0,-1-1 0 0 0,-1 0 0 0 0,1 1 0 0 0,0-1 0 0 0,0 0-1 0 0,-1 1 1 0 0,0-1 0 0 0,1 0 0 0 0,-1 0 0 0 0,0 0 0 0 0,0 0-1 0 0,0 0 1 0 0,0 0 0 0 0,0 0 0 0 0,-1 0 0 0 0,-1 3 0 0 0,-3 2 67 0 0,1-1 1 0 0,0 0-1 0 0,-1 0 0 0 0,0 0 1 0 0,-1-1-1 0 0,1 0 1 0 0,-1 0-1 0 0,0-1 1 0 0,0 1-1 0 0,-1-2 1 0 0,1 1-1 0 0,-14 4 1 0 0,26-28-13233 0 0,-5 20 13048 0 0,0-1-1 0 0,0 1 1 0 0,0 0 0 0 0,0-1 0 0 0,0 1-1 0 0,0 0 1 0 0,0 0 0 0 0,0-1 0 0 0,0 1-1 0 0,0 0 1 0 0,0 0 0 0 0,0-1 0 0 0,1 1 0 0 0,-1 0-1 0 0,0 0 1 0 0,0-1 0 0 0,0 1 0 0 0,0 0-1 0 0,1 0 1 0 0,-1 0 0 0 0,0-1 0 0 0,0 1-1 0 0,0 0 1 0 0,1 0 0 0 0,-1 0 0 0 0,0 0 0 0 0,0-1-1 0 0,1 1 1 0 0,-1 0 0 0 0,0 0 0 0 0,1 0-1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9:02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33 5401 0 0,'-1'0'150'0'0,"1"0"0"0"0,0 0 0 0 0,0 0-1 0 0,-1 0 1 0 0,1 0 0 0 0,0-1 0 0 0,0 1 0 0 0,0 0 0 0 0,-1 0-1 0 0,1 0 1 0 0,0-1 0 0 0,0 1 0 0 0,0 0 0 0 0,0 0 0 0 0,0 0-1 0 0,-1-1 1 0 0,1 1 0 0 0,0 0 0 0 0,0 0 0 0 0,0-1 0 0 0,0 1-1 0 0,0 0 1 0 0,0 0 0 0 0,0-1 0 0 0,0 1 0 0 0,0 0 0 0 0,0-1-1 0 0,0 1 1 0 0,0 0 0 0 0,0 0 0 0 0,0-1 0 0 0,0 1 0 0 0,0 0-1 0 0,0 0 1 0 0,0-1 0 0 0,0 1 0 0 0,0 0 0 0 0,1 0 0 0 0,-1-1-1 0 0,0 1 1 0 0,0 0 0 0 0,0 0 0 0 0,0 0 0 0 0,1-1 0 0 0,-1 1-1 0 0,0 0 1 0 0,18-4 2108 0 0,19 5-1633 0 0,-3 5-512 0 0,23 2-201 0 0,-54-7-443 0 0,1-1 0 0 0,0-1 0 0 0,0 1-1 0 0,0 0 1 0 0,-1-1 0 0 0,8-2 0 0 0,-10 3 304 0 0,0-1-1 0 0,-1 1 0 0 0,1-1 1 0 0,0 1-1 0 0,-1 0 1 0 0,1-1-1 0 0,-1 0 1 0 0,1 1-1 0 0,0-1 0 0 0,-1 1 1 0 0,1-1-1 0 0,-1 0 1 0 0,0 1-1 0 0,1-1 1 0 0,-1 0-1 0 0,1 0 0 0 0,-1 1 1 0 0,0-1-1 0 0,0 0 1 0 0,1 0-1 0 0,-1 0 1 0 0,0 1-1 0 0,0-1 0 0 0,0 0 1 0 0,0 0-1 0 0,0 0 1 0 0,0 1-1 0 0,0-1 1 0 0,0 0-1 0 0,-1-1 0 0 0,1-1-961 0 0,-2-1-1136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17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25 6113 0 0,'-3'-12'291'0'0,"0"0"6892"0"0,3 26-2157 0 0,7 114-4210 0 0,-8-109-2238 0 0,0 1 0 0 0,-6 25 0 0 0,5-34-532 0 0,4-14 712 0 0,-1 0 1268 0 0,1 0 0 0 0,-1 0 0 0 0,1 1-1 0 0,-1-1 1 0 0,1 1 0 0 0,0-1-1 0 0,0 1 1 0 0,3-3 0 0 0,-1 2 105 0 0,0 1 1 0 0,-1 0 0 0 0,1 0-1 0 0,0 0 1 0 0,0 1 0 0 0,0-1-1 0 0,1 1 1 0 0,-1 0 0 0 0,0 0-1 0 0,1 0 1 0 0,-1 1 0 0 0,8-1-1 0 0,1 2-285 0 0,0 0-1 0 0,24 6 1 0 0,3 1-3767 0 0,-30-8-1476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9:03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17 3529 0 0,'-8'-9'-31'0'0,"-8"1"12942"0"0,18 24-11431 0 0,4 21-1265 0 0,0 45 0 0 0,4 24-2017 0 0,-3-80-953 0 0,-7-25 2411 0 0,0 0-1 0 0,0 0 0 0 0,0 0 0 0 0,0 0 0 0 0,0 0 0 0 0,1 0 0 0 0,-1 0 0 0 0,1 0 1 0 0,-1 0-1 0 0,0 0 0 0 0,1 0 0 0 0,0 0 0 0 0,-1-1 0 0 0,1 1 0 0 0,-1 0 1 0 0,1 0-1 0 0,0 0 0 0 0,0-1 0 0 0,-1 1 0 0 0,1-1 0 0 0,0 1 0 0 0,1 0 1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9:03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4 3753 0 0,'-5'-3'8599'0'0,"4"3"-8427"0"0,-12 7 2838 0 0,-11 13-1754 0 0,16-12-1216 0 0,0 2-1 0 0,1-1 1 0 0,0 1-1 0 0,1 0 1 0 0,0 0-1 0 0,0 0 1 0 0,1 1-1 0 0,1 0 1 0 0,-7 21-1 0 0,14-28-368 0 0,6-7 115 0 0,9-10-22 0 0,-17 12 205 0 0,26-23-98 0 0,-23 19 132 0 0,0 1-1 0 0,0-1 1 0 0,1 1-1 0 0,0 0 1 0 0,0 1-1 0 0,0-1 1 0 0,0 1-1 0 0,7-3 1 0 0,-12 6 5 0 0,1 0 1 0 0,0 1-1 0 0,-1-1 1 0 0,1 0-1 0 0,-1 0 1 0 0,1 1-1 0 0,-1-1 1 0 0,1 0-1 0 0,0 1 0 0 0,-1-1 1 0 0,1 1-1 0 0,-1-1 1 0 0,0 1-1 0 0,1-1 1 0 0,-1 1-1 0 0,1-1 1 0 0,-1 1-1 0 0,0-1 1 0 0,1 1-1 0 0,-1-1 1 0 0,0 1-1 0 0,0-1 0 0 0,1 1 1 0 0,-1 0-1 0 0,0-1 1 0 0,0 1-1 0 0,0 0 1 0 0,0-1-1 0 0,0 2 1 0 0,7 28 93 0 0,-6-22-87 0 0,1 2-128 0 0,0-1 0 0 0,1 0 1 0 0,0 0-1 0 0,0-1 1 0 0,1 1-1 0 0,0-1 1 0 0,1 0-1 0 0,0 0 1 0 0,8 12-1 0 0,-8-19-2803 0 0,-6-10-589 0 0,-10-13 541 0 0,7 6-1093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9:04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7186 0 0,'4'0'1098'0'0,"0"1"0"0"0,0-1 0 0 0,0 1 0 0 0,0 0 0 0 0,0 0 0 0 0,0 0 0 0 0,5 3 0 0 0,29 16 1004 0 0,-32-16-2315 0 0,0 0 0 0 0,0 0 0 0 0,1-1-1 0 0,0 0 1 0 0,-1 0 0 0 0,1-1 0 0 0,0 0 0 0 0,1 0 0 0 0,13 2 0 0 0,-21-4 48 0 0,0 0 0 0 0,1 0 1 0 0,-1 0-1 0 0,1 0 0 0 0,-1 0 1 0 0,0 0-1 0 0,1 0 0 0 0,-1 0 1 0 0,0 0-1 0 0,1 0 0 0 0,-1-1 0 0 0,0 1 1 0 0,1 0-1 0 0,-1 0 0 0 0,0 0 1 0 0,1 0-1 0 0,-1 0 0 0 0,0-1 1 0 0,1 1-1 0 0,-1 0 0 0 0,0 0 1 0 0,1-1-1 0 0,-1 1 0 0 0,0 0 0 0 0,0 0 1 0 0,1-1-1 0 0,-1 1 0 0 0,0 0 1 0 0,0-1-1 0 0,0 1 0 0 0,0 0 1 0 0,1-1-1 0 0,-1 1 0 0 0,0 0 1 0 0,0-1-1 0 0,0 1 0 0 0,0-1 0 0 0,-6-17-2954 0 0,-21-21 2056 0 0,23 34 1103 0 0,-4-7 169 0 0,6 8 255 0 0,0 1 0 0 0,0 0 1 0 0,0 0-1 0 0,0 0 0 0 0,0 0 1 0 0,-1 1-1 0 0,1-1 0 0 0,-6 2 4104 0 0,12 24-3388 0 0,11 84-316 0 0,-13-80-1105 0 0,1 0 0 0 0,2-1 0 0 0,0 1 0 0 0,12 32 0 0 0,-9-43-2966 0 0,0-8-1763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9:04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5425 0 0,'1'6'1770'0'0,"-1"-1"0"0"0,1 0 0 0 0,0 0 0 0 0,0 0 0 0 0,3 9 0 0 0,18 30 106 0 0,-13-29-2034 0 0,0 0 1 0 0,2-1-1 0 0,19 21 0 0 0,-29-34 156 0 0,0 0-1 0 0,0 0 1 0 0,0 0-1 0 0,1 0 1 0 0,-1 0-1 0 0,0-1 1 0 0,0 1-1 0 0,0 0 1 0 0,1-1-1 0 0,-1 1 0 0 0,0-1 1 0 0,1 1-1 0 0,-1-1 1 0 0,1 1-1 0 0,-1-1 1 0 0,0 0-1 0 0,1 0 1 0 0,-1 0-1 0 0,1 0 1 0 0,-1 0-1 0 0,0 0 1 0 0,4-1-1 0 0,-2 0-45 0 0,0 0 0 0 0,0 0 1 0 0,0-1-1 0 0,-1 1 0 0 0,1-1 0 0 0,0 0 1 0 0,-1 0-1 0 0,1 0 0 0 0,4-4 0 0 0,0-1-112 0 0,-1-1 1 0 0,0 0-1 0 0,0 0 0 0 0,0-1 0 0 0,6-14 0 0 0,7-31 12 0 0,-17 50 186 0 0,-1-1 0 0 0,0 0 1 0 0,0 1-1 0 0,-1-1 0 0 0,1 0 1 0 0,-1 0-1 0 0,0 1 0 0 0,-1-1 1 0 0,0-7-1 0 0,-3 8 1370 0 0,1 11-689 0 0,0 12-376 0 0,6-1-320 0 0,1-1 0 0 0,1 0 0 0 0,1 0 0 0 0,1 0 0 0 0,0 0 0 0 0,12 19-1 0 0,-11-20-13 0 0,-1-6 509 0 0,3-5-5923 0 0,-9-6 5074 0 0,0 1 1 0 0,-1 0 0 0 0,1-1-1 0 0,0 1 1 0 0,-1-1-1 0 0,1 0 1 0 0,-1 1 0 0 0,1-1-1 0 0,-1 1 1 0 0,1-1 0 0 0,-1 0-1 0 0,1 1 1 0 0,-1-1-1 0 0,1 0 1 0 0,-1 0 0 0 0,0 1-1 0 0,0-1 1 0 0,1 0-1 0 0,-1 0 1 0 0,0 1 0 0 0,0-1-1 0 0,0 0 1 0 0,0 0 0 0 0,0 0-1 0 0,0-1 1 0 0,2-7-2782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9:04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 6353 0 0,'-4'2'8400'0'0,"-5"1"-3460"0"0,-5 2-2459 0 0,-13 3-2950 0 0,-13 5 209 0 0,36-11 247 0 0,-1 1-1 0 0,1-1 1 0 0,0 0 0 0 0,0 1 0 0 0,0 0 0 0 0,1 0 0 0 0,-1 0 0 0 0,1 1 0 0 0,-1-1 0 0 0,1 1 0 0 0,0 0 0 0 0,0 0 0 0 0,1 0 0 0 0,-1 0 0 0 0,-3 8 0 0 0,6-10 0 0 0,-1 0 0 0 0,0-1 1 0 0,1 1-1 0 0,-1 0 0 0 0,1 0 1 0 0,0-1-1 0 0,0 1 0 0 0,-1 0 1 0 0,1 0-1 0 0,0 0 0 0 0,1 0 1 0 0,-1-1-1 0 0,0 1 1 0 0,0 0-1 0 0,1 0 0 0 0,-1-1 1 0 0,1 1-1 0 0,-1 0 0 0 0,1 0 1 0 0,0-1-1 0 0,0 1 0 0 0,0-1 1 0 0,0 1-1 0 0,0-1 0 0 0,0 1 1 0 0,0-1-1 0 0,0 1 0 0 0,1-1 1 0 0,-1 0-1 0 0,0 0 0 0 0,1 0 1 0 0,-1 0-1 0 0,1 0 1 0 0,0 0-1 0 0,-1 0 0 0 0,1 0 1 0 0,0-1-1 0 0,-1 1 0 0 0,1-1 1 0 0,0 1-1 0 0,0-1 0 0 0,-1 1 1 0 0,4-1-1 0 0,22 5-76 0 0,-15-3 83 0 0,0 0 0 0 0,-1 0 0 0 0,0 1 0 0 0,1 1 0 0 0,-1 0 0 0 0,0 0 0 0 0,-1 1 0 0 0,1 1 0 0 0,9 6 0 0 0,-20-12 23 0 0,1 1 1 0 0,-1-1 0 0 0,0 0-1 0 0,1 1 1 0 0,-1-1 0 0 0,0 1 0 0 0,1-1-1 0 0,-1 1 1 0 0,0-1 0 0 0,0 1-1 0 0,1-1 1 0 0,-1 1 0 0 0,0-1-1 0 0,0 1 1 0 0,0-1 0 0 0,0 1 0 0 0,0-1-1 0 0,0 1 1 0 0,0 0 0 0 0,0-1-1 0 0,0 1 1 0 0,0-1 0 0 0,0 1-1 0 0,0-1 1 0 0,0 1 0 0 0,0-1-1 0 0,0 1 1 0 0,-1 0 0 0 0,-11 17 519 0 0,-24 11 296 0 0,34-27-780 0 0,0-1 8 0 0,1 0 1 0 0,-1 0-1 0 0,0 0 0 0 0,1 0 0 0 0,-1 0 1 0 0,0-1-1 0 0,0 1 0 0 0,0 0 0 0 0,1-1 0 0 0,-1 1 1 0 0,0-1-1 0 0,0 0 0 0 0,0 0 0 0 0,0 0 1 0 0,-3 0-1 0 0,-8-7-2820 0 0,8-12-10104 0 0,7 12 7800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4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0 2481 0 0,'-12'16'15262'0'0,"1"-18"-10235"0"0,-4 1-4409 0 0,13 2-528 0 0,0 0 0 0 0,1-1 0 0 0,-1 1 0 0 0,0 0 0 0 0,0 0 0 0 0,1 0 0 0 0,-1 0 1 0 0,0 0-1 0 0,1 0 0 0 0,-1 1 0 0 0,1-1 0 0 0,-1 1 0 0 0,1-1 0 0 0,0 1 0 0 0,0-1 0 0 0,0 1 1 0 0,0 0-1 0 0,0-1 0 0 0,0 1 0 0 0,0 0 0 0 0,0 0 0 0 0,1 0 0 0 0,-2 2 0 0 0,-10 49-226 0 0,11-46 254 0 0,-4 27-119 0 0,1 1 0 0 0,1 42 1 0 0,3-63-62 0 0,1 0 0 0 0,1 0 1 0 0,0 0-1 0 0,1 0 0 0 0,0 0 1 0 0,1-1-1 0 0,0 1 0 0 0,9 16 1 0 0,-12-27 40 0 0,0-1 0 0 0,1 0 0 0 0,-1 0 0 0 0,0 0 0 0 0,1 0 0 0 0,-1 0 0 0 0,1 0 0 0 0,-1 0 0 0 0,1 0 0 0 0,0-1 0 0 0,0 1 0 0 0,0-1 0 0 0,0 1 0 0 0,0-1 0 0 0,0 0 0 0 0,0 0 0 0 0,1 1 0 0 0,-1-2 0 0 0,0 1 0 0 0,5 1 0 0 0,-4-2 2 0 0,1 0-1 0 0,-1 0 0 0 0,0 0 0 0 0,1-1 0 0 0,-1 1 0 0 0,0-1 1 0 0,0 0-1 0 0,1 0 0 0 0,-1 0 0 0 0,0 0 0 0 0,0-1 0 0 0,0 1 1 0 0,4-4-1 0 0,8-6-9 0 0,-1-1 1 0 0,0 0 0 0 0,0-1-1 0 0,15-20 1 0 0,-23 26 39 0 0,5-4 32 0 0,-2 0-1 0 0,1-2 1 0 0,-2 1-1 0 0,1-1 0 0 0,-2 0 1 0 0,7-16-1 0 0,-12 26-88 0 0,-1 0 0 0 0,0 0 1 0 0,0 0-1 0 0,0 0 0 0 0,-1 0 1 0 0,1 0-1 0 0,-1 0 0 0 0,0-1 1 0 0,0 1-1 0 0,0 0 0 0 0,0 0 1 0 0,0 0-1 0 0,-1-1 0 0 0,1 1 0 0 0,-1 0 1 0 0,0 0-1 0 0,0 0 0 0 0,0 0 1 0 0,0 0-1 0 0,-1 0 0 0 0,1 0 1 0 0,-1 0-1 0 0,0 1 0 0 0,0-1 1 0 0,0 1-1 0 0,0-1 0 0 0,0 1 0 0 0,0 0 1 0 0,-1 0-1 0 0,1-1 0 0 0,-1 2 1 0 0,1-1-1 0 0,-1 0 0 0 0,-6-2 1 0 0,3 0-468 0 0,0 1 0 0 0,0 1 0 0 0,-1-1 0 0 0,0 1 0 0 0,1 0 0 0 0,-1 1 1 0 0,0-1-1 0 0,0 1 0 0 0,0 1 0 0 0,0-1 0 0 0,0 1 0 0 0,0 0 0 0 0,0 1 0 0 0,0 0 1 0 0,0 0-1 0 0,0 0 0 0 0,1 1 0 0 0,-1 0 0 0 0,0 0 0 0 0,1 1 0 0 0,-8 3 1 0 0,3 0-66 0 0,1 0 1 0 0,0 1-1 0 0,1 0 1 0 0,-17 15-1 0 0,15-10 1340 0 0,-1 0-1 0 0,-17 27 0 0 0,18-25 867 0 0,1 2 4157 0 0,10-16-5677 0 0,1 1-1 0 0,-1 0 1 0 0,1-1 0 0 0,-1 1 0 0 0,1-1 0 0 0,-1 1 0 0 0,1-1 0 0 0,0 1 0 0 0,-1-1 0 0 0,1 0 0 0 0,0 1 0 0 0,-1-1 0 0 0,1 0 0 0 0,0 0-1 0 0,-1 1 1 0 0,1-1 0 0 0,0 0 0 0 0,-1 0 0 0 0,1 0 0 0 0,0 0 0 0 0,0 0 0 0 0,-1 0 0 0 0,1 0 0 0 0,0 0 0 0 0,0 0 0 0 0,-1 0-1 0 0,1 0 1 0 0,0 0 0 0 0,0-1 0 0 0,18 1 169 0 0,121-4-162 0 0,-71-7-3340 0 0,0-11-3778 0 0,-11-4 381 0 0,-44 19 3445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4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4585 0 0,'1'1'1030'0'0,"0"1"-1"0"0,1-1 1 0 0,-1 1-1 0 0,0 0 1 0 0,0 0-1 0 0,0-1 1 0 0,0 1 0 0 0,0 0-1 0 0,-1 0 1 0 0,1 0-1 0 0,0 3 1 0 0,0 27 4381 0 0,-4-13-5669 0 0,-11 35-1 0 0,10-40 316 0 0,0 1 0 0 0,-3 22 0 0 0,7-36-67 0 0,0 0 1 0 0,-1 0 0 0 0,1 0-1 0 0,0 0 1 0 0,0 1 0 0 0,0-1-1 0 0,0 0 1 0 0,0 0 0 0 0,0 0-1 0 0,0 0 1 0 0,0 0 0 0 0,0 0-1 0 0,1 0 1 0 0,-1 0 0 0 0,0 0-1 0 0,1 1 1 0 0,-1-1 0 0 0,1 0-1 0 0,-1 0 1 0 0,1-1 0 0 0,-1 1-1 0 0,1 0 1 0 0,0 0 0 0 0,0 0-1 0 0,-1 0 1 0 0,1 0 0 0 0,0-1-1 0 0,0 1 1 0 0,0 0 0 0 0,0-1-1 0 0,0 1 1 0 0,0-1 0 0 0,0 1-1 0 0,0-1 1 0 0,0 1 0 0 0,0-1-1 0 0,0 0 1 0 0,0 1 0 0 0,2-1-1 0 0,3 0-42 0 0,0-1 0 0 0,0 0 0 0 0,0 0-1 0 0,0-1 1 0 0,0 0 0 0 0,8-3 0 0 0,12-3 1 0 0,1 5-365 0 0,-22 3-60 0 0,0 0 0 0 0,0-1 0 0 0,-1 1-1 0 0,1-1 1 0 0,0 0 0 0 0,0 0 0 0 0,0-1-1 0 0,-1 1 1 0 0,7-4 0 0 0,-10 5 296 0 0,-1-1 0 0 0,1 1 0 0 0,-1 0-1 0 0,1-1 1 0 0,-1 1 0 0 0,1-1 0 0 0,-1 1 0 0 0,0-1 0 0 0,1 1 0 0 0,-1 0 0 0 0,0-1 0 0 0,1 1 0 0 0,-1-1 0 0 0,0 1 0 0 0,0-1 0 0 0,0 0 0 0 0,1 1 0 0 0,-1-1 0 0 0,0 1-1 0 0,0-1 1 0 0,0 1 0 0 0,0-1 0 0 0,0 1 0 0 0,0-1 0 0 0,0 0 0 0 0,0 1 0 0 0,0-1 0 0 0,0 1 0 0 0,0-1 0 0 0,-1 0 0 0 0,-13-12-2252 0 0,9 10 2218 0 0,0 1 1 0 0,0 0 0 0 0,0 0-1 0 0,0 0 1 0 0,-9-1 0 0 0,1 3 268 0 0,-1 0 0 0 0,1 1 1 0 0,0 0-1 0 0,0 1 0 0 0,0 1 1 0 0,0 0-1 0 0,1 1 0 0 0,-22 8 0 0 0,25-8 439 0 0,0 0 0 0 0,0 1 0 0 0,0 0 0 0 0,1 0 0 0 0,0 1-1 0 0,0 0 1 0 0,0 0 0 0 0,0 1 0 0 0,1 0 0 0 0,0 0 0 0 0,1 1-1 0 0,-7 9 1 0 0,11-13-237 0 0,0 0 1 0 0,0 0-1 0 0,0 0 0 0 0,0 0 0 0 0,1 1 0 0 0,-1-1 0 0 0,1 1 0 0 0,0-1 0 0 0,1 1 1 0 0,-1-1-1 0 0,1 1 0 0 0,0-1 0 0 0,0 1 0 0 0,0 0 0 0 0,1-1 0 0 0,0 1 0 0 0,-1-1 1 0 0,2 1-1 0 0,-1-1 0 0 0,0 0 0 0 0,1 1 0 0 0,0-1 0 0 0,3 6 0 0 0,-2-6-179 0 0,0 0 1 0 0,0 0-1 0 0,0-1 0 0 0,1 1 0 0 0,-1-1 0 0 0,1 0 0 0 0,0 0 0 0 0,0 0 0 0 0,0 0 1 0 0,0-1-1 0 0,0 1 0 0 0,1-1 0 0 0,-1 0 0 0 0,7 1 0 0 0,-4-1-355 0 0,0 0 0 0 0,1 0 0 0 0,-1-1 0 0 0,1 0 0 0 0,10-1 0 0 0,-13 0-739 0 0,0 0 0 0 0,0-1-1 0 0,1 0 1 0 0,-1 0-1 0 0,0 0 1 0 0,0-1 0 0 0,0 0-1 0 0,0 0 1 0 0,0 0-1 0 0,0-1 1 0 0,-1 1 0 0 0,1-1-1 0 0,5-5 1 0 0,1 0-2232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42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59 14627 0 0,'2'-7'7618'0'0,"15"-11"-6478"0"0,-11 14-1007 0 0,0 0-1 0 0,0 0 1 0 0,0 1 0 0 0,0 0-1 0 0,0 0 1 0 0,1 0 0 0 0,0 1 0 0 0,-1 0-1 0 0,1 0 1 0 0,0 1 0 0 0,8-1-1 0 0,-9 1-341 0 0,-1 1-1 0 0,0 0 0 0 0,1 0 0 0 0,-1 1 0 0 0,0 0 1 0 0,0 0-1 0 0,1 0 0 0 0,-1 0 0 0 0,8 4 1 0 0,-12-5 66 0 0,-1 0 0 0 0,1 0 0 0 0,-1 1 1 0 0,1-1-1 0 0,-1 0 0 0 0,1 0 0 0 0,-1 0 1 0 0,1 1-1 0 0,-1-1 0 0 0,1 0 1 0 0,-1 1-1 0 0,1-1 0 0 0,-1 0 0 0 0,0 1 1 0 0,1-1-1 0 0,-1 0 0 0 0,0 1 0 0 0,1-1 1 0 0,-1 1-1 0 0,0-1 0 0 0,1 1 1 0 0,-1-1-1 0 0,0 1 0 0 0,0-1 0 0 0,0 1 1 0 0,1-1-1 0 0,-1 1 0 0 0,0-1 0 0 0,0 1 1 0 0,0-1-1 0 0,0 2 0 0 0,-13 10-4064 0 0,-30 3-557 0 0,41-14 4709 0 0,-19 5-953 0 0,4-1 840 0 0,0 0-1 0 0,1 1 1 0 0,-28 13 0 0 0,40-17 559 0 0,0 1-1 0 0,1-1 1 0 0,-1 1 0 0 0,1 0 0 0 0,0 0 0 0 0,0 0-1 0 0,0 0 1 0 0,-4 6 0 0 0,5-7 83 0 0,1 0 0 0 0,0 1 0 0 0,0-1 1 0 0,0 1-1 0 0,0-1 0 0 0,0 1 0 0 0,1-1 0 0 0,-1 1 0 0 0,1-1 0 0 0,-1 1 0 0 0,1 0 1 0 0,0-1-1 0 0,0 1 0 0 0,0 0 0 0 0,1 2 0 0 0,-1-3-345 0 0,0-1 0 0 0,0 0 0 0 0,1 0 0 0 0,-1 0 0 0 0,0 0 0 0 0,1 0 1 0 0,-1 0-1 0 0,1 0 0 0 0,-1 0 0 0 0,1 0 0 0 0,0 0 0 0 0,-1 0 0 0 0,1 0 0 0 0,0 0 0 0 0,0 0 0 0 0,0 0 0 0 0,-1 0 0 0 0,1-1 0 0 0,0 1 0 0 0,0 0 1 0 0,0-1-1 0 0,0 1 0 0 0,0-1 0 0 0,0 1 0 0 0,0-1 0 0 0,2 1 0 0 0,33 2 1080 0 0,-33-4-1166 0 0,0 1 0 0 0,0 0 0 0 0,0 0 0 0 0,0 0 0 0 0,0 0 0 0 0,0 0 0 0 0,0 1 0 0 0,-1-1 0 0 0,1 1 0 0 0,0 0-1 0 0,0 0 1 0 0,0 0 0 0 0,0 0 0 0 0,-1 1 0 0 0,4 1 0 0 0,-26 36 489 0 0,18-35-539 0 0,1-1 0 0 0,-1 1-1 0 0,1 0 1 0 0,0 0 0 0 0,0 0 0 0 0,1 0-1 0 0,-1 0 1 0 0,1 0 0 0 0,0 0-1 0 0,0 0 1 0 0,0 0 0 0 0,1 0 0 0 0,0 0-1 0 0,-1 0 1 0 0,1 0 0 0 0,0 0-1 0 0,1 0 1 0 0,-1 0 0 0 0,1-1 0 0 0,0 1-1 0 0,0-1 1 0 0,0 1 0 0 0,0-1 0 0 0,0 0-1 0 0,1 1 1 0 0,0-1 0 0 0,-1 0-1 0 0,1-1 1 0 0,0 1 0 0 0,1 0 0 0 0,-1-1-1 0 0,0 0 1 0 0,1 0 0 0 0,-1 0-1 0 0,1 0 1 0 0,0 0 0 0 0,-1-1 0 0 0,1 0-1 0 0,0 0 1 0 0,0 0 0 0 0,0 0-1 0 0,0 0 1 0 0,0-1 0 0 0,0 0 0 0 0,0 1-1 0 0,0-2 1 0 0,0 1 0 0 0,0 0-1 0 0,5-2 1 0 0,-5 1 13 0 0,1 0 0 0 0,-1 0-1 0 0,1 0 1 0 0,-1-1 0 0 0,1 0-1 0 0,-1 1 1 0 0,0-2 0 0 0,0 1-1 0 0,0 0 1 0 0,0-1 0 0 0,0 0-1 0 0,3-4 1 0 0,-6 6 7 0 0,0 0 0 0 0,0 0 0 0 0,0 0 0 0 0,0 0 0 0 0,-1 0-1 0 0,1 0 1 0 0,-1-1 0 0 0,1 1 0 0 0,-1 0 0 0 0,1 0 0 0 0,-1-1 0 0 0,1 1 0 0 0,-1 0 0 0 0,0-1-1 0 0,0 1 1 0 0,0-1 0 0 0,0 1 0 0 0,0-2 0 0 0,-1 1 5 0 0,1 0 0 0 0,-1 0 1 0 0,0 0-1 0 0,0 0 0 0 0,0 0 0 0 0,0 0 1 0 0,0 0-1 0 0,0 0 0 0 0,0 0 0 0 0,-1 0 0 0 0,1 1 1 0 0,-1-1-1 0 0,0 1 0 0 0,-2-3 0 0 0,0 1 10 0 0,1 0 0 0 0,-1 1 0 0 0,1 0 0 0 0,-1 0 0 0 0,0 0 0 0 0,0 0-1 0 0,0 1 1 0 0,0-1 0 0 0,0 1 0 0 0,0 0 0 0 0,0 0 0 0 0,0 0 0 0 0,0 1-1 0 0,0 0 1 0 0,-7 0 0 0 0,4 0 9 0 0,0 1-1 0 0,1 1 0 0 0,-1-1 1 0 0,0 1-1 0 0,1 0 1 0 0,0 1-1 0 0,-1-1 0 0 0,1 1 1 0 0,-7 5-1 0 0,5-3-21 0 0,-1 1 0 0 0,1 0-1 0 0,1 1 1 0 0,-1-1 0 0 0,1 1 0 0 0,0 1-1 0 0,1 0 1 0 0,-1 0 0 0 0,2 0 0 0 0,-1 0-1 0 0,1 1 1 0 0,0 0 0 0 0,-3 11 0 0 0,6-15-12 0 0,0 1 0 0 0,1 0 0 0 0,-1 0 0 0 0,1 0 0 0 0,1 0 0 0 0,-1 0 0 0 0,1 0 0 0 0,1 11 0 0 0,-1-16 0 0 0,1 1-1 0 0,-1 0 1 0 0,1-1-1 0 0,-1 1 1 0 0,1-1-1 0 0,0 1 1 0 0,0-1-1 0 0,0 0 1 0 0,0 1-1 0 0,0-1 1 0 0,0 0-1 0 0,0 1 1 0 0,0-1 0 0 0,0 0-1 0 0,0 0 1 0 0,1 0-1 0 0,-1 0 1 0 0,0 0-1 0 0,1 0 1 0 0,-1 0-1 0 0,1-1 1 0 0,-1 1-1 0 0,1-1 1 0 0,-1 1-1 0 0,1-1 1 0 0,0 1 0 0 0,-1-1-1 0 0,1 0 1 0 0,0 0-1 0 0,-1 1 1 0 0,1-1-1 0 0,-1-1 1 0 0,1 1-1 0 0,0 0 1 0 0,-1 0-1 0 0,3-1 1 0 0,20-4-105 0 0,0 0-1 0 0,-1-2 1 0 0,0-1 0 0 0,-1 0 0 0 0,1-2 0 0 0,24-14-1 0 0,43-18-3207 0 0,-84 39 2854 0 0,0-1 0 0 0,0 1 1 0 0,0-1-1 0 0,0 0 0 0 0,-1 0 1 0 0,1-1-1 0 0,-1 0 0 0 0,0 0 1 0 0,7-9-1 0 0,-11 12 536 0 0,1 0 1 0 0,-1-1-1 0 0,1 1 0 0 0,-1 0 0 0 0,0-1 1 0 0,0 1-1 0 0,0-1 0 0 0,0 1 1 0 0,-1-1-1 0 0,1 0 0 0 0,-1 1 0 0 0,1-4 1 0 0,-1 4 186 0 0,0 0 1 0 0,-1 1-1 0 0,1-1 1 0 0,0 1-1 0 0,-1-1 1 0 0,1 0-1 0 0,-1 1 0 0 0,1-1 1 0 0,-1 1-1 0 0,0-1 1 0 0,0 1-1 0 0,0 0 1 0 0,0-1-1 0 0,0 1 1 0 0,0 0-1 0 0,0-1 1 0 0,0 1-1 0 0,0 0 1 0 0,-1 0-1 0 0,1 0 0 0 0,-2-1 1 0 0,1 6-3 0 0,0 0 0 0 0,0 0 1 0 0,0 1-1 0 0,1-1 0 0 0,0 0 0 0 0,0 1 0 0 0,0 4 1 0 0,-6 25-57 0 0,3-12-160 0 0,0 1 0 0 0,-1 31 0 0 0,5-53-54 0 0,0-1-1 0 0,0 1 1 0 0,0-1 0 0 0,0 1 0 0 0,0 0 0 0 0,0-1 0 0 0,0 1 0 0 0,0 0 0 0 0,1-1 0 0 0,-1 1-1 0 0,0-1 1 0 0,0 1 0 0 0,0 0 0 0 0,1-1 0 0 0,-1 1 0 0 0,0-1 0 0 0,1 1 0 0 0,-1-1-1 0 0,1 1 1 0 0,-1-1 0 0 0,0 1 0 0 0,1-1 0 0 0,-1 0 0 0 0,1 1 0 0 0,-1-1 0 0 0,1 1-1 0 0,-1-1 1 0 0,1 0 0 0 0,0 1 0 0 0,21-3-2 0 0,28-21 58 0 0,-44 20-85 0 0,6-3-24 0 0,-7 4-155 0 0,0 0 1 0 0,-1 0-1 0 0,1-1 1 0 0,-1 0 0 0 0,1 1-1 0 0,-1-2 1 0 0,0 1-1 0 0,0 0 1 0 0,0-1-1 0 0,-1 0 1 0 0,4-4-1 0 0,-6 7 174 0 0,-1 1 0 0 0,0-1-1 0 0,0 0 1 0 0,0 1 0 0 0,0-1-1 0 0,0 1 1 0 0,0-1-1 0 0,0 1 1 0 0,0-1 0 0 0,0 1-1 0 0,0-1 1 0 0,-1 0 0 0 0,1 1-1 0 0,0-1 1 0 0,0 1-1 0 0,0-1 1 0 0,-1 1 0 0 0,1-1-1 0 0,0 1 1 0 0,-1-1-1 0 0,1 1 1 0 0,0 0 0 0 0,-1-1-1 0 0,1 1 1 0 0,0-1 0 0 0,-1 1-1 0 0,1 0 1 0 0,-1-1-1 0 0,1 1 1 0 0,-1 0 0 0 0,1-1-1 0 0,-1 1 1 0 0,1 0 0 0 0,-1 0-1 0 0,1 0 1 0 0,-1 0-1 0 0,1-1 1 0 0,-1 1 0 0 0,0 0-1 0 0,1 0 1 0 0,-1 0-1 0 0,1 0 1 0 0,-1 0 0 0 0,1 0-1 0 0,-1 0 1 0 0,0 1 0 0 0,-28-3-559 0 0,20 3 687 0 0,0 0 0 0 0,1 0 0 0 0,-1 1 0 0 0,1 0 0 0 0,0 0 0 0 0,-1 1 0 0 0,1 0 0 0 0,0 1 0 0 0,1-1 0 0 0,-1 2 0 0 0,1-1 0 0 0,-1 1 0 0 0,1 0 1 0 0,1 0-1 0 0,-1 1 0 0 0,1 0 0 0 0,0 0 0 0 0,0 1 0 0 0,1-1 0 0 0,0 1 0 0 0,0 1 0 0 0,0-1 0 0 0,1 1 0 0 0,0-1 0 0 0,1 1 0 0 0,0 0 0 0 0,0 0 0 0 0,0 1 0 0 0,-1 10 0 0 0,4-16-14 0 0,-1 1 0 0 0,1 0 0 0 0,0 0 0 0 0,-1 0 0 0 0,2-1 0 0 0,-1 1 0 0 0,0 0 0 0 0,1 0 1 0 0,0-1-1 0 0,0 1 0 0 0,0 0 0 0 0,0-1 0 0 0,1 1 0 0 0,-1-1 0 0 0,1 0 0 0 0,0 1 0 0 0,0-1 0 0 0,0 0 0 0 0,0 0 0 0 0,1 0 0 0 0,-1 0 0 0 0,1-1 0 0 0,0 1 0 0 0,0-1 0 0 0,0 1 0 0 0,0-1 0 0 0,0 0 0 0 0,0 0 0 0 0,1 0 0 0 0,4 1 0 0 0,2 1-127 0 0,-1-2 1 0 0,1 1-1 0 0,0-1 0 0 0,0-1 0 0 0,0 0 1 0 0,0 0-1 0 0,0-1 0 0 0,0 0 0 0 0,0-1 0 0 0,13-2 1 0 0,-5 2-1236 0 0,8-2-3833 0 0,-12-3-4436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45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82 106 5465 0 0,'-30'-26'3505'0'0,"23"21"-1589"0"0,-1-1 0 0 0,1-1-1 0 0,0 1 1 0 0,1-1 0 0 0,-10-13-1 0 0,16 20-1869 0 0,0 0-1 0 0,0-1 1 0 0,0 1-1 0 0,0 0 1 0 0,0-1-1 0 0,0 1 1 0 0,0 0-1 0 0,-1-1 1 0 0,1 1-1 0 0,0 0 1 0 0,0-1-1 0 0,1 1 1 0 0,-1 0-1 0 0,0 0 1 0 0,0-1-1 0 0,0 1 1 0 0,0 0-1 0 0,0-1 1 0 0,0 1-1 0 0,0 0 1 0 0,0 0-1 0 0,0-1 1 0 0,1 1-1 0 0,-1 0 1 0 0,0-1-1 0 0,0 1 1 0 0,0 0-1 0 0,1 0 1 0 0,-1 0-1 0 0,0-1 1 0 0,0 1-1 0 0,1 0 1 0 0,-1 0-1 0 0,1-1 1 0 0,15-6 475 0 0,16-2-254 0 0,-20 8-219 0 0,-1 0 0 0 0,1 1 0 0 0,-1 0 1 0 0,1 0-1 0 0,-1 2 0 0 0,1-1 0 0 0,-1 1 0 0 0,0 1 1 0 0,0 0-1 0 0,11 5 0 0 0,-16-6-19 0 0,-1 0 0 0 0,0 1 0 0 0,0-1 0 0 0,0 1 0 0 0,0 0 0 0 0,0 1 0 0 0,0-1 0 0 0,-1 1 1 0 0,0 0-1 0 0,0 0 0 0 0,0 1 0 0 0,0-1 0 0 0,-1 1 0 0 0,1 0 0 0 0,-1 0 0 0 0,0 0 0 0 0,-1 0 0 0 0,1 0 0 0 0,-1 1 0 0 0,0-1 0 0 0,1 9 0 0 0,-1 2-83 0 0,-1 1 0 0 0,0-1 0 0 0,-2 1-1 0 0,0-1 1 0 0,0 1 0 0 0,-2-1 0 0 0,0 0-1 0 0,-1 0 1 0 0,-7 21 0 0 0,-11 20-579 0 0,-32 60 1 0 0,51-109 614 0 0,-7 12-41 0 0,6-10 38 0 0,0 0 0 0 0,-1 0 0 0 0,0 0-1 0 0,-1-1 1 0 0,0 0 0 0 0,0 0 0 0 0,-1 0 0 0 0,0-1-1 0 0,-14 13 1 0 0,20-21 12 0 0,1 1 0 0 0,-1-1 0 0 0,1 1 0 0 0,-1-1 0 0 0,1 0 0 0 0,-1 1 1 0 0,1-1-1 0 0,-1 0 0 0 0,0 0 0 0 0,1 1 0 0 0,-1-1 0 0 0,1 0 0 0 0,-1 0 0 0 0,0 0 0 0 0,1 0 0 0 0,-1 0 0 0 0,1 0 0 0 0,-1 0 0 0 0,0 0 0 0 0,1 0 1 0 0,-1 0-1 0 0,0 0 0 0 0,1 0 0 0 0,-1 0 0 0 0,1 0 0 0 0,-1-1 0 0 0,0 1 0 0 0,1 0 0 0 0,-1 0 0 0 0,1-1 0 0 0,-1 1 0 0 0,1 0 0 0 0,-1-1 0 0 0,1 1 0 0 0,-1-1 1 0 0,1 1-1 0 0,-1-1 0 0 0,1 1 0 0 0,0-1 0 0 0,-1 1 0 0 0,1-1 0 0 0,0 1 0 0 0,-1-1 0 0 0,1 1 0 0 0,0-1 0 0 0,0 1 0 0 0,-1-1 0 0 0,1 0 0 0 0,0 1 1 0 0,0-1-1 0 0,0 0 0 0 0,0 1 0 0 0,0-1 0 0 0,0 1 0 0 0,0-2 0 0 0,-1-1 10 0 0,1 0-1 0 0,0 0 1 0 0,0 0-1 0 0,0 0 1 0 0,0 0 0 0 0,1 0-1 0 0,-1 0 1 0 0,1 0-1 0 0,0 0 1 0 0,1-5 0 0 0,0 5 33 0 0,1-1 0 0 0,0 1 1 0 0,-1-1-1 0 0,1 1 1 0 0,0 0-1 0 0,0 0 1 0 0,1 0-1 0 0,-1 0 0 0 0,1 0 1 0 0,-1 1-1 0 0,1 0 1 0 0,0 0-1 0 0,0 0 1 0 0,0 0-1 0 0,0 0 0 0 0,0 1 1 0 0,0 0-1 0 0,1 0 1 0 0,-1 0-1 0 0,0 0 1 0 0,5 0-1 0 0,12 0-108 0 0,-1 1 0 0 0,0 1 0 0 0,28 4 0 0 0,-15-2-458 0 0,-24-2-736 0 0,1-1 1 0 0,-1 0-1 0 0,18-2 0 0 0,-24 2 623 0 0,0-1-1 0 0,1 0 0 0 0,-1 0 1 0 0,0 0-1 0 0,0 0 1 0 0,0 0-1 0 0,0-1 0 0 0,0 1 1 0 0,0-1-1 0 0,-1 0 0 0 0,1 0 1 0 0,0 0-1 0 0,-1 0 0 0 0,4-4 1 0 0,7-12-3706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45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9682 0 0,'7'46'8354'0'0,"2"-1"-4089"0"0,-1-11-3652 0 0,-2 1 1 0 0,3 61-1 0 0,-11-64-615 0 0,1-23-261 0 0,0 0-1 0 0,1 0 1 0 0,0 0 0 0 0,0 0-1 0 0,1 0 1 0 0,0 0 0 0 0,4 15 0 0 0,-5-24 211 0 0,0 0 0 0 0,0 0 1 0 0,0 1-1 0 0,0-1 1 0 0,0 0-1 0 0,0 0 0 0 0,0 0 1 0 0,0 0-1 0 0,0 1 1 0 0,1-1-1 0 0,-1 0 0 0 0,0 0 1 0 0,0 0-1 0 0,0 0 1 0 0,0 0-1 0 0,0 0 0 0 0,0 1 1 0 0,1-1-1 0 0,-1 0 0 0 0,0 0 1 0 0,0 0-1 0 0,0 0 1 0 0,0 0-1 0 0,0 0 0 0 0,1 0 1 0 0,-1 0-1 0 0,0 0 1 0 0,0 0-1 0 0,0 0 0 0 0,0 0 1 0 0,1 0-1 0 0,-1 0 1 0 0,0 0-1 0 0,0 0 0 0 0,0 0 1 0 0,0 0-1 0 0,1 0 0 0 0,-1 0 1 0 0,0 0-1 0 0,0 0 1 0 0,0 0-1 0 0,0 0 0 0 0,1 0 1 0 0,-1 0-1 0 0,0 0 1 0 0,0 0-1 0 0,8-10-957 0 0,5-20 808 0 0,-11 24 13 0 0,0 2 239 0 0,0-1 0 0 0,0 1 0 0 0,1 0 0 0 0,-1-1 0 0 0,1 1 0 0 0,0 0 0 0 0,0 0 0 0 0,0 1 0 0 0,1-1 0 0 0,7-5 0 0 0,-8 7 35 0 0,0 0-1 0 0,0 1 0 0 0,0 0 0 0 0,1-1 0 0 0,-1 1 0 0 0,1 1 0 0 0,-1-1 0 0 0,1 0 0 0 0,-1 1 1 0 0,1 0-1 0 0,-1 0 0 0 0,1 0 0 0 0,-1 0 0 0 0,1 0 0 0 0,6 2 0 0 0,1 0 122 0 0,1 1-475 0 0,0-1 1 0 0,0-1-1 0 0,0 0 0 0 0,18-1 0 0 0,-25 0-342 0 0,-1-1 1 0 0,0 0-1 0 0,1 0 1 0 0,-1-1-1 0 0,0 1 1 0 0,1-1-1 0 0,-1 0 1 0 0,0 0-1 0 0,0-1 1 0 0,0 1-1 0 0,-1-1 0 0 0,1 1 1 0 0,-1-1-1 0 0,1 0 1 0 0,4-6-1 0 0,13-19-3235 0 0,-13 15 635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17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 10722 0 0,'-18'18'8704'0'0,"-3"24"-8110"0"0,14-25 5 0 0,-10 15-656 0 0,-17 37-1545 0 0,18-23-5625 0 0,16-48 7041 0 0,1 1 0 0 0,-1-1 0 0 0,1 0-1 0 0,0 1 1 0 0,0-1 0 0 0,0 1 0 0 0,0-1 0 0 0,0 1 0 0 0,0 0-1 0 0,0-1 1 0 0,1 1 0 0 0,-1 0 0 0 0,2-2 0 0 0,0 2 433 0 0,-1-1 1 0 0,1 0 0 0 0,0 1 0 0 0,0-1-1 0 0,0 1 1 0 0,0 0 0 0 0,0-1 0 0 0,0 2-1 0 0,0-1 1 0 0,0 0 0 0 0,0 1 0 0 0,0-1-1 0 0,1 1 1 0 0,-1 0 0 0 0,0 0 0 0 0,0 0-1 0 0,1 1 1 0 0,-1-1 0 0 0,5 2 0 0 0,16 11 358 0 0,15 7-60 0 0,-38-20-807 0 0,1 1 0 0 0,0-1 1 0 0,-1 1-1 0 0,1-1 0 0 0,-1 1 0 0 0,1-1 1 0 0,0 0-1 0 0,-1 0 0 0 0,1 0 0 0 0,0 0 1 0 0,-1 0-1 0 0,1 0 0 0 0,0 0 0 0 0,-1-1 1 0 0,1 1-1 0 0,0-1 0 0 0,-1 1 0 0 0,1-1 1 0 0,-1 1-1 0 0,2-2 0 0 0,-2 1 118 0 0,0 1 1 0 0,-1-1-1 0 0,1 0 1 0 0,-1 1-1 0 0,1-1 0 0 0,-1 0 1 0 0,0 0-1 0 0,1 1 1 0 0,-1-1-1 0 0,0 0 0 0 0,1 0 1 0 0,-1 0-1 0 0,0 0 0 0 0,0 1 1 0 0,0-1-1 0 0,1 0 1 0 0,-1 0-1 0 0,0 0 0 0 0,0 0 1 0 0,-1 0-1 0 0,1 0 1 0 0,0 1-1 0 0,0-3 0 0 0,-1-4-940 0 0,6-6-2337 0 0</inkml:trace>
  <inkml:trace contextRef="#ctx0" brushRef="#br0" timeOffset="1">258 1 7506 0 0,'-17'63'8359'0'0,"-13"30"-6415"0"0,2-6-1468 0 0,21-60-385 0 0,-6 34 0 0 0,8-1-3069 0 0,4-57 2453 0 0,2-2 248 0 0,-1-1-1 0 0,0 1 1 0 0,0 0-1 0 0,0-1 0 0 0,-1 1 1 0 0,1 0-1 0 0,0-1 1 0 0,0 1-1 0 0,0 0 1 0 0,0-1-1 0 0,-1 1 0 0 0,1 0 1 0 0,0-1-1 0 0,0 1 1 0 0,-1 0-1 0 0,1-1 1 0 0,-1 1-1 0 0,1-1 0 0 0,0 1 1 0 0,-1 0-1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46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149 108 5553 0 0,'-3'-17'1127'0'0,"1"4"679"0"0,0 1-1 0 0,-7-22 0 0 0,8 31-1095 0 0,0 0 1 0 0,-1 0-1 0 0,1 0 1 0 0,-1 0 0 0 0,0 1-1 0 0,0-1 1 0 0,1 0-1 0 0,-2 1 1 0 0,-2-4-1 0 0,5 6-596 0 0,-1 0 1 0 0,1 0-1 0 0,0 0 0 0 0,-1 0 0 0 0,1 0 0 0 0,-1 0 0 0 0,1 0 0 0 0,0 0 0 0 0,-1 0 0 0 0,1 0 0 0 0,0 0 0 0 0,-1 0 0 0 0,1 0 0 0 0,-1 0 0 0 0,1 0 0 0 0,0 0 0 0 0,-1 0 0 0 0,1 0 0 0 0,0 0 0 0 0,-1 1 0 0 0,1-1 0 0 0,0 0 0 0 0,-1 0 0 0 0,1 1 0 0 0,0-1 0 0 0,-1 0 1 0 0,1 0-1 0 0,0 1 0 0 0,0-1 0 0 0,-1 0 0 0 0,1 0 0 0 0,0 1 0 0 0,0-1 0 0 0,0 0 0 0 0,0 1 0 0 0,-1-1 0 0 0,1 1 0 0 0,0-1 0 0 0,0 0 0 0 0,0 1 0 0 0,0-1 0 0 0,0 0 0 0 0,0 1 0 0 0,0-1 0 0 0,0 1 0 0 0,-7 25 348 0 0,5-20-151 0 0,-23 79 1 0 0,4-18-1188 0 0,3 2 0 0 0,-9 76 1 0 0,28-119-2568 0 0,5-23 724 0 0,4-14 1555 0 0,10-23 942 0 0,-14 23 659 0 0,0 0 1 0 0,0 1-1 0 0,1-1 1 0 0,1 1-1 0 0,17-17 1 0 0,-23 25-400 0 0,1-1 0 0 0,0 1 0 0 0,1 0-1 0 0,-1 1 1 0 0,0-1 0 0 0,0 1 0 0 0,1-1 0 0 0,-1 1 0 0 0,1 0 0 0 0,-1 0 0 0 0,1 0-1 0 0,-1 1 1 0 0,1-1 0 0 0,0 1 0 0 0,-1 0 0 0 0,1 0 0 0 0,0 0 0 0 0,-1 1 0 0 0,1-1-1 0 0,0 1 1 0 0,-1 0 0 0 0,1 0 0 0 0,-1 0 0 0 0,1 0 0 0 0,3 3 0 0 0,-2-2-156 0 0,1 0-926 0 0,-1 1-1 0 0,0-1 0 0 0,1 0 1 0 0,0 0-1 0 0,-1-1 1 0 0,1 1-1 0 0,0-1 1 0 0,0-1-1 0 0,0 1 0 0 0,10-1 1 0 0,1-3-3626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46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40 4329 0 0,'0'-1'550'0'0,"0"-1"1"0"0,0 0 0 0 0,0 0-1 0 0,0 0 1 0 0,-1 0-1 0 0,1 1 1 0 0,-1-1-1 0 0,1 0 1 0 0,-1 0-1 0 0,0 1 1 0 0,0-1 0 0 0,1 1-1 0 0,-1-1 1 0 0,-1 0-1 0 0,1 1 1 0 0,0 0-1 0 0,0-1 1 0 0,0 1-1 0 0,-1 0 1 0 0,1-1-1 0 0,-1 1 1 0 0,1 0 0 0 0,-1 0-1 0 0,-2-1 1 0 0,3 2-201 0 0,0 0 1 0 0,0 0 0 0 0,0 0 0 0 0,0 0 0 0 0,0 0 0 0 0,-1 0-1 0 0,1 0 1 0 0,0 0 0 0 0,0 0 0 0 0,0 1 0 0 0,0-1-1 0 0,0 1 1 0 0,0-1 0 0 0,0 1 0 0 0,0-1 0 0 0,0 1 0 0 0,0-1-1 0 0,0 1 1 0 0,-1 1 0 0 0,-14 17-764 0 0,1 8 572 0 0,1 0 0 0 0,1 2-1 0 0,-13 42 1 0 0,-1 27-659 0 0,11-32-3310 0 0,-1 5-5338 0 0,4-51 4221 0 0,4-8 5730 0 0,12 5 12522 0 0,8-16-10319 0 0,15-6-1880 0 0,-18 3-469 0 0,22-3-2 0 0,-11 1-483 0 0,1 0 1 0 0,0 2-1 0 0,0 0 0 0 0,1 2 1 0 0,22 1-1 0 0,-39-1-156 0 0,0 1-1 0 0,0-1 1 0 0,-1 1-1 0 0,1 0 1 0 0,0 1-1 0 0,0-1 1 0 0,0 0 0 0 0,-1 1-1 0 0,1 0 1 0 0,-1 0-1 0 0,1 0 1 0 0,-1 0-1 0 0,0 1 1 0 0,0-1-1 0 0,0 1 1 0 0,0 0 0 0 0,0 0-1 0 0,0 0 1 0 0,-1 0-1 0 0,0 1 1 0 0,1-1-1 0 0,-1 0 1 0 0,-1 1 0 0 0,1 0-1 0 0,0-1 1 0 0,-1 1-1 0 0,0 0 1 0 0,0 0-1 0 0,0 0 1 0 0,0 0-1 0 0,0 7 1 0 0,0 6-41 0 0,-1 0-1 0 0,-3 24 1 0 0,0 20-2068 0 0,9-21-3021 0 0,-6-39 4518 0 0,0 0 1 0 0,0 0-1 0 0,1 0 1 0 0,-1 0-1 0 0,0 0 0 0 0,1 0 1 0 0,-1-1-1 0 0,1 1 0 0 0,0 0 1 0 0,-1 0-1 0 0,1 0 1 0 0,0 0-1 0 0,-1 0 0 0 0,1-1 1 0 0,1 2-1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47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67 10570 0 0,'-5'-4'1216'0'0,"1"0"1"0"0,-1 0-1 0 0,1 1 0 0 0,-1-1 0 0 0,-6-2 0 0 0,6 3-196 0 0,0 0-1 0 0,1 0 1 0 0,-1 0-1 0 0,1-1 0 0 0,-5-4 1 0 0,8 8-967 0 0,1-1-1 0 0,0 1 1 0 0,-1 0 0 0 0,1 0 0 0 0,0-1-1 0 0,-1 1 1 0 0,1 0 0 0 0,0-1 0 0 0,0 1-1 0 0,0 0 1 0 0,-1-1 0 0 0,1 1 0 0 0,0 0 0 0 0,0-1-1 0 0,0 1 1 0 0,0-1 0 0 0,-1 1 0 0 0,1 0-1 0 0,0-1 1 0 0,0 1 0 0 0,0-1 0 0 0,0 1-1 0 0,0 0 1 0 0,0-1 0 0 0,0 1 0 0 0,0-1 0 0 0,0 1-1 0 0,0 0 1 0 0,1-1 0 0 0,-1 1 0 0 0,0-1-1 0 0,0 1 1 0 0,0-1 0 0 0,15-4 635 0 0,18 7-400 0 0,-25 1-255 0 0,0-1 1 0 0,-1 1 0 0 0,1 0-1 0 0,-1 0 1 0 0,0 1 0 0 0,0 0-1 0 0,0 0 1 0 0,-1 1-1 0 0,1 0 1 0 0,-1 0 0 0 0,0 0-1 0 0,-1 1 1 0 0,7 7 0 0 0,-9-9-70 0 0,0 0 1 0 0,-1-1-1 0 0,0 1 1 0 0,1 0-1 0 0,-1 0 1 0 0,-1 0-1 0 0,1 1 1 0 0,-1-1-1 0 0,1 0 1 0 0,-1 1-1 0 0,0-1 1 0 0,-1 1-1 0 0,1-1 1 0 0,-1 1-1 0 0,0-1 1 0 0,0 1-1 0 0,-1-1 1 0 0,1 1 0 0 0,-1-1-1 0 0,0 1 1 0 0,0-1-1 0 0,0 0 1 0 0,-1 0-1 0 0,-2 8 1 0 0,-40 51-2259 0 0,43-62 2258 0 0,1 1 0 0 0,0-1 0 0 0,-1 0 0 0 0,1 1 0 0 0,0-1 1 0 0,0 0-1 0 0,0 1 0 0 0,0-1 0 0 0,0 0 0 0 0,0 1 0 0 0,1-1 0 0 0,-1 0 1 0 0,0 1-1 0 0,0-1 0 0 0,1 0 0 0 0,-1 1 0 0 0,1-1 0 0 0,0 0 0 0 0,-1 0 0 0 0,1 0 1 0 0,0 1-1 0 0,-1-1 0 0 0,1 0 0 0 0,0 0 0 0 0,0 0 0 0 0,0 0 0 0 0,0 0 0 0 0,2 1 1 0 0,34 26-58 0 0,-32-25 126 0 0,11 6 251 0 0,1 0 1 0 0,0-2 0 0 0,28 10 0 0 0,19 8 1616 0 0,-62-24-1822 0 0,0 0 0 0 0,0 0 0 0 0,0 0 0 0 0,0 1 0 0 0,0-1-1 0 0,-1 0 1 0 0,1 1 0 0 0,0-1 0 0 0,-1 1 0 0 0,1-1 0 0 0,-1 1-1 0 0,0 0 1 0 0,1 0 0 0 0,-1 0 0 0 0,0 0 0 0 0,0-1 0 0 0,0 2 0 0 0,0-1-1 0 0,-1 0 1 0 0,1 0 0 0 0,0 0 0 0 0,0 3 0 0 0,-1-1 1 0 0,0 0 0 0 0,0 0 0 0 0,-1 0-1 0 0,1 0 1 0 0,-1 1 0 0 0,0-1 0 0 0,0 0 0 0 0,0 0 0 0 0,-1 0 0 0 0,1-1 0 0 0,-3 6 0 0 0,-2 0-108 0 0,1 0 0 0 0,-1 0 0 0 0,0-1 0 0 0,0 0 0 0 0,-1 0 1 0 0,-1 0-1 0 0,1-1 0 0 0,-17 13 0 0 0,23-20-86 0 0,1 1 0 0 0,-1-1 0 0 0,1 0-1 0 0,-1 1 1 0 0,1-1 0 0 0,0 0 0 0 0,-1 0 0 0 0,1 1-1 0 0,-1-1 1 0 0,1 0 0 0 0,-1 0 0 0 0,1 0 0 0 0,-1 0-1 0 0,1 1 1 0 0,-1-1 0 0 0,0 0 0 0 0,1 0 0 0 0,-1 0-1 0 0,1 0 1 0 0,-1 0 0 0 0,1 0 0 0 0,-1-1 0 0 0,1 1-1 0 0,-1 0 1 0 0,1 0 0 0 0,-1 0 0 0 0,1 0 0 0 0,-1-1-1 0 0,1 1 1 0 0,-1 0 0 0 0,1 0 0 0 0,-1-1 0 0 0,1 1-1 0 0,0 0 1 0 0,-1-1 0 0 0,1 1 0 0 0,-1-1 0 0 0,1 1-1 0 0,0 0 1 0 0,-1-1 0 0 0,1 1 0 0 0,0-1 0 0 0,0 1-1 0 0,-1-2 1 0 0,1 1-703 0 0,-1 0 1 0 0,1-1-1 0 0,0 1 0 0 0,-1-1 0 0 0,1 1 0 0 0,0-1 0 0 0,0 0 0 0 0,0 1 0 0 0,0-1 0 0 0,0 1 0 0 0,1-1 0 0 0,-1 1 1 0 0,0-1-1 0 0,1 1 0 0 0,0-2 0 0 0,4-7-5663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47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7 14675 0 0,'-1'-1'487'0'0,"0"0"1"0"0,0 1-1 0 0,0-1 0 0 0,0 0 0 0 0,0 1 1 0 0,0-1-1 0 0,0 1 0 0 0,0-1 0 0 0,0 1 1 0 0,0 0-1 0 0,0-1 0 0 0,-1 1 0 0 0,-5 2 5529 0 0,23 0-5672 0 0,1-2-248 0 0,1 0 0 0 0,0 1 0 0 0,0 1 0 0 0,-1 1 0 0 0,1 0 1 0 0,25 9-1 0 0,-37-9-85 0 0,-1-1 1 0 0,0 0-1 0 0,0 1 1 0 0,0 0-1 0 0,0 0 1 0 0,-1 0 0 0 0,1 1-1 0 0,-1 0 1 0 0,0 0-1 0 0,0 0 1 0 0,0 0-1 0 0,0 0 1 0 0,-1 1-1 0 0,0 0 1 0 0,0 0-1 0 0,0 0 1 0 0,0 0-1 0 0,-1 0 1 0 0,0 0-1 0 0,0 1 1 0 0,0-1-1 0 0,-1 1 1 0 0,0-1 0 0 0,1 10-1 0 0,-1 3-35 0 0,-2 0 0 0 0,0 0 0 0 0,0 0 0 0 0,-2-1 0 0 0,-8 31 0 0 0,6-31-702 0 0,2 0 0 0 0,-1 1 1 0 0,2 0-1 0 0,0-1 0 0 0,2 31 1 0 0,9-14-4757 0 0,-9-33 4842 0 0,1 1 0 0 0,0-1 1 0 0,0 1-1 0 0,0-1 0 0 0,0 1 1 0 0,0-1-1 0 0,0 0 1 0 0,0 1-1 0 0,1-1 0 0 0,-1 0 1 0 0,0 0-1 0 0,1 0 0 0 0,-1 0 1 0 0,1 0-1 0 0,-1 0 0 0 0,1 0 1 0 0,2 1-1 0 0,6-1-3876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47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0 134 6337 0 0,'4'-14'1367'0'0,"12"-38"3465"0"0,4 26 6283 0 0,-21 40-9836 0 0,-2 16-1113 0 0,-3-4-72 0 0,0-2-122 0 0,1 0-1 0 0,1 0 1 0 0,1 1-1 0 0,1 0 0 0 0,1 30 1 0 0,2-54 4 0 0,-1 0 1 0 0,0 0-1 0 0,0 0 0 0 0,0 0 1 0 0,1 0-1 0 0,-1 0 1 0 0,0 0-1 0 0,1 0 1 0 0,-1 0-1 0 0,1 0 0 0 0,-1 0 1 0 0,1 0-1 0 0,-1 0 1 0 0,1 0-1 0 0,0 0 1 0 0,-1-1-1 0 0,1 1 0 0 0,0 0 1 0 0,0 0-1 0 0,0-1 1 0 0,0 1-1 0 0,-1-1 0 0 0,1 1 1 0 0,0-1-1 0 0,2 2 1 0 0,0-2 5 0 0,0 1 1 0 0,-1-1 0 0 0,1 0-1 0 0,0 1 1 0 0,0-1-1 0 0,-1-1 1 0 0,1 1 0 0 0,0 0-1 0 0,0-1 1 0 0,2 0-1 0 0,5-2-22 0 0,-1 0-1 0 0,1 0 0 0 0,-1-1 0 0 0,15-9 0 0 0,17-19 1036 0 0,-29 20-3425 0 0,-1 0 0 0 0,18-26 0 0 0,12-33-7202 0 0,-21 23 6462 0 0,-18 40 3116 0 0,0 0 0 0 0,-1 0 1 0 0,0 0-1 0 0,0-13 0 0 0,0 2 13271 0 0,-2 131-6219 0 0,1-1-6851 0 0,1-98-650 0 0,0-1 0 0 0,2 0 0 0 0,-1 0 0 0 0,1 0 1 0 0,1 0-1 0 0,9 22 0 0 0,-11-31 98 0 0,-1 0-1 0 0,1 0 1 0 0,0 0 0 0 0,0 0 0 0 0,0-1-1 0 0,0 1 1 0 0,1 0 0 0 0,-1-1-1 0 0,1 0 1 0 0,-1 1 0 0 0,1-1 0 0 0,0 0-1 0 0,0 0 1 0 0,0-1 0 0 0,0 1-1 0 0,0 0 1 0 0,0-1 0 0 0,5 2 0 0 0,-3-3-130 0 0,-1 1-1 0 0,1-1 1 0 0,-1 1 0 0 0,1-1 0 0 0,-1-1 0 0 0,1 1 0 0 0,-1-1 0 0 0,1 1 0 0 0,-1-1 0 0 0,0-1 0 0 0,1 1 0 0 0,-1-1 0 0 0,8-3 0 0 0,9-7-3424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48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39 11138 0 0,'-19'50'7514'0'0,"4"1"-3670"0"0,1 7-3549 0 0,2 1 1 0 0,-4 65-1 0 0,14-105-606 0 0,5-36-850 0 0,3-17 494 0 0,8-21 309 0 0,23-81 140 0 0,-31 120 392 0 0,0 0 0 0 0,1 0 1 0 0,1 1-1 0 0,1-1 0 0 0,19-26 1 0 0,-26 39-125 0 0,1 0-1 0 0,-1 0 1 0 0,1 1 0 0 0,0-1 0 0 0,0 1 0 0 0,0-1 0 0 0,0 1 0 0 0,0 0 0 0 0,0 0 0 0 0,0 0-1 0 0,1 0 1 0 0,-1 1 0 0 0,1-1 0 0 0,-1 1 0 0 0,1 0 0 0 0,0 0 0 0 0,0 1 0 0 0,-1-1 0 0 0,1 1-1 0 0,0-1 1 0 0,0 1 0 0 0,-1 0 0 0 0,1 1 0 0 0,7 0 0 0 0,-6 1-6 0 0,0 0 0 0 0,1 0 0 0 0,-1 0 0 0 0,0 1 0 0 0,0-1 0 0 0,-1 1 0 0 0,1 1 0 0 0,0-1 1 0 0,-1 1-1 0 0,0-1 0 0 0,0 1 0 0 0,0 1 0 0 0,0-1 0 0 0,-1 0 0 0 0,0 1 0 0 0,4 5 0 0 0,-3-3-18 0 0,0 0 0 0 0,0 0 0 0 0,-1 1 0 0 0,0-1 0 0 0,0 1-1 0 0,0 0 1 0 0,-1-1 0 0 0,-1 1 0 0 0,1 0 0 0 0,-1 0 0 0 0,-1 0 0 0 0,1 1 0 0 0,-1-1 0 0 0,-1 0 0 0 0,1 0-1 0 0,-1 0 1 0 0,-1 0 0 0 0,0 0 0 0 0,0 0 0 0 0,0-1 0 0 0,-1 1 0 0 0,0 0 0 0 0,0-1 0 0 0,-1 0 0 0 0,0 0-1 0 0,-1 0 1 0 0,1 0 0 0 0,-1-1 0 0 0,-1 0 0 0 0,1 0 0 0 0,-1 0 0 0 0,0-1 0 0 0,0 1 0 0 0,0-2 0 0 0,-1 1-1 0 0,0-1 1 0 0,-13 7 0 0 0,0-4-86 0 0,16-6 26 0 0,0 0-1 0 0,0 1 0 0 0,0-1 1 0 0,1 1-1 0 0,-1-1 1 0 0,0 1-1 0 0,1 0 1 0 0,-1 1-1 0 0,-5 4 1 0 0,9-7 18 0 0,0 1 1 0 0,0-1-1 0 0,0 1 0 0 0,0-1 1 0 0,1 1-1 0 0,-1-1 0 0 0,0 1 1 0 0,0-1-1 0 0,0 0 0 0 0,1 1 1 0 0,-1-1-1 0 0,0 1 0 0 0,0-1 1 0 0,1 0-1 0 0,-1 1 0 0 0,0-1 1 0 0,1 0-1 0 0,-1 1 0 0 0,0-1 1 0 0,1 0-1 0 0,-1 1 0 0 0,1-1 1 0 0,-1 0-1 0 0,0 0 0 0 0,1 1 1 0 0,-1-1-1 0 0,1 0 0 0 0,-1 0 1 0 0,1 0-1 0 0,-1 0 0 0 0,1 0 1 0 0,-1 0-1 0 0,1 0 0 0 0,-1 0 1 0 0,1 0-1 0 0,21 6-154 0 0,-11-5-37 0 0,0 0 0 0 0,0-1-1 0 0,0 0 1 0 0,0-1-1 0 0,0 0 1 0 0,0-1 0 0 0,0 0-1 0 0,0 0 1 0 0,-1-1 0 0 0,1-1-1 0 0,19-8 1 0 0,-19 6-910 0 0,0-1-1 0 0,0 1 1 0 0,0-2 0 0 0,10-9 0 0 0,-13 11-396 0 0,-1-1 0 0 0,0-1 1 0 0,0 1-1 0 0,-1-1 1 0 0,8-13-1 0 0,0-5-2731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48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9330 0 0,'-3'-1'8732'0'0,"9"3"-3534"0"0,28 7-2237 0 0,58 15-4013 0 0,-73-20 1006 0 0,0-1-302 0 0,1 2 1 0 0,0 1-1 0 0,28 12 0 0 0,-48-18 262 0 0,1 0 0 0 0,-1 0 0 0 0,0 0 0 0 0,0 0 0 0 0,0 0 0 0 0,0 0 0 0 0,0 0 0 0 0,1 0 0 0 0,-1 1 0 0 0,0-1 0 0 0,0 0 0 0 0,0 0 0 0 0,0 0 0 0 0,0 0 0 0 0,0 0 0 0 0,0 0 0 0 0,0 1 0 0 0,0-1 0 0 0,1 0 0 0 0,-1 0 0 0 0,0 0 0 0 0,0 0 0 0 0,0 0 0 0 0,0 1 1 0 0,0-1-1 0 0,0 0 0 0 0,0 0 0 0 0,0 0 0 0 0,0 0 0 0 0,0 0 0 0 0,0 1 0 0 0,0-1 0 0 0,0 0 0 0 0,0 0 0 0 0,0 0 0 0 0,0 0 0 0 0,0 0 0 0 0,-1 1 0 0 0,1-1 0 0 0,0 0 0 0 0,0 0 0 0 0,0 0 0 0 0,0 0 0 0 0,0 0 0 0 0,0 1 0 0 0,0-1 0 0 0,0 0 0 0 0,0 0 0 0 0,-1 0 0 0 0,1 0 0 0 0,0 0 0 0 0,0 0 0 0 0,0 0 0 0 0,0 0 0 0 0,0 0 1 0 0,-1 0-1 0 0,1 1 0 0 0,-15 7-2466 0 0,-16 2 993 0 0,10-5 1919 0 0,1-1 1 0 0,0-1-1 0 0,-1-1 1 0 0,0 0-1 0 0,-21-3 0 0 0,35 1 149 0 0,4 0-101 0 0,0 1-1 0 0,0-1 0 0 0,0 0 0 0 0,-1 1 1 0 0,1-1-1 0 0,0 1 0 0 0,0 0 1 0 0,1 0-1 0 0,-7 3 0 0 0,9-4-352 0 0,0 1 0 0 0,-1-1 0 0 0,1 0 0 0 0,-1 0-1 0 0,1 1 1 0 0,0-1 0 0 0,-1 0 0 0 0,1 1 0 0 0,0-1 0 0 0,0 0 0 0 0,-1 1 0 0 0,1-1 0 0 0,0 1-1 0 0,0-1 1 0 0,-1 0 0 0 0,1 1 0 0 0,0-1 0 0 0,0 1 0 0 0,0-1 0 0 0,0 1 0 0 0,0-1-1 0 0,0 1 1 0 0,0-1 0 0 0,0 0 0 0 0,0 2 0 0 0,0-1-57 0 0,1 0-1 0 0,-1 0 1 0 0,1 0-1 0 0,-1 0 1 0 0,1 0 0 0 0,0 0-1 0 0,-1 0 1 0 0,1-1-1 0 0,0 1 1 0 0,0 0 0 0 0,0 0-1 0 0,-1-1 1 0 0,1 1-1 0 0,0 0 1 0 0,2 0 0 0 0,3 2-148 0 0,0 0 1 0 0,1-1-1 0 0,-1 0 1 0 0,1 0 0 0 0,-1 0-1 0 0,1-1 1 0 0,0 0-1 0 0,-1 0 1 0 0,1-1 0 0 0,0 0-1 0 0,9 0 1 0 0,-7-1-1059 0 0,0 0 1 0 0,0 0-1 0 0,0-1 0 0 0,-1 0 1 0 0,1 0-1 0 0,0-1 0 0 0,-1 0 1 0 0,9-5-1 0 0,-14 6 603 0 0,1 0-1 0 0,-1-1 1 0 0,0 1-1 0 0,0-1 1 0 0,-1 0-1 0 0,1 0 1 0 0,4-6-1 0 0,6-8-2736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49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 2 7450 0 0,'-3'-2'3055'0'0,"3"2"-2820"0"0,-6 1 4700 0 0,6 0-4700 0 0,-9 11 3633 0 0,-6 25-2482 0 0,12-27-577 0 0,-44 140-120 0 0,23-48-5678 0 0,19-81 2843 0 0,-3 3-5253 0 0,4-18 2144 0 0</inkml:trace>
  <inkml:trace contextRef="#ctx0" brushRef="#br0" timeOffset="1">6 439 9682 0 0,'-4'16'3313'0'0,"2"-1"-1265"0"0,2 7-343 0 0,5 0-281 0 0,0-4-456 0 0,4 1-464 0 0,3-3-232 0 0,2 0-120 0 0,5-2-64 0 0,2 0-48 0 0,4-3-72 0 0,2-3-56 0 0,-1-2-440 0 0,-1-3-800 0 0,-5-3-1137 0 0,-3 0-1632 0 0,-4 0-3168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49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8 10826 0 0,'-1'-1'383'0'0,"0"0"-1"0"0,-1 0 1 0 0,1 1 0 0 0,0-1-1 0 0,0 0 1 0 0,0 1-1 0 0,-1-1 1 0 0,1 1-1 0 0,0-1 1 0 0,-1 1 0 0 0,1 0-1 0 0,0 0 1 0 0,-1-1-1 0 0,1 1 1 0 0,0 0-1 0 0,-1 0 1 0 0,-1 1-1 0 0,1-1-141 0 0,1 1-1 0 0,-1-1 0 0 0,0 1 1 0 0,1-1-1 0 0,0 1 0 0 0,-1 0 1 0 0,1 0-1 0 0,-1 0 0 0 0,1 0 1 0 0,0 0-1 0 0,0 0 0 0 0,-1 0 0 0 0,0 2 1 0 0,0-1-148 0 0,0 1 0 0 0,0-1-1 0 0,1 1 1 0 0,-1 0 0 0 0,1 0 0 0 0,-1 0 0 0 0,1 0 0 0 0,0 0 0 0 0,0 0 0 0 0,1 0 0 0 0,-1 0-1 0 0,1 0 1 0 0,-1 1 0 0 0,1 4 0 0 0,8 58-423 0 0,4 0 0 0 0,2-1 0 0 0,43 122 0 0 0,-55-181 250 0 0,0 0 1 0 0,1 0-1 0 0,0-1 0 0 0,0 1 1 0 0,0-1-1 0 0,0 1 0 0 0,6 6 1 0 0,-8-11 60 0 0,0-1 1 0 0,0 1 0 0 0,0 0 0 0 0,0 0 0 0 0,1 0 0 0 0,-1-1 0 0 0,0 1 0 0 0,0-1 0 0 0,1 1-1 0 0,-1-1 1 0 0,0 1 0 0 0,1-1 0 0 0,-1 0 0 0 0,0 1 0 0 0,1-1 0 0 0,-1 0 0 0 0,1 0 0 0 0,-1 0-1 0 0,0 0 1 0 0,1-1 0 0 0,-1 1 0 0 0,0 0 0 0 0,1 0 0 0 0,-1-1 0 0 0,0 1 0 0 0,1-1 0 0 0,-1 1-1 0 0,0-1 1 0 0,0 0 0 0 0,1 1 0 0 0,-1-1 0 0 0,0 0 0 0 0,0 0 0 0 0,0 0 0 0 0,0 0 0 0 0,0 0 0 0 0,0 0-1 0 0,0 0 1 0 0,0-1 0 0 0,17-17-38 0 0,-1-1 0 0 0,0 0 0 0 0,21-37 1 0 0,35-74 117 0 0,-63 111-67 0 0,40-76 613 0 0,-56 150 1960 0 0,0-7-2213 0 0,-2 57 0 0 0,7-90-371 0 0,2-1 0 0 0,-1 1 0 0 0,2-1 1 0 0,0 0-1 0 0,0 1 0 0 0,1-1 1 0 0,1 0-1 0 0,0-1 0 0 0,8 16 0 0 0,-12-26 16 0 0,1 0-1 0 0,0 0 0 0 0,0 0 1 0 0,0 0-1 0 0,1 0 0 0 0,-1-1 1 0 0,0 1-1 0 0,1 0 0 0 0,-1 0 1 0 0,1-1-1 0 0,-1 1 1 0 0,1-1-1 0 0,0 0 0 0 0,0 1 1 0 0,0-1-1 0 0,-1 0 0 0 0,1 0 1 0 0,0 0-1 0 0,0-1 0 0 0,1 1 1 0 0,-1 0-1 0 0,0-1 0 0 0,0 1 1 0 0,4 0-1 0 0,-2-2 7 0 0,-1 0 0 0 0,0 0-1 0 0,1 0 1 0 0,-1 0 0 0 0,0 0 0 0 0,0-1-1 0 0,0 0 1 0 0,0 1 0 0 0,0-1 0 0 0,-1 0-1 0 0,1 0 1 0 0,0-1 0 0 0,-1 1 0 0 0,0 0 0 0 0,4-5-1 0 0,68-87-816 0 0,-31 37-2179 0 0,2 4-4336 0 0,-22 33 284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50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333 22 11282 0 0,'-8'-4'1992'0'0,"0"0"0"0"0,0 1 0 0 0,-18-4-1 0 0,-25 3 2287 0 0,41 5-4210 0 0,0 0 0 0 0,0 1 0 0 0,0 0 0 0 0,0 1-1 0 0,0 0 1 0 0,0 0 0 0 0,0 1 0 0 0,1 1 0 0 0,0-1 0 0 0,0 1 0 0 0,0 1-1 0 0,1 0 1 0 0,-1 0 0 0 0,2 1 0 0 0,-1 0 0 0 0,1 0 0 0 0,0 0 0 0 0,0 1-1 0 0,1 0 1 0 0,0 1 0 0 0,-7 11 0 0 0,7-7-118 0 0,-1 0 0 0 0,2 0 0 0 0,0 0 0 0 0,1 1 0 0 0,-6 25 0 0 0,10-35 20 0 0,-1 1 0 0 0,1-1 0 0 0,0 0 0 0 0,0 0 1 0 0,1 0-1 0 0,-1 0 0 0 0,1 0 0 0 0,0 0 0 0 0,0 0 0 0 0,3 8 0 0 0,-3-10 4 0 0,0 0 0 0 0,1 0-1 0 0,-1 1 1 0 0,1-1 0 0 0,-1-1-1 0 0,1 1 1 0 0,0 0 0 0 0,0 0-1 0 0,0-1 1 0 0,0 1 0 0 0,0-1 0 0 0,0 1-1 0 0,0-1 1 0 0,1 0 0 0 0,-1 0-1 0 0,0 0 1 0 0,1 0 0 0 0,-1 0-1 0 0,4 0 1 0 0,-2 0 4 0 0,0-1-1 0 0,0 0 1 0 0,0 0-1 0 0,0 0 1 0 0,1-1 0 0 0,-1 1-1 0 0,0-1 1 0 0,0 0-1 0 0,0 0 1 0 0,0 0 0 0 0,0-1-1 0 0,-1 1 1 0 0,1-1-1 0 0,0 0 1 0 0,-1 0-1 0 0,1-1 1 0 0,4-3 0 0 0,8-7 8 0 0,0-1 0 0 0,17-19 0 0 0,-21 20 8 0 0,34-36 52 0 0,-29 29-19 0 0,0 0 0 0 0,2 2 0 0 0,0 0 0 0 0,1 1-1 0 0,40-25 1 0 0,-59 41-12 0 0,-1 1 0 0 0,0 0 0 0 0,1-1 0 0 0,-1 1 0 0 0,1 0 0 0 0,-1 0 0 0 0,1-1 0 0 0,-1 1 0 0 0,1 0 0 0 0,-1 0 0 0 0,1 0 0 0 0,-1-1 0 0 0,1 1 0 0 0,-1 0 0 0 0,1 0-1 0 0,-1 0 1 0 0,1 0 0 0 0,0 0 0 0 0,-1 0 0 0 0,1 0 0 0 0,-1 0 0 0 0,1 0 0 0 0,-1 1 0 0 0,1-1 0 0 0,-1 0 0 0 0,1 0 0 0 0,-1 0 0 0 0,1 1 0 0 0,-1-1 0 0 0,1 0 0 0 0,-1 0 0 0 0,1 1 0 0 0,-1-1 0 0 0,0 0 0 0 0,1 1 0 0 0,-1-1 0 0 0,1 1 0 0 0,-1-1 0 0 0,0 1 0 0 0,1-1 0 0 0,-1 0 0 0 0,0 1 0 0 0,0-1-1 0 0,1 1 1 0 0,-1-1 0 0 0,0 1 0 0 0,0-1 0 0 0,0 1 0 0 0,0 0 0 0 0,0-1 0 0 0,0 1 0 0 0,0-1 0 0 0,0 1 0 0 0,0-1 0 0 0,0 1 0 0 0,0-1 0 0 0,0 1 0 0 0,0-1 0 0 0,0 1 0 0 0,0-1 0 0 0,-1 2 0 0 0,-7 42 861 0 0,6-36-772 0 0,-1 10 79 0 0,-2-1-139 0 0,1 1 0 0 0,1 0 0 0 0,0 0-1 0 0,2 0 1 0 0,0 0 0 0 0,3 34 0 0 0,-2-51-110 0 0,0-1-1 0 0,0 0 1 0 0,0 1-1 0 0,0-1 1 0 0,0 1 0 0 0,0-1-1 0 0,0 1 1 0 0,1-1 0 0 0,-1 0-1 0 0,0 1 1 0 0,0-1 0 0 0,0 1-1 0 0,0-1 1 0 0,1 0 0 0 0,-1 1-1 0 0,0-1 1 0 0,0 1 0 0 0,1-1-1 0 0,-1 0 1 0 0,0 1-1 0 0,1-1 1 0 0,-1 0 0 0 0,0 0-1 0 0,1 1 1 0 0,-1-1 0 0 0,0 0-1 0 0,1 0 1 0 0,-1 1 0 0 0,1-1-1 0 0,-1 0 1 0 0,0 0 0 0 0,1 0-1 0 0,-1 0 1 0 0,1 0 0 0 0,-1 0-1 0 0,1 0 1 0 0,-1 0-1 0 0,0 0 1 0 0,1 0 0 0 0,0 0-1 0 0,19-13-4459 0 0,11-25-3145 0 0,-24 26 6468 0 0,-1 1-1 0 0,0-1 1 0 0,-1 0-1 0 0,6-22 1 0 0,-1 3-1753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18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7738 0 0,'0'0'248'0'0,"-1"1"-1"0"0,0-1 1 0 0,1 1 0 0 0,-1-1 0 0 0,1 1 0 0 0,-1-1 0 0 0,1 1 0 0 0,0-1 0 0 0,-1 1 0 0 0,1-1 0 0 0,0 1 0 0 0,-1-1 0 0 0,1 1 0 0 0,0 0-1 0 0,-1-1 1 0 0,1 1 0 0 0,0-1 0 0 0,0 1 0 0 0,0 0 0 0 0,0-1 0 0 0,0 1 0 0 0,0 0 0 0 0,0-1 0 0 0,0 1 0 0 0,0 0 0 0 0,0-1 0 0 0,0 2-1 0 0,1-1-27 0 0,-1-1-1 0 0,1 1 0 0 0,0 0 0 0 0,0-1 0 0 0,-1 1 0 0 0,1-1 0 0 0,0 1 0 0 0,0-1 0 0 0,0 1 0 0 0,0-1 0 0 0,-1 1 0 0 0,1-1 0 0 0,0 0 0 0 0,0 0 0 0 0,0 1 0 0 0,2-1 0 0 0,49 1 2390 0 0,-42-1-1970 0 0,-3 0-515 0 0,1 0 0 0 0,-1 1 0 0 0,0-1 0 0 0,1 2 0 0 0,-1-1 0 0 0,0 1 0 0 0,0 0 0 0 0,0 0 0 0 0,0 1-1 0 0,6 4 1 0 0,-9-5-106 0 0,-1 0-1 0 0,0 0 1 0 0,0 1 0 0 0,0-1-1 0 0,-1 1 1 0 0,1 0-1 0 0,0-1 1 0 0,-1 1 0 0 0,0 1-1 0 0,0-1 1 0 0,0 0-1 0 0,0 0 1 0 0,0 1-1 0 0,-1-1 1 0 0,1 1 0 0 0,-1 0-1 0 0,0-1 1 0 0,0 1-1 0 0,0 0 1 0 0,-1 0-1 0 0,1 4 1 0 0,-6 49-506 0 0,4-48-390 0 0,-1 0 0 0 0,1 0 0 0 0,1 0 0 0 0,0-1 0 0 0,0 1 0 0 0,2 13 1 0 0,-2-22 748 0 0,0 1 0 0 0,0-1 0 0 0,0 0 1 0 0,0 0-1 0 0,0 1 0 0 0,0-1 1 0 0,0 0-1 0 0,0 1 0 0 0,0-1 1 0 0,0 0-1 0 0,0 0 0 0 0,0 1 0 0 0,1-1 1 0 0,-1 0-1 0 0,0 0 0 0 0,0 1 1 0 0,0-1-1 0 0,0 0 0 0 0,0 0 0 0 0,1 1 1 0 0,-1-1-1 0 0,0 0 0 0 0,0 0 1 0 0,0 0-1 0 0,1 1 0 0 0,-1-1 1 0 0,0 0-1 0 0,0 0 0 0 0,0 0 0 0 0,1 0 1 0 0,-1 0-1 0 0,0 1 0 0 0,1-1 1 0 0,-1 0-1 0 0,0 0 0 0 0,0 0 0 0 0,1 0 1 0 0,-1 0-1 0 0,0 0 0 0 0,0 0 1 0 0,1 0-1 0 0,-1 0 0 0 0,0 0 1 0 0,1 0-1 0 0,-1 0 0 0 0,0 0 0 0 0,0 0 1 0 0,1 0-1 0 0,-1-1 0 0 0,0 1 1 0 0,0 0-1 0 0,1 0 0 0 0,-1 0 1 0 0,0 0-1 0 0,0 0 0 0 0,1-1 0 0 0,-1 1 1 0 0,0 0-1 0 0,0 0 0 0 0,0 0 1 0 0,1-1-1 0 0,-1 1 0 0 0,7-7-5049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50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27 150 7530 0 0,'-10'-51'5883'0'0,"-6"-34"3023"0"0,16 85-8889 0 0,0-1-1 0 0,0 1 0 0 0,0-1 1 0 0,0 1-1 0 0,0-1 0 0 0,0 1 1 0 0,0-1-1 0 0,0 1 0 0 0,0-1 0 0 0,0 1 1 0 0,0-1-1 0 0,0 1 0 0 0,0-1 1 0 0,0 1-1 0 0,0-1 0 0 0,0 1 0 0 0,0-1 1 0 0,1 1-1 0 0,-1 0 0 0 0,0-1 1 0 0,0 1-1 0 0,1-1 0 0 0,-1 1 1 0 0,0 0-1 0 0,1-1 0 0 0,-1 1 0 0 0,0-1 1 0 0,1 1-1 0 0,0-1 0 0 0,13 5-1082 0 0,12 19-4779 0 0,-16 5-1661 0 0,-6-8 2172 0 0</inkml:trace>
  <inkml:trace contextRef="#ctx0" brushRef="#br0" timeOffset="1">92 413 9042 0 0,'-15'56'10765'0'0,"13"-46"-9724"0"0,1 0 0 0 0,0-1-1 0 0,0 1 1 0 0,1 10 0 0 0,0-16-1190 0 0,1 0 0 0 0,-1 0 0 0 0,1 0 0 0 0,0 0 0 0 0,0 0 0 0 0,0 0 0 0 0,1 0 0 0 0,-1-1 1 0 0,1 1-1 0 0,0 0 0 0 0,3 3 0 0 0,-3-4-580 0 0,1 0-1 0 0,-1 0 1 0 0,1-1 0 0 0,0 1 0 0 0,0-1 0 0 0,0 1 0 0 0,1-1 0 0 0,-1 0 0 0 0,0-1 0 0 0,1 1-1 0 0,-1 0 1 0 0,1-1 0 0 0,6 2 0 0 0,-10-3 658 0 0,0 0-1 0 0,0 0 1 0 0,0 0-1 0 0,0-1 0 0 0,0 1 1 0 0,0 0-1 0 0,0 0 1 0 0,0 0-1 0 0,0 0 1 0 0,0 0-1 0 0,0 0 1 0 0,0 0-1 0 0,0 0 1 0 0,0-1-1 0 0,1 1 1 0 0,-1 0-1 0 0,0 0 1 0 0,0 0-573 0 0,0 0 572 0 0,1 0 1 0 0,-1-1-1 0 0,0 1 1 0 0,0 0-1 0 0,0 0 1 0 0,0 0-1 0 0,0 0 1 0 0,0 0-1 0 0,0 0 1 0 0,1 0-1 0 0,-1 0 0 0 0,0 0 1 0 0,0 0-1 0 0,0 0 1 0 0,0 0-1 0 0,0 0 1 0 0,0 0-1 0 0,0 0 1 0 0,0 1-1 0 0,1-1 1 0 0,-1 0-1 0 0,0 0 1 0 0,0 0-1 0 0,0 0 1 0 0,0 0-1 0 0,0 0 0 0 0,1 1-357 0 0,-2-5-1454 0 0,6 1-2437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50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0 182 8874 0 0,'5'3'1903'0'0,"1"0"0"0"0,-1 0 0 0 0,1 0 0 0 0,0-1 0 0 0,8 2 0 0 0,59 7 1871 0 0,-19-4-3377 0 0,-46-5-449 0 0,21 4-610 0 0,38 2-1 0 0,-58-7-614 0 0,0-1 0 0 0,0 0 1 0 0,1-1-1 0 0,16-4 0 0 0,-23 5 891 0 0,-1-1 0 0 0,0 0-1 0 0,0 1 1 0 0,0-1 0 0 0,0 0 0 0 0,0 0-1 0 0,0-1 1 0 0,0 1 0 0 0,-1 0 0 0 0,1 0-1 0 0,0-1 1 0 0,-1 0 0 0 0,1 1-1 0 0,-1-1 1 0 0,1 0 0 0 0,-1 1 0 0 0,0-1-1 0 0,0 0 1 0 0,0 0 0 0 0,0 0 0 0 0,0 0-1 0 0,0 0 1 0 0,0 0 0 0 0,-1 0-1 0 0,1-1 1 0 0,-1 1 0 0 0,1-2 0 0 0,2-15-3309 0 0</inkml:trace>
  <inkml:trace contextRef="#ctx0" brushRef="#br0" timeOffset="1">264 1 6585 0 0,'-5'2'1083'0'0,"0"-1"-1"0"0,1 2 1 0 0,-1-1-1 0 0,1 0 1 0 0,0 1-1 0 0,0 0 0 0 0,0 0 1 0 0,0 0-1 0 0,0 1 1 0 0,1-1-1 0 0,0 1 1 0 0,-6 6-1 0 0,4-2-374 0 0,0 1 1 0 0,1-1-1 0 0,0 1 0 0 0,0 0 0 0 0,1 0 1 0 0,-3 10-1 0 0,1 7-546 0 0,0 1 0 0 0,2-1 0 0 0,0 49 0 0 0,3-59-267 0 0,2 1-1 0 0,0 0 1 0 0,0-1-1 0 0,1 1 1 0 0,8 22 0 0 0,-7-31-529 0 0,-1 1 0 0 0,1-1 0 0 0,0 0 0 0 0,11 15 0 0 0,-13-19-84 0 0,2 0 0 0 0,-1-1 0 0 0,0 1 0 0 0,1-1-1 0 0,-1 0 1 0 0,1 0 0 0 0,0 0 0 0 0,0-1 0 0 0,0 1 0 0 0,6 2 0 0 0,-6-4-324 0 0,1 1-1 0 0,-1-1 1 0 0,1 0 0 0 0,-1 0 0 0 0,1-1 0 0 0,0 1 0 0 0,0-1 0 0 0,6-1-1 0 0,10-3-3099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51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8466 0 0,'2'-2'7899'0'0,"4"-1"-3470"0"0,27-5-1397 0 0,3 8-2496 0 0,1 2-1 0 0,37 6 1 0 0,-13-3-1121 0 0,-73-4 485 0 0,1 1 0 0 0,0 1 0 0 0,0 0 0 0 0,-1 0 0 0 0,2 1 0 0 0,-1 1 0 0 0,1 0 0 0 0,-1 0-1 0 0,1 1 1 0 0,-10 8 0 0 0,15-10 85 0 0,1-1-1 0 0,0 1 1 0 0,1 0-1 0 0,-1 0 1 0 0,0 1-1 0 0,1-1 1 0 0,0 1-1 0 0,0 0 1 0 0,1 0-1 0 0,-1 0 1 0 0,1 0-1 0 0,0 0 1 0 0,0 0-1 0 0,1 1 1 0 0,-1-1-1 0 0,1 0 0 0 0,1 1 1 0 0,-1 0-1 0 0,1-1 1 0 0,0 1-1 0 0,0-1 1 0 0,2 11-1 0 0,-2-11-4 0 0,1 1 0 0 0,0-1 0 0 0,1 0 0 0 0,-1 0 0 0 0,1 0 0 0 0,0 0 0 0 0,0 0 0 0 0,0 0-1 0 0,1-1 1 0 0,0 1 0 0 0,0-1 0 0 0,0 1 0 0 0,0-1 0 0 0,1 0 0 0 0,0-1 0 0 0,0 1 0 0 0,0 0 0 0 0,8 5 0 0 0,0-3-34 0 0,0-1 1 0 0,-1 0-1 0 0,2 0 1 0 0,-1-1-1 0 0,0-1 1 0 0,23 4-1 0 0,5-4-4 0 0,-32-3 71 0 0,0 0 0 0 0,0 1 0 0 0,0 0 0 0 0,0 0-1 0 0,0 1 1 0 0,0 0 0 0 0,0 0 0 0 0,8 4 0 0 0,-16-5-1 0 0,0-1 1 0 0,1 1 0 0 0,-1 0 0 0 0,0-1 0 0 0,0 1 0 0 0,1 0 0 0 0,-1 0 0 0 0,0-1 0 0 0,0 1 0 0 0,0 0 0 0 0,0 0-1 0 0,0-1 1 0 0,0 1 0 0 0,0 0 0 0 0,0 0 0 0 0,0-1 0 0 0,0 1 0 0 0,0 0 0 0 0,-1-1 0 0 0,1 1 0 0 0,0 0 0 0 0,0-1 0 0 0,-1 1-1 0 0,1 0 1 0 0,-1-1 0 0 0,1 1 0 0 0,0 0 0 0 0,-1-1 0 0 0,1 1 0 0 0,-2 0 0 0 0,-14 21 324 0 0,7-14-248 0 0,0 0-1 0 0,0 0 1 0 0,-1-1-1 0 0,-1 0 1 0 0,1 0-1 0 0,-1-2 1 0 0,0 1-1 0 0,0-1 1 0 0,-20 5 0 0 0,16-4-122 0 0,0 0 1 0 0,1 0 0 0 0,-1 1-1 0 0,-23 16 1 0 0,38-22 31 0 0,-1-1-1 0 0,0 1 1 0 0,0-1-1 0 0,1 1 1 0 0,-1-1-1 0 0,0 1 1 0 0,0 0 0 0 0,1-1-1 0 0,-1 1 1 0 0,1 0-1 0 0,-1 0 1 0 0,1-1-1 0 0,-1 1 1 0 0,1 0-1 0 0,-1 0 1 0 0,1 0-1 0 0,0 0 1 0 0,-1 0 0 0 0,1-1-1 0 0,0 1 1 0 0,0 0-1 0 0,0 0 1 0 0,-1 0-1 0 0,1 0 1 0 0,0 0-1 0 0,1 1 1 0 0,-1 0-2 0 0,1-1 0 0 0,0 0 0 0 0,-1 0 0 0 0,1 0 0 0 0,0 1 0 0 0,0-1 0 0 0,0 0 0 0 0,0 0 0 0 0,0 0 1 0 0,0 0-1 0 0,0-1 0 0 0,0 1 0 0 0,0 0 0 0 0,1 0 0 0 0,1 0 0 0 0,4 2-7 0 0,0 0 1 0 0,0 0 0 0 0,0-1-1 0 0,1 0 1 0 0,10 2-1 0 0,-1-3-672 0 0,0 0 0 0 0,33-3 0 0 0,-30 0-681 0 0,0-2 0 0 0,1 0 0 0 0,-1-1 0 0 0,-1-1 0 0 0,1 0 0 0 0,-1-2 0 0 0,33-18 0 0 0,-23 8-5568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52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18508 0 0,'1'-2'574'0'0,"0"0"-1"0"0,1-1 1 0 0,0 1 0 0 0,0 0 0 0 0,0 0 0 0 0,0 0-1 0 0,0 0 1 0 0,0 0 0 0 0,0 1 0 0 0,0-1-1 0 0,5-2 1 0 0,36-11 1086 0 0,-27 12-1651 0 0,-1 0 0 0 0,1 2 0 0 0,23-1-1 0 0,-35 2 12 0 0,0 1-1 0 0,0-1 0 0 0,1 0 1 0 0,-1 1-1 0 0,0 0 0 0 0,0 0 0 0 0,0 0 1 0 0,0 1-1 0 0,0-1 0 0 0,-1 1 1 0 0,1 0-1 0 0,0 0 0 0 0,-1 1 0 0 0,1-1 1 0 0,-1 1-1 0 0,0-1 0 0 0,4 5 1 0 0,-5-5-31 0 0,-1 0 0 0 0,1 1 0 0 0,-1-1 1 0 0,0 1-1 0 0,0-1 0 0 0,0 1 0 0 0,0-1 1 0 0,0 1-1 0 0,-1 0 0 0 0,1-1 1 0 0,-1 1-1 0 0,1 0 0 0 0,-1-1 0 0 0,0 1 1 0 0,0 0-1 0 0,0 0 0 0 0,-1-1 0 0 0,1 1 1 0 0,-1 0-1 0 0,1 0 0 0 0,-1-1 1 0 0,0 1-1 0 0,0-1 0 0 0,0 1 0 0 0,0-1 1 0 0,-1 1-1 0 0,-1 1 0 0 0,-4 8-247 0 0,-1-1 1 0 0,-1 0-1 0 0,-14 15 0 0 0,15-19 66 0 0,0 1-1 0 0,1 1 1 0 0,0 0-1 0 0,1 0 0 0 0,0 0 1 0 0,-6 12-1 0 0,11-19 167 0 0,0 0-1 0 0,1 0 1 0 0,-1 1 0 0 0,1-1 0 0 0,-1 0 0 0 0,1 0-1 0 0,0 0 1 0 0,0 0 0 0 0,0 0 0 0 0,0 1-1 0 0,0-1 1 0 0,0 0 0 0 0,1 0 0 0 0,-1 0-1 0 0,1 0 1 0 0,-1 0 0 0 0,1 0 0 0 0,0 0-1 0 0,0 0 1 0 0,0 0 0 0 0,0 0 0 0 0,0 0-1 0 0,0 0 1 0 0,0-1 0 0 0,1 1 0 0 0,-1-1-1 0 0,1 1 1 0 0,3 2 0 0 0,4 3 141 0 0,1 1 0 0 0,1-2 1 0 0,0 0-1 0 0,13 6 0 0 0,24 15 1098 0 0,-47-26-1167 0 0,0 1 0 0 0,0-1 0 0 0,1 0-1 0 0,-1 1 1 0 0,0-1 0 0 0,0 1 0 0 0,0-1-1 0 0,-1 1 1 0 0,1-1 0 0 0,0 1 0 0 0,0 0 0 0 0,-1-1-1 0 0,1 1 1 0 0,-1 0 0 0 0,0 0 0 0 0,1-1-1 0 0,-1 1 1 0 0,0 0 0 0 0,0 0 0 0 0,0 2 0 0 0,-1 1 6 0 0,0-1 0 0 0,0 1 0 0 0,0-1 0 0 0,-1 1 0 0 0,1-1 0 0 0,-1 0 0 0 0,-4 8 0 0 0,-2 1-26 0 0,0-1 0 0 0,-1 0 0 0 0,-21 21 0 0 0,15-19 697 0 0,8-9-3324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52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 17948 0 0,'0'-1'218'0'0,"-1"0"1"0"0,0 1-1 0 0,1-1 1 0 0,-1 0-1 0 0,0 1 1 0 0,0-1-1 0 0,0 1 1 0 0,0 0-1 0 0,0-1 1 0 0,1 1-1 0 0,-1 0 1 0 0,0-1-1 0 0,0 1 1 0 0,0 0-1 0 0,0 0 1 0 0,0 0-1 0 0,0 0 1 0 0,0 0-1 0 0,0 0 1 0 0,0 0-1 0 0,0 0 1 0 0,0 0-1 0 0,0 0 1 0 0,0 0-1 0 0,0 1 1 0 0,0-1-1 0 0,0 0 1 0 0,0 1-1 0 0,0 0 1 0 0,-1 0-95 0 0,0 1 1 0 0,1 0-1 0 0,-1 0 0 0 0,1-1 1 0 0,-1 1-1 0 0,1 0 0 0 0,0 0 1 0 0,0 0-1 0 0,0 0 0 0 0,0 0 1 0 0,0 1-1 0 0,0 1 0 0 0,-2 7-156 0 0,1 0 0 0 0,0 0-1 0 0,1 0 1 0 0,-1 13 0 0 0,3 8 68 0 0,1 1 0 0 0,9 51 1 0 0,-8-71-53 0 0,0-1 1 0 0,0 1-1 0 0,2-1 1 0 0,-1 1-1 0 0,1-1 1 0 0,1-1 0 0 0,0 1-1 0 0,1-1 1 0 0,10 14-1 0 0,-15-22 13 0 0,-1-1-1 0 0,1-1 0 0 0,0 1 1 0 0,0 0-1 0 0,-1 0 0 0 0,1-1 1 0 0,0 1-1 0 0,0-1 0 0 0,0 1 1 0 0,1-1-1 0 0,-1 0 0 0 0,0 0 1 0 0,0 0-1 0 0,1 0 0 0 0,-1 0 1 0 0,1-1-1 0 0,-1 1 0 0 0,1-1 1 0 0,-1 1-1 0 0,1-1 0 0 0,-1 0 1 0 0,1 0-1 0 0,-1 0 0 0 0,1 0 1 0 0,-1 0-1 0 0,1-1 0 0 0,2 0 1 0 0,-1-1 10 0 0,0 0 0 0 0,0-1 1 0 0,0 1-1 0 0,-1-1 1 0 0,1 0-1 0 0,-1 0 0 0 0,1 0 1 0 0,-1 0-1 0 0,0 0 0 0 0,0-1 1 0 0,0 1-1 0 0,-1-1 0 0 0,0 0 1 0 0,4-6-1 0 0,0-2-41 0 0,-1-1-1 0 0,0 0 1 0 0,0 0 0 0 0,-2-1-1 0 0,1 1 1 0 0,-2-1-1 0 0,0 0 1 0 0,0 0-1 0 0,-1-18 1 0 0,-1 26-181 0 0,0 1 1 0 0,0 0-1 0 0,-1 0 1 0 0,0-1-1 0 0,0 1 1 0 0,0 0-1 0 0,0 0 1 0 0,-1 0-1 0 0,0 0 0 0 0,0 0 1 0 0,0 1-1 0 0,0-1 1 0 0,-1 1-1 0 0,0-1 1 0 0,0 1-1 0 0,0 0 0 0 0,0 0 1 0 0,-1 0-1 0 0,0 0 1 0 0,1 1-1 0 0,-2-1 1 0 0,1 1-1 0 0,0 0 0 0 0,0 0 1 0 0,-1 1-1 0 0,0 0 1 0 0,-8-4-1 0 0,8 5 62 0 0,1 0-1 0 0,0 1 1 0 0,-1 0-1 0 0,1 0 1 0 0,0 0-1 0 0,-1 0 1 0 0,1 1-1 0 0,0-1 1 0 0,0 1-1 0 0,-1 0 1 0 0,1 1 0 0 0,0-1-1 0 0,0 1 1 0 0,0 0-1 0 0,0 0 1 0 0,1 0-1 0 0,-1 0 1 0 0,0 0-1 0 0,-4 5 1 0 0,5-5 204 0 0,0 0 1 0 0,1 1-1 0 0,-1-1 0 0 0,0 1 1 0 0,1-1-1 0 0,0 1 0 0 0,0 0 1 0 0,-1 0-1 0 0,2 0 1 0 0,-1 0-1 0 0,0 0 0 0 0,1 1 1 0 0,-1-1-1 0 0,1 1 0 0 0,0-1 1 0 0,0 1-1 0 0,0-1 1 0 0,1 1-1 0 0,-1-1 0 0 0,1 1 1 0 0,0 0-1 0 0,0-1 0 0 0,1 6 1 0 0,-1-7 130 0 0,1 0 0 0 0,0 0 0 0 0,0 0 1 0 0,0-1-1 0 0,0 1 0 0 0,0 0 0 0 0,1 0 0 0 0,-1-1 0 0 0,0 1 1 0 0,1-1-1 0 0,-1 1 0 0 0,1-1 0 0 0,0 0 0 0 0,-1 0 1 0 0,1 1-1 0 0,0-1 0 0 0,0 0 0 0 0,0-1 0 0 0,0 1 1 0 0,0 0-1 0 0,0 0 0 0 0,0-1 0 0 0,4 1 0 0 0,5 1 159 0 0,1 0 0 0 0,22 0-1 0 0,-26-2-210 0 0,23 1-352 0 0,0-2 0 0 0,58-8 1 0 0,-79 7-492 0 0,-1 0 0 0 0,1 0 1 0 0,-1-1-1 0 0,0 0 0 0 0,0 0 0 0 0,0-1 0 0 0,0-1 1 0 0,0 1-1 0 0,-1-1 0 0 0,0-1 0 0 0,0 1 1 0 0,0-1-1 0 0,9-10 0 0 0,-14 12 271 0 0,0-1-1 0 0,0 0 1 0 0,-1 1-1 0 0,1-1 1 0 0,-1 0 0 0 0,0 0-1 0 0,0-1 1 0 0,1-9-1 0 0,-2 12 663 0 0,0-1 1 0 0,-1 1-1 0 0,0-1 0 0 0,0 0 0 0 0,0 1 0 0 0,0-1 0 0 0,0 0 0 0 0,-6-5 4354 0 0,1 15-2249 0 0,-5 10 141 0 0,10-16-2416 0 0,-21 45 2035 0 0,3 1 0 0 0,-15 52 0 0 0,-14 37-7746 0 0,45-133 4388 0 0,1 1 0 0 0,0 0 0 0 0,-1-1 0 0 0,1 0-1 0 0,-1 1 1 0 0,0-1 0 0 0,0 0 0 0 0,-4 4 0 0 0,-19 11-2205 0 0,2-2 5181 0 0,21-13-1080 0 0,-1 0 1 0 0,1 1-1 0 0,0-1 0 0 0,0 0 1 0 0,0 1-1 0 0,0-1 0 0 0,0 1 1 0 0,0 0-1 0 0,0 0 0 0 0,1 0 1 0 0,-2 3-1 0 0,1 1 404 0 0,0 0 1 0 0,0 0-1 0 0,1 0 0 0 0,-1 0 1 0 0,1 0-1 0 0,1 9 0 0 0,0-11-688 0 0,0 0-1 0 0,1 0 0 0 0,-1 0 0 0 0,1 1 1 0 0,1-1-1 0 0,-1-1 0 0 0,1 1 1 0 0,2 6-1 0 0,-1-6-307 0 0,0-1 1 0 0,0 0-1 0 0,0 1 0 0 0,0-1 1 0 0,1 0-1 0 0,-1-1 0 0 0,1 1 1 0 0,0-1-1 0 0,0 1 0 0 0,0-1 1 0 0,1 0-1 0 0,-1-1 0 0 0,1 1 1 0 0,0-1-1 0 0,-1 0 0 0 0,1 0 0 0 0,0 0 1 0 0,0-1-1 0 0,8 1 0 0 0,0 1-313 0 0,0-1-1 0 0,1-1 0 0 0,0-1 0 0 0,-1 0 0 0 0,1 0 0 0 0,24-5 0 0 0,-29 3-686 0 0,0 0-1 0 0,0-1 0 0 0,0 0 1 0 0,12-6-1 0 0,-15 6-167 0 0,-1 0 0 0 0,0-1 0 0 0,0 1 0 0 0,0-1 0 0 0,0 0 0 0 0,-1 0 0 0 0,7-8 0 0 0,6-12-4967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53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63 11819 0 0,'-4'-9'12959'0'0,"20"-4"-10602"0"0,23-5-3350 0 0,31-2 583 0 0,-64 19-353 0 0,-1 0-1 0 0,1 1 1 0 0,0-1-1 0 0,0 1 1 0 0,11 1-1 0 0,-17-1 537 0 0,0 0 0 0 0,1 0 0 0 0,-1 0 0 0 0,0 1-1 0 0,1-1 1 0 0,-1 0 0 0 0,0 0 0 0 0,0 0 0 0 0,1 0 0 0 0,-1 0 0 0 0,0 0-1 0 0,1 0 1 0 0,2 7-5224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53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16147 0 0,'70'-29'8985'0'0,"-37"16"-8250"0"0,-28 11-709 0 0,-1 0 0 0 0,1 1 0 0 0,0 0 0 0 0,0-1 0 0 0,9 0 1 0 0,-14 2-32 0 0,1 0 1 0 0,0 0 0 0 0,-1 0 0 0 0,1 0 0 0 0,-1 0 0 0 0,1 1 0 0 0,-1-1 0 0 0,1 0 0 0 0,-1 0 0 0 0,1 0 0 0 0,0 0 0 0 0,-1 1 0 0 0,1-1 0 0 0,-1 0 0 0 0,1 1 0 0 0,-1-1 0 0 0,1 0 0 0 0,-1 1 0 0 0,0-1 0 0 0,1 0-1 0 0,-1 1 1 0 0,1 0 0 0 0,0 0-11 0 0,-1 0 0 0 0,0 0-1 0 0,0 1 1 0 0,0-1-1 0 0,1 0 1 0 0,-1 0-1 0 0,0 0 1 0 0,0 0 0 0 0,-1 0-1 0 0,1 0 1 0 0,0 0-1 0 0,0 1 1 0 0,0-1-1 0 0,-1 0 1 0 0,1 0 0 0 0,-1 2-1 0 0,-30 61-508 0 0,21-45 455 0 0,1-1 1 0 0,1 2-1 0 0,-10 29 1 0 0,17-44 71 0 0,0 0 0 0 0,0 1 1 0 0,0-1-1 0 0,1 1 0 0 0,-1-1 1 0 0,1 1-1 0 0,1-1 0 0 0,-1 0 1 0 0,1 1-1 0 0,0-1 1 0 0,0 1-1 0 0,0-1 0 0 0,1 0 1 0 0,0 0-1 0 0,0 0 0 0 0,0 0 1 0 0,1 0-1 0 0,3 5 0 0 0,-5-8 24 0 0,1 0-1 0 0,-1 0 0 0 0,1 1 1 0 0,0-1-1 0 0,0 0 0 0 0,0-1 1 0 0,0 1-1 0 0,0 0 0 0 0,0-1 1 0 0,0 1-1 0 0,1-1 0 0 0,-1 1 1 0 0,1-1-1 0 0,-1 0 1 0 0,1 0-1 0 0,-1 0 0 0 0,1-1 1 0 0,0 1-1 0 0,3 0 0 0 0,-2-1 12 0 0,0 0-1 0 0,-1 0 1 0 0,1-1-1 0 0,0 0 1 0 0,0 1 0 0 0,0-1-1 0 0,0 0 1 0 0,-1-1-1 0 0,1 1 1 0 0,-1-1-1 0 0,1 0 1 0 0,3-2-1 0 0,1-1-2 0 0,0-1-1 0 0,0 0 1 0 0,-1 0-1 0 0,0-1 0 0 0,0 0 1 0 0,-1 0-1 0 0,0-1 1 0 0,0 0-1 0 0,9-16 0 0 0,-13 19-116 0 0,1 0 0 0 0,-1-1 0 0 0,0 1 0 0 0,0-1 0 0 0,-1 0 0 0 0,0 1 0 0 0,0-1 0 0 0,0 0 0 0 0,0 0 0 0 0,-1 0 0 0 0,0 0 0 0 0,-1 0 0 0 0,1 0 0 0 0,-1 0-1 0 0,0 0 1 0 0,-2-6 0 0 0,0 5-675 0 0,0 1-1 0 0,0 0 0 0 0,0 0 1 0 0,0 0-1 0 0,-1 0 0 0 0,0 1 1 0 0,0-1-1 0 0,-9-7 1 0 0,13 13 575 0 0,0 0 1 0 0,0-1 0 0 0,-1 1 0 0 0,1 0-1 0 0,0 0 1 0 0,0-1 0 0 0,-1 1 0 0 0,1 0 0 0 0,0-1-1 0 0,0 1 1 0 0,0 0 0 0 0,-1-1 0 0 0,1 1 0 0 0,0 0-1 0 0,0-1 1 0 0,0 1 0 0 0,0 0 0 0 0,0-1-1 0 0,0 1 1 0 0,0 0 0 0 0,0-1 0 0 0,0 1 0 0 0,0 0-1 0 0,0-1 1 0 0,0 1 0 0 0,0 0 0 0 0,0-1 0 0 0,0 1-1 0 0,0 0 1 0 0,0-1 0 0 0,0 1 0 0 0,1 0 0 0 0,-1-1-1 0 0,0 1 1 0 0,0 0 0 0 0,0-1 0 0 0,1 1-1 0 0,14-9-1356 0 0,20 3 5027 0 0,-32 6-2997 0 0,0 0 0 0 0,0 0-1 0 0,0 1 1 0 0,0 0 0 0 0,0-1 0 0 0,-1 1 0 0 0,1 0 0 0 0,0 1 0 0 0,0-1 0 0 0,-1 0-1 0 0,1 1 1 0 0,-1 0 0 0 0,1-1 0 0 0,1 3 0 0 0,-1-1-129 0 0,-1-1 1 0 0,0 1 0 0 0,0-1-1 0 0,0 1 1 0 0,0 0-1 0 0,-1 0 1 0 0,1 0-1 0 0,-1 0 1 0 0,0 1-1 0 0,2 5 1 0 0,-1 6 31 0 0,0 0 0 0 0,-1 0 0 0 0,0 0 1 0 0,-3 26-1 0 0,1 17-248 0 0,1-57-158 0 0,0 1-1 0 0,1-1 1 0 0,-1 1 0 0 0,1-1-1 0 0,-1 1 1 0 0,1-1-1 0 0,0 1 1 0 0,-1-1 0 0 0,1 0-1 0 0,0 1 1 0 0,0-1 0 0 0,0 0-1 0 0,0 0 1 0 0,0 1-1 0 0,0-1 1 0 0,0 0 0 0 0,1 0-1 0 0,-1 0 1 0 0,0 0 0 0 0,1-1-1 0 0,-1 1 1 0 0,0 0 0 0 0,1-1-1 0 0,-1 1 1 0 0,1 0-1 0 0,-1-1 1 0 0,1 0 0 0 0,-1 1-1 0 0,1-1 1 0 0,0 0 0 0 0,-1 0-1 0 0,1 0 1 0 0,-1 0-1 0 0,1 0 1 0 0,0 0 0 0 0,-1 0-1 0 0,3-1 1 0 0,9-1-31 0 0,1-1 0 0 0,-1 0-1 0 0,20-8 1 0 0,-16 6 20 0 0,45-8-725 0 0,14-5-2599 0 0,-69 16 1812 0 0,-1 0 1 0 0,1-1-1 0 0,-1 0 1 0 0,11-7-1 0 0,-16 9 1108 0 0,0 0-1 0 0,0 0 1 0 0,1 0-1 0 0,-1 0 1 0 0,0 0-1 0 0,0 0 1 0 0,0 0-1 0 0,-1 0 1 0 0,1-1 0 0 0,0 1-1 0 0,0 0 1 0 0,-1-1-1 0 0,1 1 1 0 0,-1-1-1 0 0,1 1 1 0 0,0-3-1 0 0,2-10-4205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53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16964 0 0,'30'0'3402'0'0,"0"2"1"0"0,29 6 0 0 0,-40-5-2937 0 0,0 2 1 0 0,-1 0 0 0 0,0 1 0 0 0,24 11-1 0 0,-34-13-484 0 0,0 0 0 0 0,0 0-1 0 0,-1 1 1 0 0,1-1-1 0 0,-1 2 1 0 0,-1-1-1 0 0,1 1 1 0 0,-1 0-1 0 0,0 0 1 0 0,0 1-1 0 0,-1 0 1 0 0,0 0-1 0 0,0 0 1 0 0,0 0-1 0 0,-1 1 1 0 0,0 0-1 0 0,-1 0 1 0 0,0 0-1 0 0,0 0 1 0 0,0 1-1 0 0,-1-1 1 0 0,-1 1-1 0 0,1-1 1 0 0,-1 1-1 0 0,-1 11 1 0 0,-1 5-444 0 0,0 1 0 0 0,-2 0 1 0 0,-2-1-1 0 0,-6 26 0 0 0,4-28-2055 0 0,-1 0-1 0 0,-13 27 1 0 0,21-49 2259 0 0,0 0 0 0 0,-1 0-1 0 0,1-1 1 0 0,-1 1 0 0 0,1 0-1 0 0,-1 0 1 0 0,1 0 0 0 0,-1 0 0 0 0,1 0-1 0 0,-1-1 1 0 0,0 1 0 0 0,1 0 0 0 0,-1-1-1 0 0,0 1 1 0 0,1 0 0 0 0,-1-1-1 0 0,0 1 1 0 0,0-1 0 0 0,0 1 0 0 0,0-1-1 0 0,0 0 1 0 0,0 1 0 0 0,0-1 0 0 0,1 0-1 0 0,-1 1 1 0 0,0-1 0 0 0,0 0-1 0 0,0 0 1 0 0,0 0 0 0 0,0 0 0 0 0,0 0-1 0 0,-2 0 1 0 0,-7 0-2529 0 0,10 0 2493 0 0,-1 0 1 0 0,0 1-1 0 0,1-1 1 0 0,-1 0-1 0 0,0 0 1 0 0,1 1-1 0 0,-1-1 1 0 0,0 1 0 0 0,1-1-1 0 0,-1 0 1 0 0,1 1-1 0 0,-1-1 1 0 0,1 1-1 0 0,-1-1 1 0 0,1 1-1 0 0,-1 0 1 0 0,1-1-1 0 0,-1 1 1 0 0,1 0-1 0 0</inkml:trace>
  <inkml:trace contextRef="#ctx0" brushRef="#br0" timeOffset="1">376 137 9762 0 0,'0'-1'501'0'0,"1"-3"550"0"0,0 0 0 0 0,0 0 0 0 0,0 1 0 0 0,0-1 0 0 0,0 1 0 0 0,1-1 0 0 0,0 1 0 0 0,0-1 0 0 0,0 1 0 0 0,0 0 1 0 0,4-5-1 0 0,-6 8-932 0 0,1 0 1 0 0,-1 1 0 0 0,0-1 0 0 0,1 0 0 0 0,-1 0-1 0 0,1 0 1 0 0,-1 0 0 0 0,1 0 0 0 0,-1 0 0 0 0,1 1-1 0 0,-1-1 1 0 0,0 0 0 0 0,1 0 0 0 0,-1 1-1 0 0,1-1 1 0 0,-1 0 0 0 0,0 1 0 0 0,1-1 0 0 0,-1 0-1 0 0,0 1 1 0 0,0-1 0 0 0,1 0 0 0 0,-1 1 0 0 0,0-1-1 0 0,0 1 1 0 0,1-1 0 0 0,-1 1 0 0 0,0-1 0 0 0,0 0-1 0 0,0 1 1 0 0,0-1 0 0 0,0 1 0 0 0,0-1 0 0 0,0 1-1 0 0,0-1 1 0 0,0 1 0 0 0,0-1 0 0 0,0 1 0 0 0,0-1-1 0 0,0 1 1 0 0,0 0 0 0 0,2 23 331 0 0,1 158-554 0 0,-5-121-2746 0 0,0 0-3837 0 0,-1-20-3648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54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0 8482 0 0,'-19'25'1026'0'0,"1"1"0"0"0,1 1 0 0 0,1 0 0 0 0,1 1 0 0 0,2 0 0 0 0,-19 59 0 0 0,7 1 981 0 0,-14 98 0 0 0,33-151-1884 0 0,1 1 0 0 0,2 1 0 0 0,2-1 0 0 0,6 65 0 0 0,-2-74-7 0 0,2 0 0 0 0,1 0 0 0 0,1 0 1 0 0,2-1-1 0 0,0 0 0 0 0,25 47 0 0 0,-15-39 6 0 0,2 0 0 0 0,1-1 0 0 0,2-1 0 0 0,52 53 1 0 0,-58-67-634 0 0,2-1-1 0 0,0-2 1 0 0,28 17 0 0 0,-29-21-865 0 0,0-1 0 0 0,1-1 0 0 0,1 0 0 0 0,26 6 0 0 0,-16-8-2014 0 0,0-4-2155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58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4017 0 0,'-7'16'1413'0'0,"-4"6"2100"0"0,3-23-619 0 0,-1-13 1042 0 0,6 7-1030 0 0,7 9-1641 0 0,8 6-1249 0 0,17 4-37 0 0,0-2 0 0 0,0-1 0 0 0,55 10-1 0 0,-32-8-126 0 0,66 10-1775 0 0,-79-18-1584 0 0,2-2-4038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18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24 8938 0 0,'-15'0'3129'0'0,"12"0"-2461"0"0,-1 1-1 0 0,1-1 1 0 0,0 0 0 0 0,0-1 0 0 0,-1 1-1 0 0,1 0 1 0 0,0-1 0 0 0,0 0 0 0 0,0 0-1 0 0,-5-2 1 0 0,8 3-575 0 0,-1-1 0 0 0,1 1 0 0 0,0 0-1 0 0,0-1 1 0 0,0 1 0 0 0,0-1 0 0 0,0 1 0 0 0,0-1 0 0 0,0 1-1 0 0,0 0 1 0 0,0-1 0 0 0,1 1 0 0 0,-1-1 0 0 0,0 1-1 0 0,0 0 1 0 0,0-1 0 0 0,0 1 0 0 0,1-1 0 0 0,-1 1 0 0 0,0 0-1 0 0,0-1 1 0 0,1 1 0 0 0,-1 0 0 0 0,0-1 0 0 0,0 1 0 0 0,1 0-1 0 0,-1-1 1 0 0,0 1 0 0 0,1 0 0 0 0,-1 0 0 0 0,1-1-1 0 0,-1 1 1 0 0,0 0 0 0 0,1 0 0 0 0,-1 0 0 0 0,1 0 0 0 0,-1 0-1 0 0,0 0 1 0 0,1-1 0 0 0,-1 1 0 0 0,1 0 0 0 0,-1 0 0 0 0,1 0-1 0 0,22-5 847 0 0,-13 8-852 0 0,0 0 0 0 0,0 0 1 0 0,16 8-1 0 0,-20-8-334 0 0,-1 0 0 0 0,0 0 0 0 0,1-1 0 0 0,-1 0 0 0 0,1 0 0 0 0,0-1 0 0 0,-1 1 0 0 0,1-1 0 0 0,0 0 0 0 0,0-1 0 0 0,0 1 0 0 0,0-1 0 0 0,0-1 0 0 0,0 1 0 0 0,10-3 0 0 0,-25 7 270 0 0,1 0-1 0 0,-1 0 1 0 0,1 1-1 0 0,-1 0 0 0 0,1 1 1 0 0,1-1-1 0 0,-1 2 1 0 0,1-1-1 0 0,0 1 0 0 0,1 0 1 0 0,-1 0-1 0 0,-4 9 1 0 0,6-9 2 0 0,1-1-1 0 0,-1 1 1 0 0,2 0 0 0 0,-1 1 0 0 0,1-1 0 0 0,0 1 0 0 0,1-1-1 0 0,0 1 1 0 0,0 0 0 0 0,0 0 0 0 0,1 0 0 0 0,0 0 0 0 0,1 0-1 0 0,0 0 1 0 0,0 0 0 0 0,2 10 0 0 0,2 5-216 0 0,8 36-1408 0 0,2-24-4517 0 0,-11-30 2441 0 0</inkml:trace>
  <inkml:trace contextRef="#ctx0" brushRef="#br0" timeOffset="1">183 59 12043 0 0,'-7'46'4284'0'0,"-1"49"0"0"0,8-56-4104 0 0,1 1-1 0 0,2-1 1 0 0,10 53 0 0 0,-12-90-352 0 0,0 1 0 0 0,-1-1 0 0 0,1 1 0 0 0,-1 0 0 0 0,0-1 0 0 0,0 1 0 0 0,0 0 0 0 0,0-1 0 0 0,0 1 0 0 0,-1 0 0 0 0,1-1 0 0 0,-1 1 0 0 0,1 0 0 0 0,-1-1 0 0 0,0 1 0 0 0,0-1 0 0 0,0 0 0 0 0,-2 3 0 0 0,1-4 71 0 0,1 1 1 0 0,-1-1-1 0 0,1 0 0 0 0,-1 0 0 0 0,0 0 0 0 0,0-1 1 0 0,1 1-1 0 0,-1 0 0 0 0,0-1 0 0 0,0 1 0 0 0,0-1 1 0 0,0 1-1 0 0,0-1 0 0 0,0 0 0 0 0,0 0 0 0 0,0 0 0 0 0,0 0 1 0 0,0 0-1 0 0,0-1 0 0 0,1 1 0 0 0,-1 0 0 0 0,0-1 1 0 0,0 1-1 0 0,-3-3 0 0 0,-25-8 131 0 0,23 8 527 0 0,-1 0 1 0 0,1 0-1 0 0,0 1 0 0 0,-1 0 1 0 0,1 0-1 0 0,-11 0 0 0 0,25 9 2839 0 0,14 8-2836 0 0,-2-9-392 0 0,36 7 0 0 0,13 4-2044 0 0,-29 2-3908 0 0,-29-10-362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58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6537 0 0,'3'-2'788'0'0,"0"1"-1"0"0,0 1 0 0 0,1-1 0 0 0,-1 0 0 0 0,1 1 0 0 0,-1 0 0 0 0,0 0 1 0 0,1 0-1 0 0,-1 0 0 0 0,1 0 0 0 0,6 2 0 0 0,43 13 995 0 0,-32-9-934 0 0,14 4-642 0 0,1-1 0 0 0,0-2 0 0 0,1-2-1 0 0,0-1 1 0 0,-1-2 0 0 0,40-3 0 0 0,-30-1-442 0 0,15-1-1169 0 0,-21-4-3700 0 0,-40 7 5004 0 0,0 0 0 0 0,0 0 0 0 0,0 0 0 0 0,1 0-1 0 0,-1 0 1 0 0,0 0 0 0 0,0 0 0 0 0,0 0 0 0 0,1 0 0 0 0,-1 0 0 0 0,0 0-1 0 0,0 0 1 0 0,0-1 0 0 0,1 1 0 0 0,-1 0 0 0 0,0 0 0 0 0,0 0 0 0 0,0 0-1 0 0,0 0 1 0 0,0-1 0 0 0,1 1 0 0 0,-1 0 0 0 0,0 0 0 0 0,0 0-1 0 0,0-1 1 0 0,0 1 0 0 0,0 0 0 0 0,0 0 0 0 0,0 0 0 0 0,0-1 0 0 0,0 1-1 0 0,0 0 1 0 0,0 0 0 0 0,0 0 0 0 0,0-1 0 0 0,0 1 0 0 0,0 0 0 0 0,0 0-1 0 0,0-1 1 0 0,0 1 0 0 0,0 0 0 0 0,0 0 0 0 0,0 0 0 0 0,0-1 0 0 0,0 1-1 0 0,0 0 1 0 0,-1 0 0 0 0,1 0 0 0 0,0 0 0 0 0,0-1 0 0 0,0 1-1 0 0,0 0 1 0 0,0 0 0 0 0,0 0 0 0 0,-1 0 0 0 0,1 0 0 0 0,0-1 0 0 0,0 1-1 0 0,0 0 1 0 0,-1 0 0 0 0,1 0 0 0 0,0 0 0 0 0,0 0 0 0 0,-2-2-1050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59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18 7170 0 0,'-3'-7'9330'0'0,"2"7"-9118"0"0,-8 7 2901 0 0,-6 13-1874 0 0,9 1-518 0 0,0 0 0 0 0,2 1 0 0 0,-2 28 0 0 0,-2 7-549 0 0,-4 10-223 0 0,-15 104-1145 0 0,25-86-2663 0 0,4-69 1882 0 0,0 0 0 0 0,0 0 0 0 0,6 17 0 0 0,-7-32 1688 0 0,-1 0 130 0 0,-1-1 1 0 0,1 1 0 0 0,0-1-1 0 0,0 0 1 0 0,0 1-1 0 0,0-1 1 0 0,1 1-1 0 0,-1-1 1 0 0,0 1 0 0 0,0-1-1 0 0,0 0 1 0 0,0 1-1 0 0,0-1 1 0 0,0 1-1 0 0,1-1 1 0 0,-1 0-1 0 0,0 1 1 0 0,0-1 0 0 0,1 1-1 0 0,-1-1 1 0 0,0 0-1 0 0,1 1 1 0 0,-1-1-1 0 0,0 0 1 0 0,1 0 0 0 0,-1 1-1 0 0,0-1 1 0 0,1 0-1 0 0,-1 0 1 0 0,0 0-1 0 0,1 1 1 0 0,-1-1-1 0 0,1 0 1 0 0,-1 0 0 0 0,1 0-1 0 0,-1 0 1 0 0,0 0-1 0 0,1 0 1 0 0,-1 0-1 0 0,1 0 1 0 0,-1 0 0 0 0,1 0-1 0 0,-1 0 1 0 0,0 0-1 0 0,1 0 1 0 0,5-5-2635 0 0</inkml:trace>
  <inkml:trace contextRef="#ctx0" brushRef="#br0" timeOffset="1">635 25 6377 0 0,'2'-6'623'0'0,"5"-12"11668"0"0,-10 27-8166 0 0,-4 18-3618 0 0,1 1-1 0 0,-5 44 1 0 0,6-31-374 0 0,-11 124-48 0 0,20-82-1825 0 0,-2-66-123 0 0,1 0 0 0 0,10 29 0 0 0,-13-44 1494 0 0,1 0 1 0 0,0 0-1 0 0,0 0 0 0 0,-1 0 0 0 0,1 0 0 0 0,1 0 1 0 0,-1 0-1 0 0,0-1 0 0 0,0 1 0 0 0,1 0 1 0 0,-1-1-1 0 0,1 1 0 0 0,1 1 0 0 0,-2-3 181 0 0,0 1-1 0 0,0-1 1 0 0,0 0-1 0 0,0 0 1 0 0,-1 0-1 0 0,1 0 1 0 0,0 0-1 0 0,0 0 1 0 0,0 0-1 0 0,0 0 1 0 0,0 0-1 0 0,0 0 0 0 0,-1 0 1 0 0,1-1-1 0 0,0 1 1 0 0,0 0-1 0 0,0-1 1 0 0,0 1-1 0 0,-1 0 1 0 0,1-1-1 0 0,0 1 1 0 0,-1-1-1 0 0,1 1 1 0 0,0-1-1 0 0,-1 0 1 0 0,1 1-1 0 0,0-1 1 0 0,-1 0-1 0 0,1 1 1 0 0,-1-1-1 0 0,1 0 1 0 0,-1 0-1 0 0,0 1 0 0 0,1-2 1 0 0,9-12-3676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5:03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37 5985 0 0,'0'0'157'0'0,"12"-15"8013"0"0,-12 14-7969 0 0,0 1 1 0 0,0-1-1 0 0,0 1 1 0 0,0-1-1 0 0,1 1 1 0 0,-1-1-1 0 0,0 1 1 0 0,0-1-1 0 0,0 1 0 0 0,0-1 1 0 0,0 1-1 0 0,-1-1 1 0 0,1 1-1 0 0,0-1 1 0 0,0 1-1 0 0,0-1 1 0 0,0 1-1 0 0,-1-1 1 0 0,1 1-1 0 0,0-1 1 0 0,0 1-1 0 0,-1-1 1 0 0,1 1-1 0 0,0-1 1 0 0,-1 1-1 0 0,1 0 1 0 0,0-1-1 0 0,-1 1 0 0 0,1 0 1 0 0,-1-1-1 0 0,1 1 1 0 0,0 0-1 0 0,-2-1 1 0 0,-1-5 1858 0 0,14 7-1471 0 0,24 8-516 0 0,-15-2-65 0 0,0 1 1 0 0,21 12-1 0 0,-36-17-41 0 0,1 1 0 0 0,-1 0 0 0 0,1-1 0 0 0,-1 2 0 0 0,0-1 0 0 0,-1 1 0 0 0,1-1 0 0 0,-1 1 0 0 0,0 0 0 0 0,0 1 0 0 0,4 6 0 0 0,-8-10 29 0 0,0-1 0 0 0,1 1 0 0 0,-1-1 1 0 0,0 1-1 0 0,0-1 0 0 0,0 1 0 0 0,0 0 0 0 0,0-1 0 0 0,0 1 0 0 0,0-1 1 0 0,0 1-1 0 0,-1-1 0 0 0,1 1 0 0 0,0-1 0 0 0,-1 1 0 0 0,0-1 0 0 0,1 1 1 0 0,-1-1-1 0 0,0 0 0 0 0,0 1 0 0 0,0-1 0 0 0,0 0 0 0 0,0 1 0 0 0,0-1 1 0 0,0 0-1 0 0,0 0 0 0 0,0 0 0 0 0,0 0 0 0 0,-1 0 0 0 0,-1 1 0 0 0,-7 5-16 0 0,0-1 0 0 0,-21 10 0 0 0,25-12 25 0 0,-79 34 55 0 0,56-27-144 0 0,1 2 0 0 0,1 0 1 0 0,0 2-1 0 0,1 1 0 0 0,-42 33 1 0 0,65-46 88 0 0,1-1 0 0 0,-1 1 0 0 0,1 0 0 0 0,-1 0 0 0 0,1 0 0 0 0,0 0 0 0 0,1 0 0 0 0,-1 0 0 0 0,-2 6 1 0 0,4-9 0 0 0,0 1 1 0 0,0 0 0 0 0,-1-1 0 0 0,1 1 0 0 0,0 0 0 0 0,0 0 0 0 0,0-1 0 0 0,0 1 0 0 0,0 0 0 0 0,0-1 0 0 0,1 1 0 0 0,-1 0 0 0 0,0-1 0 0 0,0 1 0 0 0,0 0 0 0 0,1-1 0 0 0,-1 1 0 0 0,0 0 0 0 0,0-1 0 0 0,1 1 0 0 0,0 0 0 0 0,0 0 8 0 0,0 0-1 0 0,0-1 1 0 0,0 1-1 0 0,0 0 1 0 0,0-1-1 0 0,0 1 1 0 0,1 0 0 0 0,-1-1-1 0 0,0 0 1 0 0,0 1-1 0 0,1-1 1 0 0,-1 0-1 0 0,0 0 1 0 0,1 1-1 0 0,1-1 1 0 0,19 0 99 0 0,0 2 0 0 0,1 1 0 0 0,-1 0 0 0 0,0 2 0 0 0,-1 0 0 0 0,1 2 0 0 0,30 13 0 0 0,-48-18-422 0 0,1 0-1 0 0,-1 0 1 0 0,1-1-1 0 0,-1 1 1 0 0,1-1-1 0 0,0 0 1 0 0,0-1 0 0 0,0 1-1 0 0,0-1 1 0 0,-1 0-1 0 0,1 0 1 0 0,8-1-1 0 0,-10 0-439 0 0,1 0 1 0 0,-1 0-1 0 0,1 0 0 0 0,-1 0 0 0 0,1-1 0 0 0,-1 1 1 0 0,0-1-1 0 0,0 0 0 0 0,1 0 0 0 0,-1 0 0 0 0,-1 0 1 0 0,1-1-1 0 0,0 1 0 0 0,-1-1 0 0 0,1 0 0 0 0,-1 0 1 0 0,3-3-1 0 0,0-3-3490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5:04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81 4473 0 0,'-25'-25'3057'0'0,"10"11"-824"0"0,14 13-1922 0 0,1 1-1 0 0,-1-1 1 0 0,1 0-1 0 0,-1 0 1 0 0,1 0-1 0 0,0 0 1 0 0,-1-1-1 0 0,1 1 1 0 0,0 0-1 0 0,0 0 1 0 0,0 0-1 0 0,0 0 1 0 0,0 0-1 0 0,0 0 1 0 0,0 0-1 0 0,0 0 1 0 0,0 0-1 0 0,0 0 1 0 0,1-1-1 0 0,-1 1 1 0 0,0 0-1 0 0,1 0 1 0 0,-1 0-1 0 0,1 0 1 0 0,-1 0-1 0 0,1 1 1 0 0,-1-1-1 0 0,1 0 1 0 0,0 0-1 0 0,-1 0 1 0 0,1 0-1 0 0,1 0 1 0 0,1-1-241 0 0,0 1 0 0 0,0 0 0 0 0,0 0 0 0 0,0 0 1 0 0,0 0-1 0 0,1 0 0 0 0,-1 1 0 0 0,0 0 0 0 0,0-1 0 0 0,0 1 1 0 0,1 0-1 0 0,-1 1 0 0 0,0-1 0 0 0,0 1 0 0 0,1-1 0 0 0,-1 1 1 0 0,0 0-1 0 0,4 2 0 0 0,9 3-111 0 0,-1 1 1 0 0,20 12-1 0 0,-12-6 149 0 0,44 20-55 0 0,56 31 114 0 0,-122-63-172 0 0,-1-1 0 0 0,1 0 1 0 0,0 1-1 0 0,-1-1 0 0 0,1 1 0 0 0,-1-1 1 0 0,1 1-1 0 0,0-1 0 0 0,-1 1 1 0 0,1-1-1 0 0,-1 1 0 0 0,1-1 1 0 0,-1 1-1 0 0,0 0 0 0 0,1-1 1 0 0,-1 1-1 0 0,0 0 0 0 0,1-1 0 0 0,-1 1 1 0 0,0 0-1 0 0,0 0 0 0 0,0-1 1 0 0,1 1-1 0 0,-1 0 0 0 0,0 0 1 0 0,0-1-1 0 0,0 1 0 0 0,0 1 1 0 0,-1-1-32 0 0,0 1 1 0 0,1-1-1 0 0,-1 1 1 0 0,0-1 0 0 0,0 1-1 0 0,0-1 1 0 0,0 0-1 0 0,0 0 1 0 0,0 1 0 0 0,0-1-1 0 0,-1 0 1 0 0,-1 2-1 0 0,-7 3-188 0 0,0 1 0 0 0,-22 9 0 0 0,24-12 324 0 0,-18 7-138 0 0,16-6 0 0 0,0-1 0 0 0,0 1 0 0 0,1 0 0 0 0,0 1 0 0 0,-15 11 0 0 0,24-16 40 0 0,-1-1 0 0 0,1 1 1 0 0,0 0-1 0 0,-1 0 0 0 0,1-1 1 0 0,0 1-1 0 0,-1 0 0 0 0,1 0 1 0 0,0-1-1 0 0,0 1 0 0 0,-1 0 1 0 0,1 0-1 0 0,0 0 1 0 0,0 0-1 0 0,0-1 0 0 0,0 1 1 0 0,0 0-1 0 0,1 0 0 0 0,-1 0 1 0 0,0-1-1 0 0,0 1 0 0 0,0 0 1 0 0,1 0-1 0 0,-1-1 0 0 0,0 1 1 0 0,1 0-1 0 0,-1 0 0 0 0,1-1 1 0 0,-1 1-1 0 0,1 0 0 0 0,-1-1 1 0 0,1 1-1 0 0,-1-1 1 0 0,1 1-1 0 0,0-1 0 0 0,-1 1 1 0 0,1-1-1 0 0,0 1 0 0 0,-1-1 1 0 0,2 1-1 0 0,35 21 227 0 0,-32-19-149 0 0,7 3 65 0 0,-3-2-2 0 0,1 1 0 0 0,-1 0 0 0 0,0 0 0 0 0,0 1-1 0 0,-1 0 1 0 0,0 1 0 0 0,0 0 0 0 0,0 0 0 0 0,11 14 0 0 0,-19-19-123 0 0,1-1 0 0 0,-1 0 0 0 0,1 1 1 0 0,-1-1-1 0 0,1 0 0 0 0,-1 1 0 0 0,0-1 1 0 0,0 1-1 0 0,0-1 0 0 0,1 0 0 0 0,-1 1 1 0 0,-1-1-1 0 0,1 1 0 0 0,0-1 0 0 0,0 0 1 0 0,-1 1-1 0 0,1-1 0 0 0,0 0 0 0 0,-1 1 1 0 0,1-1-1 0 0,-1 0 0 0 0,0 1 0 0 0,1-1 1 0 0,-1 0-1 0 0,0 0 0 0 0,0 0 1 0 0,0 0-1 0 0,0 0 0 0 0,0 0 0 0 0,0 0 1 0 0,0 0-1 0 0,0 0 0 0 0,0 0 0 0 0,0 0 1 0 0,-2 0-1 0 0,-7 5 75 0 0,1 0 0 0 0,0-1 0 0 0,-16 6 0 0 0,20-9-49 0 0,-58 22 467 0 0,36-15-466 0 0,-47 25-1 0 0,74-34-74 0 0,-1 0-1 0 0,1 0 0 0 0,0 0 0 0 0,0 0 0 0 0,-1 0 0 0 0,1 0 0 0 0,0 0 1 0 0,-1 0-1 0 0,1 0 0 0 0,0 1 0 0 0,0-1 0 0 0,-1 0 0 0 0,1 0 1 0 0,0 0-1 0 0,0 0 0 0 0,-1 1 0 0 0,1-1 0 0 0,0 0 0 0 0,0 0 0 0 0,0 0 1 0 0,-1 1-1 0 0,1-1 0 0 0,0 0 0 0 0,0 0 0 0 0,0 1 0 0 0,0-1 1 0 0,0 0-1 0 0,-1 1 0 0 0,1-1 0 0 0,0 0 0 0 0,0 0 0 0 0,0 1 0 0 0,0-1 1 0 0,0 0-1 0 0,0 1 0 0 0,0-1 0 0 0,0 0 0 0 0,0 0 0 0 0,0 1 1 0 0,14 2-1655 0 0,20-5-1883 0 0,-25 0 2088 0 0,1 0 0 0 0,-1-1 0 0 0,0-1 0 0 0,1 1 0 0 0,-2-1 0 0 0,14-8 0 0 0,1 0-3083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5:04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179 182 7858 0 0,'64'-62'6305'0'0,"58"-50"2936"0"0,-113 104-8350 0 0,-10 10-142 0 0,-19 10-321 0 0,10-6-455 0 0,0 0-1 0 0,0 0 1 0 0,-16 15-1 0 0,-6 4-9 0 0,-19 8 81 0 0,-23 16-200 0 0,60-38-43 0 0,1 2 0 0 0,0 0-1 0 0,0 0 1 0 0,1 1 0 0 0,-13 20-1 0 0,18-23 123 0 0,0 0 1 0 0,1 0-1 0 0,0 1 0 0 0,1 0 0 0 0,1 0 1 0 0,0 0-1 0 0,0 0 0 0 0,-2 19 0 0 0,6-29 79 0 0,0 1-1 0 0,0-1 0 0 0,0 0 1 0 0,0 1-1 0 0,1-1 0 0 0,-1 0 0 0 0,1 1 1 0 0,0-1-1 0 0,0 0 0 0 0,0 0 1 0 0,0 0-1 0 0,0 0 0 0 0,0 0 1 0 0,0 0-1 0 0,1 0 0 0 0,-1 0 1 0 0,1 0-1 0 0,0 0 0 0 0,-1-1 0 0 0,1 1 1 0 0,0-1-1 0 0,0 1 0 0 0,0-1 1 0 0,0 0-1 0 0,0 0 0 0 0,0 0 1 0 0,0 0-1 0 0,0 0 0 0 0,1 0 0 0 0,3 1 1 0 0,10 2 137 0 0,0 0 1 0 0,0 0-1 0 0,23 1 1 0 0,-22-3-103 0 0,64 11 74 0 0,-31-4-345 0 0,0-2 0 0 0,0-2 0 0 0,1-2 0 0 0,51-4 1 0 0,-100 1-22 0 0,0 0 0 0 0,0 0 1 0 0,0-1-1 0 0,0 1 1 0 0,0 0-1 0 0,0-1 1 0 0,0 1-1 0 0,0-1 1 0 0,0 1-1 0 0,0-1 1 0 0,0 0-1 0 0,-1 0 1 0 0,1 0-1 0 0,0 0 1 0 0,-1 0-1 0 0,1 0 1 0 0,0-1-1 0 0,1-1 0 0 0,-2 1-166 0 0,-1 0-1 0 0,1 0 0 0 0,-1 0 0 0 0,0 0 0 0 0,0 0 0 0 0,0 0 1 0 0,0 0-1 0 0,0 0 0 0 0,0 0 0 0 0,0 0 0 0 0,0-1 0 0 0,-1 1 0 0 0,1 0 1 0 0,-1 0-1 0 0,0 1 0 0 0,0-1 0 0 0,-1-4 0 0 0,-13-27-4159 0 0,6 15 800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5:05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7314 0 0,'0'0'241'0'0,"1"0"1"0"0,-1 0 0 0 0,1 0 0 0 0,-1 0 0 0 0,1 0 0 0 0,-1 0 0 0 0,0 0 0 0 0,1 0 0 0 0,-1 0 0 0 0,1 0-1 0 0,-1 0 1 0 0,1 0 0 0 0,-1 0 0 0 0,1 0 0 0 0,-1 0 0 0 0,0 0 0 0 0,1 1 0 0 0,-1-1 0 0 0,1 0 0 0 0,-1 0-1 0 0,0 1 1 0 0,1-1 0 0 0,-1 0 0 0 0,1 0 0 0 0,-1 1 0 0 0,0-1 0 0 0,0 0 0 0 0,1 1 0 0 0,-1-1 0 0 0,0 1-1 0 0,1-1 1 0 0,-1 0 0 0 0,0 1 0 0 0,0-1 0 0 0,0 1 0 0 0,0-1 0 0 0,1 0 0 0 0,-1 1 0 0 0,0 0 0 0 0,8 31 2272 0 0,-5 40-1686 0 0,-3 7 89 0 0,3-1-1 0 0,18 105 0 0 0,-4-40-1235 0 0,-15-120-23 0 0,7 45-669 0 0,-8-64 614 0 0,0 1 1 0 0,0 0-1 0 0,1 0 1 0 0,-1-1 0 0 0,1 1-1 0 0,1 0 1 0 0,-1-1-1 0 0,0 0 1 0 0,1 0-1 0 0,6 7 1 0 0,-8-10 143 0 0,-1 0 1 0 0,1 0 0 0 0,0-1 0 0 0,-1 1 0 0 0,1-1 0 0 0,0 1 0 0 0,0-1-1 0 0,0 1 1 0 0,0-1 0 0 0,0 1 0 0 0,-1-1 0 0 0,1 0 0 0 0,0 1-1 0 0,0-1 1 0 0,0 0 0 0 0,0 0 0 0 0,0 0 0 0 0,0 1 0 0 0,0-1-1 0 0,0 0 1 0 0,0-1 0 0 0,0 1 0 0 0,0 0 0 0 0,0 0 0 0 0,0 0 0 0 0,0 0-1 0 0,0-1 1 0 0,0 1 0 0 0,0-1 0 0 0,0 1 0 0 0,0 0 0 0 0,-1-1-1 0 0,1 0 1 0 0,0 1 0 0 0,0-1 0 0 0,0 1 0 0 0,0-2 0 0 0,7-6-4461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5:32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237 373 2609 0 0,'-2'-2'116'0'0,"0"1"0"0"0,0-1 0 0 0,0 1 0 0 0,0-1 0 0 0,0 0 0 0 0,0 0 0 0 0,1 0 0 0 0,-1 0 0 0 0,0 0 0 0 0,1 0 0 0 0,0 0 0 0 0,-1 0 0 0 0,1-1 0 0 0,0 1 0 0 0,0 0 0 0 0,-1-5 0 0 0,-12-19-69 0 0,12 23 74 0 0,-1 0 1 0 0,0 1 0 0 0,0-1-1 0 0,0 1 1 0 0,0-1 0 0 0,-1 1-1 0 0,1 0 1 0 0,0 0 0 0 0,-1 0 0 0 0,0 1-1 0 0,1-1 1 0 0,-1 1 0 0 0,0 0-1 0 0,0 0 1 0 0,-7-1 0 0 0,2 2 275 0 0,0 0 0 0 0,0 0 0 0 0,0 1 0 0 0,1 0 0 0 0,-18 5 0 0 0,25-6-356 0 0,1 0 0 0 0,-1 0 1 0 0,1 0-1 0 0,-1 0 1 0 0,0 0-1 0 0,1 0 1 0 0,-1 0-1 0 0,1 0 1 0 0,-1 0-1 0 0,0 0 0 0 0,1 0 1 0 0,-1 0-1 0 0,1 0 1 0 0,-1 0-1 0 0,0 0 1 0 0,1 0-1 0 0,-1-1 0 0 0,1 1 1 0 0,-1 0-1 0 0,1-1 1 0 0,-1 1-1 0 0,1 0 1 0 0,-1-1-1 0 0,1 1 0 0 0,-1 0 1 0 0,1-1-1 0 0,-1 1 1 0 0,1-1-1 0 0,0 1 1 0 0,-1-1-1 0 0,1 1 1 0 0,0-1-1 0 0,-1 1 0 0 0,1-2 1 0 0,-6-25 3192 0 0,6 24-2760 0 0,0-1 1 0 0,0 1-1 0 0,-1 0 0 0 0,1 0 1 0 0,-1 0-1 0 0,0 0 1 0 0,0 0-1 0 0,0 1 1 0 0,-3-7-1 0 0,-8 0 2014 0 0,-6-6 804 0 0,18 8-2353 0 0,13-1-840 0 0,-4 7-72 0 0,1-1 0 0 0,0 1 0 0 0,0 1 0 0 0,0 0 0 0 0,0 0 0 0 0,0 1 0 0 0,0 1 0 0 0,18 4 0 0 0,17 1 98 0 0,218 2 530 0 0,-169-9 151 0 0,150 18 0 0 0,-208-13-740 0 0,0-2 0 0 0,1-2 0 0 0,46-3 0 0 0,108-22 19 0 0,-114 12-21 0 0,111-3-1 0 0,-11 24 156 0 0,-108-3-97 0 0,116-6 0 0 0,-7-18-79 0 0,156-8 109 0 0,-218 18-96 0 0,-1-4 1 0 0,-1-6 0 0 0,134-38-1 0 0,-208 48-31 0 0,-1 1-1 0 0,69-2 1 0 0,82 9-20 0 0,-146 1-30 0 0,222-6 79 0 0,-147 0-52 0 0,193 15-1 0 0,-236-3 21 0 0,0-4 1 0 0,1-4-1 0 0,113-14 0 0 0,-148 8-57 0 0,-31 4-17 0 0,1 1 1 0 0,0 0 0 0 0,-1 1-1 0 0,1 0 1 0 0,0 1 0 0 0,12 1 0 0 0,-21 0-118 0 0,-1-1 0 0 0,0 1 0 0 0,0 0 0 0 0,0 0 0 0 0,0 0 0 0 0,0 0 0 0 0,-1 0 0 0 0,1 0 0 0 0,0 1 0 0 0,0-1 0 0 0,-1 0 0 0 0,1 1 0 0 0,-1 0 0 0 0,1-1 0 0 0,2 4 0 0 0,-3-2-575 0 0,1-1 0 0 0,0 0-1 0 0,0 0 1 0 0,0 0 0 0 0,0 0-1 0 0,1 0 1 0 0,-1 0 0 0 0,3 1 0 0 0,-7-16-6043 0 0,0 8 4745 0 0,2 5 1883 0 0,0 0 0 0 0,0-1-1 0 0,0 1 1 0 0,0 0 0 0 0,0 0 0 0 0,0 0 0 0 0,0-1 0 0 0,1 1-1 0 0,-1 0 1 0 0,0 0 0 0 0,1-1-478 0 0,-1 1 478 0 0,0 0 0 0 0,0 0 0 0 0,1 0 0 0 0,-1 0 0 0 0,0-1-1 0 0,0 1 1 0 0,0 0 0 0 0,1 0 0 0 0,-1 0 0 0 0,0 0 0 0 0,0 0-1 0 0,1 0 1 0 0,-1 0 0 0 0,0 0 0 0 0,0 0 0 0 0,1 0 0 0 0,-1 0-1 0 0,0 0 1 0 0,0 0 0 0 0,1 0 0 0 0,-1 0 0 0 0,0 0 0 0 0,0 0 0 0 0,1 1-1 0 0,-1-1 1 0 0,0 0 0 0 0,1 0 0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5:44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0 134 4721 0 0,'0'97'8195'0'0,"0"-99"-7838"0"0,0 0-1 0 0,0 1 0 0 0,0-1 1 0 0,0 1-1 0 0,1-1 1 0 0,-1 1-1 0 0,0-1 1 0 0,1 1-1 0 0,-1-1 0 0 0,1 1 1 0 0,-1-1-1 0 0,1 1 1 0 0,0-1-1 0 0,0 1 0 0 0,-1 0 1 0 0,1 0-1 0 0,2-2 1 0 0,-2 2-195 0 0,0 0 0 0 0,0 0 0 0 0,0 1-1 0 0,1-1 1 0 0,-1 0 0 0 0,0 1 0 0 0,1-1 0 0 0,-1 1 0 0 0,1-1 0 0 0,-1 1 0 0 0,1 0 0 0 0,-1-1 0 0 0,1 1 0 0 0,-1 0 0 0 0,2 0-1 0 0,7 1-194 0 0,0 1-1 0 0,0 0 0 0 0,0 0 1 0 0,17 7-1 0 0,6 1 513 0 0,-18-7-454 0 0,1-1 1 0 0,-1-1 0 0 0,0 0 0 0 0,0-1-1 0 0,0-1 1 0 0,25-4 0 0 0,2-4 65 0 0,41-14 1 0 0,19-5 126 0 0,-80 24-160 0 0,-1 1 0 0 0,1 1 0 0 0,-1 1 0 0 0,1 1-1 0 0,31 4 1 0 0,110 25 64 0 0,6 1-93 0 0,-92-27-12 0 0,1-3 0 0 0,105-14 0 0 0,26-1 76 0 0,-35 24 250 0 0,-129-5-302 0 0,0-1 0 0 0,0-2 0 0 0,0-2 0 0 0,45-7 0 0 0,17-15 7 0 0,36-6 32 0 0,-124 27-61 0 0,0 1 0 0 0,0 0 0 0 0,0 1 0 0 0,0 2 0 0 0,34 5 1 0 0,35 16 14 0 0,-62-15-19 0 0,-1-1 1 0 0,1-1-1 0 0,1-1 0 0 0,-1-2 0 0 0,0 0 0 0 0,1-2 0 0 0,30-2 1 0 0,39-14 164 0 0,-62 9-46 0 0,1 1 1 0 0,0 1-1 0 0,49 2 0 0 0,14 10-35 0 0,-65-3-64 0 0,1-2 0 0 0,0-2 1 0 0,0 0-1 0 0,0-3 0 0 0,62-10 1 0 0,-13-10 33 0 0,-56 14-40 0 0,1 0 0 0 0,0 1 0 0 0,0 2 1 0 0,0 1-1 0 0,1 2 0 0 0,46 0 0 0 0,-71 3-29 0 0,67 6 37 0 0,1-3-1 0 0,124-8 1 0 0,-167 1-28 0 0,4-2 44 0 0,-1 2 0 0 0,1 1 0 0 0,-1 1 0 0 0,1 2-1 0 0,46 7 1 0 0,-10 4-35 0 0,-1-3 1 0 0,1-2-1 0 0,0-4 0 0 0,107-9 0 0 0,341-59 447 0 0,-451 57-421 0 0,105 1-1 0 0,-32 4-4 0 0,-20-1-59 0 0,-66 3 50 0 0,0-1 0 0 0,0-3 0 0 0,62-14 0 0 0,-92 13-8 0 0,0 2 1 0 0,0 0-1 0 0,0 2 1 0 0,1 1-1 0 0,-1 0 1 0 0,0 2-1 0 0,33 4 1 0 0,-4 0 66 0 0,1-3 0 0 0,0-3-1 0 0,86-10 1 0 0,-1-1 47 0 0,32 14-102 0 0,-57 0-28 0 0,19 0 4 0 0,155-5-18 0 0,-270 2 19 0 0,128-5 22 0 0,-124 7-17 0 0,1 1 1 0 0,-1 1 0 0 0,1 1 0 0 0,35 10 0 0 0,-39-8-14 0 0,1-2-1 0 0,0 0 1 0 0,0-1-1 0 0,33 1 1 0 0,80-9 16 0 0,-84 2-12 0 0,65 4 0 0 0,196 3-20 0 0,-164-7 15 0 0,78 16-35 0 0,-50-1 109 0 0,9-1-76 0 0,116 1 53 0 0,96-19-84 0 0,-329 8-24 0 0,106 15 0 0 0,11 1 65 0 0,-128-15-11 0 0,451 3 0 0 0,-436-5 18 0 0,0 4 1 0 0,0 2 0 0 0,0 3 0 0 0,84 24 0 0 0,-129-29 19 0 0,0 0 0 0 0,0-1 0 0 0,0-1 0 0 0,29-2 1 0 0,96-14 358 0 0,-96 7-334 0 0,100 0-1 0 0,15 19-66 0 0,76 2 37 0 0,-41 1-34 0 0,-36 0 33 0 0,356 12 36 0 0,-387-24 19 0 0,67-14 75 0 0,140-23 59 0 0,-282 30-183 0 0,109 9 1 0 0,-149-4-24 0 0,0-2 0 0 0,0 0 0 0 0,21-4 1 0 0,7 0-59 0 0,25-4 72 0 0,-47 4-28 0 0,1 2-1 0 0,49 1 1 0 0,-73 1-99 0 0,0 1 0 0 0,-1 1 0 0 0,1-1 0 0 0,-1 0 0 0 0,1 1 0 0 0,-1 0 0 0 0,1 0 1 0 0,-1 0-1 0 0,0 0 0 0 0,1 0 0 0 0,-1 1 0 0 0,0-1 0 0 0,0 1 0 0 0,0 0 0 0 0,0 0 1 0 0,0 0-1 0 0,0 0 0 0 0,-1 1 0 0 0,1-1 0 0 0,2 4 0 0 0,25-34-12553 0 0,-22 22 8690 0 0,8 3-1966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5:53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5457 0 0,'2'3'991'0'0,"1"-1"1"0"0,-1 0-1 0 0,0 1 0 0 0,0 0 1 0 0,0-1-1 0 0,0 1 0 0 0,2 5 0 0 0,3 3 1584 0 0,-3-7-2228 0 0,-1 0 0 0 0,1-1 0 0 0,1 1 0 0 0,-1-1 0 0 0,0 0 0 0 0,1-1 0 0 0,-1 1 0 0 0,1-1 0 0 0,0 0 0 0 0,0 0 0 0 0,0 0 0 0 0,0-1 0 0 0,6 2 0 0 0,12 1-353 0 0,39 3-1 0 0,-34-5 323 0 0,262 41 443 0 0,11-2-478 0 0,-148-23-162 0 0,-112-14 7 0 0,-1-2-1 0 0,1-1 1 0 0,63-8 0 0 0,116-29-62 0 0,-115 16 111 0 0,-65 13-29 0 0,1 3 1 0 0,-1 1-1 0 0,1 2 1 0 0,0 1-1 0 0,-1 3 1 0 0,1 1-1 0 0,-1 2 1 0 0,50 13 0 0 0,-31-2-97 0 0,1-2 1 0 0,1-4 0 0 0,0-2-1 0 0,100 3 1 0 0,378-1 464 0 0,-383 3-348 0 0,0-8 1 0 0,159-13-1 0 0,-239 3-61 0 0,1 3 0 0 0,121 16-1 0 0,147 44 5 0 0,-209-38-60 0 0,0-6-1 0 0,148-3 1 0 0,-70-4 119 0 0,160-12 230 0 0,-2-29-235 0 0,-193 15-167 0 0,-46 9-3 0 0,263 15 1 0 0,-243-1 63 0 0,236-23 1 0 0,-200 5 155 0 0,352 28 205 0 0,-139 4-350 0 0,-235-20 2 0 0,298 8 229 0 0,-281 4-168 0 0,242-17 0 0 0,266-31-19 0 0,-360 11-30 0 0,41-2 142 0 0,213 25-46 0 0,-400 3-182 0 0,539-35 214 0 0,-432 14-146 0 0,21-2-69 0 0,183-12 43 0 0,-162 14-32 0 0,-156 10 1 0 0,185-20 26 0 0,353-29-2 0 0,-486 63 19 0 0,74-4-38 0 0,-235-3 8 0 0,0 4 0 0 0,0 3 0 0 0,0 2 0 0 0,137 31-1 0 0,-138-24 1 0 0,1-4 1 0 0,107 1-1 0 0,-33-4-2 0 0,-67-2 35 0 0,-1-3 0 0 0,0-3 0 0 0,91-17 0 0 0,-137 16-52 0 0,-1 1 1 0 0,0 2-1 0 0,1 1 0 0 0,-1 1 1 0 0,1 1-1 0 0,-1 2 0 0 0,45 11 1 0 0,101 35-567 0 0,-139-34 560 0 0,-26-11 6 0 0,0-1-1 0 0,0 0 1 0 0,1 0-1 0 0,20 4 1 0 0,-8-1-319 0 0,-23-7 212 0 0,0 0 0 0 0,1 1 1 0 0,-1-1-1 0 0,0 0 0 0 0,1 1 1 0 0,-1-1-1 0 0,0 1 0 0 0,0-1 0 0 0,1 1 1 0 0,-1-1-1 0 0,0 1 0 0 0,0-1 1 0 0,0 0-1 0 0,0 1 0 0 0,0-1 0 0 0,0 1 1 0 0,0-1-1 0 0,0 1 0 0 0,0-1 1 0 0,0 1-1 0 0,0-1 0 0 0,0 1 0 0 0,0-1 1 0 0,0 1-1 0 0,0-1 0 0 0,0 1 0 0 0,0-1 1 0 0,0 1-1 0 0,-1-1 0 0 0,1 0 1 0 0,0 1-1 0 0,0-1 0 0 0,-1 1 0 0 0,1-1 1 0 0,0 0-1 0 0,-1 1 0 0 0,1-1 1 0 0,0 0-1 0 0,-1 1 0 0 0,1-1 0 0 0,-1 0 1 0 0,1 1-1 0 0,0-1 0 0 0,-1 0 1 0 0,1 0-1 0 0,-1 1 0 0 0,-1 0-605 0 0,0 0 1 0 0,1 0-1 0 0,-1-1 1 0 0,1 1-1 0 0,-1 0 0 0 0,0 0 1 0 0,0-1-1 0 0,0 1 0 0 0,1-1 1 0 0,-1 0-1 0 0,0 0 0 0 0,0 1 1 0 0,-2-1-1 0 0,2 0-85 0 0,-21 1-7727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5:55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4593 0 0,'-10'3'281'0'0,"3"1"333"0"0,0-2 0 0 0,0 1 0 0 0,0-1 0 0 0,0 0 0 0 0,0 0 1 0 0,0-1-1 0 0,-1 0 0 0 0,-7 0 0 0 0,15-1-552 0 0,0 0 1 0 0,-1 0 0 0 0,1-1-1 0 0,-1 1 1 0 0,1 0-1 0 0,0 0 1 0 0,-1 0 0 0 0,1 0-1 0 0,0 1 1 0 0,-1-1-1 0 0,1 0 1 0 0,0 0 0 0 0,-1 0-1 0 0,1 0 1 0 0,-1 0-1 0 0,1 0 1 0 0,0 1 0 0 0,-1-1-1 0 0,1 0 1 0 0,0 0-1 0 0,0 0 1 0 0,-1 1 0 0 0,1-1-1 0 0,0 0 1 0 0,-1 0-1 0 0,1 1 1 0 0,0-1 0 0 0,0 0-1 0 0,0 1 1 0 0,-1-1-1 0 0,1 0 1 0 0,0 1 0 0 0,0-1-1 0 0,0 0 1 0 0,0 1-1 0 0,0-1 1 0 0,0 0 0 0 0,-1 1-1 0 0,8 17 1123 0 0,20 12 929 0 0,-22-28-1852 0 0,1-1 0 0 0,-1 1 0 0 0,0-1 0 0 0,1 0 0 0 0,-1 0 0 0 0,1 0 0 0 0,-1-1 0 0 0,1 0 0 0 0,-1 0 0 0 0,1 0 0 0 0,-1-1 0 0 0,10-2 0 0 0,21 0 385 0 0,47 5 421 0 0,-1 3 1 0 0,123 25 0 0 0,-133-15-810 0 0,-8-1-6 0 0,1-2 0 0 0,0-4 0 0 0,80 1 0 0 0,399-28 795 0 0,-268 4-223 0 0,19 0-613 0 0,144-6-131 0 0,-197 7 220 0 0,6 6-175 0 0,266 25 1 0 0,-371-11 210 0 0,210-20 0 0 0,-19-2 75 0 0,101-17 38 0 0,-270 14-243 0 0,-98 16-159 0 0,134 11 0 0 0,-26 0 42 0 0,139 6 32 0 0,-95-1 2 0 0,-187-12-125 0 0,-2-1 26 0 0,-1 1 0 0 0,1 1-1 0 0,-1 2 1 0 0,45 12 0 0 0,-70-14-89 0 0,0 0-1 0 0,0 0 1 0 0,0 1-1 0 0,0-1 1 0 0,-1 1-1 0 0,1 0 1 0 0,4 6-1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19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10210 0 0,'1'9'1993'0'0,"1"1"-185"0"0,1 0-48 0 0,1 0-383 0 0,0-5-313 0 0,5-1-248 0 0,2 0-264 0 0,4 1-216 0 0,2-1-144 0 0,3 0-104 0 0,3-1-128 0 0,2 1-376 0 0,2-2-624 0 0,2-4-936 0 0,3-2-1105 0 0,-4-6-360 0 0,3-1-2984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08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 1 6745 0 0,'-23'19'14303'0'0,"5"9"-9122"0"0,-9 38-6752 0 0,15-34 2809 0 0,-80 172-973 0 0,-44 116-2342 0 0,140-338 766 0 0,20-64 625 0 0,-21 76 720 0 0,-1-1 0 0 0,1 1 0 0 0,0 0 0 0 0,0 0 0 0 0,1 0 0 0 0,0 0 0 0 0,0 0 0 0 0,0 1 0 0 0,1 0 0 0 0,9-9 0 0 0,-12 13-7 0 0,-1 1 0 0 0,1-1 0 0 0,-1 0 0 0 0,1 1 0 0 0,0-1 0 0 0,-1 1 0 0 0,1 0 0 0 0,0-1 0 0 0,-1 1 1 0 0,1 0-1 0 0,0 0 0 0 0,0 0 0 0 0,-1 0 0 0 0,1 1 0 0 0,0-1 0 0 0,-1 0 0 0 0,1 1 0 0 0,0-1 0 0 0,-1 1 0 0 0,1 0 0 0 0,-1-1 0 0 0,1 1 1 0 0,-1 0-1 0 0,1 0 0 0 0,1 2 0 0 0,39 32 220 0 0,-32-25-217 0 0,23 21-54 0 0,-15-12-226 0 0,28 21 0 0 0,-39-35-624 0 0,0-1 1 0 0,1 1 0 0 0,-1-1 0 0 0,13 5 0 0 0,-19-9 606 0 0,0 1 0 0 0,0-1-1 0 0,-1 1 1 0 0,1-1 0 0 0,0 0 0 0 0,0 1-1 0 0,0-1 1 0 0,0 0 0 0 0,0 0 0 0 0,0 0-1 0 0,0 0 1 0 0,0 1 0 0 0,0-1 0 0 0,0 0 0 0 0,0-1-1 0 0,0 1 1 0 0,0 0 0 0 0,0 0 0 0 0,-1 0-1 0 0,1-1 1 0 0,0 1 0 0 0,0 0 0 0 0,0-1 0 0 0,0 1-1 0 0,0 0 1 0 0,0-1 0 0 0,-1 0 0 0 0,2 0-1 0 0,-1-1-331 0 0,0 0 0 0 0,0 0 0 0 0,0 0 0 0 0,-1 0 0 0 0,1 0 0 0 0,-1 0 0 0 0,0 0 0 0 0,1 0 0 0 0,-1-1-1 0 0,0-1 1 0 0,1-11-1104 0 0,1-2-270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08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54 6737 0 0,'-14'-53'11591'0'0,"18"58"-9757"0"0,3 8-133 0 0,0 21-1046 0 0,-2 0-1 0 0,-1 0 1 0 0,-1 38-1 0 0,4 33-876 0 0,-2-56-332 0 0,-4-25-807 0 0,2 1 0 0 0,1-1 0 0 0,0 1 0 0 0,13 35 0 0 0,-7-44-1737 0 0,-9-16 2926 0 0,-1 0 0 0 0,0 1-1 0 0,1-1 1 0 0,-1 0 0 0 0,0 0-1 0 0,1 0 1 0 0,-1 0 0 0 0,0 0-1 0 0,1 0 1 0 0,-1 0 0 0 0,0 0-1 0 0,1 0 1 0 0,-1 0 0 0 0,1 0-1 0 0,-1 0 1 0 0,0 0 0 0 0,1 0-1 0 0,-1 0 1 0 0,0 0 0 0 0,1 0-1 0 0,-1 0 1 0 0,0 0 0 0 0,1 0-1 0 0,-1 0 1 0 0,0-1 0 0 0,1 1-1 0 0,-1 0 1 0 0,0 0 0 0 0,0 0-1 0 0,1-1 1 0 0,-1 1 0 0 0,0 0-1 0 0,0 0 1 0 0,1-1 0 0 0,-1 1-1 0 0,0 0 1 0 0,0-1 0 0 0,0 1-1 0 0,1 0 1 0 0,-1-1 0 0 0,0 1-1 0 0,0 0 1 0 0,0-1 0 0 0,0 1-1 0 0,0 0 1 0 0,0-1 0 0 0,6-10-3971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09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62 9466 0 0,'5'-62'13117'0'0,"-6"74"-12291"0"0,-1 0 0 0 0,0-1 0 0 0,-6 17 0 0 0,-2 7-797 0 0,-4 22-104 0 0,-9 48-1109 0 0,17-36-2565 0 0,6-68 3571 0 0,0 0 0 0 0,0 0 0 0 0,0 0 0 0 0,0 0-1 0 0,0 0 1 0 0,0 0 0 0 0,0 0 0 0 0,0 0-1 0 0,0 0 1 0 0,1 0 0 0 0,-1-1 0 0 0,0 1-1 0 0,1 0 1 0 0,-1 0 0 0 0,0 0 0 0 0,2 1-1 0 0,-2-2 132 0 0,1 1 0 0 0,-1-1-1 0 0,1 0 1 0 0,-1 0 0 0 0,0 0-1 0 0,1-1 1 0 0,-1 1 0 0 0,1 0 0 0 0,-1 0-1 0 0,0 0 1 0 0,1 0 0 0 0,-1 0-1 0 0,0 0 1 0 0,1-1 0 0 0,-1 1-1 0 0,0 0 1 0 0,1 0 0 0 0,-1 0-1 0 0,0-1 1 0 0,1 1 0 0 0,-1 0-1 0 0,0 0 1 0 0,1-1 0 0 0,-1 1-1 0 0,0 0 1 0 0,0-1 0 0 0,1 0-1 0 0,22-36 27 0 0,-16 25 95 0 0,-3 6 134 0 0,1 0 0 0 0,0 1 0 0 0,1 0 0 0 0,-1 0-1 0 0,1 0 1 0 0,0 0 0 0 0,0 1 0 0 0,1 0 0 0 0,-1 0 0 0 0,1 1-1 0 0,0 0 1 0 0,0 0 0 0 0,0 1 0 0 0,12-3 0 0 0,-15 4-257 0 0,1 0-1 0 0,0 0 1 0 0,0 1 0 0 0,0 0 0 0 0,-1 0 0 0 0,1 0 0 0 0,0 1-1 0 0,0 0 1 0 0,0 0 0 0 0,7 2 0 0 0,-9-2-264 0 0,1 1-1 0 0,-1 0 1 0 0,1 0 0 0 0,-1 0-1 0 0,0 0 1 0 0,0 0 0 0 0,1 1-1 0 0,-2 0 1 0 0,1-1 0 0 0,0 1-1 0 0,-1 0 1 0 0,1 0 0 0 0,-1 0-1 0 0,3 5 1 0 0,-5 7-4737 0 0,-3-5-358 0 0</inkml:trace>
  <inkml:trace contextRef="#ctx0" brushRef="#br0" timeOffset="1">1 504 6785 0 0,'4'5'11536'0'0,"8"-4"-7126"0"0,14-6-4222 0 0,-20 4 1042 0 0,43-6-297 0 0,61-1 0 0 0,-52 5-2854 0 0,0-2-3342 0 0,-20-7-2786 0 0,-21 4 1532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09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28 13155 0 0,'-21'1'7200'0'0,"36"-2"-4099"0"0,-6 0-2945 0 0,0 1 1 0 0,0 0 0 0 0,1 1-1 0 0,-1 0 1 0 0,16 5-1 0 0,30 2-59 0 0,-51-8-94 0 0,0 0 1 0 0,-1 0 0 0 0,1-1-1 0 0,0 1 1 0 0,0-1-1 0 0,-1 0 1 0 0,1 0 0 0 0,-1 0-1 0 0,1 0 1 0 0,-1-1-1 0 0,1 0 1 0 0,3-2 0 0 0,-6 4-5 0 0,-1 0 0 0 0,1 0 1 0 0,-1 0-1 0 0,1 0 1 0 0,-1-1-1 0 0,1 1 1 0 0,-1 0-1 0 0,1 0 1 0 0,-1-1-1 0 0,1 1 0 0 0,-1 0 1 0 0,0-1-1 0 0,1 1 1 0 0,-1 0-1 0 0,1-1 1 0 0,-1 1-1 0 0,0-1 1 0 0,0 1-1 0 0,1 0 0 0 0,-1-1 1 0 0,0 1-1 0 0,1-1 1 0 0,-1 1-1 0 0,0-1 1 0 0,0 1-1 0 0,0-1 1 0 0,0 1-1 0 0,0-1 0 0 0,0 1 1 0 0,1-1-1 0 0,-1 0 1 0 0,0 1-1 0 0,0-1 1 0 0,-1 1-1 0 0,1-1 1 0 0,0 1-1 0 0,0-1 0 0 0,0 1 1 0 0,0-1-1 0 0,0 1 1 0 0,0-1-1 0 0,-1 1 1 0 0,1-1-1 0 0,0 1 1 0 0,0-1-1 0 0,-1 1 0 0 0,1 0 1 0 0,0-1-1 0 0,-1 1 1 0 0,1-1-1 0 0,-1 1 1 0 0,1 0-1 0 0,0-1 1 0 0,-1 1-1 0 0,1 0 0 0 0,-1 0 1 0 0,1-1-1 0 0,-1 1 1 0 0,1 0-1 0 0,-1 0 1 0 0,1 0-1 0 0,-1-1 1 0 0,1 1-1 0 0,-1 0 0 0 0,1 0 1 0 0,-1 0-1 0 0,1 0 1 0 0,-1 0-1 0 0,0 0 1 0 0,-4-1-2 0 0,0 0 1 0 0,0 0 0 0 0,0 0-1 0 0,0 0 1 0 0,-10 1 0 0 0,2 2-15 0 0,1 1 1 0 0,-1 0-1 0 0,1 0 0 0 0,0 2 1 0 0,0-1-1 0 0,1 1 1 0 0,-1 1-1 0 0,1 0 0 0 0,0 1 1 0 0,-16 12-1 0 0,21-14-24 0 0,1 0 0 0 0,0 0-1 0 0,-1 1 1 0 0,2 0 0 0 0,-1 0 0 0 0,1 0 0 0 0,0 0-1 0 0,0 1 1 0 0,0-1 0 0 0,1 1 0 0 0,0 0-1 0 0,1 0 1 0 0,-1 0 0 0 0,1 1 0 0 0,1-1 0 0 0,-1 0-1 0 0,1 1 1 0 0,1-1 0 0 0,-1 9 0 0 0,2-2 11 0 0,1 0 1 0 0,0 0-1 0 0,0 0 0 0 0,2 0 1 0 0,0-1-1 0 0,0 1 1 0 0,1-1-1 0 0,1 0 1 0 0,0 0-1 0 0,1-1 0 0 0,12 18 1 0 0,-16-25-30 0 0,1-1 0 0 0,-1 1 0 0 0,1-1 0 0 0,0 0 0 0 0,1 0 0 0 0,-1 0 1 0 0,1 0-1 0 0,-1-1 0 0 0,1 0 0 0 0,0 0 0 0 0,0 0 0 0 0,0-1 0 0 0,1 1 0 0 0,-1-1 0 0 0,1 0 0 0 0,-1-1 1 0 0,1 0-1 0 0,-1 1 0 0 0,1-2 0 0 0,0 1 0 0 0,0-1 0 0 0,0 0 0 0 0,-1 0 0 0 0,1 0 0 0 0,0-1 0 0 0,0 0 0 0 0,-1 0 1 0 0,1 0-1 0 0,-1-1 0 0 0,10-4 0 0 0,-7 3-613 0 0,-1-1 1 0 0,0 0 0 0 0,0-1-1 0 0,0 1 1 0 0,0-1-1 0 0,-1-1 1 0 0,0 1-1 0 0,0-1 1 0 0,0 0-1 0 0,-1 0 1 0 0,0-1-1 0 0,0 0 1 0 0,0 0 0 0 0,6-15-1 0 0,-4 5-2142 0 0,0 10-1974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0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48 10090 0 0,'-1'1'298'0'0,"1"0"0"0"0,-1 0 0 0 0,0 1 0 0 0,0-1 0 0 0,1 0 0 0 0,-1 1 1 0 0,1-1-1 0 0,-1 1 0 0 0,1-1 0 0 0,0 1 0 0 0,-1-1 0 0 0,1 1 0 0 0,0-1 0 0 0,0 0 0 0 0,0 1 0 0 0,0-1 0 0 0,0 1 0 0 0,0-1 0 0 0,0 1 0 0 0,1-1 0 0 0,-1 1 0 0 0,1 1 0 0 0,0-1-117 0 0,1 0 0 0 0,-1 0 0 0 0,1 0 0 0 0,-1 0 0 0 0,1 0 0 0 0,-1 0 0 0 0,1-1-1 0 0,0 1 1 0 0,0-1 0 0 0,0 1 0 0 0,0-1 0 0 0,4 2 0 0 0,-1 0-115 0 0,0 0 0 0 0,1-1 0 0 0,0 0 0 0 0,-1-1 0 0 0,1 1 0 0 0,0-1 0 0 0,0 0 0 0 0,0 0 0 0 0,0-1 0 0 0,10 0 0 0 0,-1-3-110 0 0,1-1 0 0 0,-1-1 0 0 0,0 0 0 0 0,0-1 0 0 0,0 0 0 0 0,13-10 0 0 0,34-13-1032 0 0,-59 28 1092 0 0,1 0 1 0 0,-1 0-1 0 0,1 1 1 0 0,0-1-1 0 0,-1 1 1 0 0,1 0 0 0 0,-1 0-1 0 0,1 0 1 0 0,-1 1-1 0 0,1-1 1 0 0,-1 1-1 0 0,1 0 1 0 0,4 2 0 0 0,-6-2 22 0 0,1 0 0 0 0,-1-1 1 0 0,0 1-1 0 0,1 0 1 0 0,-1-1-1 0 0,1 1 1 0 0,-1-1-1 0 0,1 0 1 0 0,-1 1-1 0 0,1-1 1 0 0,-1-1-1 0 0,1 1 1 0 0,-1 0-1 0 0,1-1 0 0 0,-1 1 1 0 0,0-1-1 0 0,1 1 1 0 0,-1-1-1 0 0,1 0 1 0 0,-1 0-1 0 0,0 0 1 0 0,0-1-1 0 0,0 1 1 0 0,0 0-1 0 0,0-1 1 0 0,0 0-1 0 0,0 1 0 0 0,3-4 1 0 0,12-19 236 0 0,-14 14 156 0 0,-16 13 243 0 0,10 0-537 0 0,-1 0-1 0 0,0 0 1 0 0,1 0 0 0 0,0 1 0 0 0,0 0-1 0 0,0-1 1 0 0,0 1 0 0 0,1 0-1 0 0,-1 0 1 0 0,-2 8 0 0 0,-16 47 25 0 0,17-46-545 0 0,2 1 1 0 0,0 0 0 0 0,0-1 0 0 0,1 1 0 0 0,2 15 0 0 0,-1-19-1113 0 0,1 0 1 0 0,1 0 0 0 0,0 0 0 0 0,0 0 0 0 0,1 0 0 0 0,0 0-1 0 0,7 12 1 0 0,-8-18-851 0 0,5-2-1522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0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32 7810 0 0,'-1'-16'2887'0'0,"-2"0"6479"0"0,-6 37-5712 0 0,-3 29-4085 0 0,1 0 0 0 0,-3 59 0 0 0,9-38-3605 0 0,4 0-4019 0 0,1-47 1883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0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77 106 7050 0 0,'-24'26'7239'0'0,"-6"15"-2789"0"0,8-9-2727 0 0,33-86-1982 0 0,-6 38 240 0 0,1 1 1 0 0,1 0-1 0 0,0 0 1 0 0,15-23-1 0 0,-20 34 20 0 0,1 1 1 0 0,-1-1-1 0 0,1 1 1 0 0,-1 0-1 0 0,1-1 0 0 0,0 1 1 0 0,0 0-1 0 0,0 1 0 0 0,1-1 1 0 0,-1 1-1 0 0,1-1 1 0 0,0 1-1 0 0,-1 0 0 0 0,1 0 1 0 0,0 1-1 0 0,0-1 0 0 0,0 1 1 0 0,0 0-1 0 0,1 0 0 0 0,-1 0 1 0 0,0 0-1 0 0,0 1 1 0 0,6 0-1 0 0,-8 0 12 0 0,1 0 0 0 0,-1 0-1 0 0,0 1 1 0 0,0-1 0 0 0,0 1 0 0 0,1-1-1 0 0,-1 1 1 0 0,0 0 0 0 0,0 0 0 0 0,0 0 0 0 0,0 0-1 0 0,0 0 1 0 0,0 1 0 0 0,0-1 0 0 0,-1 0-1 0 0,1 1 1 0 0,0 0 0 0 0,-1-1 0 0 0,1 1-1 0 0,-1 0 1 0 0,0 0 0 0 0,1 0 0 0 0,-1 0 0 0 0,0 0-1 0 0,0 0 1 0 0,0 0 0 0 0,0 0 0 0 0,-1 0-1 0 0,1 0 1 0 0,-1 0 0 0 0,1 1 0 0 0,-1-1 0 0 0,0 0-1 0 0,0 0 1 0 0,0 1 0 0 0,0-1 0 0 0,0 0-1 0 0,0 1 1 0 0,0-1 0 0 0,-1 0 0 0 0,-1 4 0 0 0,0 3 58 0 0,-1 1 0 0 0,0-1 0 0 0,-1 0 0 0 0,0 1 0 0 0,-1-2 0 0 0,1 1 0 0 0,-2 0 0 0 0,-6 8 0 0 0,0-3-10 0 0,-1 0-1 0 0,0-1 1 0 0,-1-1 0 0 0,0 0-1 0 0,-1-1 1 0 0,-21 12-1 0 0,86-33 291 0 0,-11-3-653 0 0,-3 1-2942 0 0,53-25-1 0 0,-86 36 2856 0 0,0-1 1 0 0,-1 1-1 0 0,1-1 0 0 0,-1 0 0 0 0,1 0 0 0 0,-1 0 1 0 0,0 0-1 0 0,0 0 0 0 0,0-1 0 0 0,0 1 0 0 0,0-1 0 0 0,-1 1 1 0 0,3-4-1 0 0,4-8-2092 0 0,15-6-2618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1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192 152 10762 0 0,'-7'-4'952'0'0,"0"1"-1"0"0,0 0 1 0 0,0 0-1 0 0,0 0 1 0 0,0 1-1 0 0,-1 0 1 0 0,1 1-1 0 0,-1-1 1 0 0,1 1-1 0 0,-1 1 1 0 0,0 0-1 0 0,-11 0 1 0 0,15 1-807 0 0,0 0-1 0 0,0 0 1 0 0,0 0 0 0 0,0 1-1 0 0,0-1 1 0 0,1 1 0 0 0,-1 0 0 0 0,0 0-1 0 0,1 0 1 0 0,-1 1 0 0 0,1-1-1 0 0,0 1 1 0 0,0 0 0 0 0,0 0 0 0 0,0 0-1 0 0,0 0 1 0 0,1 0 0 0 0,-1 1-1 0 0,1-1 1 0 0,0 1 0 0 0,0 0 0 0 0,0-1-1 0 0,0 1 1 0 0,-1 6 0 0 0,1-2-126 0 0,1-1 0 0 0,-1 1 1 0 0,1-1-1 0 0,1 1 0 0 0,-1-1 1 0 0,1 1-1 0 0,0 0 0 0 0,1-1 0 0 0,0 1 1 0 0,0-1-1 0 0,1 1 0 0 0,0-1 1 0 0,0 0-1 0 0,1 0 0 0 0,0 0 1 0 0,4 8-1 0 0,-5-11-21 0 0,0 0-1 0 0,0-1 1 0 0,0 1 0 0 0,1-1 0 0 0,-1 0-1 0 0,1 1 1 0 0,0-1 0 0 0,0 0 0 0 0,0-1-1 0 0,0 1 1 0 0,1 0 0 0 0,-1-1 0 0 0,1 0 0 0 0,-1 0-1 0 0,1 0 1 0 0,0 0 0 0 0,0 0 0 0 0,0-1-1 0 0,0 0 1 0 0,0 0 0 0 0,0 0 0 0 0,0 0-1 0 0,0-1 1 0 0,0 1 0 0 0,1-1 0 0 0,-1 0-1 0 0,0-1 1 0 0,0 1 0 0 0,0-1 0 0 0,7-1-1 0 0,-5 0 6 0 0,-1 0-1 0 0,1-1 1 0 0,-1 1-1 0 0,1-1 1 0 0,-1 0-1 0 0,0-1 1 0 0,0 0-1 0 0,0 1 1 0 0,-1-1-1 0 0,1-1 1 0 0,-1 1-1 0 0,0-1 0 0 0,0 1 1 0 0,-1-1-1 0 0,1 0 1 0 0,-1-1-1 0 0,0 1 1 0 0,0-1-1 0 0,-1 1 1 0 0,0-1-1 0 0,3-10 1 0 0,-3 7-3 0 0,0 1 1 0 0,0-1-1 0 0,-1 0 1 0 0,0 0-1 0 0,-1 0 0 0 0,1 0 1 0 0,-2 1-1 0 0,1-1 1 0 0,-2 0-1 0 0,1 0 1 0 0,-1 1-1 0 0,0-1 1 0 0,-1 0-1 0 0,-4-10 1 0 0,-5 0-711 0 0,0 1 1 0 0,-1 0-1 0 0,0 1 1 0 0,-2 0-1 0 0,-21-19 1 0 0,27 28-361 0 0,3 0-1407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1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10210 0 0,'17'18'8995'0'0,"-6"-1"-3491"0"0,-9-13-5188 0 0,0 1 1 0 0,0-1 0 0 0,-1 1-1 0 0,0 0 1 0 0,0-1 0 0 0,0 1-1 0 0,-1 0 1 0 0,1-1 0 0 0,-1 1-1 0 0,0 0 1 0 0,-2 9 0 0 0,0 16-356 0 0,-8 140 811 0 0,10-148-1567 0 0,1-1 1 0 0,1 1-1 0 0,1-1 0 0 0,1 0 0 0 0,11 37 0 0 0,-13-54 260 0 0,5 12-2956 0 0,1-10-2617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2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4 4961 0 0,'-15'4'8557'0'0,"18"3"-2085"0"0,11 2-2958 0 0,3-3-3829 0 0,-2-2 643 0 0,1-1 1 0 0,-1 0-1 0 0,24 0 0 0 0,6-6-1312 0 0,-40 2-8 0 0,0-1 0 0 0,1 1-1 0 0,-1-1 1 0 0,0 0-1 0 0,8-3 1 0 0,-4-7-4470 0 0,-7 8 3870 0 0,6-6-4661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19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65 10322 0 0,'-1'-1'381'0'0,"0"-1"-1"0"0,-1 1 0 0 0,1 0 1 0 0,0-1-1 0 0,0 1 0 0 0,0-1 1 0 0,0 1-1 0 0,0-1 1 0 0,0 0-1 0 0,0 1 0 0 0,0-1 1 0 0,1 0-1 0 0,-1 0 1 0 0,1 0-1 0 0,-1 0 0 0 0,1 1 1 0 0,0-1-1 0 0,-1 0 0 0 0,1 0 1 0 0,0 0-1 0 0,0 0 1 0 0,1-3-1 0 0,0 3-241 0 0,0 1 0 0 0,-1-1 0 0 0,1 1 0 0 0,0 0 0 0 0,0-1 0 0 0,0 1 1 0 0,1 0-1 0 0,-1 0 0 0 0,0 0 0 0 0,0 0 0 0 0,1 0 0 0 0,-1 0 0 0 0,0 0 0 0 0,1 0 0 0 0,-1 0 0 0 0,1 0 0 0 0,-1 1 0 0 0,1-1 1 0 0,0 1-1 0 0,-1-1 0 0 0,1 1 0 0 0,0 0 0 0 0,-1-1 0 0 0,1 1 0 0 0,0 0 0 0 0,2 0 0 0 0,2 1-98 0 0,0-1 1 0 0,0 1-1 0 0,1 0 0 0 0,-1 1 1 0 0,-1-1-1 0 0,1 1 0 0 0,0 0 1 0 0,0 1-1 0 0,-1 0 0 0 0,1-1 0 0 0,-1 2 1 0 0,0-1-1 0 0,0 1 0 0 0,0-1 1 0 0,0 1-1 0 0,6 7 0 0 0,-8-8-98 0 0,0 0 1 0 0,0 0-1 0 0,0 1 0 0 0,0-1 0 0 0,-1 1 1 0 0,0-1-1 0 0,1 1 0 0 0,-1 0 0 0 0,0 0 1 0 0,-1 0-1 0 0,1 0 0 0 0,-1 0 0 0 0,0 0 1 0 0,0 1-1 0 0,0-1 0 0 0,0 0 0 0 0,-1 1 1 0 0,0-1-1 0 0,0 0 0 0 0,0 1 0 0 0,0-1 1 0 0,-1 0-1 0 0,-1 8 0 0 0,-2-5-111 0 0,1-1 0 0 0,-1 1-1 0 0,0-1 1 0 0,-1 0 0 0 0,-5 7 0 0 0,7-9 67 0 0,-1 0 0 0 0,1 0 0 0 0,-1 0 1 0 0,1 1-1 0 0,1-1 0 0 0,-1 1 0 0 0,1 0 0 0 0,-1 0 0 0 0,1 0 1 0 0,1 0-1 0 0,-2 6 0 0 0,3-8 68 0 0,0 1-1 0 0,1-1 1 0 0,-1 1 0 0 0,1-1 0 0 0,0 1-1 0 0,0-1 1 0 0,0 0 0 0 0,1 1 0 0 0,-1-1 0 0 0,1 0-1 0 0,0 0 1 0 0,-1 0 0 0 0,2 0 0 0 0,-1-1-1 0 0,0 1 1 0 0,0 0 0 0 0,1-1 0 0 0,-1 0-1 0 0,1 1 1 0 0,0-1 0 0 0,0 0 0 0 0,0 0-1 0 0,0-1 1 0 0,0 1 0 0 0,0-1 0 0 0,4 2-1 0 0,5 2 4 0 0,0 0-1 0 0,0-1 0 0 0,1 0 1 0 0,0-1-1 0 0,22 3 0 0 0,21-1-2276 0 0,-95 32 3027 0 0,31-28-458 0 0,0 1 0 0 0,0-1 0 0 0,0 1-1 0 0,2 1 1 0 0,-1 0 0 0 0,1 0 0 0 0,1 0 0 0 0,0 0-1 0 0,1 1 1 0 0,0 0 0 0 0,0 0 0 0 0,1 0-1 0 0,-1 13 1 0 0,5-22-118 0 0,0 1 0 0 0,0-1-1 0 0,0 0 1 0 0,1 0 0 0 0,-1-1-1 0 0,1 1 1 0 0,0 0 0 0 0,0 0-1 0 0,0-1 1 0 0,0 1 0 0 0,0-1-1 0 0,0 1 1 0 0,1-1 0 0 0,3 3-1 0 0,2 2 0 0 0,-4-2-153 0 0,1 0 1 0 0,-1-1-1 0 0,2 1 1 0 0,-1-1-1 0 0,0 0 0 0 0,1 0 1 0 0,-1-1-1 0 0,1 0 1 0 0,0 0-1 0 0,1 0 0 0 0,-1-1 1 0 0,0 0-1 0 0,1 0 1 0 0,11 2-1 0 0,-13-4-359 0 0,1 0 0 0 0,0 0 0 0 0,-1-1 0 0 0,1 0 0 0 0,0 0 0 0 0,-1 0 0 0 0,1-1 0 0 0,-1 0 0 0 0,0 0 0 0 0,1 0 0 0 0,-1 0 0 0 0,0-1 0 0 0,0 0 0 0 0,-1 0 0 0 0,1-1 0 0 0,-1 1 0 0 0,8-8 1 0 0,26-31-6575 0 0,-19 19 1095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3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11843 0 0,'-2'0'396'0'0,"-1"1"0"0"0,1 0 1 0 0,0-1-1 0 0,0 1 0 0 0,-1 1 1 0 0,1-1-1 0 0,0 0 0 0 0,0 0 1 0 0,0 1-1 0 0,1-1 0 0 0,-1 1 1 0 0,0 0-1 0 0,0-1 0 0 0,1 1 1 0 0,-3 3-1 0 0,2-1-104 0 0,0-1-1 0 0,0 1 1 0 0,1 0 0 0 0,-1 0-1 0 0,1-1 1 0 0,0 1 0 0 0,0 0-1 0 0,0 7 1 0 0,0 5-75 0 0,1 0-1 0 0,1 0 1 0 0,5 28 0 0 0,-4-28 222 0 0,9 83-114 0 0,2 11-659 0 0,-1-39-2851 0 0,-12-69 2751 0 0,5 16-2008 0 0,3-12-2747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3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7530 0 0,'-41'41'10415'0'0,"40"-39"-10241"0"0,-1 0-1 0 0,1 0 1 0 0,0 0 0 0 0,0 1-1 0 0,0-1 1 0 0,0 0-1 0 0,0 1 1 0 0,0-1 0 0 0,1 1-1 0 0,-1-1 1 0 0,1 1-1 0 0,0-1 1 0 0,0 1 0 0 0,0-1-1 0 0,0 1 1 0 0,0-1 0 0 0,0 1-1 0 0,1-1 1 0 0,0 4-1 0 0,16 50 392 0 0,-15-49-442 0 0,11 27 103 0 0,22 47 1 0 0,-30-72-217 0 0,0 1-1 0 0,1-1 0 0 0,0 0 1 0 0,1 0-1 0 0,0-1 0 0 0,0 0 1 0 0,1 0-1 0 0,0-1 0 0 0,12 9 1 0 0,-18-14 28 0 0,1 0 0 0 0,0 0 0 0 0,1-1 0 0 0,-1 1 0 0 0,0-1 0 0 0,0 0 1 0 0,0 0-1 0 0,1 0 0 0 0,-1-1 0 0 0,1 1 0 0 0,-1-1 0 0 0,0 0 0 0 0,1 0 1 0 0,-1 0-1 0 0,1 0 0 0 0,-1 0 0 0 0,1-1 0 0 0,-1 0 0 0 0,0 1 0 0 0,1-1 1 0 0,-1 0-1 0 0,0-1 0 0 0,0 1 0 0 0,0-1 0 0 0,0 1 0 0 0,0-1 0 0 0,0 0 1 0 0,0 0-1 0 0,0 0 0 0 0,-1-1 0 0 0,1 1 0 0 0,-1 0 0 0 0,3-4 0 0 0,7-10 139 0 0,0 1 0 0 0,-1-1 0 0 0,0-1 0 0 0,12-27 0 0 0,-19 36-226 0 0,3-5 94 0 0,-1 1 0 0 0,-1-1 0 0 0,-1 0 1 0 0,1 0-1 0 0,-2-1 0 0 0,3-15 0 0 0,-6 27-123 0 0,1-1 0 0 0,-1 1 0 0 0,0-1 0 0 0,1 0 0 0 0,-1 1-1 0 0,0-1 1 0 0,-1 1 0 0 0,1-1 0 0 0,0 1 0 0 0,-1-1 0 0 0,0 0 0 0 0,1 1 0 0 0,-1 0-1 0 0,0-1 1 0 0,0 1 0 0 0,-1 0 0 0 0,1-1 0 0 0,0 1 0 0 0,-1 0 0 0 0,1 0 0 0 0,-1 0-1 0 0,0 0 1 0 0,1 0 0 0 0,-1 0 0 0 0,0 1 0 0 0,0-1 0 0 0,0 1 0 0 0,-1-1 0 0 0,1 1 0 0 0,0 0-1 0 0,0 0 1 0 0,-1 0 0 0 0,1 0 0 0 0,-1 0 0 0 0,1 0 0 0 0,-1 1 0 0 0,1-1 0 0 0,-1 1-1 0 0,-4-1 1 0 0,-2 1-484 0 0,0 1-1 0 0,1-1 1 0 0,-1 1-1 0 0,0 1 1 0 0,1-1-1 0 0,-1 1 1 0 0,1 1-1 0 0,0 0 1 0 0,0 0-1 0 0,0 0 1 0 0,0 1-1 0 0,-11 8 1 0 0,6-4 240 0 0,1 1 0 0 0,0 1 0 0 0,0 0 0 0 0,1 0 0 0 0,0 1 0 0 0,-11 16 0 0 0,21-26 500 0 0,0 1-1 0 0,0-1 0 0 0,0 1 0 0 0,1-1 0 0 0,-1 0 1 0 0,0 1-1 0 0,1-1 0 0 0,-1 1 0 0 0,1 0 1 0 0,0-1-1 0 0,-1 1 0 0 0,1-1 0 0 0,0 1 0 0 0,0-1 1 0 0,0 1-1 0 0,0 0 0 0 0,0-1 0 0 0,0 1 1 0 0,1-1-1 0 0,-1 1 0 0 0,0 0 0 0 0,1-1 0 0 0,-1 1 1 0 0,1-1-1 0 0,0 1 0 0 0,-1-1 0 0 0,1 0 1 0 0,0 1-1 0 0,0-1 0 0 0,0 0 0 0 0,0 1 0 0 0,0-1 1 0 0,0 0-1 0 0,0 0 0 0 0,1 0 0 0 0,-1 0 1 0 0,0 0-1 0 0,1 0 0 0 0,-1 0 0 0 0,0-1 0 0 0,1 1 1 0 0,-1 0-1 0 0,1-1 0 0 0,-1 1 0 0 0,1-1 1 0 0,-1 1-1 0 0,1-1 0 0 0,0 0 0 0 0,-1 0 0 0 0,1 0 1 0 0,-1 0-1 0 0,1 0 0 0 0,2 0 0 0 0,24-2 451 0 0,46-8-1 0 0,-43 5-1505 0 0,36-2 1 0 0,-56 7-473 0 0,-1 0 1 0 0,0 1-1 0 0,0 0 1 0 0,12 3-1 0 0,-12 0-2700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4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11907 0 0,'10'5'884'0'0,"-1"-1"0"0"0,1 0 1 0 0,0 0-1 0 0,0-1 1 0 0,0 0-1 0 0,11 1 1 0 0,-8-2-594 0 0,1 0 0 0 0,-1-2 0 0 0,1 1 1 0 0,17-3-1 0 0,-15-1-268 0 0,1 1 0 0 0,-2-2 0 0 0,1 0 0 0 0,0-1 0 0 0,-1-1 0 0 0,0 0 0 0 0,0-1 0 0 0,20-12 1 0 0,-34 19-3 0 0,-1-1 0 0 0,1 1 0 0 0,0 0 0 0 0,0-1 0 0 0,-1 1 0 0 0,1 0 0 0 0,0-1 0 0 0,-1 1 0 0 0,1-1 0 0 0,0 1 0 0 0,-1-1 0 0 0,1 1 0 0 0,0-1 0 0 0,-1 1 0 0 0,1-1 0 0 0,-1 0 0 0 0,1 1 0 0 0,-1-1 0 0 0,0 0 0 0 0,1 0 0 0 0,-1 1 0 0 0,0-1 0 0 0,1 0 0 0 0,-1 0 0 0 0,0 1 1 0 0,0-1-1 0 0,0 0 0 0 0,0 0 0 0 0,0 0 0 0 0,0-1 0 0 0,-1 2-2 0 0,0-1 1 0 0,0 1-1 0 0,0 0 1 0 0,0-1-1 0 0,0 1 1 0 0,0 0-1 0 0,0 0 1 0 0,0 0-1 0 0,0 0 1 0 0,0 0-1 0 0,0 0 1 0 0,0 0 0 0 0,0 0-1 0 0,0 0 1 0 0,0 1-1 0 0,0-1 1 0 0,0 0-1 0 0,0 1 1 0 0,0-1-1 0 0,1 1 1 0 0,-1-1-1 0 0,0 1 1 0 0,0-1-1 0 0,-1 2 1 0 0,-4 1-7 0 0,0 2-1 0 0,1-1 1 0 0,-1 1 0 0 0,1-1 0 0 0,0 2-1 0 0,0-1 1 0 0,0 0 0 0 0,1 1 0 0 0,0 0 0 0 0,0 0-1 0 0,0 0 1 0 0,1 1 0 0 0,0-1 0 0 0,0 1-1 0 0,1 0 1 0 0,0-1 0 0 0,-2 9 0 0 0,1-2-21 0 0,1 0 1 0 0,0 0 0 0 0,1 0-1 0 0,0 1 1 0 0,1-1 0 0 0,1 0-1 0 0,0 1 1 0 0,4 17 0 0 0,-4-27-201 0 0,0 0 1 0 0,0 0-1 0 0,1-1 0 0 0,-1 1 1 0 0,1 0-1 0 0,0-1 0 0 0,4 7 1 0 0,-4-8-126 0 0,-1 0 0 0 0,1 0 0 0 0,0-1 1 0 0,-1 1-1 0 0,1-1 0 0 0,0 1 1 0 0,0-1-1 0 0,0 0 0 0 0,0 1 0 0 0,0-1 1 0 0,1 0-1 0 0,-1 0 0 0 0,0-1 0 0 0,4 2 1 0 0,-6-2 246 0 0,0 0 0 0 0,1 0-1 0 0,-1 0 1 0 0,1 0 0 0 0,-1 0 0 0 0,0 0 0 0 0,1 0 0 0 0,-1 0 0 0 0,0 0 0 0 0,1 0 0 0 0,-1 0 0 0 0,1 0 0 0 0,-1 0 0 0 0,0 0-1 0 0,1 0 1 0 0,-1 0 0 0 0,0-1 0 0 0,1 1 0 0 0,-1 0 0 0 0,0 0 0 0 0,1 0 0 0 0,-1-1 0 0 0,0 1 0 0 0,0 0 0 0 0,1 0 0 0 0,-1-1-1 0 0,0 1 1 0 0,0 0 0 0 0,1 0 0 0 0,-1-1 0 0 0,0 1 0 0 0,0 0 0 0 0,0-1 0 0 0,1 1 0 0 0,-1 0 0 0 0,0-1 0 0 0,0 1 0 0 0,0-1-1 0 0,0 1 1 0 0,0 0 0 0 0,0-1 0 0 0,0 1 0 0 0,0 0 0 0 0,0-1 0 0 0,0 1 0 0 0,0 0 0 0 0,0-1 0 0 0,0 1 0 0 0,0-1 0 0 0,1-6-1542 0 0,9-2-3557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4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1 135 9314 0 0,'0'-3'622'0'0,"0"0"1"0"0,0 0-1 0 0,1 0 1 0 0,-1 1-1 0 0,1-1 1 0 0,0 0-1 0 0,0 0 1 0 0,0 1-1 0 0,0-1 1 0 0,0 0-1 0 0,0 1 1 0 0,1 0-1 0 0,-1-1 1 0 0,4-3-1 0 0,-1 2-194 0 0,0 0 0 0 0,0 1 0 0 0,0-1 0 0 0,1 1 0 0 0,-1 0 0 0 0,1 0 0 0 0,6-2 0 0 0,9-3-421 0 0,0 0-1 0 0,0 2 1 0 0,24-4 0 0 0,-19 4 741 0 0,-16 4-707 0 0,-1 0 23 0 0,0 1-1 0 0,0-2 1 0 0,-1 1-1 0 0,1-1 1 0 0,-1 0-1 0 0,8-5 1 0 0,-70 39 682 0 0,29-13-708 0 0,7-6-33 0 0,1 1 0 0 0,0 0 0 0 0,1 2 0 0 0,-24 24 0 0 0,37-34-17 0 0,0-1-1 0 0,1 1 0 0 0,0 0 1 0 0,0 0-1 0 0,0 0 0 0 0,0 0 0 0 0,1 1 1 0 0,0-1-1 0 0,0 1 0 0 0,1-1 1 0 0,-1 1-1 0 0,1 0 0 0 0,0-1 0 0 0,1 1 1 0 0,-1 0-1 0 0,1 0 0 0 0,0 0 1 0 0,1-1-1 0 0,-1 1 0 0 0,1 0 0 0 0,0 0 1 0 0,4 9-1 0 0,-3-10-31 0 0,0 0 0 0 0,0 0 1 0 0,1 0-1 0 0,0 0 0 0 0,0 0 0 0 0,0-1 0 0 0,1 1 0 0 0,0-1 0 0 0,-1 0 1 0 0,2 0-1 0 0,-1 0 0 0 0,0 0 0 0 0,1-1 0 0 0,-1 0 0 0 0,1 0 1 0 0,0 0-1 0 0,0-1 0 0 0,0 1 0 0 0,0-1 0 0 0,1 0 0 0 0,-1-1 0 0 0,1 1 1 0 0,-1-1-1 0 0,1 0 0 0 0,-1-1 0 0 0,11 1 0 0 0,-5-1-466 0 0,-1 0 0 0 0,1-1 1 0 0,-1 0-1 0 0,1 0 0 0 0,0-1 0 0 0,-1-1 0 0 0,0 0 0 0 0,0 0 1 0 0,0-1-1 0 0,0 0 0 0 0,0-1 0 0 0,-1 0 0 0 0,13-9 0 0 0,-10 4-166 0 0,0 0 1 0 0,-1-1-1 0 0,0-1 0 0 0,-1 0 0 0 0,14-19 0 0 0,-20 24 758 0 0,0 1-1 0 0,-1-1 1 0 0,0 0-1 0 0,0 0 1 0 0,0 0 0 0 0,1-7-1 0 0,-3 10 257 0 0,-1 0-1 0 0,1 1 1 0 0,-1-1 0 0 0,0 0-1 0 0,0 1 1 0 0,0-1 0 0 0,0 0-1 0 0,-1 1 1 0 0,1-1 0 0 0,-1 0 0 0 0,0 1-1 0 0,-3-8 1 0 0,3 9-240 0 0,1 1 1 0 0,-1-1-1 0 0,0 0 1 0 0,0 0-1 0 0,0 0 1 0 0,0 1-1 0 0,-1-1 1 0 0,1 1-1 0 0,0-1 1 0 0,-1 1-1 0 0,1-1 1 0 0,-1 1-1 0 0,1 0 1 0 0,-1 0-1 0 0,0-1 1 0 0,-3 0-1 0 0,4 2 35 0 0,0-1-1 0 0,-1 1 0 0 0,1 0 0 0 0,0 0 0 0 0,-1 0 0 0 0,1 0 0 0 0,0 0 0 0 0,0 0 0 0 0,-1 0 0 0 0,1 1 0 0 0,0-1 0 0 0,-1 0 0 0 0,1 1 0 0 0,0-1 0 0 0,0 1 0 0 0,0-1 1 0 0,-1 1-1 0 0,1 0 0 0 0,-1 0 0 0 0,-2 3 161 0 0,0 0-1 0 0,0-1 1 0 0,0 1 0 0 0,1 0 0 0 0,0 1 0 0 0,0-1-1 0 0,0 1 1 0 0,0-1 0 0 0,1 1 0 0 0,-1 0 0 0 0,-1 5 0 0 0,-15 59-801 0 0,18-65 471 0 0,0 1-1 0 0,0 0 0 0 0,1-1 0 0 0,0 1 0 0 0,0 0 1 0 0,0 0-1 0 0,0-1 0 0 0,1 1 0 0 0,-1 0 0 0 0,1-1 1 0 0,0 1-1 0 0,1-1 0 0 0,1 6 0 0 0,-2-9 32 0 0,0 0 0 0 0,0 0 0 0 0,0 0 0 0 0,0 0 0 0 0,1 0 0 0 0,-1 0 0 0 0,0 0 0 0 0,1 0 0 0 0,-1 0 0 0 0,0-1 0 0 0,1 1 0 0 0,-1 0 0 0 0,1-1 0 0 0,-1 1 0 0 0,1-1-1 0 0,-1 0 1 0 0,1 0 0 0 0,-1 1 0 0 0,1-1 0 0 0,2 0 0 0 0,38-3 5 0 0,-21 2-25 0 0,45 8-936 0 0,-3 0-7246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5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16 12619 0 0,'-16'27'6938'0'0,"3"5"-3437"0"0,12-29-3427 0 0,0-1 1 0 0,0 1 0 0 0,0 0 0 0 0,1 0-1 0 0,-1 0 1 0 0,1 0 0 0 0,0 0-1 0 0,0 0 1 0 0,0 0 0 0 0,1 0 0 0 0,-1 0-1 0 0,0 0 1 0 0,1 0 0 0 0,0 0-1 0 0,0 0 1 0 0,0 0 0 0 0,0 0 0 0 0,0-1-1 0 0,4 6 1 0 0,1-8-153 0 0,0-9-158 0 0,3-16-367 0 0,-8 21 478 0 0,2-5-52 0 0,0 0 1 0 0,1 0-1 0 0,0 1 0 0 0,1-1 0 0 0,0 1 0 0 0,9-13 0 0 0,-12 19 160 0 0,1-1 1 0 0,-1 1-1 0 0,1 0 0 0 0,-1 0 0 0 0,1 0 0 0 0,0 0 1 0 0,0 0-1 0 0,0 1 0 0 0,0-1 0 0 0,0 1 1 0 0,0 0-1 0 0,0 0 0 0 0,0 0 0 0 0,1 0 0 0 0,-1 0 1 0 0,0 1-1 0 0,1-1 0 0 0,-1 1 0 0 0,0 0 0 0 0,1 0 1 0 0,-1 0-1 0 0,6 2 0 0 0,-5-2 15 0 0,0 1-1 0 0,0 0 1 0 0,1 0-1 0 0,-1 0 1 0 0,0 1-1 0 0,0-1 1 0 0,0 1-1 0 0,0 0 1 0 0,-1 0-1 0 0,1 0 1 0 0,5 5-1 0 0,-8-6 14 0 0,0 1 0 0 0,0-1-1 0 0,0 0 1 0 0,0 1 0 0 0,0-1-1 0 0,0 1 1 0 0,-1-1 0 0 0,1 1 0 0 0,0-1-1 0 0,-1 1 1 0 0,0 0 0 0 0,1-1 0 0 0,-1 1-1 0 0,0 0 1 0 0,0-1 0 0 0,0 1-1 0 0,0 0 1 0 0,0-1 0 0 0,0 1 0 0 0,0 0-1 0 0,-1-1 1 0 0,1 1 0 0 0,-1 0 0 0 0,1-1-1 0 0,-1 1 1 0 0,1-1 0 0 0,-1 1-1 0 0,0-1 1 0 0,0 1 0 0 0,0-1 0 0 0,0 0-1 0 0,-1 2 1 0 0,-58 74 222 0 0,44-59-193 0 0,1 1 1 0 0,1 0-1 0 0,-17 30 1 0 0,31-48-42 0 0,-1-1 0 0 0,1 1 0 0 0,-1-1 0 0 0,1 1 1 0 0,0-1-1 0 0,0 1 0 0 0,-1-1 0 0 0,1 1 0 0 0,0-1 0 0 0,0 1 0 0 0,-1-1 1 0 0,1 1-1 0 0,0 0 0 0 0,0-1 0 0 0,0 1 0 0 0,0-1 0 0 0,0 1 1 0 0,0 0-1 0 0,0-1 0 0 0,0 1 0 0 0,0-1 0 0 0,0 1 0 0 0,1 0 0 0 0,-1-1 1 0 0,0 1-1 0 0,0-1 0 0 0,0 1 0 0 0,1-1 0 0 0,-1 1 0 0 0,0-1 1 0 0,1 1-1 0 0,-1-1 0 0 0,0 1 0 0 0,1-1 0 0 0,-1 1 0 0 0,1-1 0 0 0,-1 1 1 0 0,1-1-1 0 0,-1 0 0 0 0,1 1 0 0 0,-1-1 0 0 0,1 0 0 0 0,-1 0 1 0 0,1 1-1 0 0,-1-1 0 0 0,1 0 0 0 0,0 0 0 0 0,-1 0 0 0 0,1 0 0 0 0,-1 1 1 0 0,1-1-1 0 0,-1 0 0 0 0,1 0 0 0 0,0 0 0 0 0,-1 0 0 0 0,1 0 1 0 0,0-1-1 0 0,-1 1 0 0 0,1 0 0 0 0,-1 0 0 0 0,2-1 0 0 0,46-9-282 0 0,-39 8 31 0 0,16-5-3534 0 0,35-13 1 0 0,-28 6-4220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5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20 13147 0 0,'-20'-7'7661'0'0,"31"2"-3154"0"0,36 0-2798 0 0,-14 9-1495 0 0,52 15 0 0 0,12 1-2083 0 0,-31-17-3474 0 0,-65-3 5071 0 0,0 1 0 0 0,0-1 0 0 0,0 0 0 0 0,0 0 0 0 0,0 0 0 0 0,1 0 0 0 0,-1-1 0 0 0,0 1 0 0 0,0 0 0 0 0,0 0 0 0 0,0-1 0 0 0,0 1 0 0 0,0-1 0 0 0,1 1 0 0 0,-1-1 0 0 0,0 1 0 0 0,0-1 0 0 0,-1 0 0 0 0,1 1 0 0 0,0-1 0 0 0,0 0 0 0 0,0 0 0 0 0,1-1 0 0 0,-2 1-133 0 0,0-1 1 0 0,0 1-1 0 0,0 0 0 0 0,0-1 1 0 0,0 1-1 0 0,0 0 0 0 0,0-1 1 0 0,0 1-1 0 0,-1 0 0 0 0,1 0 1 0 0,-1-1-1 0 0,1 1 0 0 0,-2-2 1 0 0,0-4-256 0 0,3-4-4286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6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20 8242 0 0,'-23'-19'14778'0'0,"35"32"-12791"0"0,11 9-1000 0 0,-12-12-795 0 0,0 1 0 0 0,0 0-1 0 0,-2 0 1 0 0,1 1 0 0 0,-1 0 0 0 0,12 24 0 0 0,-16-26-165 0 0,-1 0 1 0 0,-1 0-1 0 0,0 0 1 0 0,0 1-1 0 0,-1-1 1 0 0,0 1 0 0 0,-1-1-1 0 0,0 1 1 0 0,-1 0-1 0 0,0 0 1 0 0,-1 0-1 0 0,0-1 1 0 0,-3 16 0 0 0,-5 6-273 0 0,-1 0 0 0 0,-28 59 0 0 0,1-1-2929 0 0,34-75-110 0 0,5-6-2700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6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56 111 17532 0 0,'-5'-14'2176'0'0,"0"1"-439"0"0,0-4-425 0 0,2 3-544 0 0,1 2-384 0 0,1 1-208 0 0,-1 1-136 0 0,2 2-24 0 0,0 3-16 0 0,3 0-280 0 0,-1 4-512 0 0,3 2-2969 0 0</inkml:trace>
  <inkml:trace contextRef="#ctx0" brushRef="#br0" timeOffset="1">5 352 13043 0 0,'-5'57'7365'0'0,"6"5"-4519"0"0,-1-52-3186 0 0,1 0 0 0 0,1-1 1 0 0,-1 1-1 0 0,1 0 1 0 0,1-1-1 0 0,0 0 0 0 0,0 1 1 0 0,1-1-1 0 0,0 0 0 0 0,7 9 1 0 0,-11-17 149 0 0,0-1 0 0 0,0 1 0 0 0,1 0 0 0 0,-1-1 0 0 0,0 1 0 0 0,1 0 0 0 0,-1-1 0 0 0,0 1 0 0 0,1-1 0 0 0,-1 1 0 0 0,1-1 1 0 0,-1 1-1 0 0,1-1 0 0 0,-1 1 0 0 0,1-1 0 0 0,-1 1 0 0 0,1-1 0 0 0,-1 0 0 0 0,1 1 0 0 0,0-1 0 0 0,-1 0 0 0 0,1 0 0 0 0,0 1 0 0 0,-1-1 1 0 0,1 0-1 0 0,0 0 0 0 0,-1 0 0 0 0,1 0 0 0 0,0 0 0 0 0,-1 0 0 0 0,1 0 0 0 0,0 0 0 0 0,-1 0 0 0 0,1 0 0 0 0,0 0 0 0 0,-1 0 1 0 0,1 0-1 0 0,0-1 0 0 0,-1 1 0 0 0,1 0 0 0 0,0 0 0 0 0,-1-1 0 0 0,1 1 0 0 0,-1-1 0 0 0,1 1 0 0 0,0 0 0 0 0,-1-1 0 0 0,1 1 1 0 0,-1-1-1 0 0,0 1 0 0 0,1-1 0 0 0,-1 1 0 0 0,1-2 0 0 0,7-8-5183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6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 8994 0 0,'7'-4'12458'0'0,"-9"28"-9305"0"0,-4 15-2608 0 0,0-8-447 0 0,1 1 0 0 0,2 0 0 0 0,1-1 0 0 0,2 1 0 0 0,6 57 0 0 0,-6-88-116 0 0,0 1 0 0 0,1-1 0 0 0,-1 0 0 0 0,0 1 0 0 0,0-1 0 0 0,1 0 0 0 0,-1 0 1 0 0,1 1-1 0 0,-1-1 0 0 0,1 0 0 0 0,0 0 0 0 0,-1 0 0 0 0,1 0 0 0 0,0 0 0 0 0,0 0 1 0 0,0 0-1 0 0,-1 0 0 0 0,3 1 0 0 0,-3-2 8 0 0,1 0 1 0 0,0 0 0 0 0,-1 0-1 0 0,1 0 1 0 0,0 0-1 0 0,-1 0 1 0 0,1 0 0 0 0,-1 0-1 0 0,1 0 1 0 0,0-1-1 0 0,-1 1 1 0 0,1 0-1 0 0,-1 0 1 0 0,1-1 0 0 0,0 1-1 0 0,-1 0 1 0 0,1-1-1 0 0,-1 1 1 0 0,1-1-1 0 0,-1 1 1 0 0,0 0 0 0 0,1-1-1 0 0,-1 1 1 0 0,1-1-1 0 0,0-1 1 0 0,5-7-47 0 0,0-2 0 0 0,0 1 0 0 0,4-13 0 0 0,-3 10 58 0 0,27-43-10 0 0,-31 52 12 0 0,0 1 1 0 0,0-1-1 0 0,0 1 0 0 0,0 0 1 0 0,1 0-1 0 0,-1 0 1 0 0,1 0-1 0 0,0 1 0 0 0,-1-1 1 0 0,1 1-1 0 0,0 0 1 0 0,7-2-1 0 0,-10 4 1 0 0,0 0 0 0 0,0 0 0 0 0,0 0-1 0 0,1 0 1 0 0,-1 0 0 0 0,0 1 0 0 0,0-1 0 0 0,0 0-1 0 0,1 1 1 0 0,-1-1 0 0 0,0 1 0 0 0,0-1 0 0 0,0 1 0 0 0,0-1-1 0 0,0 1 1 0 0,0 0 0 0 0,0 0 0 0 0,0-1 0 0 0,0 1 0 0 0,0 0-1 0 0,-1 0 1 0 0,1 0 0 0 0,0 0 0 0 0,-1 0 0 0 0,1 0 0 0 0,0 0-1 0 0,-1 0 1 0 0,1 0 0 0 0,-1 0 0 0 0,0 1 0 0 0,1-1 0 0 0,-1 0-1 0 0,1 2 1 0 0,7 41 100 0 0,-7 7-73 0 0,0-3-1522 0 0,2-15-2247 0 0,-4-14-1545 0 0,0-13 1927 0 0,2 6-3629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7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51 194 11594 0 0,'-12'-27'5839'0'0,"2"4"-1798"0"0,-11-35 0 0 0,19 52-4039 0 0,1-1 1 0 0,-1 1 0 0 0,1-1-1 0 0,1 0 1 0 0,-1 1-1 0 0,1-1 1 0 0,0 0-1 0 0,1 1 1 0 0,-1-1-1 0 0,3-9 1 0 0,-3 16-123 0 0,0 0 0 0 0,1 1 1 0 0,-1-1-1 0 0,0 0 0 0 0,0 0 0 0 0,0 1 1 0 0,0-1-1 0 0,0 0 0 0 0,1 0 1 0 0,-1 1-1 0 0,0-1 0 0 0,0 0 0 0 0,1 0 1 0 0,-1 0-1 0 0,0 1 0 0 0,0-1 1 0 0,1 0-1 0 0,-1 0 0 0 0,0 0 0 0 0,0 0 1 0 0,1 0-1 0 0,-1 1 0 0 0,0-1 1 0 0,0 0-1 0 0,1 0 0 0 0,-1 0 0 0 0,0 0 1 0 0,1 0-1 0 0,-1 0 0 0 0,0 0 1 0 0,1 0-1 0 0,-1 0 0 0 0,0 0 0 0 0,0 0 1 0 0,1 0-1 0 0,-1-1 0 0 0,0 1 1 0 0,1 0-1 0 0,-1 0 0 0 0,0 0 0 0 0,0 0 1 0 0,1 0-1 0 0,-1-1 0 0 0,0 1 1 0 0,0 0-1 0 0,1 0 0 0 0,-1 0 0 0 0,0-1 1 0 0,0 1-1 0 0,0 0 0 0 0,1 0 1 0 0,-1 0-1 0 0,0-1 0 0 0,0 1 0 0 0,0 0 1 0 0,0-1-1 0 0,0 1 0 0 0,0 0 1 0 0,0 0-1 0 0,1-1 0 0 0,-1 1 0 0 0,0 0 1 0 0,0-1-1 0 0,0 1 0 0 0,0 0 1 0 0,0 0-1 0 0,0-1 0 0 0,0 1 0 0 0,9 21-7161 0 0,-4-5 1313 0 0</inkml:trace>
  <inkml:trace contextRef="#ctx0" brushRef="#br0" timeOffset="1">59 179 8626 0 0,'-2'79'13198'0'0,"1"-6"-9517"0"0,1-41-3903 0 0,1 1 0 0 0,2-1 0 0 0,8 39 0 0 0,-11-68-98 0 0,1 1 0 0 0,1 0 0 0 0,-1-1 0 0 0,1 1-1 0 0,-1-1 1 0 0,5 7 0 0 0,-6-10 119 0 0,0 1 1 0 0,1-1-1 0 0,-1 1 0 0 0,0-1 0 0 0,1 1 1 0 0,-1-1-1 0 0,1 0 0 0 0,-1 1 0 0 0,1-1 1 0 0,-1 0-1 0 0,0 1 0 0 0,1-1 0 0 0,-1 0 1 0 0,1 1-1 0 0,-1-1 0 0 0,1 0 0 0 0,0 0 1 0 0,-1 0-1 0 0,1 0 0 0 0,-1 1 0 0 0,1-1 1 0 0,-1 0-1 0 0,1 0 0 0 0,-1 0 0 0 0,1 0 1 0 0,0 0-1 0 0,-1 0 0 0 0,1-1 0 0 0,-1 1 1 0 0,1 0-1 0 0,-1 0 0 0 0,1 0 0 0 0,-1 0 1 0 0,1-1-1 0 0,-1 1 0 0 0,1 0 0 0 0,-1 0 1 0 0,1-1-1 0 0,-1 1 0 0 0,1 0 0 0 0,-1-1 1 0 0,1 1-1 0 0,-1-1 0 0 0,0 1 0 0 0,1-1 1 0 0,-1 1-1 0 0,0 0 0 0 0,1-1 1 0 0,-1 1-1 0 0,0-1 0 0 0,0 1 0 0 0,0-1 1 0 0,1 0-1 0 0,5-9-6510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20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0 11787 0 0,'4'1'9570'0'0,"-4"14"-7210"0"0,-4 18-2129 0 0,-33 126 1308 0 0,8-54-3656 0 0,18-64-347 0 0,10-37 2009 0 0,0 0 1 0 0,0 0 0 0 0,0 0-1 0 0,0 0 1 0 0,1 1-1 0 0,0 6 1 0 0,0-10 433 0 0,0 0 1 0 0,0-1-1 0 0,0 1 1 0 0,1 0-1 0 0,-1 0 1 0 0,0-1-1 0 0,1 1 1 0 0,-1 0-1 0 0,0 0 1 0 0,1-1-1 0 0,-1 1 1 0 0,1 0-1 0 0,-1-1 1 0 0,1 1-1 0 0,0 0 1 0 0,-1-1-1 0 0,1 1 1 0 0,-1-1-1 0 0,1 1 1 0 0,0-1-1 0 0,0 1 1 0 0,-1-1-1 0 0,1 0 1 0 0,0 1-1 0 0,0-1 1 0 0,-1 0-1 0 0,1 0 1 0 0,0 1-1 0 0,0-1 1 0 0,0 0-1 0 0,0 0 1 0 0,-1 0-1 0 0,1 0 0 0 0,0 0 1 0 0,0 0-1 0 0,0 0 1 0 0,0 0-1 0 0,1-1 1 0 0,7 1 319 0 0,0 0-1 0 0,0 1 1 0 0,0 0-1 0 0,16 5 1 0 0,-19-4-423 0 0,-1-1 0 0 0,1 1 0 0 0,0-1 0 0 0,0 0 0 0 0,-1-1-1 0 0,1 1 1 0 0,0-1 0 0 0,0 0 0 0 0,0-1 0 0 0,0 1 0 0 0,0-1 0 0 0,-1 0 0 0 0,11-4 0 0 0,-14 4-394 0 0,0 0 0 0 0,-1 0 0 0 0,1 0 0 0 0,-1-1 0 0 0,1 1-1 0 0,-1-1 1 0 0,0 1 0 0 0,1-1 0 0 0,-1 1 0 0 0,0-1 0 0 0,0 0 0 0 0,0 1 0 0 0,0-1 0 0 0,0 0 0 0 0,-1 0 0 0 0,2-3 0 0 0,1-7-4259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7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0 221 13083 0 0,'3'3'5794'0'0,"14"9"-4013"0"0,-6-8-1402 0 0,0 0 1 0 0,0 0 0 0 0,0-1 0 0 0,0 0-1 0 0,1-1 1 0 0,13 1 0 0 0,74 0-26 0 0,-81-3-314 0 0,-17 0-110 0 0,-1 0-1 0 0,1 0 1 0 0,0 0-1 0 0,0 1 1 0 0,0-1-1 0 0,0 0 1 0 0,0 0-1 0 0,0-1 0 0 0,-1 1 1 0 0,1 0-1 0 0,0 0 1 0 0,0 0-1 0 0,0-1 1 0 0,0 1-1 0 0,-1 0 1 0 0,1-1-1 0 0,0 1 0 0 0,0 0 1 0 0,-1-1-1 0 0,1 1 1 0 0,0-1-1 0 0,0 0 1 0 0,-1 1-1 0 0,1-1 1 0 0,-1 1-1 0 0,1-1 0 0 0,0 0 1 0 0,-1 0-1 0 0,0 1 1 0 0,1-1-1 0 0,-1 0 1 0 0,1 0-1 0 0,-1 1 0 0 0,0-1 1 0 0,1 0-1 0 0,-1 0 1 0 0,0 0-1 0 0,0-1 1 0 0,0-2-598 0 0,-1-1 1 0 0,0 1 0 0 0,0-1 0 0 0,0 1 0 0 0,0 0-1 0 0,-4-7 1 0 0,0-5 122 0 0,-3-6-24 0 0,0 0-1 0 0,-22-42 0 0 0,26 57 872 0 0,0 0 1 0 0,0 1-1 0 0,-1-1 0 0 0,0 1 0 0 0,0 0 0 0 0,-1 0 0 0 0,0 0 1 0 0,0 1-1 0 0,0 0 0 0 0,-1 0 0 0 0,1 1 0 0 0,-12-6 1 0 0,17 9-165 0 0,0 1 0 0 0,0 0 0 0 0,-1-1 0 0 0,1 1 0 0 0,0 0 0 0 0,0 0 0 0 0,0 0 0 0 0,-1-1 0 0 0,1 1 0 0 0,0 1 0 0 0,0-1 0 0 0,-1 0 1 0 0,1 0-1 0 0,0 0 0 0 0,0 1 0 0 0,0-1 0 0 0,-1 0 0 0 0,1 1 0 0 0,0-1 0 0 0,0 1 0 0 0,0 0 0 0 0,0-1 0 0 0,0 1 0 0 0,0 0 1 0 0,0 0-1 0 0,0-1 0 0 0,0 1 0 0 0,0 0 0 0 0,1 0 0 0 0,-1 0 0 0 0,0 0 0 0 0,0 0 0 0 0,1 0 0 0 0,-1 0 0 0 0,1 0 0 0 0,-1 1 0 0 0,1-1 1 0 0,-1 2-1 0 0,-1 3 106 0 0,-1 0 0 0 0,2 1 0 0 0,-1 0 0 0 0,1-1 0 0 0,-1 11 0 0 0,1 4-101 0 0,2 0 1 0 0,0 0-1 0 0,2 0 1 0 0,0-1-1 0 0,9 32 0 0 0,40 99-608 0 0,-38-112-39 0 0,21 46-2818 0 0,-10-26-6150 0 0,-21-49 2540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8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45 10458 0 0,'-54'-12'6824'0'0,"32"9"-4026"0"0,-37 0 0 0 0,80 6-2223 0 0,0 0-1 0 0,38 12 1 0 0,25 5-605 0 0,-70-18-61 0 0,39 6-308 0 0,-50-8 178 0 0,1 0 0 0 0,0 0 0 0 0,0 0-1 0 0,0 0 1 0 0,-1 0 0 0 0,1-1 0 0 0,0 0 0 0 0,0 0 0 0 0,-1 0 0 0 0,6-2 0 0 0,-8 3 143 0 0,-1-1 0 0 0,1 0 1 0 0,0 1-1 0 0,-1-1 0 0 0,1 0 0 0 0,-1 1 1 0 0,1-1-1 0 0,0 0 0 0 0,-1 0 0 0 0,0 1 0 0 0,1-1 1 0 0,-1 0-1 0 0,0 0 0 0 0,1 0 0 0 0,-1 0 1 0 0,0 0-1 0 0,0 0 0 0 0,1 1 0 0 0,-1-1 1 0 0,0 0-1 0 0,0 0 0 0 0,0 0 0 0 0,0 0 0 0 0,-1 0 1 0 0,1 0-1 0 0,0 0 0 0 0,0 0 0 0 0,0 1 1 0 0,-1-1-1 0 0,1 0 0 0 0,0 0 0 0 0,-1 0 0 0 0,1 0 1 0 0,-1 1-1 0 0,1-1 0 0 0,-1 0 0 0 0,0-1 1 0 0,-1 0 38 0 0,0-1 0 0 0,0 0 1 0 0,0 1-1 0 0,0-1 1 0 0,0 1-1 0 0,-1-1 1 0 0,1 1-1 0 0,-1 0 1 0 0,-3-2-1 0 0,3 2 70 0 0,-1 0-1 0 0,1 0 0 0 0,-1 1 1 0 0,0 0-1 0 0,0-1 1 0 0,0 1-1 0 0,1 1 1 0 0,-1-1-1 0 0,0 0 0 0 0,0 1 1 0 0,0 0-1 0 0,0 0 1 0 0,0 0-1 0 0,0 1 0 0 0,0-1 1 0 0,0 1-1 0 0,0 0 1 0 0,0 0-1 0 0,0 0 1 0 0,0 1-1 0 0,1-1 0 0 0,-1 1 1 0 0,0 0-1 0 0,1 0 1 0 0,0 0-1 0 0,-1 0 0 0 0,1 1 1 0 0,0-1-1 0 0,0 1 1 0 0,0 0-1 0 0,1 0 0 0 0,-1 0 1 0 0,1 0-1 0 0,-1 1 1 0 0,1-1-1 0 0,-2 5 1 0 0,-2 4 111 0 0,0-1 0 0 0,1 1 1 0 0,0 0-1 0 0,1 1 0 0 0,1-1 1 0 0,0 1-1 0 0,0 0 0 0 0,1-1 1 0 0,1 1-1 0 0,0 15 1 0 0,2-14-171 0 0,0 0 1 0 0,1 0 0 0 0,1-1 0 0 0,0 1 0 0 0,0-1-1 0 0,2 0 1 0 0,8 20 0 0 0,-7-21-901 0 0,1 0 1 0 0,0 0-1 0 0,1-1 0 0 0,12 15 1 0 0,-18-24 574 0 0,-1-1 0 0 0,0 1 1 0 0,1-1-1 0 0,-1 1 0 0 0,1-1 1 0 0,0 0-1 0 0,-1 0 0 0 0,1 0 1 0 0,0 0-1 0 0,0 0 0 0 0,0 0 1 0 0,-1 0-1 0 0,1 0 0 0 0,0-1 1 0 0,4 1-1 0 0,-5-1 116 0 0,1 0 0 0 0,-1 0 0 0 0,0 0 0 0 0,0 0 0 0 0,0-1 0 0 0,1 1 0 0 0,-1 0 0 0 0,0-1 1 0 0,0 1-1 0 0,0-1 0 0 0,1 1 0 0 0,-1-1 0 0 0,0 0 0 0 0,0 1 0 0 0,0-1 0 0 0,0 0 0 0 0,0 0 0 0 0,-1 0 0 0 0,1 0 0 0 0,0 0 0 0 0,0 0 0 0 0,0 0 0 0 0,-1 0 0 0 0,2-2 0 0 0,8-12-2805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8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118 209 3737 0 0,'4'-11'832'0'0,"-1"0"0"0"0,0-1 1 0 0,0 1-1 0 0,-1-1 1 0 0,0 0-1 0 0,-1 0 0 0 0,-1 1 1 0 0,0-1-1 0 0,0 0 0 0 0,-1 0 1 0 0,-1 0-1 0 0,0 0 0 0 0,0 1 1 0 0,-1-1-1 0 0,-8-19 0 0 0,11 31-763 0 0,0 0-1 0 0,-1 0 0 0 0,1 0 0 0 0,0 0 1 0 0,0-1-1 0 0,0 1 0 0 0,0 0 0 0 0,0 0 1 0 0,0 0-1 0 0,0 0 0 0 0,0 0 0 0 0,0 0 1 0 0,-1-1-1 0 0,1 1 0 0 0,0 0 0 0 0,0 0 1 0 0,0 0-1 0 0,0 0 0 0 0,0 0 1 0 0,0 0-1 0 0,-1 0 0 0 0,1 0 0 0 0,0 0 1 0 0,0 0-1 0 0,0 0 0 0 0,0 0 0 0 0,-1 0 1 0 0,1 0-1 0 0,0 0 0 0 0,0 0 0 0 0,0 0 1 0 0,0 0-1 0 0,0 0 0 0 0,-1 0 0 0 0,1 0 1 0 0,0 0-1 0 0,0 0 0 0 0,0 0 1 0 0,0 0-1 0 0,-1 0 0 0 0,1 0 0 0 0,0 0 1 0 0,0 0-1 0 0,0 0 0 0 0,0 0 0 0 0,0 0 1 0 0,0 1-1 0 0,-1-1 0 0 0,1 0 0 0 0,0 0 1 0 0,0 0-1 0 0,0 0 0 0 0,0 0 0 0 0,0 0 1 0 0,0 1-1 0 0,0-1 0 0 0,0 0 0 0 0,0 0 1 0 0,0 0-1 0 0,0 0 0 0 0,0 0 1 0 0,-1 1-1 0 0,-8 18 1201 0 0,-8 38-1975 0 0,13-43 1106 0 0,-1 2-374 0 0,0 4-619 0 0,-1 0-1 0 0,-1-1 0 0 0,0 0 1 0 0,-1-1-1 0 0,-2 1 1 0 0,-14 21-1 0 0,20-29 754 0 0,14-10 1438 0 0,4 0-910 0 0,65 2 627 0 0,-61-4-1472 0 0,1 2-1 0 0,0 0 1 0 0,29 6 0 0 0,-46-6-65 0 0,0-1 0 0 0,-1 1 1 0 0,1-1-1 0 0,0 1 1 0 0,0 0-1 0 0,-1 0 1 0 0,1 0-1 0 0,-1 0 1 0 0,1 0-1 0 0,-1 0 0 0 0,3 2 1 0 0,-2 0-683 0 0,0 0 0 0 0,-1 0 1 0 0,1 0-1 0 0,0 0 0 0 0,-1 0 0 0 0,0 0 1 0 0,1 1-1 0 0,-1-1 0 0 0,-1 0 0 0 0,1 1 1 0 0,0-1-1 0 0,-1 0 0 0 0,1 4 0 0 0,-5 9-3673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8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14883 0 0,'21'12'6044'0'0,"6"-8"-3754"0"0,30-8-2782 0 0,-30 1 913 0 0,-9 1-1006 0 0,0 0-1 0 0,28-6 1 0 0,-8-8-3308 0 0,-34 13 2866 0 0,0 1 0 0 0,0-1 0 0 0,-1 0 0 0 0,1 0 0 0 0,-1-1 0 0 0,6-6 0 0 0,2-6-5112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9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16580 0 0,'0'-4'613'0'0,"0"-1"0"0"0,1 1 0 0 0,-1-1 0 0 0,1 1 0 0 0,0-1 0 0 0,0 1 0 0 0,1-1 0 0 0,-1 1 0 0 0,3-5 0 0 0,-2 8-500 0 0,-1 0 0 0 0,1-1 0 0 0,-1 1 0 0 0,1 0 0 0 0,-1 0 0 0 0,1 0 0 0 0,-1 1 1 0 0,1-1-1 0 0,0 0 0 0 0,0 1 0 0 0,-1-1 0 0 0,1 1 0 0 0,0-1 0 0 0,0 1 0 0 0,0 0 0 0 0,0 0 0 0 0,-1 0 0 0 0,1 0 0 0 0,0 0 0 0 0,0 0 0 0 0,0 0 0 0 0,0 1 0 0 0,-1-1 0 0 0,4 2 0 0 0,6 0 70 0 0,0 1-1 0 0,-1 1 0 0 0,0 0 1 0 0,1 1-1 0 0,-2 0 0 0 0,1 0 1 0 0,-1 1-1 0 0,18 13 1 0 0,-21-14-164 0 0,1 1 0 0 0,-1-1 0 0 0,0 1 0 0 0,-1 1 1 0 0,1-1-1 0 0,-1 1 0 0 0,-1 0 0 0 0,1 0 0 0 0,-1 0 1 0 0,0 0-1 0 0,-1 1 0 0 0,5 12 0 0 0,-8-16-63 0 0,1 1-1 0 0,-1 0 1 0 0,0 1 0 0 0,0-1-1 0 0,0 0 1 0 0,-1 0-1 0 0,1-1 1 0 0,-1 1 0 0 0,-1 0-1 0 0,1 0 1 0 0,-1 0-1 0 0,1 0 1 0 0,-1-1-1 0 0,-3 5 1 0 0,-6 10-391 0 0,0-1 1 0 0,-15 17-1 0 0,4-4 65 0 0,22-31 365 0 0,0 0 0 0 0,0 1 1 0 0,-1-1-1 0 0,1 0 0 0 0,0 0 0 0 0,0 0 1 0 0,0 1-1 0 0,0-1 0 0 0,0 0 1 0 0,0 1-1 0 0,-1-1 0 0 0,1 0 1 0 0,0 0-1 0 0,0 1 0 0 0,0-1 0 0 0,0 0 1 0 0,0 0-1 0 0,0 1 0 0 0,0-1 1 0 0,0 0-1 0 0,0 1 0 0 0,0-1 0 0 0,1 0 1 0 0,-1 0-1 0 0,0 1 0 0 0,0-1 1 0 0,0 0-1 0 0,0 0 0 0 0,0 1 1 0 0,0-1-1 0 0,0 0 0 0 0,1 0 0 0 0,-1 1 1 0 0,0-1-1 0 0,0 0 0 0 0,0 0 1 0 0,1 0-1 0 0,-1 1 0 0 0,0-1 0 0 0,0 0 1 0 0,1 0-1 0 0,-1 0 0 0 0,18 5 10 0 0,25-5 141 0 0,-40 0-153 0 0,19-2-259 0 0,39-7 0 0 0,-54 8-746 0 0,1-1-1 0 0,-1-1 1 0 0,0 1 0 0 0,0-1 0 0 0,7-4 0 0 0,-24 7-2114 0 0,-16 9 4953 0 0,18-4-1490 0 0,0 1 0 0 0,0-1 1 0 0,0 2-1 0 0,1-1 0 0 0,-1 1 1 0 0,1 0-1 0 0,1 0 0 0 0,0 1 0 0 0,0 0 1 0 0,-5 9-1 0 0,-5 12 1740 0 0,-21 51 1 0 0,28-57-1891 0 0,92-38-156 0 0,-11 7 99 0 0,1-1-4533 0 0,-57 4-410 0 0,-2-4-4082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0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0 19708 0 0,'8'30'5916'0'0,"-11"3"-3795"0"0,-17 33-2598 0 0,11-40 994 0 0,-129 342-1082 0 0,112-305-540 0 0,25-57-1086 0 0,5-8 887 0 0,13-17 554 0 0,-9 9 832 0 0,1 0-1 0 0,0 0 0 0 0,13-9 0 0 0,-18 16-55 0 0,-1 1-1 0 0,1 0 1 0 0,0 0-1 0 0,0 1 0 0 0,0-1 1 0 0,0 1-1 0 0,0 0 1 0 0,0 0-1 0 0,0 0 1 0 0,0 0-1 0 0,0 1 0 0 0,1-1 1 0 0,-1 1-1 0 0,0 0 1 0 0,0 1-1 0 0,0-1 0 0 0,1 1 1 0 0,-1 0-1 0 0,6 1 1 0 0,1 3-4 0 0,1 1-1 0 0,-1 0 1 0 0,0 0 0 0 0,-1 1 0 0 0,11 9 0 0 0,1-1-93 0 0,-22-14-28 0 0,1 0 1 0 0,0-1-1 0 0,-1 1 1 0 0,1-1-1 0 0,0 1 1 0 0,-1-1 0 0 0,1 1-1 0 0,0-1 1 0 0,0 0-1 0 0,0 1 1 0 0,-1-1-1 0 0,1 0 1 0 0,0 1 0 0 0,0-1-1 0 0,0 0 1 0 0,0 0-1 0 0,0 0 1 0 0,-1 0-1 0 0,1 0 1 0 0,0 0 0 0 0,0 0-1 0 0,0 0 1 0 0,0 0-1 0 0,1-1 1 0 0,-2 1-138 0 0,1-1 0 0 0,0 0-1 0 0,-1 0 1 0 0,0 1 0 0 0,1-1 0 0 0,-1 0 0 0 0,1 0-1 0 0,-1 1 1 0 0,0-1 0 0 0,0 0 0 0 0,1 0 0 0 0,-1 0 0 0 0,0 0-1 0 0,0 1 1 0 0,0-1 0 0 0,0 0 0 0 0,0 0 0 0 0,0 0-1 0 0,0-1 1 0 0,-11-44-5393 0 0,2 27 5436 0 0,0 1-1 0 0,-16-24 1 0 0,-4-7 3511 0 0,25 40-1488 0 0,-1 0 0 0 0,1-1 0 0 0,-3-13 0 0 0,7 23-1734 0 0,0-1 1 0 0,0 1-1 0 0,0 0 0 0 0,0-1 0 0 0,0 1 0 0 0,0 0 0 0 0,0-1 0 0 0,1 1 1 0 0,-1 0-1 0 0,0-1 0 0 0,0 1 0 0 0,0 0 0 0 0,1 0 0 0 0,-1-1 0 0 0,0 1 1 0 0,0 0-1 0 0,0 0 0 0 0,1-1 0 0 0,-1 1 0 0 0,0 0 0 0 0,1 0 1 0 0,-1 0-1 0 0,0 0 0 0 0,0-1 0 0 0,1 1 0 0 0,-1 0 0 0 0,0 0 0 0 0,1 0 1 0 0,-1 0-1 0 0,0 0 0 0 0,1 0 0 0 0,-1 0 0 0 0,0 0 0 0 0,1 0 0 0 0,-1 0 1 0 0,0 0-1 0 0,1 0 0 0 0,-1 0 0 0 0,0 0 0 0 0,1 0 0 0 0,-1 0 0 0 0,0 0 1 0 0,0 0-1 0 0,1 1 0 0 0,-1-1 0 0 0,1 0 0 0 0,22 6 241 0 0,-16-5 11 0 0,7 2-325 0 0,57 7 412 0 0,-64-9-1131 0 0,0-1 1 0 0,0-1-1 0 0,-1 1 1 0 0,13-3 0 0 0,-18 2 459 0 0,0 1 1 0 0,0-1 0 0 0,1 0 0 0 0,-1 0 0 0 0,0 1-1 0 0,0-1 1 0 0,0 0 0 0 0,0 0 0 0 0,0 0-1 0 0,0 0 1 0 0,0 0 0 0 0,0 0 0 0 0,0 0-1 0 0,0 0 1 0 0,-1-1 0 0 0,1 1 0 0 0,-1 0-1 0 0,1 0 1 0 0,0-1 0 0 0,-1 1 0 0 0,0 0-1 0 0,1-1 1 0 0,-1 1 0 0 0,0-1 0 0 0,0 1-1 0 0,0 0 1 0 0,0-1 0 0 0,0 1 0 0 0,0-1-1 0 0,0-1 1 0 0,-9-49 584 0 0,6 40-21 0 0,1 0 23 0 0,-4-19 3099 0 0,4 29-1616 0 0,1 17-779 0 0,-2 88 160 0 0,0-59-1789 0 0,2 1 0 0 0,2-1 1 0 0,12 77-1 0 0,-6-98-1943 0 0,-6-22 2153 0 0,-1 0 1 0 0,0-1 0 0 0,1 1 0 0 0,-1 0 0 0 0,1 0 0 0 0,-1-1 0 0 0,1 1-1 0 0,-1 0 1 0 0,1-1 0 0 0,-1 1 0 0 0,1 0 0 0 0,0-1 0 0 0,0 1 0 0 0,-1-1-1 0 0,1 1 1 0 0,0-1 0 0 0,0 1 0 0 0,-1-1 0 0 0,1 0 0 0 0,0 1 0 0 0,0-1-1 0 0,0 0 1 0 0,1 0 0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0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41 10906 0 0,'0'-8'1747'0'0,"0"4"-577"0"0,1 0 0 0 0,-1 0 1 0 0,-1 0-1 0 0,1 0 0 0 0,-1 0 0 0 0,-5-4 5526 0 0,-1 34-5688 0 0,1 23-1311 0 0,2 0 0 0 0,3 0 1 0 0,2 1-1 0 0,9 62 0 0 0,-3-70-1387 0 0,3-23-859 0 0,-10-18 2343 0 0,0-1-1 0 0,1 0 1 0 0,-1 1 0 0 0,1-1-1 0 0,-1 0 1 0 0,0 1 0 0 0,1-1 0 0 0,-1 0-1 0 0,1 0 1 0 0,-1 1 0 0 0,1-1-1 0 0,-1 0 1 0 0,1 0 0 0 0,-1 0-1 0 0,0 0 1 0 0,1 0 0 0 0,-1 0-1 0 0,1 0 1 0 0,-1 0 0 0 0,1 0-1 0 0,-1 0 1 0 0,1 0 0 0 0,-1 0-1 0 0,1 0 1 0 0,-1 0 0 0 0,1 0-1 0 0,-1 0 1 0 0,1 0 0 0 0,-1-1-1 0 0,1 1 1 0 0,-1 0 0 0 0,1-1 0 0 0,20-5-8719 0 0,-11-5 4441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0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 10218 0 0,'-6'18'10051'0'0,"-3"7"-3799"0"0,-18 40-2063 0 0,-24 63-7424 0 0,34-77 4319 0 0,12-37-1312 0 0,-4 25-899 0 0,12-47 966 0 0,1 0 0 0 0,0 0 0 0 0,0 1 0 0 0,7-9 0 0 0,-10 14 125 0 0,3-3 28 0 0,0-1-1 0 0,1 2 1 0 0,-1-1 0 0 0,1 0 0 0 0,0 1-1 0 0,0 0 1 0 0,1 0 0 0 0,-1 1-1 0 0,1-1 1 0 0,0 1 0 0 0,0 0 0 0 0,0 1-1 0 0,0-1 1 0 0,0 1 0 0 0,0 1 0 0 0,1-1-1 0 0,-1 1 1 0 0,1 0 0 0 0,-1 0-1 0 0,1 1 1 0 0,-1 0 0 0 0,1 0 0 0 0,0 1-1 0 0,-1 0 1 0 0,1 0 0 0 0,-1 0-1 0 0,0 1 1 0 0,1 0 0 0 0,-1 0 0 0 0,0 0-1 0 0,0 1 1 0 0,0 0 0 0 0,9 6 0 0 0,-14-8-334 0 0,1 1 0 0 0,-1-1 1 0 0,0 1-1 0 0,1 0 0 0 0,-1-1 1 0 0,0 1-1 0 0,0 0 0 0 0,0 0 1 0 0,0 0-1 0 0,-1 0 1 0 0,1 0-1 0 0,0 0 0 0 0,-1 0 1 0 0,1 0-1 0 0,-1 0 0 0 0,0 0 1 0 0,0 0-1 0 0,0 0 0 0 0,0 0 1 0 0,0 0-1 0 0,0 0 1 0 0,-1 3-1 0 0,1-5 258 0 0,1 0 0 0 0,-1 0 1 0 0,0 0-1 0 0,0 0 0 0 0,0 0 1 0 0,0 1-1 0 0,0-1 0 0 0,0 0 1 0 0,0 0-1 0 0,0 0 0 0 0,0 0 0 0 0,0 1 1 0 0,0-1-1 0 0,0 0 0 0 0,0 0 1 0 0,0 0-1 0 0,0 0 0 0 0,0 1 0 0 0,0-1 1 0 0,0 0-1 0 0,0 0 0 0 0,0 0 1 0 0,0 1-1 0 0,0-1 0 0 0,0 0 0 0 0,0 0 1 0 0,0 0-1 0 0,0 0 0 0 0,0 0 1 0 0,0 1-1 0 0,-1-1 0 0 0,1 0 0 0 0,0 0 1 0 0,0 0-1 0 0,0 0 0 0 0,0 0 1 0 0,0 0-1 0 0,0 1 0 0 0,-1-1 0 0 0,1 0 1 0 0,0 0-1 0 0,0 0 0 0 0,0 0 1 0 0,0 0-1 0 0,-1 0 0 0 0,1 0 1 0 0,0 0-1 0 0,0 0 0 0 0,0 0 0 0 0,0 0 1 0 0,-1 0-1 0 0,1 0 0 0 0,0 0 1 0 0,0 0-1 0 0,0 0 0 0 0,0 0 0 0 0,-1 0 1 0 0,1 0-1 0 0,0 0 0 0 0,0 0 1 0 0,0 0-1 0 0,0 0 0 0 0,-1 0 0 0 0,1 0 1 0 0,0 0-1 0 0,0-1 0 0 0,0 1 1 0 0,0 0-1 0 0,-5-2-3790 0 0,-4 10-2139 0 0</inkml:trace>
  <inkml:trace contextRef="#ctx0" brushRef="#br0" timeOffset="1">20 426 14315 0 0,'-1'2'376'0'0,"0"-1"1"0"0,0 0-1 0 0,1 0 1 0 0,-1 0-1 0 0,1 1 0 0 0,-1-1 1 0 0,1 0-1 0 0,-1 0 1 0 0,1 1-1 0 0,0-1 0 0 0,0 0 1 0 0,0 1-1 0 0,0-1 1 0 0,0 1-1 0 0,0-1 1 0 0,0 0-1 0 0,0 1 0 0 0,0-1 1 0 0,1 0-1 0 0,-1 1 1 0 0,0-1-1 0 0,1 0 0 0 0,-1 0 1 0 0,1 1-1 0 0,1 1 1 0 0,0-1-182 0 0,-1-1 0 0 0,1 0 1 0 0,0 1-1 0 0,0-1 1 0 0,0 0-1 0 0,0 0 0 0 0,0 0 1 0 0,0 0-1 0 0,0 0 1 0 0,0-1-1 0 0,0 1 1 0 0,1 0-1 0 0,-1-1 0 0 0,2 0 1 0 0,8 1-143 0 0,1 0 0 0 0,-1-1 1 0 0,0-1-1 0 0,20-3 0 0 0,-12 1-599 0 0,0-2-1 0 0,0 0 1 0 0,23-11-1 0 0,-36 13-538 0 0,1-1-1 0 0,-1 0 1 0 0,0 0-1 0 0,10-8 1 0 0,-14 8 18 0 0,1 1 1 0 0,-1-1 0 0 0,1 1-1 0 0,-1-1 1 0 0,0 0 0 0 0,-1 0-1 0 0,1 0 1 0 0,3-7 0 0 0,2-10-5054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1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82 168 7434 0 0,'-56'-115'7407'0'0,"31"66"-654"0"0,25 49-6709 0 0,0 0 0 0 0,0 0 0 0 0,0 0 1 0 0,0 0-1 0 0,0 0 0 0 0,0 0 0 0 0,0 0 0 0 0,0 0 1 0 0,0 0-1 0 0,0-1 0 0 0,-1 1 0 0 0,1 0 0 0 0,0 0 0 0 0,0 0 1 0 0,0 0-1 0 0,0 0 0 0 0,0 0 0 0 0,0 0 0 0 0,0 0 1 0 0,0 0-1 0 0,0-1 0 0 0,0 1 0 0 0,0 0 0 0 0,0 0 0 0 0,0 0 1 0 0,0 0-1 0 0,0 0 0 0 0,0 0 0 0 0,0 0 0 0 0,0 0 1 0 0,1 0-1 0 0,-1-1 0 0 0,0 1 0 0 0,0 0 0 0 0,0 0 0 0 0,0 0 1 0 0,0 0-1 0 0,0 0 0 0 0,0 0 0 0 0,0 0 0 0 0,0 0 1 0 0,0 0-1 0 0,0 0 0 0 0,0 0 0 0 0,0 0 0 0 0,1 0 0 0 0,-1-1 1 0 0,0 1-1 0 0,0 0 0 0 0,0 0 0 0 0,0 0 0 0 0,0 0 1 0 0,0 0-1 0 0,0 0 0 0 0,0 0 0 0 0,0 0 0 0 0,1 0 0 0 0,-1 0 1 0 0,0 0-1 0 0,0 0 0 0 0,0 0 0 0 0,0 0 0 0 0,0 0 0 0 0,0 0 1 0 0,0 0-1 0 0,0 0 0 0 0,0 1 0 0 0,1-1 0 0 0,-1 0 1 0 0,12 4 1059 0 0,11 9-368 0 0,15 12 47 0 0,-15-11-667 0 0,0 1 0 0 0,-1 1 0 0 0,-1 0 0 0 0,23 25 0 0 0,-40-36-103 0 0,-1-1-1 0 0,0 1 1 0 0,-1 0-1 0 0,1 0 1 0 0,-1 0 0 0 0,0 0-1 0 0,0 0 1 0 0,0 0-1 0 0,-1 1 1 0 0,0-1 0 0 0,0 0-1 0 0,0 1 1 0 0,-1-1-1 0 0,0 10 1 0 0,-1 9-490 0 0,-2 0 0 0 0,-5 27 0 0 0,1-15-1252 0 0,5-13-109 0 0,-5 23-1773 0 0,-3-18-6706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1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85 6857 0 0,'7'-20'2744'0'0,"-5"13"-1616"0"0,1 1-1 0 0,-1 0 1 0 0,1-1-1 0 0,0 1 1 0 0,0 0 0 0 0,1 0-1 0 0,0 1 1 0 0,7-10 0 0 0,-11 15-1039 0 0,0 0 0 0 0,0 0 0 0 0,1 0 0 0 0,-1 0 0 0 0,0 0 0 0 0,0 0 0 0 0,0 0 0 0 0,0 0 0 0 0,1 0 0 0 0,-1 0 0 0 0,0 0 0 0 0,0 0 1 0 0,0-1-1 0 0,1 1 0 0 0,-1 0 0 0 0,0 0 0 0 0,0 1 0 0 0,0-1 0 0 0,1 0 0 0 0,-1 0 0 0 0,0 0 0 0 0,0 0 0 0 0,0 0 0 0 0,1 0 0 0 0,-1 0 1 0 0,0 0-1 0 0,0 0 0 0 0,0 0 0 0 0,0 0 0 0 0,1 1 0 0 0,-1-1 0 0 0,0 0 0 0 0,0 0 0 0 0,0 0 0 0 0,0 0 0 0 0,0 0 0 0 0,1 1 1 0 0,-1-1-1 0 0,0 0 0 0 0,0 0 0 0 0,0 0 0 0 0,6 14 1140 0 0,0 13-932 0 0,-2 21-223 0 0,-3 1-1 0 0,-2 0 1 0 0,-7 50-1 0 0,6-77-183 0 0,4-5-113 0 0,4-13 51 0 0,17-20 6 0 0,-8 3 206 0 0,-1 3-17 0 0,1 1-1 0 0,0 1 1 0 0,1 0-1 0 0,0 1 1 0 0,32-10-1 0 0,-37 14-871 0 0,0 1 0 0 0,0 1-1 0 0,16-1 1 0 0,-27 2 709 0 0,1 0 0 0 0,-1 1-1 0 0,0-1 1 0 0,0 0 0 0 0,1 0 0 0 0,-1 0 0 0 0,0 0 0 0 0,0 0-1 0 0,1 0 1 0 0,-1 0 0 0 0,0 0 0 0 0,1 0 0 0 0,-1 0-1 0 0,0 0 1 0 0,0 0 0 0 0,1 0 0 0 0,-1 0 0 0 0,0-1 0 0 0,0 1-1 0 0,1 0 1 0 0,-1 0 0 0 0,0 0 0 0 0,0 0 0 0 0,1 0 0 0 0,-1-1-1 0 0,0 1 1 0 0,0 0 0 0 0,0 0 0 0 0,1 0 0 0 0,-1 0-1 0 0,0-1 1 0 0,0 1 0 0 0,0 0 0 0 0,0 0 0 0 0,0-1 0 0 0,1 1-1 0 0,-1 0 1 0 0,0 0 0 0 0,0-1 0 0 0,0 1 0 0 0,0 0 0 0 0,0 0-1 0 0,0-1 1 0 0,0 1 0 0 0,0 0 0 0 0,0-1 0 0 0,0 1-1 0 0,0 0 1 0 0,0 0 0 0 0,0-1 0 0 0,0 1 0 0 0,0 0 0 0 0,0 0-1 0 0,0-1 1 0 0,0 1 0 0 0,-1 0 0 0 0,1 0 0 0 0,0-1 0 0 0,0 1-1 0 0,0 0 1 0 0,0 0 0 0 0,-1-1 0 0 0,1 1 0 0 0,-1-3-2021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20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1 161 6889 0 0,'0'-1'335'0'0,"0"0"0"0"0,1 1 0 0 0,-1-1 0 0 0,1 1-1 0 0,-1-1 1 0 0,1 1 0 0 0,-1-1 0 0 0,0 1-1 0 0,1-1 1 0 0,0 1 0 0 0,-1-1 0 0 0,1 1-1 0 0,-1-1 1 0 0,1 1 0 0 0,0 0 0 0 0,-1 0-1 0 0,1-1 1 0 0,0 1 0 0 0,-1 0 0 0 0,1 0 0 0 0,0 0-1 0 0,-1-1 1 0 0,1 1 0 0 0,0 0 0 0 0,-1 0-1 0 0,2 0 1 0 0,38-5 1579 0 0,0-2-1535 0 0,-29 3-360 0 0,30-9-2666 0 0,-35 10 1336 0 0,0 0 1 0 0,-1 1-1 0 0,1-2 0 0 0,9-6 0 0 0,4 2-2416 0 0,-12 6 2133 0 0,3-5-1268 0 0</inkml:trace>
  <inkml:trace contextRef="#ctx0" brushRef="#br0" timeOffset="1">246 1 4145 0 0,'-9'8'8471'0'0,"0"18"-6432"0"0,6-18-1016 0 0,-12 36 212 0 0,-17 72 1 0 0,28-97-1911 0 0,1 1 1 0 0,0 0 0 0 0,2 0-1 0 0,0 0 1 0 0,2-1 0 0 0,3 27-1 0 0,-4-44 375 0 0,0 0-104 0 0,0 0 0 0 0,1 0 1 0 0,-1 0-1 0 0,0 0 1 0 0,1 0-1 0 0,0 0 1 0 0,-1 0-1 0 0,1-1 1 0 0,0 1-1 0 0,0 0 1 0 0,0 0-1 0 0,0-1 0 0 0,0 1 1 0 0,0-1-1 0 0,2 2 1 0 0,5 2-3659 0 0</inkml:trace>
  <inkml:trace contextRef="#ctx0" brushRef="#br0" timeOffset="2">342 156 5329 0 0,'0'-6'491'0'0,"6"-39"1662"0"0,4 19 3638 0 0,-10 35-1277 0 0,0 7-3771 0 0,-9 48 26 0 0,-7 89 724 0 0,14-128-2397 0 0,2 0 0 0 0,1 0 0 0 0,1-1 0 0 0,6 28 1 0 0,-7-50 660 0 0,-1 1-354 0 0,1 0-1 0 0,-1-1 1 0 0,1 1-1 0 0,0 0 1 0 0,0-1-1 0 0,0 1 1 0 0,0-1-1 0 0,1 1 1 0 0,-1-1-1 0 0,4 4 1 0 0,10 9-5303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2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34 9618 0 0,'-2'-26'8118'0'0,"-2"18"-4798"0"0,-1 19-1127 0 0,3 0-2095 0 0,0 0 0 0 0,0 1-1 0 0,2-1 1 0 0,-1 1 0 0 0,1 0 0 0 0,3 14 0 0 0,14 74-65 0 0,-10-65 5 0 0,-4-19-40 0 0,35 153-40 0 0,-32-149 46 0 0,1 0 1 0 0,1-1-1 0 0,1 0 1 0 0,0 0-1 0 0,1 0 0 0 0,17 20 1 0 0,-25-36 3 0 0,0 0 0 0 0,0 0 0 0 0,1 0 0 0 0,-1-1 0 0 0,1 1 0 0 0,0-1 0 0 0,-1 0 0 0 0,1 1 0 0 0,0-1 0 0 0,1-1 0 0 0,-1 1 0 0 0,0 0 0 0 0,0-1 0 0 0,1 0 0 0 0,-1 1 0 0 0,1-1 0 0 0,-1-1 0 0 0,1 1 0 0 0,0 0 0 0 0,-1-1 1 0 0,1 0-1 0 0,-1 0 0 0 0,1 0 0 0 0,6-1 0 0 0,-5 0 18 0 0,0-1-1 0 0,-1 0 1 0 0,1 0 0 0 0,0 0 0 0 0,-1 0 0 0 0,0-1 0 0 0,1 0 0 0 0,-1 0 0 0 0,0 0 0 0 0,0 0-1 0 0,-1-1 1 0 0,1 1 0 0 0,-1-1 0 0 0,0 0 0 0 0,0 0 0 0 0,0 0 0 0 0,3-7 0 0 0,5-9 50 0 0,-1-1 0 0 0,0 0 1 0 0,-2-1-1 0 0,7-28 0 0 0,-12 39-173 0 0,-1 1 0 0 0,0 0 0 0 0,-1-1-1 0 0,0 1 1 0 0,0 0 0 0 0,-1-1-1 0 0,-1 1 1 0 0,1-1 0 0 0,-2 1 0 0 0,0-1-1 0 0,-5-17 1 0 0,5 24-334 0 0,0 0 1 0 0,0 0-1 0 0,-1 0 0 0 0,1 1 1 0 0,-1-1-1 0 0,0 1 0 0 0,0-1 0 0 0,0 1 1 0 0,0 0-1 0 0,-1 0 0 0 0,1 0 1 0 0,-1 1-1 0 0,0-1 0 0 0,0 1 0 0 0,-4-2 1 0 0,-1 0-889 0 0,-1 0 0 0 0,1 1 0 0 0,-1 0 0 0 0,0 1 0 0 0,-11-2 1 0 0,18 4 749 0 0,0 0 1 0 0,0 0-1 0 0,0 0 1 0 0,0 0 0 0 0,0 1-1 0 0,0-1 1 0 0,0 1-1 0 0,0 0 1 0 0,-3 1 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2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10506 0 0,'12'-8'6842'0'0,"6"8"-3696"0"0,22 11-2147 0 0,-23-6-83 0 0,23 3-49 0 0,55 2-1 0 0,-58-7-2259 0 0,-1 2 0 0 0,44 10 0 0 0,-68-11-1221 0 0,-5 0-2091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2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12323 0 0,'7'0'1382'0'0,"0"1"1"0"0,0 0 0 0 0,-1 1-1 0 0,12 4 1 0 0,20 3 373 0 0,-19-7-1562 0 0,0-1-1 0 0,0-1 0 0 0,0-1 0 0 0,0-1 0 0 0,-1 0 0 0 0,1-1 0 0 0,0-1 0 0 0,-1-1 0 0 0,0-1 0 0 0,0 0 0 0 0,0-1 0 0 0,28-16 0 0 0,-45 22-174 0 0,0 0-1 0 0,0 0 0 0 0,0 0 0 0 0,0 0 0 0 0,0 0 0 0 0,0 0 0 0 0,0 0 1 0 0,0 0-1 0 0,0 0 0 0 0,-1-1 0 0 0,1 1 0 0 0,0 0 0 0 0,0-2 1 0 0,-1 0 149 0 0,-5 13-117 0 0,-4 17-11 0 0,1 0 0 0 0,-7 46 1 0 0,13-58-180 0 0,0-1 0 0 0,1 1 0 0 0,1-1 0 0 0,0 1 0 0 0,2 0 0 0 0,4 27 0 0 0,-5-40-51 0 0,-1 0 0 0 0,1 0 0 0 0,0 0 1 0 0,0 0-1 0 0,0 0 0 0 0,0 0 0 0 0,0 0 1 0 0,0 0-1 0 0,0-1 0 0 0,1 1 1 0 0,-1-1-1 0 0,4 4 0 0 0,-4-5-143 0 0,-1 1 0 0 0,1-1 0 0 0,0 1-1 0 0,0-1 1 0 0,0 1 0 0 0,0-1 0 0 0,0 0 0 0 0,0 1 0 0 0,0-1 0 0 0,0 0-1 0 0,0 0 1 0 0,0 0 0 0 0,0 0 0 0 0,0 1 0 0 0,0-2 0 0 0,0 1-1 0 0,0 0 1 0 0,0 0 0 0 0,0 0 0 0 0,0 0 0 0 0,0-1 0 0 0,0 1 0 0 0,0 0-1 0 0,0-1 1 0 0,0 1 0 0 0,0-1 0 0 0,-1 1 0 0 0,3-2 0 0 0,8-7-6270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3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14043 0 0,'1'15'6515'0'0,"-9"16"-4970"0"0,4-16-995 0 0,-7 56 202 0 0,3 1 0 0 0,4 142 0 0 0,4-148-674 0 0,0-84 52 0 0,5-141-441 0 0,-3 136 203 0 0,1 1-1 0 0,0 0 0 0 0,2 0 1 0 0,0 1-1 0 0,16-38 0 0 0,-20 57 111 0 0,-1 0 0 0 0,1 1 0 0 0,0-1 0 0 0,0 0 0 0 0,-1 0 0 0 0,1 1 0 0 0,1-1 0 0 0,-1 0 0 0 0,0 1 0 0 0,0-1-1 0 0,1 1 1 0 0,-1 0 0 0 0,0-1 0 0 0,1 1 0 0 0,-1 0 0 0 0,1 0 0 0 0,0 0 0 0 0,-1 0 0 0 0,1 0 0 0 0,0 0 0 0 0,0 1-1 0 0,3-2 1 0 0,-3 2 9 0 0,0 1-1 0 0,-1-1 0 0 0,1 1 0 0 0,0-1 1 0 0,0 1-1 0 0,-1 0 0 0 0,1-1 0 0 0,0 1 1 0 0,-1 0-1 0 0,1 0 0 0 0,-1 0 0 0 0,1 0 1 0 0,-1 1-1 0 0,1-1 0 0 0,-1 0 0 0 0,0 0 0 0 0,0 1 1 0 0,2 2-1 0 0,4 7 67 0 0,0 0 0 0 0,-1 0 0 0 0,0 0 1 0 0,-1 1-1 0 0,5 17 0 0 0,-8-21-68 0 0,0-1 1 0 0,-1 1-1 0 0,0 0 1 0 0,0-1-1 0 0,-1 1 1 0 0,0 0-1 0 0,0 0 1 0 0,-1-1-1 0 0,0 1 1 0 0,0 0-1 0 0,-1-1 1 0 0,0 1-1 0 0,0-1 1 0 0,-1 0-1 0 0,0 1 1 0 0,0-1-1 0 0,-7 10 1 0 0,2-5-283 0 0,0-1 0 0 0,-1 1 0 0 0,-1-2 0 0 0,1 1 0 0 0,-2-1 0 0 0,0-1 0 0 0,0 0 0 0 0,-18 11 0 0 0,20-12 45 0 0,20-11 491 0 0,13-3 49 0 0,14 7-332 0 0,0 2-1 0 0,0 1 1 0 0,53 14 0 0 0,-65-13-763 0 0,-26-5 690 0 0,1 0 1 0 0,-1 1 0 0 0,0-1 0 0 0,1 0-1 0 0,-1 0 1 0 0,0 0 0 0 0,1 0 0 0 0,-1 0-1 0 0,0 0 1 0 0,1 1 0 0 0,-1-1-1 0 0,1 0 1 0 0,-1 0 0 0 0,0 0 0 0 0,1 0-1 0 0,-1 0 1 0 0,1 0 0 0 0,-1 0 0 0 0,0-1-1 0 0,1 1 1 0 0,-1 0 0 0 0,0 0-1 0 0,1 0 1 0 0,-1 0 0 0 0,0 0 0 0 0,1-1-1 0 0,-1 1 1 0 0,0 0 0 0 0,1 0-1 0 0,-1 0 1 0 0,0-1 0 0 0,1 1 0 0 0,-1 0-1 0 0,0 0 1 0 0,0-1 0 0 0,1 1 0 0 0,-1 0-1 0 0,0-1 1 0 0,0 0 0 0 0,0 1 62 0 0,0-1 1 0 0,-1 1-1 0 0,1 0 1 0 0,0-1-1 0 0,-1 1 1 0 0,1-1-1 0 0,-1 1 1 0 0,1 0-1 0 0,-1-1 1 0 0,1 1-1 0 0,-1 0 1 0 0,1-1-1 0 0,-1 1 1 0 0,1 0-1 0 0,-1 0 1 0 0,0-1-1 0 0,1 1 1 0 0,-1 0-1 0 0,1 0 1 0 0,-1 0-1 0 0,1 0 1 0 0,-1 0-1 0 0,0 0 1 0 0,1 0-1 0 0,-1 0 1 0 0,0 0-1 0 0,-3 0 228 0 0,0 0-1 0 0,0 0 1 0 0,-1 1 0 0 0,1-1-1 0 0,0 1 1 0 0,0 0 0 0 0,0 0 0 0 0,0 0-1 0 0,0 1 1 0 0,0-1 0 0 0,1 1-1 0 0,-1 0 1 0 0,0 0 0 0 0,1 0-1 0 0,-1 1 1 0 0,1-1 0 0 0,0 1-1 0 0,-3 3 1 0 0,-1 3 233 0 0,1 0 0 0 0,0 0 0 0 0,1 0 0 0 0,-1 1 0 0 0,-5 17-1 0 0,9-23-398 0 0,0 1 0 0 0,0 0 0 0 0,-1 0 0 0 0,0-1-1 0 0,0 1 1 0 0,0-1 0 0 0,0 0 0 0 0,-1 0 0 0 0,1 0-1 0 0,-1 0 1 0 0,0-1 0 0 0,0 0 0 0 0,-1 1-1 0 0,1-2 1 0 0,-1 1 0 0 0,1 0 0 0 0,-7 2 0 0 0,73 1-120 0 0,-49-7-197 0 0,0 0 1 0 0,0-1 0 0 0,0 0-1 0 0,0-1 1 0 0,21-9 0 0 0,-27 9-1106 0 0,0 0 1 0 0,-1 0-1 0 0,1-1 1 0 0,-1 0 0 0 0,0 0-1 0 0,11-11 1 0 0,-4 1-6009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3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16 13315 0 0,'0'0'279'0'0,"-1"0"0"0"0,1-1 0 0 0,-1 1 0 0 0,1-1 1 0 0,-1 1-1 0 0,1 0 0 0 0,0-1 0 0 0,-1 1 0 0 0,1-1 0 0 0,0 1 0 0 0,-1-1 1 0 0,1 1-1 0 0,0-1 0 0 0,0 1 0 0 0,-1-1 0 0 0,1 1 0 0 0,0-1 0 0 0,0 0 1 0 0,0 1-1 0 0,0-1 0 0 0,0 1 0 0 0,0-1 0 0 0,0 1 0 0 0,0-1 0 0 0,0 0 1 0 0,0 1-1 0 0,0-2 0 0 0,18 2 1450 0 0,-7 1-1317 0 0,-4-1-322 0 0,-1 1 0 0 0,0 0 1 0 0,1 0-1 0 0,-1 1 0 0 0,0 0 1 0 0,0 0-1 0 0,0 0 0 0 0,0 1 1 0 0,0 0-1 0 0,0 0 0 0 0,-1 0 1 0 0,1 1-1 0 0,-1 0 0 0 0,0 0 1 0 0,0 0-1 0 0,-1 0 1 0 0,1 1-1 0 0,-1 0 0 0 0,0 0 1 0 0,0 0-1 0 0,-1 1 0 0 0,1-1 1 0 0,-1 1-1 0 0,0 0 0 0 0,-1 0 1 0 0,1 0-1 0 0,-1 0 0 0 0,1 7 1 0 0,4 17-131 0 0,-2 0 1 0 0,-1 0 0 0 0,-1 0 0 0 0,-3 50 0 0 0,0-66-93 0 0,0 23-818 0 0,0 29-2015 0 0,4-24-3250 0 0,-2-34 146 0 0,1-16 3291 0 0,-1-18 546 0 0,-2 24 1793 0 0,4-19-2253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4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8114 0 0,'0'-3'1130'0'0,"0"-1"1"0"0,0 1-1 0 0,1-1 1 0 0,-1 1 0 0 0,1 0-1 0 0,-1-1 1 0 0,4-5-1 0 0,-4 9-1004 0 0,0 0 0 0 0,0 0 0 0 0,0-1-1 0 0,0 1 1 0 0,0 0 0 0 0,0 0 0 0 0,0 0 0 0 0,0 0 0 0 0,1-1-1 0 0,-1 1 1 0 0,0 0 0 0 0,0 0 0 0 0,0 0 0 0 0,0 0 0 0 0,1 0-1 0 0,-1-1 1 0 0,0 1 0 0 0,0 0 0 0 0,0 0 0 0 0,1 0-1 0 0,-1 0 1 0 0,0 0 0 0 0,0 0 0 0 0,0 0 0 0 0,1 0 0 0 0,-1 0-1 0 0,0 0 1 0 0,0 0 0 0 0,0 0 0 0 0,1 0 0 0 0,-1 0 0 0 0,0 0-1 0 0,0 0 1 0 0,1 0 0 0 0,-1 0 0 0 0,0 0 0 0 0,0 0-1 0 0,0 0 1 0 0,1 0 0 0 0,-1 1 0 0 0,11 15 1507 0 0,-4 2-1447 0 0,-2 0 0 0 0,0 1 0 0 0,-1-1-1 0 0,0 1 1 0 0,-2 0 0 0 0,0 0 0 0 0,-1-1-1 0 0,-2 22 1 0 0,1-7-219 0 0,6 45 0 0 0,-6-77 24 0 0,0-1-1 0 0,0 0 1 0 0,0 1-1 0 0,0-1 1 0 0,0 0 0 0 0,0 1-1 0 0,0-1 1 0 0,0 0-1 0 0,0 1 1 0 0,1-1-1 0 0,-1 0 1 0 0,0 1 0 0 0,0-1-1 0 0,0 0 1 0 0,1 0-1 0 0,-1 1 1 0 0,0-1-1 0 0,0 0 1 0 0,1 0 0 0 0,-1 1-1 0 0,0-1 1 0 0,0 0-1 0 0,1 0 1 0 0,-1 0-1 0 0,0 1 1 0 0,1-1 0 0 0,-1 0-1 0 0,0 0 1 0 0,1 0-1 0 0,-1 0 1 0 0,0 0-1 0 0,1 0 1 0 0,-1 0 0 0 0,1 0-1 0 0,16-5-150 0 0,26-25 94 0 0,-24 16 23 0 0,-3 5-656 0 0,1 0 0 0 0,19-6 0 0 0,23-13-6208 0 0,-41 22 3030 0 0,12 13-2446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4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58 11362 0 0,'-10'-14'3166'0'0,"7"11"-2261"0"0,1-1 0 0 0,-1 1 0 0 0,1-1 1 0 0,0 0-1 0 0,0 0 0 0 0,0 1 0 0 0,-1-5 0 0 0,4 7-798 0 0,-1 1 1 0 0,0 0 0 0 0,0-1-1 0 0,1 1 1 0 0,-1 0 0 0 0,0-1 0 0 0,1 1-1 0 0,-1 0 1 0 0,0 0 0 0 0,1-1-1 0 0,-1 1 1 0 0,0 0 0 0 0,1 0-1 0 0,-1 0 1 0 0,1 0 0 0 0,-1 0-1 0 0,1 0 1 0 0,-1-1 0 0 0,0 1 0 0 0,1 0-1 0 0,-1 0 1 0 0,1 0 0 0 0,-1 0-1 0 0,0 0 1 0 0,1 1 0 0 0,-1-1-1 0 0,1 0 1 0 0,-1 0 0 0 0,1 0-1 0 0,-1 0 1 0 0,21 3 32 0 0,-17-2 232 0 0,1 0-286 0 0,101 7 630 0 0,-96-8-695 0 0,0 0 0 0 0,0-1 0 0 0,1 0 0 0 0,-1-1 0 0 0,-1 0 0 0 0,1 0 0 0 0,0-1 0 0 0,13-6 0 0 0,-49 19-106 0 0,18-8 6 0 0,0 1 1 0 0,1-1-1 0 0,-15 9 0 0 0,10-2-11 0 0,-1 0-1 0 0,2 0 1 0 0,-1 2 0 0 0,2-1 0 0 0,-1 1 0 0 0,1 1 0 0 0,-10 15 0 0 0,16-22 110 0 0,1 0 0 0 0,0 0-1 0 0,0 1 1 0 0,1-1 0 0 0,-1 0 0 0 0,1 1-1 0 0,0 0 1 0 0,0 0 0 0 0,1-1 0 0 0,0 1 0 0 0,0 0-1 0 0,0 0 1 0 0,1 0 0 0 0,0 0 0 0 0,0 0 0 0 0,0 0-1 0 0,1 0 1 0 0,0 0 0 0 0,0 0 0 0 0,1 0-1 0 0,1 6 1 0 0,0-8-1 0 0,0-1 0 0 0,0 1-1 0 0,0 0 1 0 0,0 0 0 0 0,1-1-1 0 0,-1 0 1 0 0,1 0 0 0 0,0 0-1 0 0,0 0 1 0 0,0 0 0 0 0,0-1-1 0 0,0 0 1 0 0,0 0 0 0 0,1 0-1 0 0,-1 0 1 0 0,1-1 0 0 0,0 0-1 0 0,4 1 1 0 0,-2 0-51 0 0,-1-1 0 0 0,1 0 0 0 0,-1 0 0 0 0,1 0 1 0 0,0-1-1 0 0,-1 0 0 0 0,1 0 0 0 0,0-1 0 0 0,-1 0 0 0 0,1 0 0 0 0,-1-1 0 0 0,11-3 0 0 0,-21 8-2 0 0,0 1 0 0 0,0-1 0 0 0,0 1 0 0 0,1-1 0 0 0,0 1 0 0 0,-1 0 0 0 0,2 0 0 0 0,-5 7 0 0 0,-23 43-535 0 0,28-50 456 0 0,-6 11-434 0 0,1-1 0 0 0,1 2-1 0 0,0-1 1 0 0,1 1 0 0 0,1 0 0 0 0,-3 18 0 0 0,12-31 786 0 0,0 1-1 0 0,0-1 1 0 0,0 0 0 0 0,0 0-1 0 0,1 0 1 0 0,10 3 0 0 0,-13-5-223 0 0,3 2-18 0 0,-1-1-1 0 0,1 0 1 0 0,-1-1 0 0 0,1 1 0 0 0,0-1 0 0 0,-1 0 0 0 0,1 0-1 0 0,0-1 1 0 0,0 0 0 0 0,0 0 0 0 0,0 0 0 0 0,0-1-1 0 0,-1 0 1 0 0,1 0 0 0 0,0 0 0 0 0,0-1 0 0 0,5-2-1 0 0,-5 1-281 0 0,-1 1 0 0 0,0-1 0 0 0,-1 0 0 0 0,1-1-1 0 0,0 1 1 0 0,-1-1 0 0 0,5-5 0 0 0,-3 2-917 0 0,-1 0-1 0 0,0 0 1 0 0,0 0 0 0 0,7-15 0 0 0,-11 20 686 0 0,0 0 0 0 0,1-1 0 0 0,-1 1 0 0 0,1 0 1 0 0,-1 0-1 0 0,1 0 0 0 0,0 0 0 0 0,0 1 0 0 0,-1-1 0 0 0,4-2 1 0 0,7-5-2745 0 0,2-14-1017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5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40 10290 0 0,'-2'-13'2635'0'0,"-6"-14"3187"0"0,4 34-2234 0 0,-2 12-2565 0 0,-3 39-370 0 0,3-24-929 0 0,1 1-1 0 0,1 0 1 0 0,3 50 0 0 0,1-84 255 0 0,0 0 1 0 0,0 0-1 0 0,0-1 0 0 0,0 1 0 0 0,0 0 1 0 0,0 0-1 0 0,0 0 0 0 0,1 0 0 0 0,-1-1 1 0 0,0 1-1 0 0,1 0 0 0 0,-1 0 0 0 0,1-1 1 0 0,-1 1-1 0 0,1 0 0 0 0,-1-1 1 0 0,1 1-1 0 0,-1 0 0 0 0,1-1 0 0 0,0 1 1 0 0,-1-1-1 0 0,1 1 0 0 0,0-1 0 0 0,-1 1 1 0 0,1-1-1 0 0,0 1 0 0 0,0-1 0 0 0,-1 0 1 0 0,1 1-1 0 0,0-1 0 0 0,0 0 0 0 0,0 0 1 0 0,0 0-1 0 0,-1 0 0 0 0,1 0 0 0 0,0 0 1 0 0,0 0-1 0 0,0 0 0 0 0,0 0 0 0 0,0 0 1 0 0,-1 0-1 0 0,1 0 0 0 0,0-1 0 0 0,0 1 1 0 0,0 0-1 0 0,-1 0 0 0 0,1-1 0 0 0,0 1 1 0 0,0-1-1 0 0,9-3 27 0 0,-1-1 0 0 0,0 1 0 0 0,12-10 0 0 0,-10 7 38 0 0,-3 3 206 0 0,18-10-915 0 0,-1-1 0 0 0,34-27-1 0 0,-54 38 585 0 0,1-1 0 0 0,-1 0 0 0 0,0 0-1 0 0,0 0 1 0 0,-1 0 0 0 0,1-1-1 0 0,-1 0 1 0 0,-1 0 0 0 0,1 0-1 0 0,-1 0 1 0 0,0-1 0 0 0,0 1 0 0 0,-1-1-1 0 0,1 0 1 0 0,1-13 0 0 0,-5 7 2094 0 0,-4 17 418 0 0,-5 21-627 0 0,1 166-1059 0 0,12-63-3045 0 0,-3-127 2125 0 0,0 0 1 0 0,-1 0-1 0 0,1 0 0 0 0,0 0 1 0 0,0 0-1 0 0,1 0 0 0 0,-1 0 1 0 0,0 0-1 0 0,0 0 1 0 0,0 0-1 0 0,1 0 0 0 0,-1 0 1 0 0,1 0-1 0 0,-1 0 1 0 0,0 0-1 0 0,1-1 0 0 0,0 1 1 0 0,-1 0-1 0 0,1 0 1 0 0,-1 0-1 0 0,1-1 0 0 0,1 2 1 0 0,-1-2-82 0 0,-1 0 1 0 0,1 0-1 0 0,0 0 0 0 0,0-1 1 0 0,-1 1-1 0 0,1 0 0 0 0,0 0 1 0 0,-1 0-1 0 0,1-1 1 0 0,0 1-1 0 0,-1-1 0 0 0,1 1 1 0 0,0 0-1 0 0,-1-1 0 0 0,1 1 1 0 0,-1-1-1 0 0,1 1 0 0 0,0-1 1 0 0,-1 1-1 0 0,1-1 1 0 0,0-1-1 0 0,26-41-6812 0 0,-27 42 7103 0 0,15-24-4265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5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 10402 0 0,'0'3'9359'0'0,"-4"9"-4127"0"0,-24 75-1884 0 0,-15 63-2919 0 0,-8 21-589 0 0,41-147-1260 0 0,15-41-757 0 0,-4 14 2173 0 0,0 0 0 0 0,0-1 0 0 0,0 1 0 0 0,1 0 0 0 0,-1 0 0 0 0,1 0-1 0 0,0 0 1 0 0,0 0 0 0 0,0 1 0 0 0,0-1 0 0 0,1 0 0 0 0,-1 1 0 0 0,1 0 0 0 0,0-1-1 0 0,-1 1 1 0 0,1 0 0 0 0,0 0 0 0 0,0 1 0 0 0,0-1 0 0 0,7-2 0 0 0,-4 3 45 0 0,1 0 0 0 0,0 1 1 0 0,0-1-1 0 0,-1 2 0 0 0,1-1 1 0 0,0 0-1 0 0,-1 1 0 0 0,1 1 1 0 0,0-1-1 0 0,6 3 0 0 0,19 6-23 0 0,-23-7-24 0 0,0 1 1 0 0,0-1 0 0 0,0-1-1 0 0,0 0 1 0 0,1 0-1 0 0,-1-1 1 0 0,1 0-1 0 0,-1-1 1 0 0,1 0-1 0 0,-1 0 1 0 0,1-1 0 0 0,9-2-1 0 0,-20 0-1026 0 0,0 1 0 0 0,0-1-1 0 0,0 0 1 0 0,-1 1 0 0 0,1-1-1 0 0,-1 1 1 0 0,0 0 0 0 0,1-1 0 0 0,-1 1-1 0 0,0 0 1 0 0,-3-2 0 0 0,0-2-1577 0 0,-6-9-3666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5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3 253 13611 0 0,'-1'-12'3535'0'0,"1"11"-3423"0"0,0 1-1 0 0,-1-1 1 0 0,1 0 0 0 0,0 1-1 0 0,0-1 1 0 0,0 0 0 0 0,0 0-1 0 0,-1 1 1 0 0,1-1-1 0 0,0 0 1 0 0,0 0 0 0 0,1 1-1 0 0,-1-1 1 0 0,0 0 0 0 0,0 1-1 0 0,0-1 1 0 0,0 0 0 0 0,1 1-1 0 0,-1-1 1 0 0,0 0 0 0 0,0 1-1 0 0,1-1 1 0 0,-1 0 0 0 0,1 1-1 0 0,-1-1 1 0 0,1 1 0 0 0,-1-1-1 0 0,1 1 1 0 0,-1-1 0 0 0,1 1-1 0 0,-1-1 1 0 0,1 1-1 0 0,-1-1 1 0 0,1 1 0 0 0,0 0-1 0 0,-1-1 1 0 0,1 1 0 0 0,0 0-1 0 0,-1 0 1 0 0,1-1 0 0 0,0 1-1 0 0,0 0 1 0 0,-1 0 0 0 0,1 0-1 0 0,0 0 1 0 0,-1 0 0 0 0,1 0-1 0 0,0 0 1 0 0,0 0 0 0 0,-1 0-1 0 0,1 0 1 0 0,1 1 0 0 0,4-1-71 0 0,1 0 1 0 0,-1 0-1 0 0,1 0 1 0 0,-1-1-1 0 0,1 0 1 0 0,-1-1-1 0 0,0 1 1 0 0,1-1 0 0 0,-1 0-1 0 0,0-1 1 0 0,0 1-1 0 0,-1-1 1 0 0,1-1-1 0 0,-1 1 1 0 0,1-1-1 0 0,-1 0 1 0 0,0 0 0 0 0,9-9-1 0 0,-7 5-107 0 0,-1-1 1 0 0,0 1-1 0 0,0-1 0 0 0,0-1 1 0 0,-1 1-1 0 0,0-1 0 0 0,-1 1 1 0 0,0-1-1 0 0,-1-1 0 0 0,0 1 1 0 0,-1 0-1 0 0,0-1 0 0 0,0 1 1 0 0,-1-1-1 0 0,0-13 0 0 0,8 365 4691 0 0,1-210-5010 0 0,-5-63-5366 0 0,-5-50-2066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21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10546 0 0,'-15'45'8557'0'0,"4"2"-4339"0"0,-9 99-4317 0 0,16-107 95 0 0,3-35-556 0 0,1 1 1 0 0,0-1-1 0 0,-1 0 0 0 0,2 0 0 0 0,-1 1 0 0 0,0-1 1 0 0,2 6-1 0 0,-2-9 461 0 0,0-1 1 0 0,0 1 0 0 0,1-1-1 0 0,-1 0 1 0 0,0 1-1 0 0,0-1 1 0 0,0 0-1 0 0,1 1 1 0 0,-1-1-1 0 0,0 0 1 0 0,0 0-1 0 0,1 1 1 0 0,-1-1 0 0 0,0 0-1 0 0,1 0 1 0 0,-1 1-1 0 0,0-1 1 0 0,1 0-1 0 0,-1 0 1 0 0,0 0-1 0 0,1 0 1 0 0,-1 1-1 0 0,0-1 1 0 0,1 0 0 0 0,-1 0-1 0 0,1 0 1 0 0,-1 0-1 0 0,0 0 1 0 0,1 0-1 0 0,0 0 1 0 0,18-12-457 0 0,-10 4 327 0 0,7-7 1129 0 0,32-23 0 0 0,-44 35-764 0 0,0 1 0 0 0,1-1 1 0 0,-1 1-1 0 0,0 0 0 0 0,1 0 1 0 0,-1 0-1 0 0,1 0 0 0 0,0 1 1 0 0,-1 0-1 0 0,1 0 0 0 0,0 0 1 0 0,0 0-1 0 0,0 1 0 0 0,6 0 1 0 0,-9 0-188 0 0,0 0-1 0 0,-1 1 1 0 0,1-1 0 0 0,0 0 0 0 0,0 1 0 0 0,0-1 0 0 0,-1 1 0 0 0,1 0-1 0 0,0-1 1 0 0,-1 1 0 0 0,1 0 0 0 0,-1 0 0 0 0,1 0 0 0 0,-1 0 0 0 0,1 0-1 0 0,-1 1 1 0 0,0-1 0 0 0,0 0 0 0 0,1 1 0 0 0,-1-1 0 0 0,0 1 0 0 0,0-1-1 0 0,0 1 1 0 0,0-1 0 0 0,-1 1 0 0 0,2 1 0 0 0,-2 0-492 0 0,0-1 0 0 0,0 1 0 0 0,0-1 1 0 0,0 1-1 0 0,0-1 0 0 0,0 1 0 0 0,-1-1 0 0 0,1 1 1 0 0,-1-1-1 0 0,1 1 0 0 0,-1-1 0 0 0,0 0 0 0 0,0 1 1 0 0,0-1-1 0 0,-1 0 0 0 0,1 0 0 0 0,-3 4 0 0 0,-6 8-4221 0 0</inkml:trace>
  <inkml:trace contextRef="#ctx0" brushRef="#br0" timeOffset="1">67 472 9242 0 0,'-1'1'357'0'0,"0"-1"0"0"0,1 1 0 0 0,-1-1 0 0 0,1 1 0 0 0,-1-1 0 0 0,1 1 0 0 0,-1-1 0 0 0,1 1 0 0 0,0 0 0 0 0,-1-1 0 0 0,1 1 0 0 0,0 0 0 0 0,-1-1 0 0 0,1 1 0 0 0,0 0 0 0 0,0-1 0 0 0,-1 1 0 0 0,1 0 0 0 0,0 0 0 0 0,0-1 0 0 0,0 1 0 0 0,0 0 0 0 0,0 0 0 0 0,0-1 0 0 0,1 2 0 0 0,-1-1-156 0 0,1 0 0 0 0,-1 0-1 0 0,1 0 1 0 0,0-1 0 0 0,-1 1-1 0 0,1 0 1 0 0,0 0-1 0 0,0-1 1 0 0,0 1 0 0 0,0 0-1 0 0,-1-1 1 0 0,1 1 0 0 0,0-1-1 0 0,0 1 1 0 0,2 0 0 0 0,47 9-858 0 0,-39-8 1294 0 0,5 1-956 0 0,0-1 1 0 0,0 0-1 0 0,0-1 0 0 0,0-1 0 0 0,25-3 0 0 0,-32 2-803 0 0,0-1-1 0 0,-1 0 1 0 0,1-1-1 0 0,-1 0 1 0 0,0 0-1 0 0,0 0 1 0 0,10-7-1 0 0,4-4-5322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6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0 7730 0 0,'-36'0'4245'0'0,"-12"9"678"0"0,27-5-1931 0 0,39-2 678 0 0,24 10-2890 0 0,-11-3-600 0 0,-24-7-246 0 0,208 57 99 0 0,-126-24-3809 0 0,-87-34 3392 0 0,18 10-2891 0 0,-12 2-2611 0 0,-8-4-831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7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 13691 0 0,'-1'0'255'0'0,"0"0"0"0"0,0 0 0 0 0,1-1 0 0 0,-1 1 0 0 0,0 0 0 0 0,0 0 0 0 0,1 0 0 0 0,-1 0 0 0 0,0 0 0 0 0,0 0 0 0 0,0 0 0 0 0,1 0 0 0 0,-1 0 0 0 0,0 0 0 0 0,0 1 0 0 0,0-1 0 0 0,1 0 0 0 0,-1 0 0 0 0,0 1 0 0 0,1-1 0 0 0,-2 1 0 0 0,2-1-139 0 0,1 1 0 0 0,-1-1 0 0 0,0 1 0 0 0,1-1 0 0 0,-1 0 0 0 0,1 1 0 0 0,-1-1 0 0 0,1 1 0 0 0,-1-1 0 0 0,0 0 0 0 0,1 0 0 0 0,-1 1 0 0 0,1-1 0 0 0,-1 0 0 0 0,1 0-1 0 0,0 1 1 0 0,-1-1 0 0 0,1 0 0 0 0,-1 0 0 0 0,1 0 0 0 0,-1 0 0 0 0,1 0 0 0 0,-1 0 0 0 0,1 0 0 0 0,0 0 0 0 0,-1 0 0 0 0,1 0 0 0 0,-1 0 0 0 0,1 0 0 0 0,-1-1 0 0 0,2 1 0 0 0,37-1 1028 0 0,-7 0-716 0 0,0 2 0 0 0,54 6-1 0 0,-79-6-414 0 0,1 1-1 0 0,-1 0 0 0 0,0 0 0 0 0,1 0 1 0 0,-1 1-1 0 0,0 0 0 0 0,0 0 1 0 0,-1 0-1 0 0,1 1 0 0 0,-1 0 0 0 0,0 1 1 0 0,0-1-1 0 0,0 1 0 0 0,-1 1 1 0 0,1-1-1 0 0,8 12 0 0 0,-12-13 2 0 0,0 0 0 0 0,1 0 0 0 0,-1 0 0 0 0,-1 0 0 0 0,1 1-1 0 0,-1-1 1 0 0,1 1 0 0 0,-1-1 0 0 0,-1 1 0 0 0,1 0 0 0 0,-1-1 0 0 0,1 1 0 0 0,-1 0 0 0 0,-1 6-1 0 0,-1-3-14 0 0,1 0-1 0 0,-1-1 1 0 0,-1 1-1 0 0,1-1 1 0 0,-1 0-1 0 0,-1 0 0 0 0,1 0 1 0 0,-6 7-1 0 0,-2 2-13 0 0,0-1 0 0 0,-1-1-1 0 0,-1 0 1 0 0,-1-1 0 0 0,0 0-1 0 0,-22 15 1 0 0,16-15-4 0 0,-1 0 1 0 0,0-2-1 0 0,-1-1 1 0 0,0 0-1 0 0,-1-2 1 0 0,0-1-1 0 0,-46 9 1 0 0,80-15-8 0 0,-1 0 0 0 0,0 0 0 0 0,16 5 0 0 0,14 2 50 0 0,115 4 115 0 0,-131-12-593 0 0,-1-1 0 0 0,1-1 0 0 0,-1 0 0 0 0,38-11 0 0 0,-35 1-2139 0 0,-25 11 2108 0 0,1 0 1 0 0,0 0-1 0 0,-1-1 0 0 0,1 1 0 0 0,-1-1 1 0 0,0 0-1 0 0,1 1 0 0 0,-1-1 0 0 0,0 0 1 0 0,0 0-1 0 0,0 1 0 0 0,0-1 0 0 0,-1 0 1 0 0,1 0-1 0 0,0 0 0 0 0,-1 0 0 0 0,1 0 1 0 0,-1 0-1 0 0,0 0 0 0 0,0 0 0 0 0,0-1 1 0 0,0 1-1 0 0,0 0 0 0 0,0 0 0 0 0,0 0 1 0 0,-1-3-1 0 0,-3-10-4281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7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7 176 8050 0 0,'0'0'251'0'0,"-1"0"1"0"0,1 0-1 0 0,0 0 1 0 0,-3-3 2263 0 0,3 3-2264 0 0,-1 0 1 0 0,1-1-1 0 0,0 1 1 0 0,0 0-1 0 0,0-1 1 0 0,-1 1-1 0 0,1 0 1 0 0,0-1 0 0 0,0 1-1 0 0,0 0 1 0 0,0-1-1 0 0,0 1 1 0 0,0-1-1 0 0,0 1 1 0 0,0 0-1 0 0,0-1 1 0 0,0 1-1 0 0,0 0 1 0 0,0-1-1 0 0,0 1 1 0 0,0-1-1 0 0,14 1 1915 0 0,0 1-1997 0 0,15 0 419 0 0,45-1 626 0 0,-70-1-1619 0 0,1 1 0 0 0,0-1 1 0 0,0 0-1 0 0,0 0 0 0 0,-1 0 1 0 0,1-1-1 0 0,-1 1 0 0 0,1-1 1 0 0,-1 0-1 0 0,1-1 0 0 0,6-4 1 0 0,-8 4-86 0 0,-1 0-1 0 0,1 1 1 0 0,-1-1 0 0 0,1-1 0 0 0,-1 1 0 0 0,0 0-1 0 0,0-1 1 0 0,-1 1 0 0 0,3-5 0 0 0,8-34-315 0 0,-11 34 1451 0 0,1 0 0 0 0,0 1 1 0 0,0-1-1 0 0,1 1 0 0 0,0-1 1 0 0,5-7-1 0 0,-8 15-602 0 0,0-1 0 0 0,0 1 0 0 0,0 0 0 0 0,0 0 0 0 0,0-1 0 0 0,0 1 0 0 0,1 0 1 0 0,-1 0-1 0 0,0-1 0 0 0,0 1 0 0 0,0 0 0 0 0,0 0 0 0 0,0 0 0 0 0,1-1 0 0 0,-1 1 0 0 0,0 0 0 0 0,0 0 0 0 0,1 0 0 0 0,-1-1 1 0 0,0 1-1 0 0,0 0 0 0 0,0 0 0 0 0,1 0 0 0 0,-1 0 0 0 0,0 0 0 0 0,0 0 0 0 0,1 0 0 0 0,-1 0 0 0 0,0 0 0 0 0,1 0 0 0 0,-1 0 0 0 0,0 0 1 0 0,0 0-1 0 0,1 0 0 0 0,-1 0 0 0 0,0 0 0 0 0,0 0 0 0 0,1 0 0 0 0,-1 0 0 0 0,0 0 0 0 0,1 0 0 0 0,4 13 1087 0 0,-3 20-26 0 0,-2-33-1103 0 0,-11 166 2202 0 0,1 29-2069 0 0,10-194-176 0 0,0 4-113 0 0,0 0 0 0 0,0 0 0 0 0,1-1 0 0 0,-1 1 0 0 0,1 0 0 0 0,0-1 0 0 0,0 1 0 0 0,1 0 0 0 0,-1-1 1 0 0,1 0-1 0 0,2 5 0 0 0,-3-8 0 0 0,0-1 1 0 0,-1 0 0 0 0,1 0-1 0 0,0 0 1 0 0,-1 0 0 0 0,1 0-1 0 0,0 0 1 0 0,-1 0 0 0 0,1 0-1 0 0,0 0 1 0 0,-1 0 0 0 0,1 0 0 0 0,0 0-1 0 0,-1-1 1 0 0,1 1 0 0 0,-1 0-1 0 0,1 0 1 0 0,0-1 0 0 0,-1 1-1 0 0,1 0 1 0 0,-1-1 0 0 0,1 1-1 0 0,-1 0 1 0 0,1-1 0 0 0,-1 1 0 0 0,1-1-1 0 0,-1 1 1 0 0,1-1 0 0 0,-1 1-1 0 0,0-1 1 0 0,1 0 0 0 0,-1 1-1 0 0,0-1 1 0 0,1 1 0 0 0,-1-1-1 0 0,0-1 1 0 0,14-22-2688 0 0,-12 17 2289 0 0,0 1 0 0 0,0 0 1 0 0,-1-1-1 0 0,1 0 0 0 0,-2 1 1 0 0,1-1-1 0 0,-1 1 0 0 0,0-12 1 0 0,-1 4-327 0 0,7-20-2603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8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14691 0 0,'1'1'440'0'0,"-1"0"1"0"0,1 0-1 0 0,0 1 0 0 0,0-1 1 0 0,0 0-1 0 0,0 0 0 0 0,-1 0 1 0 0,1 0-1 0 0,0 0 0 0 0,1 0 1 0 0,-1 0-1 0 0,0-1 0 0 0,0 1 0 0 0,0 0 1 0 0,0-1-1 0 0,3 2 0 0 0,33 15-699 0 0,-15-7 905 0 0,-11-5-563 0 0,-1 1 0 0 0,-1 0 0 0 0,1 1 0 0 0,-1 0 0 0 0,0 0 0 0 0,0 1 0 0 0,-1 0 0 0 0,0 0 0 0 0,-1 1 0 0 0,0 0 0 0 0,0 1 0 0 0,-1-1 0 0 0,0 1 0 0 0,-1 1 0 0 0,0-1 0 0 0,0 1 0 0 0,-1 0 0 0 0,0 0 0 0 0,-1 0 0 0 0,-1 0 0 0 0,0 0 0 0 0,0 1 0 0 0,-1-1 0 0 0,-1 1 0 0 0,1-1 0 0 0,-2 1 0 0 0,0 0 0 0 0,0-1 0 0 0,-1 0 0 0 0,-5 18 0 0 0,-4 2-1 0 0,-1 0 1 0 0,-27 50-1 0 0,3-7-6 0 0,35-72-78 0 0,0-1 1 0 0,1 1-1 0 0,-1-1 1 0 0,0 1-1 0 0,1-1 1 0 0,0 1-1 0 0,-1-1 1 0 0,1 1-1 0 0,0 0 0 0 0,0-1 1 0 0,0 1-1 0 0,0 0 1 0 0,0-1-1 0 0,0 1 1 0 0,0 0-1 0 0,0-1 1 0 0,1 1-1 0 0,-1-1 1 0 0,1 1-1 0 0,-1-1 1 0 0,1 1-1 0 0,0-1 1 0 0,0 1-1 0 0,-1-1 1 0 0,2 2-1 0 0,1-1-1 0 0,-1 1 1 0 0,1-1-1 0 0,-1 0 1 0 0,1 0-1 0 0,0-1 0 0 0,0 1 1 0 0,0-1-1 0 0,0 1 1 0 0,0-1-1 0 0,0 0 0 0 0,6 2 1 0 0,4-1-20 0 0,0 0 1 0 0,0 0 0 0 0,0-1 0 0 0,0-1-1 0 0,18-1 1 0 0,-18-1-242 0 0,0 0 0 0 0,0 0 1 0 0,0-2-1 0 0,0 0 0 0 0,-1 0 0 0 0,13-7 0 0 0,-14 6-340 0 0,-1-1 0 0 0,-1 0-1 0 0,1-1 1 0 0,-1 0 0 0 0,0 0-1 0 0,-1-1 1 0 0,0 0 0 0 0,0-1-1 0 0,0 0 1 0 0,-1 0 0 0 0,-1 0-1 0 0,0-1 1 0 0,0 0 0 0 0,-1 0-1 0 0,0-1 1 0 0,0 0 0 0 0,-1 0 0 0 0,4-22-1 0 0,-3 17 666 0 0,-1-1-1 0 0,-1 1 1 0 0,-1-1 0 0 0,-1 0-1 0 0,0 0 1 0 0,-1 0 0 0 0,-1 0-1 0 0,0 0 1 0 0,-1 0-1 0 0,-1 0 1 0 0,-1 1 0 0 0,0-1-1 0 0,-1 1 1 0 0,-8-17-1 0 0,8 22 248 0 0,0-1 385 0 0,0 1 0 0 0,-1 0 0 0 0,-1 1 1 0 0,-10-16-1 0 0,17 26-614 0 0,-1 0 0 0 0,1 0 0 0 0,0-1 0 0 0,0 1 0 0 0,0 0 0 0 0,0-1 1 0 0,-1 1-1 0 0,1 0 0 0 0,0 0 0 0 0,0 0 0 0 0,0-1 0 0 0,-1 1 0 0 0,1 0 0 0 0,0 0 0 0 0,0 0 0 0 0,-1-1 0 0 0,1 1 1 0 0,0 0-1 0 0,-1 0 0 0 0,1 0 0 0 0,0 0 0 0 0,0 0 0 0 0,-1 0 0 0 0,1 0 0 0 0,0 0 0 0 0,-1 0 0 0 0,1 0 1 0 0,0 0-1 0 0,-1 0 0 0 0,1 0 0 0 0,0 0 0 0 0,-1 0 0 0 0,1 0 0 0 0,0 0 0 0 0,0 0 0 0 0,-1 0 0 0 0,1 0 0 0 0,-1 1 1 0 0,-3 13 1815 0 0,5 22-112 0 0,-1-35-1632 0 0,6 93 1623 0 0,-8 129 0 0 0,-2-173-1798 0 0,-3 103-864 0 0,7-134 74 0 0,1 0 1 0 0,1 1-1 0 0,1-1 1 0 0,1 0-1 0 0,9 30 1 0 0,-13-48 677 0 0,0-1-1 0 0,1 1 1 0 0,-1 0-1 0 0,0-1 1 0 0,0 1 0 0 0,0 0-1 0 0,1-1 1 0 0,-1 1 0 0 0,0 0-1 0 0,0-1 1 0 0,1 1 0 0 0,-1-1-1 0 0,1 1 1 0 0,-1-1-1 0 0,0 1 1 0 0,1 0 0 0 0,-1-1-1 0 0,1 0 1 0 0,0 1 0 0 0,-1-1-1 0 0,1 1 1 0 0,-1-1 0 0 0,1 0-1 0 0,0 1 1 0 0,-1-1-1 0 0,1 0 1 0 0,-1 0 0 0 0,1 1-1 0 0,0-1 1 0 0,-1 0 0 0 0,1 0-1 0 0,0 0 1 0 0,0 0-1 0 0,-1 0 1 0 0,2 0 0 0 0,0-1-194 0 0,0 0 1 0 0,-1 0-1 0 0,1 0 0 0 0,-1 0 1 0 0,1 0-1 0 0,-1-1 0 0 0,1 1 1 0 0,-1-1-1 0 0,0 1 1 0 0,0-1-1 0 0,1 1 0 0 0,0-4 1 0 0,2-2-408 0 0,0 0 1 0 0,0 0-1 0 0,-1-1 1 0 0,0 0-1 0 0,0 1 1 0 0,1-10-1 0 0,-4-24-1696 0 0,9 5-696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9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12 12571 0 0,'-3'2'2056'0'0,"3"-2"-1897"0"0,0 0-1 0 0,0 0 0 0 0,0 0 0 0 0,0 1 0 0 0,0-1 1 0 0,0 0-1 0 0,0 0 0 0 0,0 0 0 0 0,0 1 0 0 0,0-1 1 0 0,0 0-1 0 0,-1 0 0 0 0,1 0 0 0 0,0 1 0 0 0,0-1 1 0 0,1 0-1 0 0,-1 0 0 0 0,0 1 0 0 0,0-1 0 0 0,0 0 1 0 0,0 0-1 0 0,0 0 0 0 0,0 1 0 0 0,0-1 0 0 0,0 0 1 0 0,0 0-1 0 0,1 1 316 0 0,-1-1-315 0 0,12 3 1595 0 0,17-4-1582 0 0,-29 1 31 0 0,59-10 1069 0 0,-44 6-1148 0 0,0 1 0 0 0,1 1-1 0 0,0 1 1 0 0,-1 0 0 0 0,1 1 0 0 0,29 3 0 0 0,-45-3-127 0 0,1 0 0 0 0,-1 0 0 0 0,0 0 0 0 0,1 0 0 0 0,-1 0 0 0 0,0 0 0 0 0,1 0 0 0 0,-1 0 0 0 0,0 0 0 0 0,0 0 0 0 0,1 0 0 0 0,-1 0 0 0 0,0 0 0 0 0,1 0 0 0 0,-1 0 0 0 0,0 0 0 0 0,0 1 0 0 0,1-1 0 0 0,-1 0 0 0 0,0 0 0 0 0,0 0 0 0 0,1 1 0 0 0,-1-1 0 0 0,0 0 0 0 0,0 0 0 0 0,0 0 0 0 0,0 1 0 0 0,1-1 0 0 0,-1 0 0 0 0,0 0 0 0 0,0 1 0 0 0,0-1 0 0 0,0 0 0 0 0,0 1 0 0 0,0-1 0 0 0,0 0 0 0 0,0 1 0 0 0,1-1 0 0 0,-1 0 0 0 0,0 0 0 0 0,0 1 0 0 0,0-1 0 0 0,-1 0 0 0 0,1 1 0 0 0,0-1 0 0 0,0 0 0 0 0,0 0 0 0 0,0 1 0 0 0,0-1 0 0 0,0 0 0 0 0,0 1 0 0 0,-19 15-92 0 0,-30 10 211 0 0,36-20-102 0 0,-10 3 60 0 0,0 1 1 0 0,1 1 0 0 0,1 2 0 0 0,-39 27 0 0 0,56-37-67 0 0,1 0 1 0 0,-1 0 0 0 0,1 0 0 0 0,-1 1-1 0 0,1 0 1 0 0,0-1 0 0 0,0 1 0 0 0,1 0-1 0 0,-1 0 1 0 0,1 1 0 0 0,0-1 0 0 0,0 0-1 0 0,0 1 1 0 0,1 0 0 0 0,0-1 0 0 0,-1 1-1 0 0,2 0 1 0 0,-1-1 0 0 0,0 1-1 0 0,1 0 1 0 0,0 0 0 0 0,0 0 0 0 0,1-1-1 0 0,-1 1 1 0 0,1 0 0 0 0,0 0 0 0 0,0-1-1 0 0,0 1 1 0 0,1 0 0 0 0,0-1 0 0 0,0 0-1 0 0,2 5 1 0 0,0-2-4 0 0,1 1 0 0 0,-1-1 0 0 0,1 0 0 0 0,0-1 0 0 0,1 1 1 0 0,0-1-1 0 0,0 0 0 0 0,0-1 0 0 0,0 1 0 0 0,1-1 0 0 0,0 0 0 0 0,0-1 0 0 0,1 0 0 0 0,-1 0 0 0 0,1-1 0 0 0,0 1 0 0 0,0-2 0 0 0,0 1 0 0 0,0-1 0 0 0,0 0 0 0 0,0-1 0 0 0,1 0 1 0 0,-1 0-1 0 0,1-1 0 0 0,-1 0 0 0 0,1-1 0 0 0,-1 1 0 0 0,12-4 0 0 0,-7 1-40 0 0,-10 2 19 0 0,1 0-1 0 0,-1 0 1 0 0,1 0-1 0 0,0 1 0 0 0,0-1 1 0 0,-1 1-1 0 0,1 0 0 0 0,6 0 1 0 0,-18 20 72 0 0,-4 6-23 0 0,-7 13-30 0 0,-26 38-1 0 0,39-67 3 0 0,-1-1 0 0 0,0 0 0 0 0,0 0 0 0 0,-1 0 1 0 0,0-1-1 0 0,-1-1 0 0 0,1 1 0 0 0,-2-1 0 0 0,-11 6 0 0 0,-37 2-53 0 0,58-15 45 0 0,0 0 0 0 0,-1 1 1 0 0,1-1-1 0 0,0 0 0 0 0,0 0 0 0 0,-1 0 0 0 0,1 1 0 0 0,0-1 0 0 0,0 0 0 0 0,0 0 0 0 0,-1 1 1 0 0,1-1-1 0 0,0 0 0 0 0,0 1 0 0 0,0-1 0 0 0,0 0 0 0 0,0 0 0 0 0,0 1 0 0 0,-1-1 1 0 0,1 0-1 0 0,0 1 0 0 0,0-1 0 0 0,0 0 0 0 0,0 1 0 0 0,0-1 0 0 0,0 0 0 0 0,0 1 0 0 0,0-1 1 0 0,1 0-1 0 0,-1 1 0 0 0,0-1 0 0 0,0 0 0 0 0,0 0 0 0 0,0 1 0 0 0,0-1 0 0 0,0 0 0 0 0,1 1 1 0 0,-1-1-1 0 0,0 0 0 0 0,0 0 0 0 0,0 1 0 0 0,1-1 0 0 0,-1 0 0 0 0,0 0 0 0 0,0 0 1 0 0,1 1-1 0 0,-1-1 0 0 0,0 0 0 0 0,0 0 0 0 0,1 0 0 0 0,-1 0 0 0 0,0 0 0 0 0,1 1 0 0 0,-1-1 1 0 0,0 0-1 0 0,0 0 0 0 0,1 0 0 0 0,0 0 0 0 0,18 9-75 0 0,-4-5-30 0 0,0 0-1 0 0,1-1 0 0 0,-1-1 1 0 0,1-1-1 0 0,0 0 1 0 0,-1-1-1 0 0,1 0 1 0 0,-1-1-1 0 0,1-1 0 0 0,-1-1 1 0 0,29-8-1 0 0,-32 8-503 0 0,-1-2-1 0 0,1 0 1 0 0,-1 0 0 0 0,0-1-1 0 0,0 0 1 0 0,0-1 0 0 0,-1 0-1 0 0,0 0 1 0 0,0-2-1 0 0,-1 1 1 0 0,0-1 0 0 0,-1 0-1 0 0,0-1 1 0 0,0 0 0 0 0,7-12-1 0 0,-5 3-40 0 0,-1 0-1 0 0,0 0 0 0 0,-1-1 1 0 0,-2 0-1 0 0,8-35 1 0 0,-12 45 763 0 0,-1 0 1 0 0,0 0 0 0 0,-1 0-1 0 0,0 0 1 0 0,-1-1-1 0 0,-1-10 1 0 0,0 15 366 0 0,1 0-1 0 0,-1 0 1 0 0,0 0-1 0 0,0 0 1 0 0,-1 0-1 0 0,0 0 1 0 0,0 1 0 0 0,0-1-1 0 0,-1 1 1 0 0,-6-8-1 0 0,10 13-315 0 0,-1-1-1 0 0,1 0 0 0 0,-1 1 1 0 0,0-1-1 0 0,1 0 1 0 0,-1 1-1 0 0,0-1 1 0 0,1 1-1 0 0,-1-1 0 0 0,0 1 1 0 0,1 0-1 0 0,-1-1 1 0 0,0 1-1 0 0,0 0 0 0 0,0-1 1 0 0,1 1-1 0 0,-1 0 1 0 0,0 0-1 0 0,0 0 0 0 0,0 0 1 0 0,0 0-1 0 0,1 0 1 0 0,-1 0-1 0 0,0 0 1 0 0,0 0-1 0 0,0 0 0 0 0,-1 1 1 0 0,1-1 18 0 0,-1 1-1 0 0,0 0 1 0 0,1 0 0 0 0,-1 1 0 0 0,1-1-1 0 0,-1 0 1 0 0,1 0 0 0 0,0 1 0 0 0,0-1-1 0 0,-1 1 1 0 0,-1 2 0 0 0,-1 4 143 0 0,0 0 1 0 0,0 0-1 0 0,1 1 0 0 0,-4 11 1 0 0,-12 66 388 0 0,-10 105 0 0 0,24-148-828 0 0,-2 12-1513 0 0,2 1-1 0 0,3-1 0 0 0,7 91 1 0 0,-5-144 1487 0 0,4 58-1242 0 0,-4-56 1741 0 0,0-1 1 0 0,-1 1-1 0 0,1 0 1 0 0,-1-1 0 0 0,1 1-1 0 0,-1-1 1 0 0,0 1-1 0 0,-1-1 1 0 0,1 0-1 0 0,0 1 1 0 0,-1-1 0 0 0,0 0-1 0 0,0 0 1 0 0,-2 4-1 0 0,2-39 1721 0 0,4 18-1886 0 0,0 1 0 0 0,0 0-1 0 0,1 1 1 0 0,1-1 0 0 0,0 0 0 0 0,1 1 0 0 0,0 0 0 0 0,1 0 0 0 0,1 1 0 0 0,15-22-1 0 0,-18 27-192 0 0,1 0 0 0 0,0 0 0 0 0,0 0 0 0 0,1 1-1 0 0,-1 0 1 0 0,1 0 0 0 0,0 1 0 0 0,1-1 0 0 0,-1 1 0 0 0,1 1-1 0 0,0-1 1 0 0,0 1 0 0 0,0 0 0 0 0,0 1 0 0 0,0 0-1 0 0,1 0 1 0 0,-1 0 0 0 0,1 1 0 0 0,-1 0 0 0 0,12 0 0 0 0,-17 1 5 0 0,0 0 0 0 0,0 0 0 0 0,0 1-1 0 0,0-1 1 0 0,0 0 0 0 0,0 1 0 0 0,0-1 0 0 0,0 1 0 0 0,0 0 0 0 0,0 0 0 0 0,0-1 0 0 0,0 1 0 0 0,0 1 0 0 0,0-1 0 0 0,-1 0 0 0 0,1 0 0 0 0,2 3 0 0 0,-3-3 7 0 0,0 1 0 0 0,0-1-1 0 0,-1 1 1 0 0,1-1 0 0 0,0 1-1 0 0,-1 0 1 0 0,1-1 0 0 0,-1 1-1 0 0,0-1 1 0 0,1 1 0 0 0,-1 0-1 0 0,0 0 1 0 0,0-1 0 0 0,0 1-1 0 0,0 0 1 0 0,0-1 0 0 0,-1 3-1 0 0,-1 4 25 0 0,0 0 0 0 0,-1 0 0 0 0,0-1 0 0 0,-1 1 1 0 0,0-1-1 0 0,0 0 0 0 0,-6 10 0 0 0,-10 7-53 0 0,0-1 1 0 0,-1-1-1 0 0,-43 35 0 0 0,39-35-472 0 0,24-21 380 0 0,0-1-1 0 0,1 1 1 0 0,-1-1 0 0 0,1 1-1 0 0,-1-1 1 0 0,0 1-1 0 0,1-1 1 0 0,-1 1 0 0 0,1 0-1 0 0,0-1 1 0 0,-1 1 0 0 0,1 0-1 0 0,-1 0 1 0 0,1-1-1 0 0,0 1 1 0 0,0 0 0 0 0,-1 0-1 0 0,1-1 1 0 0,0 2-1 0 0,0-1-39 0 0,0-1 0 0 0,0 1 0 0 0,1-1-1 0 0,-1 0 1 0 0,0 1 0 0 0,0-1 0 0 0,1 0-1 0 0,-1 1 1 0 0,0-1 0 0 0,0 0 0 0 0,1 1 0 0 0,-1-1-1 0 0,0 0 1 0 0,1 0 0 0 0,-1 1 0 0 0,0-1-1 0 0,1 0 1 0 0,-1 0 0 0 0,1 1 0 0 0,-1-1-1 0 0,0 0 1 0 0,1 0 0 0 0,-1 0 0 0 0,1 0-1 0 0,0 0 1 0 0,1 1-671 0 0,1-1 0 0 0,-1 0 0 0 0,1 0 0 0 0,-1 0 0 0 0,1 0 1 0 0,-1 0-1 0 0,1 0 0 0 0,-1-1 0 0 0,1 1 0 0 0,-1-1 0 0 0,5-1 0 0 0,13-7-5482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9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14211 0 0,'10'62'9559'0'0,"-9"-57"-9274"0"0,0 1-1 0 0,1-1 1 0 0,-1 0-1 0 0,1 1 1 0 0,1-1-1 0 0,-1 0 1 0 0,1 0-1 0 0,5 7 1 0 0,-7-10-280 0 0,1-1 1 0 0,0 0-1 0 0,0 0 1 0 0,0 0-1 0 0,0-1 0 0 0,-1 1 1 0 0,1 0-1 0 0,0-1 1 0 0,0 1-1 0 0,0-1 0 0 0,0 1 1 0 0,1-1-1 0 0,-1 0 1 0 0,2 0-1 0 0,12-4-1344 0 0,-16 4 1136 0 0,1-1 1 0 0,-1 1-1 0 0,1-1 1 0 0,-1 1-1 0 0,0 0 0 0 0,1-1 1 0 0,-1 1-1 0 0,0-1 1 0 0,0 1-1 0 0,1 0 0 0 0,-1-1 1 0 0,0 1-1 0 0,0-1 1 0 0,0 1-1 0 0,1-1 0 0 0,-1 1 1 0 0,0-1-1 0 0,0 1 1 0 0,0-1-1 0 0,0 1 0 0 0,0-1 1 0 0,0 1-1 0 0,0-1 1 0 0,0 0-1 0 0,0 1 0 0 0,0-1 1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55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18 171 6505 0 0,'-1'0'103'0'0,"1"-1"-1"0"0,-1 1 0 0 0,1 0 1 0 0,-1-1-1 0 0,1 1 0 0 0,-1 0 1 0 0,1-1-1 0 0,-1 1 0 0 0,1 0 1 0 0,-1 0-1 0 0,0 0 0 0 0,1-1 1 0 0,-1 1-1 0 0,0 0 0 0 0,1 0 0 0 0,-1 0 1 0 0,1 0-1 0 0,-1 0 0 0 0,0 0 1 0 0,1 0-1 0 0,-1 0 0 0 0,0 1 1 0 0,0-1-49 0 0,1 0 0 0 0,0 1 0 0 0,-1-1-1 0 0,1 0 1 0 0,0 0 0 0 0,0 1 0 0 0,0-1 0 0 0,-1 0 0 0 0,1 1 0 0 0,0-1 0 0 0,0 0 0 0 0,0 1 0 0 0,0-1 0 0 0,-1 0 0 0 0,1 1 0 0 0,0-1 0 0 0,0 1 0 0 0,0-1 0 0 0,0 0 0 0 0,0 1 0 0 0,0-1 0 0 0,0 1-1 0 0,0-1 1 0 0,0 0 0 0 0,0 1 0 0 0,1 0 0 0 0,-1 0 88 0 0,0 0-1 0 0,1 0 1 0 0,-1 0 0 0 0,1 0-1 0 0,-1 0 1 0 0,1 0-1 0 0,-1 0 1 0 0,1 0 0 0 0,0 0-1 0 0,-1 0 1 0 0,1-1-1 0 0,0 1 1 0 0,0 0 0 0 0,0 0-1 0 0,0-1 1 0 0,0 1-1 0 0,0 0 1 0 0,0-1 0 0 0,0 1-1 0 0,0-1 1 0 0,0 1-1 0 0,0-1 1 0 0,0 0 0 0 0,0 1-1 0 0,0-1 1 0 0,0 0-1 0 0,0 0 1 0 0,0 0 0 0 0,2 0-1 0 0,5 1 382 0 0,0 1 0 0 0,0-1 1 0 0,0 1-1 0 0,-1 1 0 0 0,1 0 0 0 0,-1 0 0 0 0,0 0 0 0 0,9 6 0 0 0,21 8 54 0 0,-16-11-454 0 0,0-2 0 0 0,0 0 0 0 0,0-2-1 0 0,0 0 1 0 0,0-1 0 0 0,1-1 0 0 0,-1-1 0 0 0,23-4 0 0 0,-16 2 27 0 0,0 1 0 0 0,0 2 1 0 0,56 5-1 0 0,57 25 375 0 0,-72-14-430 0 0,106 11 0 0 0,179-25 74 0 0,-160-5-9 0 0,31-1-67 0 0,293-54 450 0 0,-155 12 81 0 0,1 25-355 0 0,148 9 237 0 0,-141 2-112 0 0,250-18 356 0 0,-263 13-347 0 0,-214 10-224 0 0,537 4 148 0 0,-657 2-308 0 0,562-4 283 0 0,-128-47-38 0 0,-420 45-313 0 0,-15 0-63 0 0,1 2 0 0 0,0 0 0 0 0,-1 2 0 0 0,1 1 0 0 0,44 5 0 0 0,-67-5 27 0 0,0 0 1 0 0,0 1-1 0 0,0-1 1 0 0,0 0-1 0 0,0 0 1 0 0,0 0-1 0 0,0 0 1 0 0,0 0-1 0 0,0 0 1 0 0,0 0-1 0 0,0 0 0 0 0,-1-1 1 0 0,1 1-1 0 0,0 0 1 0 0,0 0-1 0 0,0-1 1 0 0,0 1-1 0 0,0-1 1 0 0,0 1-1 0 0,-1-1 1 0 0,1 1-1 0 0,0-1 0 0 0,0 1 1 0 0,-1-1-1 0 0,1 0 1 0 0,0 1-1 0 0,-1-1 1 0 0,2-1-1 0 0,6-27-7352 0 0,-5 14 1305 0 0,1 7-173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58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92 7538 0 0,'-1'-26'3753'0'0,"6"25"-1283"0"0,6 13-60 0 0,-5-5-2150 0 0,0 0 0 0 0,1 0-1 0 0,0-1 1 0 0,0 1 0 0 0,1-2-1 0 0,0 1 1 0 0,0-1 0 0 0,0 0-1 0 0,0-1 1 0 0,12 4 0 0 0,12 4-405 0 0,51 11 0 0 0,-39-11 355 0 0,33 5-94 0 0,0-3 0 0 0,95 4 0 0 0,-71-9-44 0 0,79 8 73 0 0,1-8 0 0 0,0-9 0 0 0,-1-7-1 0 0,294-49 1 0 0,175-44 1232 0 0,-450 81-1139 0 0,258 8 0 0 0,413 4 717 0 0,-348 17 121 0 0,-195 3-932 0 0,2-27 64 0 0,-88-17-30 0 0,95-10 180 0 0,3 30-163 0 0,256 57 144 0 0,-259-16-38 0 0,-219-18 0 0 0,145 33-1 0 0,-180-28-158 0 0,2-4-1 0 0,0-3 0 0 0,0-4 1 0 0,0-3-1 0 0,1-5 0 0 0,126-17 1 0 0,-78 6 272 0 0,198 5 1 0 0,-36 3-295 0 0,44 10 30 0 0,-107 3-149 0 0,-136-7 16 0 0,-38 2-11 0 0,0-4 0 0 0,66-8 0 0 0,-108 6-56 0 0,0 0-1 0 0,-1-2 1 0 0,0 0 0 0 0,0 0 0 0 0,0-1 0 0 0,-1-1-1 0 0,21-13 1 0 0,-27 15-709 0 0,0-1 1 0 0,0-1-1 0 0,-1 1 0 0 0,9-11 0 0 0,-15 17 317 0 0,0-1 0 0 0,0 0-1 0 0,-1 0 1 0 0,1 0 0 0 0,0 0 0 0 0,-1 0-1 0 0,1 0 1 0 0,0 0 0 0 0,-1 0 0 0 0,1 0 0 0 0,-1 0-1 0 0,0 0 1 0 0,1 0 0 0 0,-1-1 0 0 0,0 1-1 0 0,0 0 1 0 0,0-1 0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12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1189 133 4457 0 0,'-2'1'385'0'0,"0"0"-1"0"0,0-1 1 0 0,0 0-1 0 0,0 1 1 0 0,0-1-1 0 0,0 0 1 0 0,0 0-1 0 0,0 0 1 0 0,0 0 0 0 0,0-1-1 0 0,0 1 1 0 0,0-1-1 0 0,1 1 1 0 0,-1-1-1 0 0,0 1 1 0 0,0-1 0 0 0,0 0-1 0 0,0 0 1 0 0,1 0-1 0 0,-1 0 1 0 0,0 0-1 0 0,1 0 1 0 0,-3-3-1 0 0,-42-41 3624 0 0,24 22-1360 0 0,13 17-2347 0 0,1 0 0 0 0,-1 0 0 0 0,0 1 0 0 0,-1 0 1 0 0,1 0-1 0 0,-1 1 0 0 0,0 1 0 0 0,0-1 1 0 0,0 2-1 0 0,-1-1 0 0 0,1 1 0 0 0,-1 1 0 0 0,1 0 1 0 0,-16 1-1 0 0,-15 1-8 0 0,1 3 0 0 0,-55 11 0 0 0,90-15-245 0 0,-15 5-6 0 0,0 0 0 0 0,1 1 0 0 0,-1 1 1 0 0,1 1-1 0 0,-25 15 0 0 0,-86 60 58 0 0,64-39-57 0 0,15-10 10 0 0,-89 79 0 0 0,114-88-61 0 0,1 1-1 0 0,0 1 1 0 0,3 1-1 0 0,-33 51 1 0 0,47-64 3 0 0,1 1 0 0 0,0 0 0 0 0,2 1 0 0 0,0-1 0 0 0,0 1 0 0 0,2 0 0 0 0,0 0 0 0 0,-1 20 0 0 0,2 15-18 0 0,6 74-1 0 0,1-68 21 0 0,2-1 1 0 0,2 0-1 0 0,4-1 1 0 0,1 0-1 0 0,3 0 1 0 0,2-2-1 0 0,3 0 1 0 0,2-2-1 0 0,58 94 1 0 0,-68-127 3 0 0,0-1 0 0 0,1 0 0 0 0,1-1 1 0 0,1-1-1 0 0,0-1 0 0 0,1 0 1 0 0,0-1-1 0 0,2-1 0 0 0,23 13 0 0 0,-15-12 6 0 0,1-2 0 0 0,0 0 0 0 0,0-2 0 0 0,1-2 0 0 0,0 0 0 0 0,41 3 0 0 0,-21-6 85 0 0,1-3 1 0 0,-1-2 0 0 0,1-2-1 0 0,-1-2 1 0 0,0-3 0 0 0,0-2-1 0 0,0-2 1 0 0,62-22-1 0 0,-61 15 43 0 0,-1-2-1 0 0,-2-3 0 0 0,0-1 0 0 0,-1-2 0 0 0,-2-3 0 0 0,65-52 0 0 0,-89 63-44 0 0,-1-1 0 0 0,0-1 1 0 0,-2 0-1 0 0,0-2 0 0 0,-2 0 0 0 0,0-1 0 0 0,-1 0 0 0 0,-2-2 0 0 0,0 1 0 0 0,-2-1 0 0 0,0-1 0 0 0,-2 0 0 0 0,-1-1 0 0 0,6-38 0 0 0,-11 47-1 0 0,-2 0 0 0 0,0 1 0 0 0,-1-1 0 0 0,0 0 0 0 0,-2 0 0 0 0,0 1 0 0 0,-1-1 0 0 0,-1 1 0 0 0,-9-26 0 0 0,3 16 4 0 0,-2 1-1 0 0,-1 1 1 0 0,-1 0 0 0 0,-1 1-1 0 0,-23-27 1 0 0,-29-35 43 0 0,-151-145 1 0 0,170 188-90 0 0,-1 3 0 0 0,-2 1 0 0 0,-1 3 0 0 0,-97-49 0 0 0,124 74-88 0 0,0 1-1 0 0,-1 1 1 0 0,0 1 0 0 0,-1 2 0 0 0,0 1-1 0 0,0 0 1 0 0,0 2 0 0 0,-1 1 0 0 0,1 2-1 0 0,0 0 1 0 0,-1 2 0 0 0,1 1 0 0 0,0 1-1 0 0,0 2 1 0 0,-44 14 0 0 0,62-17-328 0 0,1 0 1 0 0,0 1-1 0 0,1 0 0 0 0,-1 1 1 0 0,1 0-1 0 0,0 0 0 0 0,0 0 1 0 0,0 1-1 0 0,1 0 0 0 0,-1 0 1 0 0,1 1-1 0 0,-5 7 1 0 0,5-4-1440 0 0,-1 0 1 0 0,1 1-1 0 0,1 0 1 0 0,-8 22-1 0 0,1 8-7280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36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112 614 6705 0 0,'-4'0'921'0'0,"-1"-1"0"0"0,0 1-1 0 0,0 0 1 0 0,0 1 0 0 0,0-1-1 0 0,0 1 1 0 0,1 0 0 0 0,-1 0-1 0 0,0 1 1 0 0,-8 3 0 0 0,-22 5 3120 0 0,34-9-4002 0 0,1-1 1 0 0,-1 0-1 0 0,1 0 1 0 0,-1 0-1 0 0,0-1 1 0 0,1 1-1 0 0,-1 0 1 0 0,1 0-1 0 0,-1 0 0 0 0,1 0 1 0 0,-1-1-1 0 0,0 1 1 0 0,1 0-1 0 0,-1 0 1 0 0,1-1-1 0 0,-1 1 1 0 0,1 0-1 0 0,0-1 1 0 0,-1 1-1 0 0,1-1 1 0 0,-1 1-1 0 0,1 0 1 0 0,0-1-1 0 0,-1 1 1 0 0,1-1-1 0 0,0 1 0 0 0,-1-1 1 0 0,1 1-1 0 0,0-1 1 0 0,0 0-1 0 0,-1 1 1 0 0,1-1-1 0 0,0 1 1 0 0,0-1-1 0 0,0 1 1 0 0,0-1-1 0 0,0 0 1 0 0,0 1-1 0 0,0-1 1 0 0,0 1-1 0 0,0-1 1 0 0,0 0-1 0 0,0 1 0 0 0,0-1 1 0 0,1 0-1 0 0,5-31 166 0 0,-6 30-169 0 0,7-21-4 0 0,1-1 0 0 0,1 1 0 0 0,1 0 0 0 0,1 1 0 0 0,1 0 0 0 0,1 1 0 0 0,1 0 0 0 0,1 1 0 0 0,1 1 0 0 0,0 0 0 0 0,1 1 0 0 0,24-19 0 0 0,-9 13-49 0 0,0 1 0 0 0,1 1 1 0 0,2 2-1 0 0,0 2 0 0 0,1 1 0 0 0,73-24 0 0 0,-25 14-771 0 0,1 3 0 0 0,107-15 0 0 0,-191 39 490 0 0,0 0 0 0 0,0 0-1 0 0,0 0 1 0 0,0 0-1 0 0,0 0 1 0 0,0 0 0 0 0,0-1-1 0 0,0 1 1 0 0,0 0-1 0 0,0-1 1 0 0,-1 1 0 0 0,1 0-1 0 0,0-1 1 0 0,0 1-1 0 0,0-1 1 0 0,0 0 0 0 0,0 0-1 0 0,0 0-88 0 0,-1 0 0 0 0,0 0 0 0 0,0 0 0 0 0,0 0 0 0 0,0 1-1 0 0,0-1 1 0 0,0 0 0 0 0,0 0 0 0 0,0 0 0 0 0,0 0 0 0 0,-1 1 0 0 0,1-1 0 0 0,0 0-1 0 0,0 0 1 0 0,-1 0 0 0 0,1 1 0 0 0,-1-1 0 0 0,0-1 0 0 0,-3-9-4694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09:50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4 5881 0 0,'-1'0'203'0'0,"1"-1"1"0"0,-1 1-1 0 0,0-1 0 0 0,0 1 0 0 0,0 0 1 0 0,0-1-1 0 0,0 1 0 0 0,1 0 0 0 0,-1 0 0 0 0,0-1 1 0 0,0 1-1 0 0,0 0 0 0 0,0 0 0 0 0,0 0 0 0 0,0 0 1 0 0,0 0-1 0 0,0 0 0 0 0,0 1 0 0 0,0-1 1 0 0,1 0-1 0 0,-1 0 0 0 0,0 1 0 0 0,0-1 0 0 0,0 0 1 0 0,0 1-1 0 0,0-1 0 0 0,1 1 0 0 0,-1-1 0 0 0,0 1 1 0 0,0 0-1 0 0,1-1 0 0 0,-1 1 0 0 0,1 0 1 0 0,-1-1-1 0 0,0 1 0 0 0,1 0 0 0 0,-1 0 0 0 0,1-1 1 0 0,-1 1-1 0 0,1 0 0 0 0,0 0 0 0 0,-1 0 0 0 0,1 0 1 0 0,0 0-1 0 0,0 0 0 0 0,0 0 0 0 0,-1-1 1 0 0,1 1-1 0 0,0 0 0 0 0,0 0 0 0 0,1 2 0 0 0,-1 1 215 0 0,0 1 0 0 0,0-1 0 0 0,1 1 0 0 0,-1-1 0 0 0,1 0 0 0 0,0 0 0 0 0,1 1 0 0 0,-1-1 0 0 0,1 0 0 0 0,2 5 0 0 0,39 65 285 0 0,-25-39-689 0 0,38 52 0 0 0,-55-97-3416 0 0,-5-20 2010 0 0,-4-29 1657 0 0,9 58-215 0 0,-1 0 1 0 0,1 0-1 0 0,-1 0 1 0 0,1 0 0 0 0,0 0-1 0 0,0 0 1 0 0,-1 0-1 0 0,1 0 1 0 0,0 0-1 0 0,0 0 1 0 0,0 1 0 0 0,0-1-1 0 0,0 0 1 0 0,0 1-1 0 0,0-1 1 0 0,0 1-1 0 0,0-1 1 0 0,1 1-1 0 0,-1-1 1 0 0,0 1 0 0 0,0 0-1 0 0,0-1 1 0 0,1 1-1 0 0,0 0 1 0 0,32-6 388 0 0,20 4 155 0 0,-27 8-1535 0 0,-25-6 534 0 0,0 1 0 0 0,0 0 0 0 0,0 0 0 0 0,-1 0 0 0 0,1 0-1 0 0,0 0 1 0 0,-1 0 0 0 0,1 1 0 0 0,-1-1 0 0 0,3 3 0 0 0,-4-4 120 0 0,1 1 0 0 0,-1 0 0 0 0,0 0 1 0 0,0 0-1 0 0,1-1 0 0 0,-1 1 0 0 0,0 0 1 0 0,0 0-1 0 0,0 0 0 0 0,0 0 0 0 0,0 0 0 0 0,0-1 1 0 0,0 1-1 0 0,0 0 0 0 0,0 0 0 0 0,0 0 1 0 0,-1 0-1 0 0,1-1 0 0 0,0 1 0 0 0,-1 0 1 0 0,1 0-1 0 0,0 0 0 0 0,-1-1 0 0 0,1 1 1 0 0,-2 1-1 0 0,-17 23-1236 0 0,8-11 1218 0 0,2 0 1054 0 0,-1 0 0 0 0,-1-1 0 0 0,-14 13 0 0 0,14-15 411 0 0,0 1 0 0 0,1 0 0 0 0,-11 17 0 0 0,18-24-909 0 0,0 1 0 0 0,1-1 0 0 0,0 1 0 0 0,-1-1 0 0 0,2 1 1 0 0,-1 0-1 0 0,1 0 0 0 0,0 0 0 0 0,0 0 0 0 0,0 0 0 0 0,1 0 0 0 0,1 9 0 0 0,0-7 46 0 0,0 1 0 0 0,1-1 0 0 0,1 0 0 0 0,-1 0 0 0 0,1 0 0 0 0,1 0 0 0 0,-1 0 0 0 0,1 0 0 0 0,6 6 0 0 0,-9-11-180 0 0,1-1 0 0 0,0 1 0 0 0,0-1 0 0 0,0 0 0 0 0,0 0 0 0 0,1 0 0 0 0,-1 0 0 0 0,0 0 0 0 0,1-1 0 0 0,0 1 0 0 0,-1-1 0 0 0,6 3 0 0 0,-6-4-48 0 0,0 1-1 0 0,0-1 1 0 0,0 0 0 0 0,0 0 0 0 0,0 0-1 0 0,0 0 1 0 0,0 0 0 0 0,0 0 0 0 0,0-1 0 0 0,0 1-1 0 0,-1-1 1 0 0,1 1 0 0 0,0-1 0 0 0,0 0-1 0 0,0 1 1 0 0,0-1 0 0 0,-1 0 0 0 0,1 0 0 0 0,0-1-1 0 0,-1 1 1 0 0,3-2 0 0 0,1-2-13 0 0,-1-1 0 0 0,1 1 0 0 0,-1-1 1 0 0,0 0-1 0 0,0 0 0 0 0,-1 0 0 0 0,0-1 0 0 0,0 1 0 0 0,-1-1 0 0 0,1 0 1 0 0,-2 1-1 0 0,1-1 0 0 0,-1 0 0 0 0,0 0 0 0 0,0 0 0 0 0,0 0 0 0 0,-1-1 1 0 0,-1 1-1 0 0,-1-12 0 0 0,1 17-22 0 0,0-1 0 0 0,-1 1 0 0 0,0 0 0 0 0,1 0 0 0 0,-1 0 0 0 0,0 0 0 0 0,0 0 0 0 0,0 0 0 0 0,-1 0 0 0 0,1 0 1 0 0,0 1-1 0 0,-1-1 0 0 0,1 1 0 0 0,-1 0 0 0 0,1 0 0 0 0,-1 0 0 0 0,0 0 0 0 0,1 0 0 0 0,-1 0 0 0 0,0 1 0 0 0,0-1 0 0 0,1 1 0 0 0,-6 0 0 0 0,-3-1-236 0 0,-1 0 0 0 0,1 1 0 0 0,0 1 0 0 0,-18 2 0 0 0,3 6-1390 0 0,19-4-2135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21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40 9106 0 0,'-39'-35'9706'0'0,"57"33"-5592"0"0,-3 0-3507 0 0,-4 2-426 0 0,1 0 0 0 0,-1 0 0 0 0,1 1-1 0 0,-1 0 1 0 0,0 1 0 0 0,1 0 0 0 0,-1 1 0 0 0,0 0 0 0 0,13 7-1 0 0,-17-7-169 0 0,0 1-1 0 0,-1 0 0 0 0,1 1 0 0 0,-1 0 1 0 0,0 0-1 0 0,0 0 0 0 0,-1 0 0 0 0,0 1 0 0 0,0 0 1 0 0,0 0-1 0 0,0 1 0 0 0,-1-1 0 0 0,0 1 1 0 0,5 13-1 0 0,-4-4-159 0 0,0 0 1 0 0,-2 0-1 0 0,0 1 0 0 0,0-1 1 0 0,-2 1-1 0 0,0-1 0 0 0,-1 1 1 0 0,0 0-1 0 0,-5 23 1 0 0,1 33-3177 0 0,4-58 1552 0 0,1-1 0 0 0,0 0-1 0 0,4 16 1 0 0,-5-30 1708 0 0,1 1 0 0 0,-1-1 0 0 0,0 0 0 0 0,0 0-1 0 0,0 0 1 0 0,0 0 0 0 0,0 1 0 0 0,0-1 0 0 0,1 0 0 0 0,-1 0 0 0 0,0 0 0 0 0,0 0 0 0 0,0 1 0 0 0,0-1 0 0 0,0 0-1 0 0,0 0 1 0 0,0 0 0 0 0,0 1 0 0 0,0-1 0 0 0,0 0 0 0 0,0 0 0 0 0,0 0 0 0 0,0 0 0 0 0,0 1 0 0 0,0-1 0 0 0,0 0-1 0 0,0 0 1 0 0,0 0 0 0 0,0 1 0 0 0,-1-1 0 0 0,1 0 0 0 0,0 0 0 0 0,0 0 0 0 0,0 0 0 0 0,0 1 0 0 0,0-1 0 0 0,0 0 0 0 0,0 0-1 0 0,-1 0 1 0 0,1 0 0 0 0,0 0 0 0 0,0 0 0 0 0,0 1 0 0 0,0-1 0 0 0,-1 0 0 0 0,1 0 0 0 0,-7-5-2363 0 0,4 3 1320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36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9090 0 0,'3'-1'8289'0'0,"5"3"-3941"0"0,50 20-3259 0 0,-57-22-768 0 0,129 42 288 0 0,4 3-394 0 0,-131-44-176 0 0,0 0-1 0 0,1 1 1 0 0,-1-1 0 0 0,0 1-1 0 0,-1 0 1 0 0,1 0-1 0 0,0 0 1 0 0,0 0-1 0 0,-1 0 1 0 0,0 0 0 0 0,1 1-1 0 0,-1 0 1 0 0,0-1-1 0 0,0 1 1 0 0,0 0 0 0 0,0 0-1 0 0,-1 0 1 0 0,1 0-1 0 0,-1 0 1 0 0,0 0 0 0 0,0 0-1 0 0,0 1 1 0 0,0-1-1 0 0,0 6 1 0 0,-1 1 107 0 0,0 1 0 0 0,-1 0 0 0 0,0 0-1 0 0,0 0 1 0 0,-1 0 0 0 0,-6 15 0 0 0,-30 89 466 0 0,-1 4-4139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37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37 8786 0 0,'-14'3'3674'0'0,"11"-2"-2681"0"0,0 0-1 0 0,0 0 1 0 0,-1 0 0 0 0,1-1 0 0 0,0 0 0 0 0,0 1 0 0 0,-1-1-1 0 0,-5-1 1 0 0,9 1-875 0 0,0-1-1 0 0,0 0 0 0 0,0 1 1 0 0,1-1-1 0 0,-1 1 1 0 0,0-1-1 0 0,0 1 0 0 0,1-1 1 0 0,-1 1-1 0 0,1-1 1 0 0,-1 1-1 0 0,0-1 0 0 0,1 1 1 0 0,-1 0-1 0 0,1-1 1 0 0,-1 1-1 0 0,1-1 0 0 0,-1 1 1 0 0,1 0-1 0 0,-1 0 0 0 0,1-1 1 0 0,-1 1-1 0 0,1 0 1 0 0,1-1-1 0 0,15-8 140 0 0,-2 4-205 0 0,0 0 0 0 0,0 1 0 0 0,0 1 0 0 0,0 0 0 0 0,0 1 0 0 0,1 1 1 0 0,-1 0-1 0 0,1 1 0 0 0,20 3 0 0 0,-27-2-35 0 0,1 1 0 0 0,-1 0 0 0 0,0 0 0 0 0,0 1 0 0 0,0 0 0 0 0,0 1 0 0 0,11 6 0 0 0,-15-7 14 0 0,-1 0 0 0 0,1 1 0 0 0,-1-1 0 0 0,0 1-1 0 0,1 0 1 0 0,-2 0 0 0 0,1 0 0 0 0,0 1 0 0 0,-1-1 0 0 0,0 1 0 0 0,0 0-1 0 0,0 0 1 0 0,2 5 0 0 0,-3-3 19 0 0,0 0-1 0 0,-1 0 1 0 0,0 0-1 0 0,0 0 0 0 0,0 0 1 0 0,-1 0-1 0 0,0 0 1 0 0,0 1-1 0 0,-1-1 1 0 0,0 0-1 0 0,-2 10 1 0 0,-5 11 85 0 0,-16 40-1 0 0,14-41-97 0 0,4-12-199 0 0,-4 14-283 0 0,-10 39 1 0 0,18-58-660 0 0,0 0 0 0 0,1-1 0 0 0,1 1 0 0 0,0 17 1 0 0,22-66-14876 0 0,-21 37 15259 0 0,6-26-1875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37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4897 0 0,'8'-17'2244'0'0,"25"-38"2827"0"0,-31 52-4356 0 0,1 0-1 0 0,-1 0 1 0 0,0 0-1 0 0,1 1 1 0 0,0-1-1 0 0,-1 1 1 0 0,1 0-1 0 0,4-3 1 0 0,-6 5-570 0 0,-1 1 1 0 0,1-1 0 0 0,0 0 0 0 0,-1 0 0 0 0,1 0-1 0 0,-1 0 1 0 0,1 0 0 0 0,0 1 0 0 0,-1-1 0 0 0,1 0-1 0 0,-1 0 1 0 0,1 1 0 0 0,-1-1 0 0 0,1 0-1 0 0,-1 1 1 0 0,1-1 0 0 0,-1 1 0 0 0,0-1 0 0 0,1 1-1 0 0,-1-1 1 0 0,1 1 0 0 0,-1-1 0 0 0,0 1 0 0 0,0-1-1 0 0,1 1 1 0 0,-1-1 0 0 0,0 1 0 0 0,0-1 0 0 0,0 1-1 0 0,1 0 1 0 0,-1-1 0 0 0,0 1 0 0 0,0-1-1 0 0,0 1 1 0 0,0 0 0 0 0,0-1 0 0 0,0 1 0 0 0,0 1-1 0 0,3 32 241 0 0,-2-29-49 0 0,-1 122 542 0 0,-2-91-1110 0 0,2 0-1 0 0,5 50 0 0 0,-5-84 118 0 0,1 0-1 0 0,-1 0 1 0 0,0 0 0 0 0,1 0 0 0 0,-1 0 0 0 0,1 0-1 0 0,0 0 1 0 0,0 0 0 0 0,0 0 0 0 0,0 0 0 0 0,1 2-1 0 0,-1-3 79 0 0,0-1 0 0 0,0 0 0 0 0,-1 0 0 0 0,1 1 0 0 0,0-1 0 0 0,-1 0 0 0 0,1 0 0 0 0,0 0 0 0 0,0 0 0 0 0,-1 0 0 0 0,1 0 0 0 0,0 0 0 0 0,0 0 0 0 0,-1 0 0 0 0,1-1 0 0 0,0 1 0 0 0,0 0 0 0 0,-1 0 0 0 0,1-1 0 0 0,0 1 0 0 0,-1 0 0 0 0,1-1 0 0 0,0 1 0 0 0,-1-1 0 0 0,1 1 0 0 0,-1-1 0 0 0,1 1 0 0 0,-1-1 0 0 0,1 1 0 0 0,-1-1 0 0 0,1 0 0 0 0,0 0 0 0 0,-1 1 15 0 0,19-17 39 0 0,0 0 0 0 0,31-18 0 0 0,-43 31-347 0 0,0 0 0 0 0,0 1 0 0 0,0 0 0 0 0,0 0 0 0 0,0 0 0 0 0,14-2 0 0 0,-17 5-483 0 0,0-1 0 0 0,0 1 0 0 0,0 0 0 0 0,0 0 0 0 0,0 1 0 0 0,0-1-1 0 0,0 1 1 0 0,6 1 0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37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8394 0 0,'-3'2'1192'0'0,"1"1"-1"0"0,0 0 1 0 0,0 0 0 0 0,0 0 0 0 0,0 0 0 0 0,1 0-1 0 0,-2 5 1 0 0,-7 29 3368 0 0,2 35-2141 0 0,7-56-2410 0 0,1 1 1 0 0,1 0-1 0 0,0 0 1 0 0,1 0-1 0 0,1 0 1 0 0,0-1-1 0 0,6 17 1 0 0,-9-33-43 0 0,0 0 1 0 0,0 0 0 0 0,0 0 0 0 0,0 0 0 0 0,0 0 0 0 0,0-1-1 0 0,0 1 1 0 0,0 0 0 0 0,0 0 0 0 0,0 0 0 0 0,1 0-1 0 0,-1 0 1 0 0,0 0 0 0 0,0 0 0 0 0,0 0 0 0 0,0 0-1 0 0,0 0 1 0 0,0 0 0 0 0,0 0 0 0 0,0 0 0 0 0,0 0-1 0 0,0-1 1 0 0,0 1 0 0 0,0 0 0 0 0,0 0 0 0 0,0 0 0 0 0,0 0-1 0 0,0 0 1 0 0,0 0 0 0 0,0 0 0 0 0,0 0 0 0 0,1 0-1 0 0,-1 0 1 0 0,0 0 0 0 0,0 0 0 0 0,0 0 0 0 0,0 0-1 0 0,0 0 1 0 0,0 0 0 0 0,0 0 0 0 0,0 0 0 0 0,0 0-1 0 0,0 0 1 0 0,0 0 0 0 0,0 0 0 0 0,0 0 0 0 0,1 0 0 0 0,-1 0-1 0 0,0 0 1 0 0,0 0 0 0 0,0 0 0 0 0,0 0 0 0 0,0 0-1 0 0,0 0 1 0 0,0 0 0 0 0,0 0 0 0 0,0 1 0 0 0,0-1-1 0 0,0 0 1 0 0,0 0 0 0 0,0 0 0 0 0,0 0 0 0 0,0 0-1 0 0,0 0 1 0 0,0 0 0 0 0,0 0 0 0 0,1 0 0 0 0,2-10-1085 0 0,1-14 47 0 0,-1-4 327 0 0,10-49 1 0 0,-10 66 894 0 0,0 1 1 0 0,0 0-1 0 0,1-1 1 0 0,1 1-1 0 0,0 1 1 0 0,0-1-1 0 0,11-15 1 0 0,-15 24-85 0 0,0 0 1 0 0,0 0 0 0 0,0-1-1 0 0,0 1 1 0 0,0 0 0 0 0,0 0-1 0 0,0 1 1 0 0,0-1-1 0 0,1 0 1 0 0,-1 0 0 0 0,0 0-1 0 0,1 1 1 0 0,-1-1 0 0 0,0 1-1 0 0,1-1 1 0 0,-1 1 0 0 0,3-1-1 0 0,-3 1-12 0 0,0 0-1 0 0,0 0 0 0 0,0 1 1 0 0,0-1-1 0 0,0 0 1 0 0,0 0-1 0 0,-1 1 1 0 0,1-1-1 0 0,0 1 0 0 0,0-1 1 0 0,0 1-1 0 0,0-1 1 0 0,0 1-1 0 0,-1-1 0 0 0,1 1 1 0 0,0 0-1 0 0,0-1 1 0 0,-1 1-1 0 0,2 1 1 0 0,0 1 34 0 0,0 0 0 0 0,-1 0 1 0 0,1 0-1 0 0,-1 1 1 0 0,0-1-1 0 0,0 0 1 0 0,0 0-1 0 0,0 1 1 0 0,0-1-1 0 0,-1 1 0 0 0,1-1 1 0 0,-1 1-1 0 0,0 4 1 0 0,-2 5 6 0 0,0 0 0 0 0,-1 1-1 0 0,-1-1 1 0 0,0-1 0 0 0,0 1 0 0 0,-2-1 0 0 0,-8 17 0 0 0,9-20-171 0 0,0-1 0 0 0,0 1 0 0 0,-1-1 0 0 0,0 0 1 0 0,-1-1-1 0 0,0 1 0 0 0,0-1 0 0 0,-1-1 0 0 0,1 1 0 0 0,-14 7 0 0 0,8-3-201 0 0,24-4 219 0 0,5 1 253 0 0,-7-3-173 0 0,0-1 1 0 0,1 0-1 0 0,-1 0 1 0 0,1 0-1 0 0,0-1 1 0 0,-1-1 0 0 0,1 0-1 0 0,0 0 1 0 0,1-1-1 0 0,-1 0 1 0 0,14-1-1 0 0,-15-1-396 0 0,0 0-1 0 0,-1-1 1 0 0,1 0 0 0 0,-1-1-1 0 0,1 1 1 0 0,-1-2 0 0 0,0 1-1 0 0,0-1 1 0 0,-1-1 0 0 0,1 1-1 0 0,-1-1 1 0 0,0-1 0 0 0,10-8-1 0 0,28-33-7324 0 0,-22 35 1278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38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12771 0 0,'2'35'5463'0'0,"-3"48"0"0"0,-18 89-2607 0 0,1-8-4040 0 0,18-164 1148 0 0,0 0 0 0 0,0 0 0 0 0,0 0 0 0 0,0 0 0 0 0,0 0-1 0 0,0 0 1 0 0,0 0 0 0 0,0 0 0 0 0,0-1 0 0 0,0 1 0 0 0,1 0-1 0 0,-1 0 1 0 0,0 0 0 0 0,0 0 0 0 0,0 0 0 0 0,0 0-1 0 0,0 0 1 0 0,0 0 0 0 0,0 0 0 0 0,0 0 0 0 0,0 0 0 0 0,0 0-1 0 0,0 1 1 0 0,0-1 0 0 0,1 0 0 0 0,-1 0 0 0 0,0 0 0 0 0,0 0-1 0 0,0 0 1 0 0,0 0 0 0 0,0 0 0 0 0,0 0 0 0 0,0 0 0 0 0,0 0-1 0 0,0 0 1 0 0,0 0 0 0 0,0 0 0 0 0,0 0 0 0 0,0 0 0 0 0,0 0-1 0 0,0 0 1 0 0,0 0 0 0 0,0 0 0 0 0,0 1 0 0 0,0-1-1 0 0,0 0 1 0 0,0 0 0 0 0,0 0 0 0 0,0 0 0 0 0,0 0 0 0 0,0 0-1 0 0,0 0 1 0 0,0 0 0 0 0,9-11-969 0 0,16-22 771 0 0,-25 33 250 0 0,1-1 0 0 0,0 0 0 0 0,0 0 0 0 0,0 0 1 0 0,-1 0-1 0 0,1 1 0 0 0,0-1 0 0 0,0 0 0 0 0,0 1 0 0 0,0-1 0 0 0,0 1 0 0 0,0-1 1 0 0,0 1-1 0 0,0-1 0 0 0,0 1 0 0 0,0 0 0 0 0,1 0 0 0 0,-1-1 0 0 0,0 1 1 0 0,0 0-1 0 0,0 0 0 0 0,0 0 0 0 0,0 0 0 0 0,0 0 0 0 0,1 1 0 0 0,-1-1 1 0 0,0 0-1 0 0,1 1 0 0 0,41 25 772 0 0,-30-17-659 0 0,1-1-1 0 0,0 0 0 0 0,29 11 0 0 0,-38-17-461 0 0,1-1 1 0 0,0 1-1 0 0,-1-2 1 0 0,1 1-1 0 0,0 0 1 0 0,0-1-1 0 0,0 0 0 0 0,-1 0 1 0 0,1-1-1 0 0,0 0 1 0 0,0 0-1 0 0,-1 0 1 0 0,1-1-1 0 0,10-4 0 0 0,-8 3-909 0 0,0-1-1 0 0,1-1 0 0 0,-2 0 1 0 0,1 0-1 0 0,9-8 0 0 0,0 3-1780 0 0,10 11-1910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38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40 164 6665 0 0,'-5'-12'1765'0'0,"-8"-21"3223"0"0,0 14 2602 0 0,12 24-4066 0 0,-2 18-2381 0 0,-1 61-1059 0 0,3-1 1 0 0,4 1 0 0 0,18 106 0 0 0,-19-182-523 0 0,0-1 1 0 0,0 1-1 0 0,0-1 1 0 0,1 0 0 0 0,5 9-1 0 0,-8-15 227 0 0,1 0 1 0 0,-1 0-1 0 0,1-1 0 0 0,-1 1 0 0 0,1 0 1 0 0,-1 0-1 0 0,1 0 0 0 0,-1-1 0 0 0,1 1 1 0 0,0 0-1 0 0,-1 0 0 0 0,1-1 0 0 0,0 1 0 0 0,-1-1 1 0 0,1 1-1 0 0,0-1 0 0 0,0 1 0 0 0,0-1 1 0 0,0 1-1 0 0,0-1 0 0 0,-1 0 0 0 0,1 1 1 0 0,0-1-1 0 0,0 0 0 0 0,0 0 0 0 0,0 0 1 0 0,0 0-1 0 0,0 0 0 0 0,0 0 0 0 0,0 0 0 0 0,0 0 1 0 0,0 0-1 0 0,0 0 0 0 0,0 0 0 0 0,0-1 1 0 0,0 1-1 0 0,-1 0 0 0 0,1-1 0 0 0,0 1 1 0 0,0 0-1 0 0,0-1 0 0 0,0 1 0 0 0,-1-1 1 0 0,1 0-1 0 0,0 1 0 0 0,0-1 0 0 0,-1 0 0 0 0,1 1 1 0 0,0-1-1 0 0,-1 0 0 0 0,1 0 0 0 0,-1 1 1 0 0,1-3-1 0 0,8-9-3094 0 0,-1-2-1917 0 0</inkml:trace>
  <inkml:trace contextRef="#ctx0" brushRef="#br0" timeOffset="1">110 0 13627 0 0,'6'2'2720'0'0,"0"1"-615"0"0,5 0-361 0 0,2 1-471 0 0,4-4-433 0 0,5 1-288 0 0,4-1-216 0 0,3 2-168 0 0,1-1-64 0 0,-1-1-32 0 0,-3 2-48 0 0,0-1-64 0 0,-5 1-296 0 0,-1 2-536 0 0,-2 0-873 0 0,-5 5-1455 0 0,-5-2-1393 0 0,-5 3-3297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39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12323 0 0,'19'-13'6809'0'0,"6"5"-3325"0"0,30-2-1832 0 0,-24 5-776 0 0,-12 0-642 0 0,-15 4-208 0 0,1-1 1 0 0,-1 1-1 0 0,0 0 1 0 0,1 0-1 0 0,-1 0 0 0 0,1 0 1 0 0,-1 1-1 0 0,1 0 0 0 0,0 0 1 0 0,-1 0-1 0 0,1 1 0 0 0,-1-1 1 0 0,1 1-1 0 0,6 2 1 0 0,-11-3-30 0 0,0 1 0 0 0,0 0 0 0 0,1-1 0 0 0,-1 1 0 0 0,0 0 0 0 0,0-1 1 0 0,0 1-1 0 0,0 0 0 0 0,0-1 0 0 0,0 1 0 0 0,0 0 0 0 0,0-1 1 0 0,0 1-1 0 0,0 0 0 0 0,0-1 0 0 0,0 1 0 0 0,-1 0 0 0 0,1-1 1 0 0,0 1-1 0 0,0 0 0 0 0,-1-1 0 0 0,1 1 0 0 0,0-1 0 0 0,-1 1 1 0 0,1-1-1 0 0,-1 1 0 0 0,1-1 0 0 0,-1 1 0 0 0,0 0 0 0 0,-18 23-92 0 0,15-19 62 0 0,-7 9-4 0 0,1 1 0 0 0,1 0 0 0 0,0 1 0 0 0,1 0 0 0 0,0 0 0 0 0,-6 24 0 0 0,10-28 22 0 0,1 0 0 0 0,0 1-1 0 0,1-1 1 0 0,0 1 0 0 0,1 0-1 0 0,1 0 1 0 0,0-1 0 0 0,1 1-1 0 0,4 23 1 0 0,-5-33 17 0 0,1 1-1 0 0,0-1 0 0 0,0 0 1 0 0,0 0-1 0 0,0 0 1 0 0,0 0-1 0 0,1 0 1 0 0,-1 0-1 0 0,1 0 1 0 0,0 0-1 0 0,0-1 1 0 0,0 1-1 0 0,0 0 1 0 0,0-1-1 0 0,0 0 1 0 0,1 0-1 0 0,-1 1 1 0 0,1-1-1 0 0,0-1 1 0 0,0 1-1 0 0,0 0 1 0 0,-1-1-1 0 0,7 3 1 0 0,-6-4 43 0 0,1 1 0 0 0,-1-1 0 0 0,1 0 1 0 0,0 0-1 0 0,-1 0 0 0 0,1-1 0 0 0,0 1 0 0 0,-1-1 1 0 0,1 0-1 0 0,-1 0 0 0 0,1 0 0 0 0,-1 0 1 0 0,1-1-1 0 0,-1 1 0 0 0,0-1 0 0 0,1 0 1 0 0,-1 0-1 0 0,0 0 0 0 0,-1 0 0 0 0,6-6 1 0 0,-1 2 16 0 0,-1 0 0 0 0,0 0 1 0 0,-1-1-1 0 0,0 0 0 0 0,0 0 0 0 0,0-1 1 0 0,-1 1-1 0 0,0-1 0 0 0,0 0 1 0 0,-1 0-1 0 0,3-14 0 0 0,-4 18-60 0 0,-2-1-1 0 0,1 0 0 0 0,0 1 1 0 0,-1-1-1 0 0,0 0 0 0 0,0 0 1 0 0,0 1-1 0 0,-1-1 0 0 0,1 0 1 0 0,-1 1-1 0 0,0-1 0 0 0,-1 1 1 0 0,1-1-1 0 0,-1 1 1 0 0,0-1-1 0 0,0 1 0 0 0,0 0 1 0 0,-1 0-1 0 0,1 0 0 0 0,-1 0 1 0 0,0 1-1 0 0,-6-7 0 0 0,-18-11-1453 0 0,-11-10-2736 0 0,22 9-6692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39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9506 0 0,'2'0'699'0'0,"0"0"1"0"0,0 0-1 0 0,0 0 1 0 0,1 0-1 0 0,-1 1 0 0 0,0-1 1 0 0,0 1-1 0 0,0 0 1 0 0,-1 0-1 0 0,1 0 0 0 0,0 0 1 0 0,0 0-1 0 0,0 0 1 0 0,-1 0-1 0 0,1 0 0 0 0,0 1 1 0 0,1 1-1 0 0,0 0-153 0 0,-1 0-1 0 0,1 1 1 0 0,-1-1 0 0 0,0 1-1 0 0,0 0 1 0 0,0-1 0 0 0,-1 1-1 0 0,2 5 1 0 0,2 8-304 0 0,-1 1 0 0 0,-2 0 0 0 0,2 22 0 0 0,-3-25 451 0 0,2 37-467 0 0,-3-33-425 0 0,1 1 0 0 0,1-1 0 0 0,0 0 0 0 0,2 0 0 0 0,0-1 0 0 0,1 1 0 0 0,7 18 0 0 0,14-63-1930 0 0,-1-1 1947 0 0,1 1 1 0 0,36-28-1 0 0,-8 13-4474 0 0,-49 37 3140 0 0,0 0 0 0 0,-1 0 0 0 0,0 0 0 0 0,0-1-1 0 0,6-8 1 0 0,6-7-5325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39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17652 0 0,'9'-4'7931'0'0,"10"-12"-5101"0"0,11-6-2584 0 0,-21 18-205 0 0,0 0 0 0 0,0 1 0 0 0,1 1 0 0 0,-1-1 0 0 0,1 2 0 0 0,-1-1 0 0 0,1 1 0 0 0,0 1 0 0 0,0-1 0 0 0,-1 2 0 0 0,1-1 0 0 0,0 2 0 0 0,-1-1 0 0 0,1 1 0 0 0,-1 0 0 0 0,1 1 0 0 0,-1 0 0 0 0,14 8 0 0 0,-16-8-160 0 0,-1 0-1 0 0,0 0 0 0 0,-1 1 0 0 0,1 0 0 0 0,0 0 0 0 0,-1 0 0 0 0,0 1 0 0 0,0 0 0 0 0,-1 0 1 0 0,1 0-1 0 0,-1 1 0 0 0,0-1 0 0 0,0 1 0 0 0,-1 0 0 0 0,0 0 0 0 0,0 0 0 0 0,0 1 0 0 0,-1-1 1 0 0,0 1-1 0 0,0-1 0 0 0,-1 1 0 0 0,1 0 0 0 0,-1 0 0 0 0,-1-1 0 0 0,0 1 0 0 0,0 0 0 0 0,0 7 1 0 0,-1-12-265 0 0,1 1 0 0 0,0-1 1 0 0,-1 1-1 0 0,1-1 1 0 0,-1 1-1 0 0,1-1 1 0 0,-1 0-1 0 0,0 1 1 0 0,0-1-1 0 0,-1 0 0 0 0,1 0 1 0 0,0 0-1 0 0,-1 0 1 0 0,1 0-1 0 0,-1 0 1 0 0,1 0-1 0 0,-1 0 0 0 0,0-1 1 0 0,0 1-1 0 0,0 0 1 0 0,0-1-1 0 0,0 0 1 0 0,0 1-1 0 0,0-1 1 0 0,-1 0-1 0 0,1 0 0 0 0,-4 1 1 0 0,2-1-53 0 0,0-1-1 0 0,-1 1 1 0 0,1-1 0 0 0,0 1 0 0 0,-1-1 0 0 0,-5-1 0 0 0,-28-7 1573 0 0,37 8-927 0 0,1-1 0 0 0,-1 1 0 0 0,1 0 0 0 0,-1 0 1 0 0,1 0-1 0 0,-1-1 0 0 0,0 1 0 0 0,1 0 1 0 0,-1 0-1 0 0,1 0 0 0 0,-1 0 0 0 0,0 0 1 0 0,1 0-1 0 0,-1 0 0 0 0,1 1 0 0 0,-1-1 1 0 0,1 0-1 0 0,-1 0 0 0 0,0 0 0 0 0,1 0 0 0 0,-1 1 1 0 0,1-1-1 0 0,-1 0 0 0 0,1 1 0 0 0,-1-1 1 0 0,1 0-1 0 0,-1 1 0 0 0,1-1 0 0 0,-1 1 1 0 0,1-1-1 0 0,0 0 0 0 0,-1 1 0 0 0,1-1 1 0 0,0 1-1 0 0,-1-1 0 0 0,1 1 0 0 0,0 0 0 0 0,0-1 1 0 0,-1 1-1 0 0,1-1 0 0 0,0 1 0 0 0,0-1 1 0 0,0 1-1 0 0,0 0 0 0 0,0-1 0 0 0,0 1 1 0 0,0-1-1 0 0,0 1 0 0 0,0 0 0 0 0,0 0 1 0 0,5 42 2344 0 0,-2-21-1988 0 0,-2-10-426 0 0,3 98 978 0 0,-4-96-1159 0 0,-1-1-1 0 0,0 0 1 0 0,-2 1 0 0 0,1-1-1 0 0,-1 0 1 0 0,-6 14-1 0 0,8-25-35 0 0,0 0 0 0 0,0-1-1 0 0,0 1 1 0 0,-1-1 0 0 0,1 1-1 0 0,0-1 1 0 0,-1 0 0 0 0,1 0-1 0 0,-1 1 1 0 0,1-1 0 0 0,-1 0-1 0 0,1 0 1 0 0,-1-1 0 0 0,0 1-1 0 0,1 0 1 0 0,-3 0 0 0 0,3 0 57 0 0,0-1-1 0 0,1 0 1 0 0,-1 0 0 0 0,1 0 0 0 0,-1 0 0 0 0,0 1 0 0 0,1-1 0 0 0,-1 0-1 0 0,0 0 1 0 0,1 0 0 0 0,-1 0 0 0 0,1 0 0 0 0,-1-1 0 0 0,0 1-1 0 0,1 0 1 0 0,-1 0 0 0 0,0 0 0 0 0,1 0 0 0 0,-1-1 0 0 0,1 1-1 0 0,-1 0 1 0 0,0-1 0 0 0,1 1 0 0 0,-1 0 0 0 0,1-1 0 0 0,-1 1-1 0 0,1-1 1 0 0,0 1 0 0 0,-1-1 0 0 0,1 1 0 0 0,-1-1 0 0 0,1 1-1 0 0,0-1 1 0 0,-1 1 0 0 0,1-1 0 0 0,0 1 0 0 0,0-1 0 0 0,-1 0 0 0 0,1 1-1 0 0,0-1 1 0 0,0 0 0 0 0,0 1 0 0 0,0-1 0 0 0,0 1 0 0 0,0-1-1 0 0,0 0 1 0 0,0 1 0 0 0,0-2 0 0 0,0 1 22 0 0,0 0 0 0 0,1 0 0 0 0,-1 1 0 0 0,0-1 0 0 0,1 0 0 0 0,-1 1 1 0 0,0-1-1 0 0,1 0 0 0 0,-1 1 0 0 0,1-1 0 0 0,-1 0 0 0 0,1 1 0 0 0,-1-1 0 0 0,1 1 0 0 0,0-1 0 0 0,-1 1 0 0 0,1-1 1 0 0,0 1-1 0 0,-1 0 0 0 0,1-1 0 0 0,0 1 0 0 0,0 0 0 0 0,-1-1 0 0 0,1 1 0 0 0,0 0 0 0 0,0 0 0 0 0,-1 0 0 0 0,1 0 1 0 0,0 0-1 0 0,0 0 0 0 0,0 0 0 0 0,-1 0 0 0 0,1 0 0 0 0,0 0 0 0 0,1 0 0 0 0,33 4 182 0 0,-30-3-173 0 0,18 2-74 0 0,1 0 1 0 0,-1-2-1 0 0,1 0 1 0 0,35-5-1 0 0,-46 2-912 0 0,-1-1 0 0 0,1 0-1 0 0,22-9 1 0 0,-25 8-750 0 0,-1 0 1 0 0,0-1-1 0 0,0-1 0 0 0,-1 0 1 0 0,13-10-1 0 0,4-8-5527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0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17844 0 0,'-1'2'474'0'0,"1"1"0"0"0,1-1 0 0 0,-1 0 0 0 0,0 0 1 0 0,1 1-1 0 0,-1-1 0 0 0,1 0 0 0 0,-1 0 0 0 0,1 0 0 0 0,0 0 1 0 0,0 0-1 0 0,0 0 0 0 0,0 0 0 0 0,0 0 0 0 0,1 0 0 0 0,-1 0 1 0 0,1-1-1 0 0,-1 1 0 0 0,3 1 0 0 0,1 1-173 0 0,1 0 1 0 0,-1-1-1 0 0,1 0 0 0 0,0 0 0 0 0,7 2 1 0 0,13 6-145 0 0,-17-7-126 0 0,0 1 1 0 0,0 0 0 0 0,-1 1-1 0 0,0 0 1 0 0,0 0 0 0 0,0 1 0 0 0,-1 0-1 0 0,0 0 1 0 0,0 0 0 0 0,-1 1-1 0 0,0 0 1 0 0,8 15 0 0 0,-10-16-40 0 0,-1 0 1 0 0,-1 1-1 0 0,0-1 1 0 0,0 0-1 0 0,0 1 1 0 0,-1 0-1 0 0,0-1 1 0 0,0 1-1 0 0,-1 0 1 0 0,0-1-1 0 0,0 1 1 0 0,-1 0-1 0 0,0-1 1 0 0,0 1-1 0 0,-1 0 1 0 0,0-1-1 0 0,-4 9 1 0 0,1-1-251 0 0,-1-1-1 0 0,-1 0 1 0 0,0 0 0 0 0,-1-1-1 0 0,0 0 1 0 0,-1 0 0 0 0,-1-1-1 0 0,0 0 1 0 0,0-1 0 0 0,-1 0-1 0 0,-1 0 1 0 0,0-1 0 0 0,-25 16-1 0 0,36-26 263 0 0,1 0 0 0 0,0 0 0 0 0,0 0 1 0 0,-1 0-1 0 0,1 0 0 0 0,0 0 0 0 0,0 1 0 0 0,-1-1 0 0 0,1 0 0 0 0,0 0 0 0 0,0 0 0 0 0,0 0 0 0 0,-1 0 0 0 0,1 1 1 0 0,0-1-1 0 0,0 0 0 0 0,0 0 0 0 0,0 0 0 0 0,-1 1 0 0 0,1-1 0 0 0,0 0 0 0 0,0 0 0 0 0,0 0 0 0 0,0 1 1 0 0,0-1-1 0 0,0 0 0 0 0,0 0 0 0 0,-1 1 0 0 0,1-1 0 0 0,0 0 0 0 0,0 0 0 0 0,0 1 0 0 0,0-1 0 0 0,0 0 0 0 0,0 0 1 0 0,0 1-1 0 0,0-1 0 0 0,0 0 0 0 0,1 0 0 0 0,-1 1 0 0 0,0-1 0 0 0,0 0 0 0 0,0 0 0 0 0,0 1 0 0 0,0-1 0 0 0,0 0 1 0 0,0 0-1 0 0,1 0 0 0 0,-1 1 0 0 0,18 7 209 0 0,29 0 98 0 0,-44-8-297 0 0,112 7 489 0 0,-56-10-1684 0 0,-5-10-4173 0 0,-53 13 4942 0 0,0-1-1 0 0,0 1 1 0 0,0-1-1 0 0,1 1 1 0 0,-1-1-1 0 0,0 1 1 0 0,0-1-1 0 0,0 0 1 0 0,-1 0 0 0 0,1 1-1 0 0,0-1 1 0 0,0 0-1 0 0,0 0 1 0 0,0 0-1 0 0,-1 0 1 0 0,1 0-1 0 0,0 0 1 0 0,-1 0-1 0 0,1 0 1 0 0,-1 0 0 0 0,1 0-1 0 0,-1 0 1 0 0,0-1-1 0 0,1 1 1 0 0,-1 0-1 0 0,0 0 1 0 0,0 0-1 0 0,0 0 1 0 0,0-1 0 0 0,0 1-1 0 0,0 0 1 0 0,0-2-1 0 0,1-11-4086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22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5 8818 0 0,'1'-5'9526'0'0,"-1"22"-7017"0"0,-3 29-2111 0 0,-14 39 516 0 0,9-47-770 0 0,-5 63 0 0 0,12-99-172 0 0,1-1 0 0 0,0 0 1 0 0,0 1-1 0 0,-1-1 0 0 0,1 0 0 0 0,0 1 1 0 0,0-1-1 0 0,1 0 0 0 0,-1 1 0 0 0,0-1 1 0 0,0 0-1 0 0,1 1 0 0 0,-1-1 0 0 0,1 0 1 0 0,-1 1-1 0 0,1-1 0 0 0,-1 0 0 0 0,1 0 1 0 0,0 0-1 0 0,0 0 0 0 0,-1 0 0 0 0,1 1 1 0 0,0-2-1 0 0,0 1 0 0 0,0 0 0 0 0,0 0 1 0 0,0 0-1 0 0,1 0 0 0 0,-1 0 0 0 0,0-1 1 0 0,0 1-1 0 0,0-1 0 0 0,1 1 0 0 0,0 0 1 0 0,4-1-7 0 0,-1 0 1 0 0,1 0 0 0 0,-1 0 0 0 0,1 0 0 0 0,-1-1-1 0 0,1 0 1 0 0,5-2 0 0 0,-4 2 67 0 0,12-2 61 0 0,0 1 0 0 0,-1 1 1 0 0,31 2-1 0 0,-6 0-2042 0 0,-1-3-4712 0 0,-31-1-797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0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53 5729 0 0,'-3'-11'1629'0'0,"2"7"-354"0"0,-1-1-1 0 0,1 0 1 0 0,0 1-1 0 0,0-1 1 0 0,0 0-1 0 0,0 0 1 0 0,2-3 4965 0 0,1 22-3773 0 0,2 5-1562 0 0,4 235 355 0 0,-8-253-1293 0 0,0 1-1 0 0,0-1 0 0 0,0 0 0 0 0,0 1 0 0 0,0-1 0 0 0,1 1 1 0 0,-1-1-1 0 0,0 1 0 0 0,1-1 0 0 0,-1 0 0 0 0,1 1 0 0 0,0-1 1 0 0,-1 0-1 0 0,1 1 0 0 0,0-1 0 0 0,0 0 0 0 0,0 0 0 0 0,0 0 1 0 0,0 0-1 0 0,0 0 0 0 0,0 0 0 0 0,0 0 0 0 0,0 0 0 0 0,0 0 1 0 0,1 0-1 0 0,0 0 0 0 0,2 0-42 0 0,0 0 0 0 0,0-1-1 0 0,0 0 1 0 0,0 1 0 0 0,0-1 0 0 0,1-1-1 0 0,6 0 1 0 0,10-1 191 0 0,-7 1-186 0 0,88-6-523 0 0,-53-5-3204 0 0,-4-8-5098 0 0,-23 5 1448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1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18548 0 0,'2'-2'511'0'0,"0"1"1"0"0,0 0-1 0 0,0 0 1 0 0,1-1-1 0 0,-1 2 1 0 0,1-1-1 0 0,-1 0 1 0 0,0 0-1 0 0,1 1 0 0 0,0-1 1 0 0,-1 1-1 0 0,1 0 1 0 0,-1 0-1 0 0,1 0 1 0 0,-1 0-1 0 0,5 1 1 0 0,47 9 378 0 0,-41-7-588 0 0,20 3-486 0 0,1 1 112 0 0,34 11 1 0 0,-58-15-1131 0 0,-1 1-1 0 0,0 0 1 0 0,0 0 0 0 0,14 10 0 0 0,-23-14 1091 0 0,10 10-4522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1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11450 0 0,'0'1'321'0'0,"-1"0"1"0"0,1-1-1 0 0,0 1 0 0 0,-1 0 0 0 0,1-1 0 0 0,0 1 0 0 0,0 0 0 0 0,-1-1 0 0 0,1 1 0 0 0,0 0 0 0 0,0-1 0 0 0,0 1 0 0 0,0 0 0 0 0,0-1 0 0 0,0 1 0 0 0,0 0 0 0 0,0-1 0 0 0,0 1 0 0 0,1 0 0 0 0,-1 0 0 0 0,0-1 0 0 0,0 1 1 0 0,0-1-1 0 0,1 1 0 0 0,-1 0 0 0 0,0-1 0 0 0,1 1 0 0 0,0 0 0 0 0,0 0-8 0 0,1 0 0 0 0,-1 0 0 0 0,0 0-1 0 0,1 0 1 0 0,-1 0 0 0 0,1-1 0 0 0,-1 1 0 0 0,1-1 0 0 0,0 1 0 0 0,-1-1 0 0 0,4 1 0 0 0,47-1 1060 0 0,-49 0-1146 0 0,19-2 37 0 0,-7 1-191 0 0,0-1 1 0 0,0 2 0 0 0,1 0 0 0 0,-1 1 0 0 0,24 4 0 0 0,-39-5-76 0 0,1 0-1 0 0,0 0 1 0 0,-1 1-1 0 0,1-1 1 0 0,0 0 0 0 0,-1 1-1 0 0,1-1 1 0 0,-1 1-1 0 0,1-1 1 0 0,-1 1-1 0 0,1-1 1 0 0,-1 1 0 0 0,1-1-1 0 0,-1 1 1 0 0,1-1-1 0 0,-1 1 1 0 0,1-1-1 0 0,-1 1 1 0 0,0 0 0 0 0,0-1-1 0 0,1 1 1 0 0,-1 0-1 0 0,0-1 1 0 0,0 1-1 0 0,0 0 1 0 0,1 0 0 0 0,-1-1-1 0 0,0 1 1 0 0,0 0-1 0 0,0-1 1 0 0,0 1 0 0 0,-1 0-1 0 0,1 0 1 0 0,0-1-1 0 0,0 1 1 0 0,0 0-1 0 0,0-1 1 0 0,-1 1 0 0 0,1 0-1 0 0,0-1 1 0 0,-1 1-1 0 0,1-1 1 0 0,0 1-1 0 0,-1 0 1 0 0,0 0 0 0 0,-24 34-176 0 0,18-25 168 0 0,-3 4-8 0 0,1 1-1 0 0,1 0 1 0 0,0 1 0 0 0,2 0-1 0 0,-10 30 1 0 0,13-35 31 0 0,1 0 0 0 0,0 0 1 0 0,0 0-1 0 0,1 0 0 0 0,1 0 1 0 0,0 0-1 0 0,0 0 0 0 0,1 0 1 0 0,1-1-1 0 0,3 15 0 0 0,-5-23 3 0 0,1 0 0 0 0,-1 1 1 0 0,1-1-1 0 0,0 0 0 0 0,0 0 0 0 0,0 0 0 0 0,0 0 0 0 0,0 0 0 0 0,0 0 0 0 0,1-1 0 0 0,-1 1 0 0 0,0 0 0 0 0,1 0 0 0 0,0-1 1 0 0,-1 1-1 0 0,1-1 0 0 0,0 0 0 0 0,0 1 0 0 0,0-1 0 0 0,-1 0 0 0 0,4 1 0 0 0,-2-1 2 0 0,0-1-1 0 0,0 1 0 0 0,-1-1 1 0 0,1 0-1 0 0,0 0 1 0 0,0 0-1 0 0,0-1 1 0 0,-1 1-1 0 0,1-1 0 0 0,0 1 1 0 0,-1-1-1 0 0,1 0 1 0 0,0 0-1 0 0,4-3 1 0 0,2 0 12 0 0,-1-2 1 0 0,0 1-1 0 0,0-1 1 0 0,0-1 0 0 0,0 1-1 0 0,-1-1 1 0 0,0 0 0 0 0,8-12-1 0 0,-10 11-18 0 0,-1 0 1 0 0,1 0-1 0 0,-1 0 0 0 0,-1-1 0 0 0,1 0 1 0 0,-1 1-1 0 0,-1-1 0 0 0,0 0 1 0 0,0 0-1 0 0,-1-1 0 0 0,0 1 0 0 0,0 0 1 0 0,-1 0-1 0 0,0-1 0 0 0,-3-11 0 0 0,1 6-780 0 0,-1-1-1 0 0,-11-30 1 0 0,-18-27-6706 0 0,50 95-519 0 0,7-6 7630 0 0,-22-14 1138 0 0,1-1 0 0 0,-1 1 1 0 0,1 1-1 0 0,-1-1 0 0 0,0 0 1 0 0,0 1-1 0 0,0 0 0 0 0,0-1 1 0 0,0 1-1 0 0,0 0 0 0 0,-1 1 0 0 0,0-1 1 0 0,0 0-1 0 0,0 1 0 0 0,2 4 1 0 0,1 8 268 0 0,-2 1 1 0 0,0 0 0 0 0,-1 0 0 0 0,0 32 0 0 0,-2-28-939 0 0,2-1 0 0 0,5 32 0 0 0,-7-49-122 0 0,1-1 0 0 0,-1 1 0 0 0,1-1 1 0 0,0 1-1 0 0,0-1 0 0 0,-1 0 0 0 0,2 1 0 0 0,-1-1 0 0 0,0 0 0 0 0,0 0 0 0 0,1 0 0 0 0,-1 0 0 0 0,1 0 1 0 0,0 0-1 0 0,0 0 0 0 0,0 0 0 0 0,-1-1 0 0 0,2 1 0 0 0,3 2 0 0 0,-3-3-22 0 0,0 0-1 0 0,0-1 1 0 0,1 1 0 0 0,-1 0-1 0 0,1-1 1 0 0,-1 0 0 0 0,0 0-1 0 0,1 0 1 0 0,-1 0 0 0 0,1-1-1 0 0,-1 1 1 0 0,0-1 0 0 0,7-2-1 0 0,44-7-381 0 0,-37 8-235 0 0,0-1 1 0 0,22-7-1 0 0,-35 8 42 0 0,1 1 0 0 0,-1-1-1 0 0,0 0 1 0 0,0 0 0 0 0,0-1 0 0 0,-1 1-1 0 0,1-1 1 0 0,0 1 0 0 0,-1-1-1 0 0,1-1 1 0 0,-1 1 0 0 0,0 0-1 0 0,4-6 1 0 0,3-25-7530 0 0,-3 23 3981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1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27 7226 0 0,'-3'-3'1073'0'0,"0"-1"1"0"0,0 2-1 0 0,-1-1 1 0 0,0 0-1 0 0,1 1 1 0 0,-1-1-1 0 0,0 1 1 0 0,-4-2 0 0 0,7 4-814 0 0,1 0 1 0 0,-1 0-1 0 0,0 0 1 0 0,1 0-1 0 0,-1-1 1 0 0,0 1-1 0 0,1 0 1 0 0,-1 0-1 0 0,1 0 1 0 0,-1 0-1 0 0,0 0 1 0 0,1 1-1 0 0,-1-1 1 0 0,0 0-1 0 0,1 0 1 0 0,-1 0-1 0 0,0 0 1 0 0,1 1-1 0 0,-1-1 1 0 0,1 0-1 0 0,-1 1 1 0 0,1-1-1 0 0,-2 1 1 0 0,1 0-89 0 0,1 1 1 0 0,-1-1 0 0 0,0 0 0 0 0,0 1 0 0 0,1-1-1 0 0,-1 1 1 0 0,1-1 0 0 0,-1 0 0 0 0,1 1 0 0 0,0-1-1 0 0,0 1 1 0 0,0-1 0 0 0,0 1 0 0 0,0-1-1 0 0,0 3 1 0 0,0 7 21 0 0,1 1 0 0 0,0-1 0 0 0,1 1 0 0 0,0-1 0 0 0,1 0 0 0 0,0 1 0 0 0,1-2 0 0 0,1 1 0 0 0,-1 0 0 0 0,1-1 1 0 0,1 0-1 0 0,0 0 0 0 0,1 0 0 0 0,0-1 0 0 0,0 0 0 0 0,15 14 0 0 0,-12-14-151 0 0,0 0 1 0 0,0-2-1 0 0,1 1 0 0 0,0-1 1 0 0,0-1-1 0 0,1 0 1 0 0,0 0-1 0 0,0-2 1 0 0,0 1-1 0 0,1-1 1 0 0,-1-1-1 0 0,1 0 1 0 0,0-1-1 0 0,22 1 0 0 0,-19-3-5 0 0,0 0 0 0 0,0-1-1 0 0,28-6 1 0 0,-41 7-93 0 0,1-1-1 0 0,-1 0 0 0 0,0 1 1 0 0,1-1-1 0 0,-1-1 1 0 0,0 1-1 0 0,0 0 1 0 0,0-1-1 0 0,0 0 1 0 0,0 1-1 0 0,0-1 1 0 0,0 0-1 0 0,0-1 1 0 0,-1 1-1 0 0,1 0 1 0 0,-1-1-1 0 0,0 1 1 0 0,0-1-1 0 0,0 0 0 0 0,0 0 1 0 0,0 0-1 0 0,-1 0 1 0 0,1 0-1 0 0,1-5 1 0 0,-3 7-70 0 0,1 0 0 0 0,-1-1 0 0 0,0 1 0 0 0,0-1 0 0 0,0 1 0 0 0,0 0 0 0 0,0-1 0 0 0,-1 1 0 0 0,1-1 0 0 0,0 1 0 0 0,-1 0-1 0 0,1-1 1 0 0,-1 1 0 0 0,1 0 0 0 0,-1-1 0 0 0,0 1 0 0 0,1 0 0 0 0,-1 0 0 0 0,0-1 0 0 0,0 1 0 0 0,-2-2 0 0 0,0 1-183 0 0,0-1-1 0 0,0 1 0 0 0,0 0 1 0 0,0 0-1 0 0,-1 0 1 0 0,1 1-1 0 0,-1-1 0 0 0,-4 0 1 0 0,-5-2-900 0 0,-1 1-1 0 0,0 0 1 0 0,-20 0 0 0 0,17 2 615 0 0,1 1 1 0 0,0 1-1 0 0,0 0 1 0 0,0 2-1 0 0,0-1 1 0 0,-31 11-1 0 0,37-10 990 0 0,1 1 0 0 0,-1 0-1 0 0,1 1 1 0 0,0 0 0 0 0,0 0 0 0 0,1 1 0 0 0,0 0 0 0 0,0 0-1 0 0,0 1 1 0 0,1 0 0 0 0,-1 0 0 0 0,-6 11 0 0 0,12-16-127 0 0,0 0 1 0 0,1 0-1 0 0,-1 1 1 0 0,1-1-1 0 0,0 0 1 0 0,0 1-1 0 0,0-1 0 0 0,0 1 1 0 0,0-1-1 0 0,1 1 1 0 0,-1 0-1 0 0,1-1 1 0 0,-1 1-1 0 0,1 0 1 0 0,0-1-1 0 0,0 1 1 0 0,0 0-1 0 0,1 0 1 0 0,-1-1-1 0 0,2 5 0 0 0,-1-4-88 0 0,1 0-1 0 0,-1 0 0 0 0,1 1 0 0 0,0-1 0 0 0,1-1 0 0 0,-1 1 0 0 0,0 0 0 0 0,1 0 0 0 0,-1-1 0 0 0,1 0 0 0 0,0 1 0 0 0,0-1 0 0 0,4 2 0 0 0,5 3-59 0 0,0-2-1 0 0,0 1 1 0 0,1-2-1 0 0,-1 0 1 0 0,1 0-1 0 0,0-1 0 0 0,16 2 1 0 0,4-3-495 0 0,0-1 1 0 0,46-4-1 0 0,-30-2-2809 0 0,-3-1-3595 0 0,-35 4 1501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2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13123 0 0,'-4'10'1178'0'0,"1"0"0"0"0,0 0 0 0 0,1 1 1 0 0,0-1-1 0 0,0 0 0 0 0,1 1 0 0 0,1-1 0 0 0,0 1 0 0 0,1 13 1 0 0,0-20-1055 0 0,-1 1 0 0 0,1 0-1 0 0,1-1 1 0 0,-1 0 0 0 0,1 1 0 0 0,-1-1 0 0 0,1 0 0 0 0,0 0 0 0 0,1 0 0 0 0,-1 0 0 0 0,1 0 0 0 0,0 0 0 0 0,0-1 0 0 0,0 1 0 0 0,0-1 0 0 0,1 0 0 0 0,-1 0 0 0 0,1 0 0 0 0,0-1 0 0 0,-1 1-1 0 0,1-1 1 0 0,1 0 0 0 0,5 3 0 0 0,3-1-148 0 0,1 0-1 0 0,-1-1 1 0 0,1 0-1 0 0,0-1 1 0 0,0-1-1 0 0,0 0 1 0 0,0-1-1 0 0,20-2 1 0 0,-15 0-2236 0 0,1-1 0 0 0,35-11 0 0 0,-30 3-3761 0 0,-6-3-2884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3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9698 0 0,'-2'1'773'0'0,"-24"13"13078"0"0,38-13-12766 0 0,25-1-925 0 0,1 2 0 0 0,-1 2 0 0 0,73 15 1 0 0,20 3-263 0 0,-107-19-31 0 0,-14-1-174 0 0,0-1 0 0 0,1 0 0 0 0,-1-1 0 0 0,1 1 0 0 0,-1-2 0 0 0,13-1 0 0 0,-22 2 277 0 0,0 0 1 0 0,0 0-1 0 0,0 0 1 0 0,0 0-1 0 0,0 0 1 0 0,0 0 0 0 0,1 0-1 0 0,-1 0 1 0 0,0 0-1 0 0,0 0 1 0 0,0 0-1 0 0,0-1 1 0 0,0 1-1 0 0,0 0 1 0 0,0 0 0 0 0,0 0-1 0 0,0 0 1 0 0,0 0-1 0 0,0 0 1 0 0,0 0-1 0 0,1 0 1 0 0,-1 0-1 0 0,0 0 1 0 0,0 0 0 0 0,0 0-1 0 0,0-1 1 0 0,0 1-1 0 0,0 0 1 0 0,0 0-1 0 0,0 0 1 0 0,0 0-1 0 0,0 0 1 0 0,0 0-1 0 0,0 0 1 0 0,0 0 0 0 0,0 0-1 0 0,0-1 1 0 0,0 1-1 0 0,0 0 1 0 0,0 0-1 0 0,0 0 1 0 0,0 0-1 0 0,0 0 1 0 0,0 0 0 0 0,0 0-1 0 0,0 0 1 0 0,0 0-1 0 0,-1 0 1 0 0,1 0-1 0 0,0-1 1 0 0,0 1-1 0 0,0 0 1 0 0,0 0 0 0 0,0 0-1 0 0,0 0 1 0 0,0 0-1 0 0,0 0 1 0 0,0 0-1 0 0,0 0 1 0 0,0 0-1 0 0,0 0 1 0 0,0 0-1 0 0,-1 0 1 0 0,1 0 0 0 0,0 0-1 0 0,0 0 1 0 0,0 0-1 0 0,0 0 1 0 0,-11-7-771 0 0,-13-2 339 0 0,11 5 525 0 0,0 1 0 0 0,-1 0 0 0 0,1 1 0 0 0,-1 0-1 0 0,1 2 1 0 0,-1-1 0 0 0,-22 3 0 0 0,30-1 41 0 0,1 1-1 0 0,-1-1 1 0 0,1 1-1 0 0,-1 0 1 0 0,1 0-1 0 0,0 0 1 0 0,0 1 0 0 0,0-1-1 0 0,0 1 1 0 0,0 1-1 0 0,1-1 1 0 0,0 1-1 0 0,-1-1 1 0 0,1 1-1 0 0,0 0 1 0 0,1 1 0 0 0,-1-1-1 0 0,1 1 1 0 0,0 0-1 0 0,0-1 1 0 0,-2 7-1 0 0,-5 10-56 0 0,2 1 1 0 0,0 0-1 0 0,2 0 0 0 0,0 1 0 0 0,-3 34 0 0 0,7-40-71 0 0,1 1 0 0 0,0 0 0 0 0,1 0 0 0 0,1 0 0 0 0,1 0 0 0 0,1-1 1 0 0,7 31-1 0 0,-9-45-86 0 0,0 0 1 0 0,0 0 0 0 0,1 0-1 0 0,-1 0 1 0 0,1 0 0 0 0,-1 0 0 0 0,1-1-1 0 0,0 1 1 0 0,0 0 0 0 0,0-1-1 0 0,0 0 1 0 0,1 1 0 0 0,-1-1 0 0 0,1 0-1 0 0,-1 0 1 0 0,1 0 0 0 0,0-1-1 0 0,0 1 1 0 0,3 1 0 0 0,-4-2-114 0 0,1-1 0 0 0,0 1 1 0 0,-1-1-1 0 0,1 0 0 0 0,0 0 1 0 0,0 0-1 0 0,-1 0 0 0 0,1 0 1 0 0,0-1-1 0 0,-1 1 0 0 0,1-1 1 0 0,0 0-1 0 0,-1 1 0 0 0,1-1 1 0 0,-1 0-1 0 0,1-1 0 0 0,-1 1 1 0 0,1 0-1 0 0,-1-1 0 0 0,0 1 1 0 0,0-1-1 0 0,4-4 0 0 0,5-4-582 0 0,-1-1-1 0 0,0-1 0 0 0,-1 0 0 0 0,0 0 0 0 0,-1-1 1 0 0,0 0-1 0 0,-1 0 0 0 0,-1-1 0 0 0,0 0 0 0 0,-1 0 1 0 0,4-15-1 0 0,0-3 1406 0 0,3-34 0 0 0,-1-30 6195 0 0,-13 136-388 0 0,1 6-3801 0 0,1-6-1878 0 0,-8 67 0 0 0,2-78-303 0 0,-10 36 0 0 0,14-58-445 0 0,-1 0-1 0 0,0 0 0 0 0,0 0 1 0 0,0 0-1 0 0,-1 0 1 0 0,0 0-1 0 0,0-1 0 0 0,-1 0 1 0 0,0 0-1 0 0,-6 7 0 0 0,9-12-36 0 0,0 0 0 0 0,0 0 0 0 0,0-1 0 0 0,1 1 0 0 0,-1 0 0 0 0,0-1 0 0 0,0 1 0 0 0,0-1-1 0 0,0 0 1 0 0,0 0 0 0 0,0 0 0 0 0,0 0 0 0 0,0 0 0 0 0,0 0 0 0 0,0 0 0 0 0,0 0 0 0 0,0-1-1 0 0,0 1 1 0 0,0-1 0 0 0,0 0 0 0 0,0 0 0 0 0,0 1 0 0 0,1-1 0 0 0,-4-2 0 0 0,1 1 37 0 0,1 0 0 0 0,-1 0 1 0 0,1-1-1 0 0,0 1 1 0 0,0-1-1 0 0,0 1 1 0 0,0-1-1 0 0,0 0 0 0 0,1 0 1 0 0,-1-1-1 0 0,-3-5 1 0 0,6 9 40 0 0,0-1 0 0 0,0 0 1 0 0,0 0-1 0 0,-1 1 0 0 0,1-1 0 0 0,0 0 1 0 0,0 0-1 0 0,0 0 0 0 0,1 1 0 0 0,-1-1 1 0 0,0 0-1 0 0,0 0 0 0 0,0 0 1 0 0,0 1-1 0 0,1-1 0 0 0,-1 0 0 0 0,0 0 1 0 0,1 1-1 0 0,-1-1 0 0 0,1 0 0 0 0,-1 1 1 0 0,1-1-1 0 0,-1 1 0 0 0,1-1 0 0 0,-1 0 1 0 0,1 1-1 0 0,0-1 0 0 0,-1 1 1 0 0,1-1-1 0 0,0 1 0 0 0,-1 0 0 0 0,1-1 1 0 0,0 1-1 0 0,-1 0 0 0 0,1-1 0 0 0,0 1 1 0 0,0 0-1 0 0,-1 0 0 0 0,1 0 1 0 0,2 0-1 0 0,40-8 282 0 0,-32 6-262 0 0,8-1-283 0 0,107-13 606 0 0,-63 19-2185 0 0,-54-2 688 0 0,-1 1 0 0 0,0 0 0 0 0,1 0 1 0 0,14 7-1 0 0,-5 1-3797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3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64 15371 0 0,'-1'0'312'0'0,"0"1"0"0"0,1 0-1 0 0,-1 0 1 0 0,0 0 0 0 0,0-1 0 0 0,1 1-1 0 0,-1 0 1 0 0,0 0 0 0 0,1 0-1 0 0,-1 0 1 0 0,1 0 0 0 0,-1 0 0 0 0,1 0-1 0 0,0 0 1 0 0,-1 1 0 0 0,1-1-1 0 0,0 0 1 0 0,0 0 0 0 0,0 0 0 0 0,0 0-1 0 0,0 2 1 0 0,0-2-158 0 0,0 0 0 0 0,1 0 0 0 0,-1 0 0 0 0,1 0 0 0 0,-1-1 0 0 0,1 1 0 0 0,0 0 0 0 0,-1 0 0 0 0,1 0 0 0 0,0 0 0 0 0,0-1 0 0 0,0 1 1 0 0,-1 0-1 0 0,1-1 0 0 0,0 1 0 0 0,0-1 0 0 0,0 1 0 0 0,1 0 0 0 0,4 1 15 0 0,-1 0 1 0 0,1 0-1 0 0,0-1 0 0 0,0 0 1 0 0,0 0-1 0 0,9 0 1 0 0,27-2-149 0 0,0-3 0 0 0,0-1 0 0 0,46-12 0 0 0,-17 3-1598 0 0,-55 12 730 0 0,27-6-2094 0 0,-41 8 2587 0 0,0 0 0 0 0,0-1 0 0 0,0 1 0 0 0,-1-1 0 0 0,1 0 0 0 0,0 0 0 0 0,0 0 0 0 0,0 1 0 0 0,-1-2 0 0 0,1 1 0 0 0,0 0 0 0 0,-1 0 0 0 0,1 0 0 0 0,2-4 0 0 0,0-20-5109 0 0,-4 23 4901 0 0,1 0 1 0 0,0 1 0 0 0,0-1 0 0 0,0 1-1 0 0,0-1 1 0 0,1 0 0 0 0,-1 1 0 0 0,0 0-1 0 0,1-1 1 0 0,-1 1 0 0 0,2-2 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4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17500 0 0,'0'2'338'0'0,"1"0"0"0"0,-1 0 0 0 0,1 0 0 0 0,0 0 0 0 0,0-1 0 0 0,0 1 1 0 0,0 0-1 0 0,0 0 0 0 0,0 0 0 0 0,0-1 0 0 0,1 1 0 0 0,-1-1 0 0 0,1 1 0 0 0,-1-1 1 0 0,1 1-1 0 0,-1-1 0 0 0,1 0 0 0 0,0 0 0 0 0,0 0 0 0 0,0 0 0 0 0,0 0 0 0 0,0 0 0 0 0,-1 0 1 0 0,2-1-1 0 0,3 2 0 0 0,5 0-117 0 0,0-1 0 0 0,0 0 1 0 0,23-1-1 0 0,3 0 429 0 0,-19 2-535 0 0,0 1 1 0 0,30 8 0 0 0,-43-10-108 0 0,1 1 0 0 0,-1 0 0 0 0,0 0 0 0 0,1 0 0 0 0,-1 1 0 0 0,0 0 0 0 0,-1 0 0 0 0,1 0 1 0 0,0 0-1 0 0,-1 1 0 0 0,0 0 0 0 0,8 8 0 0 0,-11-10-37 0 0,0 1 0 0 0,0-1 0 0 0,-1 0 1 0 0,1 1-1 0 0,0-1 0 0 0,-1 1 0 0 0,1-1 0 0 0,-1 1 0 0 0,0-1 0 0 0,0 1 0 0 0,0 0 1 0 0,0-1-1 0 0,0 1 0 0 0,-1-1 0 0 0,1 1 0 0 0,-1-1 0 0 0,0 0 0 0 0,0 1 1 0 0,1-1-1 0 0,-2 1 0 0 0,1-1 0 0 0,0 0 0 0 0,0 0 0 0 0,-1 0 0 0 0,1 0 0 0 0,-1 0 1 0 0,1 0-1 0 0,-3 2 0 0 0,-6 7-272 0 0,0-1 0 0 0,-1 1 0 0 0,-16 11 1 0 0,6-7-38 0 0,-27 23-132 0 0,44-35 457 0 0,0 1-1 0 0,1 0 1 0 0,-1-1-1 0 0,1 1 0 0 0,0 0 1 0 0,0 1-1 0 0,1-1 1 0 0,-1 0-1 0 0,-1 7 1 0 0,3-10 11 0 0,1 0 0 0 0,0 1 0 0 0,0-1 0 0 0,0 0 0 0 0,0 1 0 0 0,0-1 0 0 0,0 0 0 0 0,0 1 0 0 0,0-1-1 0 0,1 0 1 0 0,-1 1 0 0 0,0-1 0 0 0,1 0 0 0 0,0 0 0 0 0,-1 1 0 0 0,1-1 0 0 0,-1 0 0 0 0,1 0 0 0 0,0 0 0 0 0,0 0 0 0 0,0 0 0 0 0,0 0 0 0 0,0 0 0 0 0,0 0 0 0 0,0 0 0 0 0,0 0 0 0 0,0 0 0 0 0,0-1 0 0 0,0 1 0 0 0,0 0 0 0 0,1-1 0 0 0,-1 1 0 0 0,0-1 0 0 0,3 1 0 0 0,4 2-14 0 0,1 0 1 0 0,-1-1-1 0 0,17 3 0 0 0,21-1-644 0 0,-1-2 0 0 0,1-1-1 0 0,48-7 1 0 0,-94 6 654 0 0,0-1 16 0 0,1 1 1 0 0,-1 0-1 0 0,0 0 0 0 0,1 0 0 0 0,-1 0 1 0 0,0 0-1 0 0,1 0 0 0 0,-1 0 1 0 0,0 0-1 0 0,1 0 0 0 0,-1 0 0 0 0,0 0 1 0 0,1 0-1 0 0,-1 0 0 0 0,0 0 0 0 0,1 0 1 0 0,-1 0-1 0 0,0 0 0 0 0,0 0 0 0 0,1 1 1 0 0,-1-1-1 0 0,0 0 0 0 0,1 0 0 0 0,-1 0 1 0 0,0 0-1 0 0,0 1 0 0 0,1-1 0 0 0,-1 0 1 0 0,0 0-1 0 0,0 1 0 0 0,1-1 1 0 0,-1 0-1 0 0,0 0 0 0 0,0 1 0 0 0,0-1 1 0 0,0 0-1 0 0,1 1 0 0 0,-1-1 0 0 0,0 0 1 0 0,0 1-1 0 0,-8 14 674 0 0,-21 15 598 0 0,28-29-1212 0 0,-14 11 157 0 0,-1 0 0 0 0,0-2 0 0 0,0 0 0 0 0,-1-1 0 0 0,-1 0 0 0 0,1-1 0 0 0,-1-2 0 0 0,-34 10 0 0 0,-24 9-191 0 0,75-25-43 0 0,0 0 1 0 0,-1 0-1 0 0,1 1 1 0 0,0-1 0 0 0,0 1-1 0 0,0-1 1 0 0,0 0-1 0 0,0 1 1 0 0,0 0-1 0 0,0-1 1 0 0,0 1-1 0 0,0 0 1 0 0,0-1-1 0 0,1 1 1 0 0,-1 0 0 0 0,0 0-1 0 0,0 0 1 0 0,1 0-1 0 0,-1 0 1 0 0,0 0-1 0 0,1 0 1 0 0,-1 0-1 0 0,1 0 1 0 0,-1 2 0 0 0,1-2 0 0 0,0 0-1 0 0,1 0 1 0 0,-1 1 0 0 0,1-1 0 0 0,-1 0 0 0 0,1 0 0 0 0,0 0 0 0 0,-1 0 0 0 0,1 0 0 0 0,0 0 0 0 0,-1 0 0 0 0,1 0 0 0 0,0-1 0 0 0,0 1 0 0 0,0 0 0 0 0,0 0 0 0 0,0-1 0 0 0,2 2 0 0 0,6 3-3 0 0,0 0 1 0 0,0-1-1 0 0,1 0 1 0 0,12 3-1 0 0,5 0-37 0 0,1-1 0 0 0,0-1 1 0 0,42 1-1 0 0,-55-6-874 0 0,-1 0-1 0 0,0-1 1 0 0,23-5-1 0 0,-29 4-512 0 0,-1 0-1 0 0,1-1 0 0 0,-1 0 0 0 0,1 0 0 0 0,-1 0 0 0 0,0-1 1 0 0,9-6-1 0 0,3-6-5561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4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12059 0 0,'2'1'814'0'0,"-1"-1"0"0"0,1 1 1 0 0,0-1-1 0 0,-1 1 1 0 0,1 0-1 0 0,-1-1 1 0 0,1 1-1 0 0,-1 0 0 0 0,0 0 1 0 0,1 0-1 0 0,-1 0 1 0 0,0 1-1 0 0,0-1 1 0 0,3 3-1 0 0,-3-2-406 0 0,0 0 0 0 0,0 0 0 0 0,0 0 0 0 0,0 0 1 0 0,0 0-1 0 0,-1 1 0 0 0,1-1 0 0 0,-1 0 0 0 0,1 5 0 0 0,-1 3-648 0 0,0 0 0 0 0,-1 1 0 0 0,0-1 0 0 0,-4 12 0 0 0,1-3 1205 0 0,-3 14-1204 0 0,-2-2 0 0 0,-1 1 1 0 0,-1-1-1 0 0,-2-1 0 0 0,-1 0 0 0 0,-2-1 1 0 0,-33 48-1 0 0,48-74 10 0 0,-1 0 0 0 0,0-1-1 0 0,0 1 1 0 0,0-1 0 0 0,0 0 0 0 0,0 1 0 0 0,0-1 0 0 0,-1 0-1 0 0,1 0 1 0 0,-1 0 0 0 0,1-1 0 0 0,-4 3 0 0 0,23-29-1658 0 0,-11 21 1945 0 0,0-1 0 0 0,0 1 0 0 0,0 0 0 0 0,1 1 0 0 0,-1 0 0 0 0,1 0 0 0 0,0 0 0 0 0,0 1 0 0 0,0 0 0 0 0,0 0 0 0 0,0 1 0 0 0,0-1 0 0 0,9 1 0 0 0,10 1 26 0 0,0 1 1 0 0,38 6-1 0 0,-47-4-83 0 0,0-1 1 0 0,1 0 0 0 0,-1-1-1 0 0,1-1 1 0 0,-1-1-1 0 0,30-5 1 0 0,-46 6-102 0 0,-1 0-1 0 0,1 0 1 0 0,0 0 0 0 0,0 0 0 0 0,-1-1 0 0 0,1 1 0 0 0,0 0-1 0 0,0 0 1 0 0,-1-1 0 0 0,1 1 0 0 0,0 0 0 0 0,-1-1 0 0 0,1 1-1 0 0,-1-1 1 0 0,1 1 0 0 0,0-1 0 0 0,-1 1 0 0 0,1-1 0 0 0,-1 0-1 0 0,1 1 1 0 0,-1-1 0 0 0,0 1 0 0 0,1-1 0 0 0,-1 0 0 0 0,0 0-1 0 0,1 1 1 0 0,-1-1 0 0 0,0 0 0 0 0,0 1 0 0 0,1-2 0 0 0,-2 0-162 0 0,1 1 1 0 0,0-1 0 0 0,-1 0-1 0 0,1 1 1 0 0,-1-1-1 0 0,0 1 1 0 0,1-1 0 0 0,-1 1-1 0 0,0-1 1 0 0,0 1 0 0 0,0-1-1 0 0,0 1 1 0 0,-2-2 0 0 0,-5-5-1297 0 0,0 0 1 0 0,-19-13-1 0 0,27 20 1538 0 0,-116-78-1659 0 0,37 31 9568 0 0,83 49-6838 0 0,-1 1 1 0 0,1-1-1 0 0,0 0 0 0 0,0 0 0 0 0,0 0 0 0 0,7 0 0 0 0,44 1 401 0 0,56-9-4837 0 0,-108 7 3101 0 0,0-1-1 0 0,0 1 0 0 0,1-1 1 0 0,-1 0-1 0 0,0 1 0 0 0,0-1 1 0 0,0-1-1 0 0,-1 1 0 0 0,1 0 0 0 0,0-1 1 0 0,0 1-1 0 0,-1-1 0 0 0,1 0 1 0 0,-1 0-1 0 0,1 0 0 0 0,-1 0 1 0 0,0-1-1 0 0,0 1 0 0 0,0-1 1 0 0,0 1-1 0 0,0-1 0 0 0,-1 1 0 0 0,1-1 1 0 0,1-4-1 0 0,0-2 149 0 0,-1 0-1 0 0,0-1 1 0 0,0 1-1 0 0,-1-1 1 0 0,0 0 0 0 0,-1-16-1 0 0,1 24 378 0 0,-1-1 0 0 0,0 1 0 0 0,-1 0 0 0 0,1 0 0 0 0,0-1 0 0 0,-1 1 0 0 0,1 0 0 0 0,-1 0 0 0 0,0 0 0 0 0,0-1-1 0 0,-1-1 1 0 0,2 4-161 0 0,0 0 0 0 0,0 0 0 0 0,0 0 0 0 0,0 0-1 0 0,0-1 1 0 0,0 1 0 0 0,-1 0 0 0 0,1 0 0 0 0,0 0-1 0 0,0 0 1 0 0,0 0 0 0 0,0 0 0 0 0,-1 0-1 0 0,1 0 1 0 0,0 0 0 0 0,0 0 0 0 0,0 0 0 0 0,-1 0-1 0 0,1 0 1 0 0,0 0 0 0 0,0 0 0 0 0,0 0 0 0 0,0 0-1 0 0,-1 0 1 0 0,1 0 0 0 0,0 0 0 0 0,0 0 0 0 0,0 0-1 0 0,-1 0 1 0 0,1 0 0 0 0,0 0 0 0 0,0 0-1 0 0,0 0 1 0 0,0 0 0 0 0,0 0 0 0 0,-1 0 0 0 0,1 1-1 0 0,0-1 1 0 0,0 0 0 0 0,0 0 0 0 0,0 0 0 0 0,-9 17 1842 0 0,-6 27-1484 0 0,1 1 1 0 0,3 0-1 0 0,2 1 1 0 0,1 1-1 0 0,-1 71 1 0 0,9-107-538 0 0,1-1 0 0 0,0 0 0 0 0,1 1 1 0 0,5 18-1 0 0,-6-27 6 0 0,0 1 0 0 0,-1-1-1 0 0,1 0 1 0 0,1 0 0 0 0,-1 0 0 0 0,0 0 0 0 0,0 0 0 0 0,1 0 0 0 0,-1 0-1 0 0,1 0 1 0 0,0-1 0 0 0,2 3 0 0 0,-3-3-29 0 0,0-1 1 0 0,0 1-1 0 0,0-1 0 0 0,0 1 1 0 0,0-1-1 0 0,1 0 0 0 0,-1 0 1 0 0,0 1-1 0 0,0-1 0 0 0,0 0 1 0 0,1 0-1 0 0,-1 0 1 0 0,0 0-1 0 0,0 0 0 0 0,0-1 1 0 0,1 1-1 0 0,-1 0 0 0 0,0 0 1 0 0,0-1-1 0 0,0 1 0 0 0,0-1 1 0 0,1 1-1 0 0,-1-1 0 0 0,0 0 1 0 0,1 0-1 0 0,5-5-365 0 0,0-1 1 0 0,-1 1-1 0 0,0-1 1 0 0,0 0-1 0 0,-1-1 0 0 0,0 1 1 0 0,0-1-1 0 0,-1 0 1 0 0,6-16-1 0 0,4-3-342 0 0,0-3 447 0 0,-1 0 0 0 0,-2-1 0 0 0,-1-1 0 0 0,6-33 0 0 0,13-41 7398 0 0,-50 190-235 0 0,-18 157-6637 0 0,38-230-439 0 0,0 0-1 0 0,1 0 1 0 0,0 0 0 0 0,2 12 0 0 0,-2-21-7 0 0,1 0 0 0 0,-1 0 1 0 0,1 0-1 0 0,-1 0 1 0 0,1 0-1 0 0,0 0 0 0 0,-1 0 1 0 0,1 0-1 0 0,0-1 1 0 0,0 1-1 0 0,1 0 0 0 0,-1-1 1 0 0,2 3-1 0 0,-2-3-81 0 0,0-1-1 0 0,0 1 1 0 0,0-1-1 0 0,0 1 1 0 0,0-1-1 0 0,0 1 1 0 0,0-1-1 0 0,0 0 1 0 0,0 0-1 0 0,0 1 1 0 0,0-1 0 0 0,1 0-1 0 0,-1 0 1 0 0,0 0-1 0 0,0 0 1 0 0,0 0-1 0 0,0-1 1 0 0,0 1-1 0 0,0 0 1 0 0,0 0-1 0 0,0-1 1 0 0,1 1-1 0 0,-1-1 1 0 0,0 1-1 0 0,0-1 1 0 0,1 0-1 0 0,12-7-6257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5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0 12435 0 0,'5'24'11025'0'0,"-9"4"-6905"0"0,-19 28-5029 0 0,12-31 1865 0 0,-8 19-864 0 0,10-26-158 0 0,1 0 0 0 0,1 1 1 0 0,1 0-1 0 0,1 0 0 0 0,-5 30 1 0 0,10-48 58 0 0,-1-1 0 0 0,1 1 0 0 0,0 0 0 0 0,0-1 0 0 0,0 1 0 0 0,0 0 0 0 0,0-1 0 0 0,0 1 0 0 0,0-1 0 0 0,1 1 0 0 0,-1 0 0 0 0,0-1 0 0 0,0 1 0 0 0,0 0 0 0 0,1-1 0 0 0,-1 1 0 0 0,0-1 0 0 0,0 1 0 0 0,1-1 0 0 0,-1 1 0 0 0,1-1 0 0 0,-1 1 0 0 0,0-1 0 0 0,1 1 0 0 0,-1-1 0 0 0,1 1 0 0 0,-1-1 0 0 0,1 0 0 0 0,-1 1 0 0 0,1-1 0 0 0,0 0 0 0 0,-1 1 0 0 0,1-1 0 0 0,-1 0 0 0 0,1 0 0 0 0,0 0 0 0 0,-1 1 0 0 0,1-1 0 0 0,0 0 0 0 0,-1 0 0 0 0,1 0 0 0 0,-1 0 0 0 0,1 0 0 0 0,0 0 0 0 0,-1 0 0 0 0,1 0 0 0 0,0-1 0 0 0,-1 1 0 0 0,1 0 0 0 0,0 0 0 0 0,-1 0 0 0 0,1-1 0 0 0,-1 1 0 0 0,1 0 0 0 0,0-1 0 0 0,41-21-448 0 0,-33 16 407 0 0,10-4 51 0 0,-1 1 1 0 0,1 1 0 0 0,27-8 0 0 0,-40 14-3 0 0,0 1 0 0 0,1-1 1 0 0,-1 1-1 0 0,1 0 1 0 0,0 1-1 0 0,-1-1 0 0 0,1 1 1 0 0,0 1-1 0 0,-1-1 1 0 0,1 1-1 0 0,-1 0 0 0 0,1 1 1 0 0,-1 0-1 0 0,9 3 1 0 0,-14-5-44 0 0,0 1 1 0 0,0-1 0 0 0,-1 0 0 0 0,1 1 0 0 0,0-1 0 0 0,-1 1 0 0 0,1-1-1 0 0,0 1 1 0 0,-1-1 0 0 0,1 1 0 0 0,0-1 0 0 0,-1 1 0 0 0,1 0-1 0 0,-1-1 1 0 0,1 1 0 0 0,-1 0 0 0 0,0-1 0 0 0,1 1 0 0 0,-1 0-1 0 0,0 0 1 0 0,1-1 0 0 0,-1 1 0 0 0,0 0 0 0 0,0 0 0 0 0,0 0-1 0 0,1-1 1 0 0,-1 1 0 0 0,0 1 0 0 0,-1 0-225 0 0,1 0 0 0 0,-1-1 0 0 0,0 1 0 0 0,1 0 0 0 0,-1 0 0 0 0,0-1 0 0 0,0 1 0 0 0,0-1 0 0 0,0 1 0 0 0,0-1 0 0 0,-1 1 0 0 0,0 1-1 0 0,-7 4-1722 0 0,0 0-1 0 0,0 0 0 0 0,-11 7 0 0 0,18-13 1652 0 0,-51 34-6222 0 0,27-10 2453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22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1 123 7922 0 0,'0'-6'634'0'0,"0"1"0"0"0,0-1 0 0 0,1 0 0 0 0,0 0 0 0 0,0 0 0 0 0,0 1 1 0 0,1-1-1 0 0,0 1 0 0 0,0-1 0 0 0,1 1 0 0 0,-1 0 0 0 0,1 0 0 0 0,0 0 1 0 0,0 0-1 0 0,8-9 0 0 0,-7 12-498 0 0,-1-1 0 0 0,0 0 0 0 0,1 1 0 0 0,-1-1 0 0 0,1 1 0 0 0,0 0 0 0 0,0 0 0 0 0,0 1 0 0 0,0-1 0 0 0,0 1 0 0 0,0 0 0 0 0,0 0 0 0 0,0 0 0 0 0,1 1 0 0 0,-1-1 0 0 0,0 1 0 0 0,1 0 0 0 0,-1 0 0 0 0,0 1 0 0 0,0-1 0 0 0,1 1 1 0 0,5 2-1 0 0,11 3-65 0 0,-1 2 1 0 0,1 1-1 0 0,-2 0 1 0 0,1 2-1 0 0,-1 0 1 0 0,-1 1-1 0 0,0 1 1 0 0,0 0-1 0 0,-2 1 1 0 0,0 1-1 0 0,0 1 1 0 0,25 34-1 0 0,-38-47-41 0 0,-1 1-1 0 0,0-1 1 0 0,0 0 0 0 0,0 1-1 0 0,0-1 1 0 0,0 1-1 0 0,-1 0 1 0 0,0 0 0 0 0,0-1-1 0 0,0 1 1 0 0,0 0-1 0 0,0 0 1 0 0,-1 0 0 0 0,0 0-1 0 0,0 5 1 0 0,-1-5-7 0 0,0-1 1 0 0,0 0-1 0 0,-1 0 1 0 0,1 0 0 0 0,-1 0-1 0 0,1 0 1 0 0,-1 0-1 0 0,0 0 1 0 0,0 0-1 0 0,-1-1 1 0 0,1 1-1 0 0,-1-1 1 0 0,1 1-1 0 0,-1-1 1 0 0,0 0-1 0 0,1 0 1 0 0,-7 3 0 0 0,-15 8-268 0 0,-2 0 1 0 0,1-2-1 0 0,-45 14 1 0 0,67-24 234 0 0,125-14-938 0 0,-103 11 889 0 0,0 1 1 0 0,23 2-1 0 0,-10 5-2468 0 0,-32-6 2423 0 0,1 0 0 0 0,-1 0 0 0 0,0 0 0 0 0,1 0 0 0 0,-1 0-1 0 0,0 0 1 0 0,0 0 0 0 0,1 0 0 0 0,-1 0 0 0 0,0 0 0 0 0,1 0 0 0 0,-1 0 0 0 0,0 0 0 0 0,0 0 0 0 0,1 0 0 0 0,-1 1 0 0 0,0-1 0 0 0,0 0 0 0 0,1 0 0 0 0,-1 0 0 0 0,0 0 0 0 0,0 0 0 0 0,1 1 0 0 0,-1-1 0 0 0,0 0 0 0 0,0 0 0 0 0,0 0 0 0 0,1 1 0 0 0,-1-1 0 0 0,0 0 0 0 0,0 0 0 0 0,0 1 0 0 0,0-1 0 0 0,0 0 0 0 0,0 0 0 0 0,1 1 0 0 0,-1-1 0 0 0,0 0 0 0 0,0 0 0 0 0,0 1 0 0 0,0-1 0 0 0,0 0 0 0 0,0 1 0 0 0,0-1 0 0 0,0 0 0 0 0,0 0 0 0 0,0 1 0 0 0,0-1 0 0 0,0 0 0 0 0,0 1 0 0 0,-1-1 0 0 0,1 0 0 0 0,0 0 0 0 0,0 1 0 0 0,0-1 0 0 0,0 0 0 0 0,0 0 0 0 0,-1 1 0 0 0,1-1 0 0 0,0 0 0 0 0,0 0 0 0 0,0 0-1 0 0,-1 1 1 0 0,1-1 0 0 0,0 0 0 0 0,-1 0 0 0 0,-16 9-4714 0 0,15-8 4477 0 0,-9 6-3546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5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51 9978 0 0,'-2'1'677'0'0,"0"0"0"0"0,1 0 0 0 0,-1 0 0 0 0,1 1 0 0 0,-1-1 0 0 0,1 0 0 0 0,0 1 0 0 0,-1-1 0 0 0,1 1 0 0 0,0 0 0 0 0,0-1 0 0 0,-1 4 0 0 0,1-4-458 0 0,1 0 0 0 0,0-1-1 0 0,0 1 1 0 0,0 0 0 0 0,0-1 0 0 0,0 1 0 0 0,0-1-1 0 0,0 1 1 0 0,0 0 0 0 0,0-1 0 0 0,1 1 0 0 0,-1-1 0 0 0,0 1-1 0 0,0 0 1 0 0,0-1 0 0 0,1 1 0 0 0,-1-1 0 0 0,0 1 0 0 0,1-1-1 0 0,-1 1 1 0 0,0-1 0 0 0,1 1 0 0 0,-1-1 0 0 0,1 1 0 0 0,-1-1-1 0 0,1 1 1 0 0,3 1 101 0 0,-1 0 0 0 0,1-1 0 0 0,0 1 0 0 0,-1-1 0 0 0,1 0 0 0 0,0 0 0 0 0,0 0 0 0 0,0 0 0 0 0,0 0 0 0 0,7-1 0 0 0,23 0-136 0 0,1-2-1 0 0,-1-1 0 0 0,48-10 0 0 0,-52 6-1709 0 0,-1-1-1 0 0,29-12 0 0 0,-50 16-441 0 0,-1 1 1 0 0,0-1-1 0 0,1 0 0 0 0,11-10 1 0 0,1-5-6786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6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15955 0 0,'24'-2'7817'0'0,"12"-7"-4767"0"0,14-1-2789 0 0,-39 9-231 0 0,0 1 1 0 0,0 0-1 0 0,0 1 1 0 0,0 0-1 0 0,0 1 0 0 0,0 0 1 0 0,0 1-1 0 0,-1 0 0 0 0,1 1 1 0 0,-1 0-1 0 0,15 8 1 0 0,-22-10-20 0 0,1 0 0 0 0,0 1 1 0 0,-1 0-1 0 0,1-1 0 0 0,-1 1 1 0 0,0 0-1 0 0,0 0 0 0 0,0 1 1 0 0,0-1-1 0 0,0 1 1 0 0,-1-1-1 0 0,1 1 0 0 0,-1 0 1 0 0,0 0-1 0 0,-1 0 0 0 0,1 0 1 0 0,-1 0-1 0 0,1 0 1 0 0,-1 1-1 0 0,0-1 0 0 0,-1 0 1 0 0,1 1-1 0 0,-1-1 0 0 0,0 1 1 0 0,0-1-1 0 0,0 0 0 0 0,-1 1 1 0 0,1-1-1 0 0,-1 0 1 0 0,0 1-1 0 0,-2 4 0 0 0,1-3 13 0 0,0-1 0 0 0,0 1 1 0 0,-1-1-1 0 0,0 0 0 0 0,0 1 0 0 0,0-1 0 0 0,-1-1 0 0 0,0 1 0 0 0,1 0 0 0 0,-2-1 0 0 0,1 0 0 0 0,0 0 0 0 0,-1 0 0 0 0,0 0 0 0 0,0-1 1 0 0,0 0-1 0 0,-6 3 0 0 0,11-6-8 0 0,0 0 0 0 0,0 0 0 0 0,0 0 0 0 0,0 0 0 0 0,-1 0-1 0 0,1 0 1 0 0,0 0 0 0 0,0 0 0 0 0,0 0 0 0 0,0 0 0 0 0,0 0 0 0 0,-1 0 0 0 0,1 1 0 0 0,0-1 0 0 0,0 0 0 0 0,0 0 0 0 0,0 0 0 0 0,0 0 0 0 0,0 0 0 0 0,0 0 0 0 0,0 0 0 0 0,-1 1 0 0 0,1-1 0 0 0,0 0 0 0 0,0 0 0 0 0,0 0 0 0 0,0 0 0 0 0,0 0 0 0 0,0 1 0 0 0,0-1 0 0 0,0 0 0 0 0,0 0 0 0 0,0 0 0 0 0,0 0 0 0 0,0 0-1 0 0,0 1 1 0 0,0-1 0 0 0,0 0 0 0 0,0 0 0 0 0,0 0 0 0 0,0 0 0 0 0,0 1 0 0 0,0-1 0 0 0,0 0 0 0 0,0 0 0 0 0,0 0 0 0 0,1 0 0 0 0,-1 0 0 0 0,0 0 0 0 0,0 1 0 0 0,0-1 0 0 0,0 0 0 0 0,0 0 0 0 0,0 0 0 0 0,0 0 0 0 0,0 0 0 0 0,1 0 0 0 0,-1 0 0 0 0,0 0 0 0 0,15 5 285 0 0,16 0-273 0 0,42-7-72 0 0,32 1-628 0 0,-38 6-3897 0 0,-89-3-3532 0 0,-27 11 7092 0 0,10-3 1665 0 0,24-7-188 0 0,-12 3 1411 0 0,-50 16 1 0 0,71-20-1452 0 0,0 1-1 0 0,1-1 1 0 0,-1 1-1 0 0,1 0 1 0 0,-1 0-1 0 0,1 0 1 0 0,0 1 0 0 0,0 0-1 0 0,1 0 1 0 0,-1 0-1 0 0,1 1 1 0 0,0-1-1 0 0,0 1 1 0 0,-5 8 0 0 0,8-12-374 0 0,1-1 1 0 0,0 1-1 0 0,0 0 0 0 0,-1-1 1 0 0,1 1-1 0 0,0-1 1 0 0,0 1-1 0 0,0 0 1 0 0,0-1-1 0 0,0 1 1 0 0,0 0-1 0 0,0-1 1 0 0,0 1-1 0 0,0 0 0 0 0,0-1 1 0 0,0 1-1 0 0,0 0 1 0 0,0-1-1 0 0,0 1 1 0 0,0-1-1 0 0,1 1 1 0 0,-1 0-1 0 0,0-1 1 0 0,1 1-1 0 0,-1-1 1 0 0,0 1-1 0 0,1 0 0 0 0,0 0 1 0 0,21 10 452 0 0,35-1-600 0 0,-47-9 228 0 0,93 5-52 0 0,-70-5-834 0 0,-1 1 1 0 0,0 1-1 0 0,50 13 1 0 0,-73-13 502 0 0,0 3-5096 0 0,-9-5 5105 0 0,0-1-1 0 0,0 1 1 0 0,0-1-1 0 0,0 0 1 0 0,0 1-1 0 0,0-1 1 0 0,0 1-1 0 0,0-1 1 0 0,0 0-1 0 0,0 1 1 0 0,0-1-1 0 0,0 1 1 0 0,0-1-1 0 0,0 0 1 0 0,0 1 0 0 0,-1-1-1 0 0,1 0 1 0 0,0 1-1 0 0,0-1 1 0 0,0 0-1 0 0,-1 1 1 0 0,1-1-1 0 0,0 0 1 0 0,0 1-1 0 0,-1-1 1 0 0,1 0-1 0 0,0 0 1 0 0,-1 1-1 0 0,1-1 1 0 0,0 0-1 0 0,-1 0 1 0 0,1 0-1 0 0,0 1 1 0 0,-1-1-1 0 0,1 0 1 0 0,0 0 0 0 0,-1 0-1 0 0,1 0 1 0 0,-1 0-1 0 0,1 0 1 0 0,0 0-1 0 0,-1 0 1 0 0,1 0-1 0 0,-1 0 1 0 0,1 0-1 0 0,-12 4-5570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6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11370 0 0,'4'-5'1194'0'0,"1"0"0"0"0,0 0 0 0 0,1 1 0 0 0,-1-1 0 0 0,1 1 0 0 0,0 0 0 0 0,0 1 0 0 0,7-4 0 0 0,-3 3-487 0 0,1 0 1 0 0,-1 0-1 0 0,1 1 1 0 0,19-3-1 0 0,-16 5-616 0 0,-1 0-1 0 0,0 0 1 0 0,0 1 0 0 0,0 1-1 0 0,1 0 1 0 0,-1 1-1 0 0,0 0 1 0 0,0 1-1 0 0,14 6 1 0 0,-21-7-60 0 0,-1 0-1 0 0,0 1 1 0 0,0 0 0 0 0,0 0-1 0 0,0 0 1 0 0,0 1 0 0 0,-1 0-1 0 0,0-1 1 0 0,1 2 0 0 0,-1-1-1 0 0,5 8 1 0 0,-7-10-27 0 0,-1 0 0 0 0,0 0 0 0 0,0 1 0 0 0,1-1 0 0 0,-1 1-1 0 0,0-1 1 0 0,-1 1 0 0 0,1-1 0 0 0,0 1 0 0 0,-1-1 0 0 0,0 1 0 0 0,1-1 0 0 0,-1 1 0 0 0,0 0 0 0 0,0-1 0 0 0,-1 1-1 0 0,1 0 1 0 0,0-1 0 0 0,-1 1 0 0 0,0-1 0 0 0,0 1 0 0 0,1-1 0 0 0,-1 1 0 0 0,-1-1 0 0 0,1 0 0 0 0,0 1 0 0 0,-3 3-1 0 0,-25 27-25 0 0,18-20-14 0 0,0-1 0 0 0,-16 27 0 0 0,25-36 79 0 0,0 0 0 0 0,0 0-1 0 0,1 1 1 0 0,-1-1 0 0 0,1 0-1 0 0,0 1 1 0 0,0-1-1 0 0,0 1 1 0 0,0-1 0 0 0,1 1-1 0 0,0 0 1 0 0,-1-1 0 0 0,1 1-1 0 0,1-1 1 0 0,-1 1 0 0 0,0 0-1 0 0,1-1 1 0 0,1 5 0 0 0,-1-6-22 0 0,0 0-1 0 0,0-1 1 0 0,1 1 0 0 0,-1 0 0 0 0,0-1 0 0 0,1 1 0 0 0,-1-1 0 0 0,1 0 0 0 0,0 1 0 0 0,-1-1 0 0 0,1 0 0 0 0,0 0 0 0 0,0 0 0 0 0,0 0 0 0 0,0-1 0 0 0,0 1-1 0 0,0 0 1 0 0,0-1 0 0 0,0 1 0 0 0,0-1 0 0 0,0 0 0 0 0,0 0 0 0 0,0 0 0 0 0,3 0 0 0 0,56-4-52 0 0,-53 3 45 0 0,25-3-1206 0 0,57-15 0 0 0,-51 5-3216 0 0,-3-5-4154 0 0,-17 6 494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7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36 8874 0 0,'-3'-8'10908'0'0,"3"8"-10628"0"0,10-11 3284 0 0,14-3-2314 0 0,-9 13-1062 0 0,0 0 1 0 0,0 0-1 0 0,-1 1 0 0 0,1 1 1 0 0,0 1-1 0 0,0 0 0 0 0,0 1 1 0 0,-1 0-1 0 0,0 1 0 0 0,1 1 1 0 0,-2 0-1 0 0,18 10 1 0 0,-27-14-175 0 0,-1 1 0 0 0,0 0 0 0 0,1 0 1 0 0,-1 0-1 0 0,0 1 0 0 0,0-1 1 0 0,0 1-1 0 0,0 0 0 0 0,-1-1 1 0 0,1 1-1 0 0,-1 0 0 0 0,0 1 1 0 0,1-1-1 0 0,-1 0 0 0 0,-1 1 0 0 0,1-1 1 0 0,0 1-1 0 0,-1 0 0 0 0,0-1 1 0 0,0 1-1 0 0,0 0 0 0 0,0 4 1 0 0,-1-2-21 0 0,0 1-1 0 0,-1-1 1 0 0,0 0 0 0 0,0 0 0 0 0,-1 1 0 0 0,0-1 0 0 0,0 0 0 0 0,0-1 0 0 0,0 1 0 0 0,-1 0 0 0 0,0-1 0 0 0,-1 1 0 0 0,-3 5 0 0 0,-9 11-460 0 0,-1-1 1 0 0,-1-1 0 0 0,-1 0-1 0 0,-1-1 1 0 0,0-1 0 0 0,-1-1 0 0 0,-1-1-1 0 0,-43 24 1 0 0,25-25-324 0 0,37-14 756 0 0,1-1-1 0 0,-1 1 1 0 0,1-1-1 0 0,-1 1 1 0 0,1-1-1 0 0,-1 0 0 0 0,1 0 1 0 0,-1 0-1 0 0,0-1 1 0 0,1 1-1 0 0,-1 0 0 0 0,1-1 1 0 0,-1 0-1 0 0,-2-1 1 0 0,4 2 34 0 0,1 0 0 0 0,0 0 1 0 0,0 0-1 0 0,0 0 0 0 0,-1 0 1 0 0,1 0-1 0 0,0 0 0 0 0,0 0 0 0 0,0-1 1 0 0,0 1-1 0 0,-1 0 0 0 0,1 0 1 0 0,0 0-1 0 0,0 0 0 0 0,0 0 1 0 0,0-1-1 0 0,0 1 0 0 0,-1 0 0 0 0,1 0 1 0 0,0 0-1 0 0,0 0 0 0 0,0-1 1 0 0,0 1-1 0 0,0 0 0 0 0,0 0 1 0 0,0 0-1 0 0,0-1 0 0 0,0 1 0 0 0,0 0 1 0 0,0 0-1 0 0,0 0 0 0 0,0-1 1 0 0,0 1-1 0 0,0 0 0 0 0,0 0 1 0 0,0 0-1 0 0,0-1 0 0 0,0 1 1 0 0,0 0-1 0 0,0 0 0 0 0,0 0 0 0 0,0-1 1 0 0,0 1-1 0 0,1 0 0 0 0,-1 0 1 0 0,11-7 147 0 0,15-1 219 0 0,-4 8-119 0 0,0 0 1 0 0,0 2-1 0 0,-1 1 0 0 0,1 0 0 0 0,-1 2 0 0 0,36 12 1 0 0,11 1 30 0 0,-44-12-219 0 0,-2 0-26 0 0,0-1 0 0 0,0-2 0 0 0,0 0 0 0 0,28 0 0 0 0,-48-3-262 0 0,0 0 1 0 0,0 0 0 0 0,0 0 0 0 0,0-1 0 0 0,0 1-1 0 0,0-1 1 0 0,0 0 0 0 0,0 1 0 0 0,0-1-1 0 0,0 0 1 0 0,-1 0 0 0 0,1 0 0 0 0,0 0 0 0 0,-1 0-1 0 0,1-1 1 0 0,0 1 0 0 0,-1-1 0 0 0,0 1 0 0 0,1-1-1 0 0,-1 1 1 0 0,2-4 0 0 0,-1 2-700 0 0,-1-1-1 0 0,1 1 1 0 0,-1-1 0 0 0,0 1-1 0 0,0-1 1 0 0,0 0 0 0 0,0 0 0 0 0,-1 0-1 0 0,0 1 1 0 0,0-9 0 0 0,-1-9-5042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7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10082 0 0,'12'6'7968'0'0,"-4"9"-4374"0"0,0 22-1794 0 0,-7-29-865 0 0,28 214 2140 0 0,-21-137-3406 0 0,4 0 0 0 0,33 124-1 0 0,-42-200-90 0 0,-2-2-199 0 0,1-1 1 0 0,0 0-1 0 0,0 1 1 0 0,0-1-1 0 0,1 0 1 0 0,0 0-1 0 0,0 0 1 0 0,1-1-1 0 0,-1 1 1 0 0,1-1-1 0 0,8 8 1 0 0,-12-12 419 0 0,1-1 0 0 0,-1 0 1 0 0,1 1-1 0 0,-1-1 0 0 0,1 0 0 0 0,-1 1 1 0 0,1-1-1 0 0,-1 0 0 0 0,1 0 0 0 0,0 0 1 0 0,-1 0-1 0 0,1 1 0 0 0,-1-1 0 0 0,1 0 1 0 0,-1 0-1 0 0,1 0 0 0 0,0 0 0 0 0,-1 0 1 0 0,1 0-1 0 0,-1-1 0 0 0,1 1 0 0 0,-1 0 1 0 0,1 0-1 0 0,-1 0 0 0 0,1 0 0 0 0,-1-1 1 0 0,1 1-1 0 0,-1 0 0 0 0,1 0 0 0 0,-1-1 0 0 0,1 1 1 0 0,-1 0-1 0 0,1-1 0 0 0,-1 1 0 0 0,1-2 1 0 0,9-16-5318 0 0,-10 17 5463 0 0,9-24-4425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7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23 16684 0 0,'-1'-1'280'0'0,"1"1"0"0"0,0-1 0 0 0,-1 1 1 0 0,1-1-1 0 0,0 1 0 0 0,-1-1 0 0 0,1 1 1 0 0,0-1-1 0 0,0 1 0 0 0,0-1 1 0 0,-1 1-1 0 0,1-1 0 0 0,0 0 0 0 0,0 1 1 0 0,0-1-1 0 0,0 1 0 0 0,0-1 0 0 0,0 1 1 0 0,0-1-1 0 0,0 0 0 0 0,0 1 0 0 0,0-1 1 0 0,0 1-1 0 0,1-1 0 0 0,-1 1 1 0 0,0-1-1 0 0,0 1 0 0 0,1-1 0 0 0,-1 0 1 0 0,0 1-1 0 0,0-1 0 0 0,1 1 0 0 0,-1 0 1 0 0,1-1-1 0 0,-1 1 0 0 0,1-1 1 0 0,0 0-121 0 0,1 1 1 0 0,0-1-1 0 0,0 1 1 0 0,-1 0 0 0 0,1 0-1 0 0,0 0 1 0 0,0-1 0 0 0,-1 2-1 0 0,1-1 1 0 0,0 0 0 0 0,3 1-1 0 0,45 14-770 0 0,-33-8 660 0 0,-1 0 0 0 0,0 1 0 0 0,0 1 0 0 0,-1 1 0 0 0,0 0-1 0 0,-1 1 1 0 0,0 0 0 0 0,-1 1 0 0 0,19 22 0 0 0,-27-28-42 0 0,0 1 0 0 0,0 0-1 0 0,-1 0 1 0 0,0 1 0 0 0,0-1 0 0 0,-1 1 0 0 0,0 0 0 0 0,0 0-1 0 0,-1 0 1 0 0,1 0 0 0 0,-2 1 0 0 0,1-1 0 0 0,-2 0 0 0 0,1 1-1 0 0,-1-1 1 0 0,0 1 0 0 0,0-1 0 0 0,-1 0 0 0 0,-1 1 0 0 0,1-1 0 0 0,-1 0-1 0 0,-4 11 1 0 0,1-5-149 0 0,-1-1 0 0 0,-1 0 0 0 0,0 0 0 0 0,0-1-1 0 0,-1 0 1 0 0,-1 0 0 0 0,0-1 0 0 0,-12 13 0 0 0,15-19 12 0 0,1 0-1 0 0,-1 0 1 0 0,0 0 0 0 0,-1 0-1 0 0,1-1 1 0 0,-1 0 0 0 0,0 0-1 0 0,0-1 1 0 0,0 0 0 0 0,0 0-1 0 0,-1-1 1 0 0,1 0 0 0 0,-1 0-1 0 0,0 0 1 0 0,1-1 0 0 0,-14 0-1 0 0,20-1 117 0 0,0 0 0 0 0,-1 1 0 0 0,1-1 0 0 0,0 0 0 0 0,0 0-1 0 0,0 0 1 0 0,0 0 0 0 0,0-1 0 0 0,0 1 0 0 0,0 0 0 0 0,0 0-1 0 0,0 0 1 0 0,0-1 0 0 0,0 1 0 0 0,0-1 0 0 0,0 1 0 0 0,0-1-1 0 0,0 1 1 0 0,1-1 0 0 0,-1 1 0 0 0,0-1 0 0 0,0 0 0 0 0,0 1-1 0 0,1-1 1 0 0,-1 0 0 0 0,0 0 0 0 0,1 0 0 0 0,-1 0 0 0 0,1 1-1 0 0,-1-1 1 0 0,1 0 0 0 0,-1 0 0 0 0,1 0 0 0 0,-1-2 0 0 0,2 2 23 0 0,-1-1 1 0 0,1 1-1 0 0,-1-1 1 0 0,1 1 0 0 0,0 0-1 0 0,-1-1 1 0 0,1 1-1 0 0,0 0 1 0 0,0 0 0 0 0,0 0-1 0 0,0 0 1 0 0,0 0-1 0 0,0 0 1 0 0,1 0-1 0 0,-1 0 1 0 0,0 0 0 0 0,0 0-1 0 0,1 1 1 0 0,-1-1-1 0 0,0 0 1 0 0,1 1 0 0 0,-1-1-1 0 0,1 1 1 0 0,1-1-1 0 0,8-1 119 0 0,0-1 0 0 0,1 2 0 0 0,-1-1 0 0 0,0 2 0 0 0,23 0-1 0 0,61 12 336 0 0,-43-4-322 0 0,3 0-188 0 0,-17-3-50 0 0,41 2 1 0 0,-68-7-524 0 0,1 0 0 0 0,0-1 0 0 0,-1 0 0 0 0,16-5 0 0 0,-7-3-3212 0 0,-19 9 3460 0 0,0-1 1 0 0,-1 0 0 0 0,1 1 0 0 0,0-1 0 0 0,-1 0 0 0 0,1 0 0 0 0,-1 1 0 0 0,1-1 0 0 0,-1 0 0 0 0,0 0 0 0 0,1 0 0 0 0,-1 0 0 0 0,0 1 0 0 0,1-1 0 0 0,-1 0 0 0 0,0 0-1 0 0,0 0 1 0 0,0 0 0 0 0,0 0 0 0 0,0-1 0 0 0,-2-14-6962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8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1 201 14835 0 0,'2'2'7383'0'0,"14"9"-5101"0"0,4-7-2186 0 0,0 0 0 0 0,0-1 0 0 0,1-1 0 0 0,-1-1 1 0 0,1 0-1 0 0,0-2 0 0 0,-1 0 0 0 0,1-2 0 0 0,-1 0 0 0 0,25-8 0 0 0,-39 9-340 0 0,0-1-1 0 0,-1 0 0 0 0,0 0 0 0 0,1-1 0 0 0,-1 1 1 0 0,0-1-1 0 0,-1 0 0 0 0,1 0 0 0 0,-1-1 0 0 0,0 0 1 0 0,0 1-1 0 0,0-1 0 0 0,0-1 0 0 0,-1 1 0 0 0,0 0 0 0 0,3-8 1 0 0,3-7 137 0 0,-1 0 1 0 0,-1-1-1 0 0,5-26 1 0 0,-10 23 4261 0 0,-8 38-2945 0 0,-72 240 584 0 0,59-168-4488 0 0,3 1-3925 0 0,7-60-1717 0 0,5-15 1769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8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71 15715 0 0,'1'45'8357'0'0,"7"-2"-4657"0"0,-7-39-3630 0 0,0 0-1 0 0,1 0 1 0 0,-1 0-1 0 0,1 0 1 0 0,0-1-1 0 0,0 1 1 0 0,1-1-1 0 0,-1 1 1 0 0,1-1-1 0 0,0 0 1 0 0,0 0-1 0 0,0 0 1 0 0,0 0-1 0 0,0 0 1 0 0,1-1-1 0 0,-1 0 1 0 0,1 1-1 0 0,6 2 1 0 0,4 0-37 0 0,-1 0-1 0 0,1-1 1 0 0,0 0 0 0 0,0-1-1 0 0,1-1 1 0 0,-1 0 0 0 0,1-1-1 0 0,18-1 1 0 0,-27-1-21 0 0,1 1 0 0 0,0-1 0 0 0,-1-1-1 0 0,1 1 1 0 0,0-1 0 0 0,-1 0 0 0 0,0-1 0 0 0,12-5 0 0 0,-15 6-4 0 0,1 0 1 0 0,-1-1-1 0 0,0 1 1 0 0,-1-1 0 0 0,1 1-1 0 0,0-1 1 0 0,-1 0-1 0 0,1 0 1 0 0,-1 0 0 0 0,0 0-1 0 0,0-1 1 0 0,0 1-1 0 0,-1 0 1 0 0,1-1-1 0 0,-1 1 1 0 0,2-7 0 0 0,-2 5 4 0 0,0 1 0 0 0,-1 0 0 0 0,1 0 1 0 0,-1-1-1 0 0,0 1 0 0 0,0 0 0 0 0,-1-1 0 0 0,1 1 1 0 0,-1 0-1 0 0,0-1 0 0 0,0 1 0 0 0,0 0 0 0 0,-1 0 1 0 0,0 0-1 0 0,-2-5 0 0 0,0 3 0 0 0,0 0 0 0 0,0 0 0 0 0,-1 1 0 0 0,1-1 0 0 0,-1 1 0 0 0,0 0 0 0 0,-1 1 0 0 0,-10-8 0 0 0,7 6-10 0 0,-1 0 0 0 0,1 1 1 0 0,-1 0-1 0 0,0 1 1 0 0,0 0-1 0 0,-1 1 0 0 0,1 0 1 0 0,-1 0-1 0 0,0 1 1 0 0,0 1-1 0 0,0 0 0 0 0,-11 0 1 0 0,13 2 30 0 0,1 0 0 0 0,0 1 1 0 0,-1 0-1 0 0,1 0 0 0 0,0 1 1 0 0,0 0-1 0 0,0 1 1 0 0,0 0-1 0 0,1 0 0 0 0,-1 0 1 0 0,1 1-1 0 0,-8 7 0 0 0,13-10-276 0 0,-1 0 0 0 0,1 1 0 0 0,0-1 0 0 0,0 1 0 0 0,0-1-1 0 0,0 1 1 0 0,0 0 0 0 0,1 0 0 0 0,-1 0 0 0 0,1 0 0 0 0,0 0-1 0 0,-1 0 1 0 0,2 1 0 0 0,-2 4 0 0 0,2-6-356 0 0,0 1 1 0 0,0-1-1 0 0,0 1 1 0 0,0 0-1 0 0,0-1 1 0 0,1 1-1 0 0,-1-1 0 0 0,3 5 1 0 0,-2-3-652 0 0,1 0 0 0 0,0-1 0 0 0,0 1 0 0 0,0 0 0 0 0,1-1 0 0 0,3 5 0 0 0,8 6-6743 0 0</inkml:trace>
  <inkml:trace contextRef="#ctx0" brushRef="#br0" timeOffset="1">595 268 18260 0 0,'6'-1'1187'0'0,"0"0"1"0"0,-1 0-1 0 0,1 0 0 0 0,0 1 1 0 0,-1 0-1 0 0,1 0 0 0 0,10 2 1 0 0,-14-2-1093 0 0,-1 1 0 0 0,1-1 0 0 0,-1 1 0 0 0,1 0 1 0 0,-1-1-1 0 0,0 1 0 0 0,1 0 0 0 0,-1 0 0 0 0,0 0 1 0 0,1 0-1 0 0,-1 0 0 0 0,0 0 0 0 0,0 0 1 0 0,0 1-1 0 0,0-1 0 0 0,0 0 0 0 0,0 0 0 0 0,0 1 1 0 0,-1-1-1 0 0,1 1 0 0 0,0-1 0 0 0,-1 1 0 0 0,1-1 1 0 0,-1 1-1 0 0,1-1 0 0 0,-1 1 0 0 0,0 0 0 0 0,0-1 1 0 0,0 1-1 0 0,0-1 0 0 0,0 4 0 0 0,0 20-1046 0 0,-1-2-5938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5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5 6489 0 0,'-2'0'597'0'0,"1"-1"0"0"0,0 0-1 0 0,0 1 1 0 0,-1-1 0 0 0,1 1-1 0 0,0 0 1 0 0,-1-1-1 0 0,1 1 1 0 0,0 0 0 0 0,-1 0-1 0 0,1 0 1 0 0,-1 0 0 0 0,1 0-1 0 0,0 0 1 0 0,-1 0 0 0 0,1 0-1 0 0,-3 1 1 0 0,-25 14 4980 0 0,19-8-4850 0 0,1 1 0 0 0,0 1 1 0 0,-10 11-1 0 0,5-4-537 0 0,0 2 1 0 0,2 0-1 0 0,0 0 0 0 0,0 1 1 0 0,2 0-1 0 0,1 1 1 0 0,0 0-1 0 0,-10 38 0 0 0,15-41-192 0 0,1 0-1 0 0,1 0 1 0 0,0 0 0 0 0,1 0-1 0 0,1 0 1 0 0,1 0-1 0 0,0 1 1 0 0,1-1-1 0 0,1 0 1 0 0,1 0 0 0 0,9 27-1 0 0,-4-21-49 0 0,1 0-1 0 0,1-1 1 0 0,1 0-1 0 0,27 37 1 0 0,-29-46-181 0 0,0-1 1 0 0,1 0 0 0 0,0-1 0 0 0,1 0 0 0 0,0-1-1 0 0,0 0 1 0 0,1-1 0 0 0,24 13 0 0 0,-34-21-89 0 0,0 1 0 0 0,1-1 0 0 0,-1 0 0 0 0,1 0 0 0 0,-1 0 0 0 0,1 0-1 0 0,0-1 1 0 0,-1 1 0 0 0,1-1 0 0 0,0 0 0 0 0,5 0 0 0 0,-6-1-281 0 0,-1 1 0 0 0,0-1 0 0 0,1 0 0 0 0,-1 0 0 0 0,0 1 0 0 0,0-1 0 0 0,0-1 0 0 0,0 1 0 0 0,0 0 0 0 0,0 0 0 0 0,0-1 0 0 0,0 1 0 0 0,0-1 0 0 0,-1 0 0 0 0,1 0 0 0 0,0 1 0 0 0,-1-1-1 0 0,3-4 1 0 0,4-9-5432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59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12 8658 0 0,'-42'0'10215'0'0,"85"-6"-5567"0"0,16 0-4297 0 0,-53 6-318 0 0,0 1 0 0 0,0-1 0 0 0,0 1 0 0 0,0 0 0 0 0,0 1 0 0 0,0-1 0 0 0,0 1 0 0 0,0 0 0 0 0,0 1 0 0 0,-1-1 0 0 0,1 1 0 0 0,-1 0 0 0 0,0 1 0 0 0,0-1 0 0 0,0 1-1 0 0,8 8 1 0 0,-8-6 0 0 0,-2-1-1 0 0,1 1 1 0 0,-1 0-1 0 0,1 0 1 0 0,-2 0-1 0 0,1 0 1 0 0,-1 0-1 0 0,0 1 1 0 0,0-1-1 0 0,-1 1 1 0 0,1-1-1 0 0,-1 1 1 0 0,-1 0-1 0 0,0-1 1 0 0,0 10-1 0 0,-2 9-160 0 0,-1 0 1 0 0,-2 0-1 0 0,-7 25 0 0 0,6-24-1701 0 0,0 0 0 0 0,-3 37-1 0 0,11-42-1882 0 0,5-11-3035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23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6825 0 0,'-1'0'214'0'0,"0"1"-1"0"0,0-1 0 0 0,1 1 0 0 0,-1-1 0 0 0,0 0 0 0 0,1 1 0 0 0,-1-1 0 0 0,0 1 0 0 0,1-1 0 0 0,-1 1 0 0 0,1 0 0 0 0,-1-1 0 0 0,1 1 1 0 0,-1 0-1 0 0,1-1 0 0 0,0 1 0 0 0,-1 0 0 0 0,1 0 0 0 0,0-1 0 0 0,-1 1 0 0 0,1 0 0 0 0,0 0 0 0 0,0-1 0 0 0,0 1 0 0 0,0 0 0 0 0,0 0 0 0 0,0 0 1 0 0,0-1-1 0 0,0 1 0 0 0,0 0 0 0 0,0 0 0 0 0,0 0 0 0 0,0-1 0 0 0,0 1 0 0 0,1 0 0 0 0,-1 0 0 0 0,0-1 0 0 0,1 1 0 0 0,-1 0 0 0 0,0 0 1 0 0,1-1-1 0 0,-1 1 0 0 0,1 0 0 0 0,-1-1 0 0 0,1 1 0 0 0,0-1 0 0 0,-1 1 0 0 0,2 0 0 0 0,35 36 4466 0 0,-29-29-4705 0 0,0-2 170 0 0,1 1-1 0 0,-1-1 1 0 0,1-1-1 0 0,0 1 0 0 0,0-2 1 0 0,1 1-1 0 0,16 4 1 0 0,1 2-22 0 0,-26-11-155 0 0,1 1 0 0 0,-1-1 0 0 0,0 0-1 0 0,0 1 1 0 0,1-1 0 0 0,-1 1 0 0 0,0 0 0 0 0,0-1 0 0 0,0 1 0 0 0,0 0 0 0 0,0-1-1 0 0,0 1 1 0 0,0 0 0 0 0,0 0 0 0 0,0 0 0 0 0,0 0 0 0 0,-1 0 0 0 0,1 0-1 0 0,0 0 1 0 0,-1 0 0 0 0,1 1 0 0 0,0-1 0 0 0,-1 0 0 0 0,0 0 0 0 0,1 0 0 0 0,-1 1-1 0 0,0-1 1 0 0,1 0 0 0 0,-1 0 0 0 0,0 1 0 0 0,0-1 0 0 0,0 0 0 0 0,0 1-1 0 0,0-1 1 0 0,0 0 0 0 0,-1 0 0 0 0,1 1 0 0 0,0-1 0 0 0,-1 0 0 0 0,1 0 0 0 0,-1 1-1 0 0,1-1 1 0 0,-1 0 0 0 0,0 0 0 0 0,1 0 0 0 0,-1 0 0 0 0,0 0 0 0 0,0 0-1 0 0,-1 1 1 0 0,-1 2-549 0 0,0 0 1 0 0,-1-1-1 0 0,0 1 0 0 0,0-1 0 0 0,0 0 0 0 0,0 0 0 0 0,0-1 0 0 0,-1 1 0 0 0,1-1 1 0 0,-1 0-1 0 0,-7 3 0 0 0,-7-2-1011 0 0,-27 9 3837 0 0,44-11-1908 0 0,0-1-1 0 0,0 1 1 0 0,0 0-1 0 0,0 0 1 0 0,0 1 0 0 0,0-1-1 0 0,1 0 1 0 0,-1 0 0 0 0,0 1-1 0 0,1 0 1 0 0,-1-1-1 0 0,1 1 1 0 0,-1 0 0 0 0,1-1-1 0 0,0 1 1 0 0,0 0 0 0 0,0 0-1 0 0,-1 3 1 0 0,39-7 1384 0 0,-31 2-1696 0 0,1-1-1 0 0,-1 1 1 0 0,1 0-1 0 0,-1 1 1 0 0,1-1-1 0 0,-1 1 1 0 0,0 1-1 0 0,0-1 1 0 0,1 1-1 0 0,-1 0 1 0 0,0 0-1 0 0,10 6 1 0 0,-13-6-4 0 0,0 0 0 0 0,1 1 0 0 0,-1 0 1 0 0,0-1-1 0 0,0 1 0 0 0,-1 0 0 0 0,1 0 1 0 0,-1 0-1 0 0,1 1 0 0 0,-1-1 0 0 0,0 1 1 0 0,0-1-1 0 0,-1 1 0 0 0,1 0 0 0 0,-1-1 1 0 0,1 1-1 0 0,-1 0 0 0 0,0 0 0 0 0,-1 0 1 0 0,1 0-1 0 0,-1 5 0 0 0,1-2-134 0 0,-2 0 0 0 0,1 0 1 0 0,-1 0-1 0 0,0 0 0 0 0,0 0 0 0 0,-5 12 0 0 0,5-16-534 0 0,0 0 0 0 0,0 0 0 0 0,-1 0 0 0 0,1-1 0 0 0,-1 1 0 0 0,1 0 0 0 0,-1-1 0 0 0,0 1 0 0 0,0-1 0 0 0,-5 4-1 0 0,7-6 372 0 0,-1 0-1 0 0,1 0 1 0 0,-1 0-1 0 0,1-1 0 0 0,0 1 1 0 0,-1 0-1 0 0,1 0 1 0 0,0 0-1 0 0,-1-1 0 0 0,1 1 1 0 0,-2-2-1667 0 0,2 1 1667 0 0,0 1-1 0 0,0 0 1 0 0,-1-1-1 0 0,1 1 0 0 0,0 0 1 0 0,0-1-1 0 0,0 1 0 0 0,0-1 1 0 0,0 1-1 0 0,0-1 1 0 0,0 1-1 0 0,1-8-4548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59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16 7770 0 0,'17'-16'10926'0'0,"-17"16"-10841"0"0,0 0 0 0 0,0 1 0 0 0,0-1 1 0 0,0 0-1 0 0,0 0 0 0 0,0 0 0 0 0,0 0 0 0 0,0 0 0 0 0,0 0 0 0 0,-4 32 5614 0 0,-1-5-5958 0 0,-13 489-184 0 0,18-501-96 0 0,7 66-2135 0 0,-6-74 1562 0 0,0 0-1 0 0,1 0 0 0 0,0 0 0 0 0,0 0 0 0 0,0 0 0 0 0,1-1 0 0 0,0 1 1 0 0,6 9-1 0 0,-9-15 938 0 0,1-1-1 0 0,-1 0 1 0 0,0 1 0 0 0,0-1 0 0 0,0 0 0 0 0,0 0 0 0 0,1 1 0 0 0,-1-1-1 0 0,0 0 1 0 0,0 0 0 0 0,1 1 0 0 0,-1-1 0 0 0,0 0 0 0 0,0 0 0 0 0,1 0-1 0 0,-1 1 1 0 0,0-1 0 0 0,0 0 0 0 0,1 0 0 0 0,-1 0 0 0 0,0 0-1 0 0,1 0 1 0 0,-1 0 0 0 0,0 0 0 0 0,1 0 0 0 0,-1 0 0 0 0,0 0 0 0 0,1 0-1 0 0,-1 0 1 0 0,0 0 0 0 0,1 0 0 0 0,-1 0 0 0 0,0 0 0 0 0,1 0 0 0 0,-1 0-1 0 0,0 0 1 0 0,0 0 0 0 0,1-1 0 0 0,-1 1 0 0 0,0 0 0 0 0,1 0 0 0 0,5-8-3017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00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8 7330 0 0,'-1'-1'542'0'0,"-1"0"1"0"0,1 0 0 0 0,-1 0-1 0 0,1 1 1 0 0,-1-1 0 0 0,1 0-1 0 0,-1 1 1 0 0,1 0 0 0 0,-1-1-1 0 0,0 1 1 0 0,1 0 0 0 0,-1 0-1 0 0,0 0 1 0 0,1 0 0 0 0,-1 0-1 0 0,-2 0 1 0 0,2 1-200 0 0,1-1 1 0 0,-1 1-1 0 0,1 0 0 0 0,-1-1 0 0 0,1 1 0 0 0,0 0 1 0 0,0 0-1 0 0,-1 0 0 0 0,1 0 0 0 0,0 0 1 0 0,0 0-1 0 0,0 0 0 0 0,0 0 0 0 0,-2 3 0 0 0,1-1-203 0 0,1 1-1 0 0,-1-1 1 0 0,1 0-1 0 0,0 0 0 0 0,0 1 1 0 0,0-1-1 0 0,0 1 1 0 0,0-1-1 0 0,1 1 0 0 0,0 0 1 0 0,-1-1-1 0 0,1 1 1 0 0,1-1-1 0 0,0 6 0 0 0,7 39-111 0 0,-4-21-117 0 0,9 34 1 0 0,-11-54-35 0 0,0 1 1 0 0,1-1 0 0 0,0 0 0 0 0,0-1-1 0 0,1 1 1 0 0,0 0 0 0 0,0-1 0 0 0,0 0-1 0 0,8 8 1 0 0,-9-12 93 0 0,0 1-1 0 0,0-1 1 0 0,1 0 0 0 0,-1 0-1 0 0,1 0 1 0 0,-1-1 0 0 0,1 1-1 0 0,-1-1 1 0 0,1 0 0 0 0,0 0-1 0 0,0 0 1 0 0,0-1 0 0 0,-1 1-1 0 0,1-1 1 0 0,0 0 0 0 0,0 0-1 0 0,0 0 1 0 0,0 0-1 0 0,7-2 1 0 0,8-2 89 0 0,-1-1 0 0 0,33-13 0 0 0,-36 12-53 0 0,19-8-52 0 0,-22 9-98 0 0,0 0 0 0 0,1 0 0 0 0,-1 1 0 0 0,1 0 0 0 0,0 1 0 0 0,22-2 0 0 0,-27 7-1927 0 0,-7 0 644 0 0,-1-2 1222 0 0,0 1 0 0 0,0-1 0 0 0,0 0 0 0 0,0 0 0 0 0,0 1 1 0 0,0-1-1 0 0,0 0 0 0 0,0 0 0 0 0,0 1 0 0 0,0-1 1 0 0,0 0-1 0 0,0 1 0 0 0,0-1 0 0 0,0 0 0 0 0,0 0 1 0 0,0 1-1 0 0,0-1 0 0 0,0 0 0 0 0,0 0 0 0 0,-1 1 0 0 0,1-1 1 0 0,-3 2-2651 0 0,-5 5-3455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00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12307 0 0,'3'4'573'0'0,"0"1"1"0"0,1-1 0 0 0,0 0 0 0 0,0 1 0 0 0,0-2 0 0 0,1 1 0 0 0,-1 0-1 0 0,1-1 1 0 0,0 0 0 0 0,0 0 0 0 0,0-1 0 0 0,0 1 0 0 0,1-1 0 0 0,-1 0 0 0 0,1 0-1 0 0,-1-1 1 0 0,1 0 0 0 0,8 1 0 0 0,9 0-341 0 0,0-2 1 0 0,-1-1-1 0 0,35-5 0 0 0,-34 4-2517 0 0,0 0 0 0 0,31 1-1 0 0,-44-1-5387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00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43 8434 0 0,'-1'0'322'0'0,"0"1"0"0"0,-1-1 0 0 0,2 1 0 0 0,-1 0 0 0 0,0-1 0 0 0,0 1 0 0 0,0 0 0 0 0,0 0 0 0 0,0 0 1 0 0,0-1-1 0 0,1 1 0 0 0,-1 0 0 0 0,0 0 0 0 0,1 0 0 0 0,-1 0 0 0 0,1 0 0 0 0,-1 0 0 0 0,1 0 0 0 0,0 0 0 0 0,-1 1 0 0 0,1-1 0 0 0,0 0 1 0 0,0 0-1 0 0,-1 0 0 0 0,1 2 0 0 0,2-1-140 0 0,-1-1 0 0 0,1 0 1 0 0,-1 0-1 0 0,1 0 0 0 0,-1 0 1 0 0,1 0-1 0 0,0 0 0 0 0,-1-1 1 0 0,1 1-1 0 0,0 0 0 0 0,0-1 1 0 0,-1 1-1 0 0,1-1 1 0 0,4 1-1 0 0,19 5 46 0 0,-12-3-201 0 0,0 1 1 0 0,0-2-1 0 0,1 0 0 0 0,25 1 0 0 0,-36-3-3 0 0,0 0-1 0 0,-1 0 0 0 0,1-1 0 0 0,0 1 0 0 0,0-1 1 0 0,-1 0-1 0 0,1 0 0 0 0,0 0 0 0 0,-1 0 0 0 0,1 0 1 0 0,-1 0-1 0 0,1-1 0 0 0,-1 1 0 0 0,1-1 0 0 0,-1 1 0 0 0,0-1 1 0 0,0 0-1 0 0,0 0 0 0 0,0 0 0 0 0,0 0 0 0 0,-1-1 1 0 0,1 1-1 0 0,0 0 0 0 0,-1-1 0 0 0,0 1 0 0 0,0-1 0 0 0,1 1 1 0 0,-1-1-1 0 0,0-4 0 0 0,0 5 23 0 0,0 1-1 0 0,-1-1 1 0 0,0 1 0 0 0,1-1-1 0 0,-1 1 1 0 0,0-1 0 0 0,0 1-1 0 0,0-1 1 0 0,0 1 0 0 0,0-1-1 0 0,0 1 1 0 0,0-1 0 0 0,-1 1-1 0 0,1-1 1 0 0,0 1 0 0 0,-1-1-1 0 0,1 1 1 0 0,-1-1 0 0 0,0 1-1 0 0,0 0 1 0 0,1-1 0 0 0,-1 1-1 0 0,-2-2 1 0 0,1 1 1 0 0,0 1 0 0 0,0-1-1 0 0,0 1 1 0 0,0 0 0 0 0,-1 0 0 0 0,1 0 0 0 0,0 0 0 0 0,-1 1 0 0 0,1-1-1 0 0,0 1 1 0 0,-1-1 0 0 0,1 1 0 0 0,-4 0 0 0 0,-8 0 27 0 0,1 1 0 0 0,-1 0 0 0 0,1 1 0 0 0,-16 4 0 0 0,24-5-130 0 0,0 1-1 0 0,1-1 1 0 0,-1 1 0 0 0,1-1 0 0 0,-1 1-1 0 0,1 1 1 0 0,0-1 0 0 0,0 0 0 0 0,0 1-1 0 0,0 0 1 0 0,0 0 0 0 0,0 0 0 0 0,1 1 0 0 0,0-1-1 0 0,-4 5 1 0 0,5-5-259 0 0,1 0 1 0 0,-1 0-1 0 0,1-1 1 0 0,0 1-1 0 0,0 0 1 0 0,0 0-1 0 0,0 0 0 0 0,0 1 1 0 0,1-1-1 0 0,-1 3 1 0 0,1-1-780 0 0,0-1-1 0 0,0 1 1 0 0,1-1 0 0 0,0 1 0 0 0,0-1 0 0 0,0 1 0 0 0,3 8-1 0 0,2-1-4875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01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20 8090 0 0,'-4'-1'690'0'0,"1"0"-1"0"0,-1 0 1 0 0,1 1 0 0 0,-1 0 0 0 0,1-1 0 0 0,-1 1-1 0 0,1 0 1 0 0,-1 1 0 0 0,1-1 0 0 0,0 1 0 0 0,-1 0-1 0 0,-4 1 1 0 0,7-1-551 0 0,0 0-1 0 0,-1 0 0 0 0,1 0 1 0 0,0 0-1 0 0,0 0 0 0 0,0 1 1 0 0,0-1-1 0 0,0 0 1 0 0,0 1-1 0 0,0-1 0 0 0,0 1 1 0 0,0-1-1 0 0,1 1 0 0 0,-1-1 1 0 0,1 1-1 0 0,-1-1 0 0 0,1 1 1 0 0,0 0-1 0 0,-1-1 1 0 0,1 1-1 0 0,0 0 0 0 0,0-1 1 0 0,0 1-1 0 0,0 0 0 0 0,1-1 1 0 0,-1 1-1 0 0,0 0 0 0 0,1 1 1 0 0,0 7-111 0 0,1-1 0 0 0,0 0 0 0 0,1 1 0 0 0,0-1 0 0 0,0 0 0 0 0,1 0 0 0 0,0 0 0 0 0,0-1 0 0 0,9 13 0 0 0,-11-19 7 0 0,0 0 1 0 0,-1 1-1 0 0,1-1 1 0 0,0 0-1 0 0,1 0 0 0 0,-1 0 1 0 0,0-1-1 0 0,1 1 1 0 0,-1-1-1 0 0,1 1 1 0 0,-1-1-1 0 0,1 0 0 0 0,0 0 1 0 0,-1 0-1 0 0,1 0 1 0 0,0 0-1 0 0,0 0 0 0 0,0-1 1 0 0,-1 0-1 0 0,1 1 1 0 0,0-1-1 0 0,0 0 0 0 0,0-1 1 0 0,0 1-1 0 0,0 0 1 0 0,0-1-1 0 0,0 1 1 0 0,-1-1-1 0 0,1 0 0 0 0,0 0 1 0 0,-1 0-1 0 0,1-1 1 0 0,0 1-1 0 0,-1-1 0 0 0,4-2 1 0 0,-3 3 32 0 0,0-1 0 0 0,0 0 0 0 0,0 0 0 0 0,0 0 0 0 0,-1 0 0 0 0,1-1 0 0 0,-1 1 0 0 0,1-1 1 0 0,-1 0-1 0 0,0 1 0 0 0,0-1 0 0 0,0 0 0 0 0,0 0 0 0 0,-1 0 0 0 0,1 0 0 0 0,-1-1 0 0 0,0 1 0 0 0,0 0 0 0 0,0 0 0 0 0,0-1 1 0 0,-1 1-1 0 0,1-1 0 0 0,-1 1 0 0 0,0-1 0 0 0,0 1 0 0 0,0-1 0 0 0,0 1 0 0 0,-2-7 0 0 0,0 5-129 0 0,1 1-1 0 0,-1-1 0 0 0,0 1 1 0 0,-1 0-1 0 0,1 0 1 0 0,-1-1-1 0 0,0 2 1 0 0,0-1-1 0 0,0 0 1 0 0,0 1-1 0 0,0-1 0 0 0,-1 1 1 0 0,0 0-1 0 0,0 0 1 0 0,0 0-1 0 0,0 1 1 0 0,0-1-1 0 0,0 1 0 0 0,-1 0 1 0 0,-6-2-1 0 0,-2 0-453 0 0,0 0-1 0 0,0 1 0 0 0,-1 1 1 0 0,1 0-1 0 0,-1 0 0 0 0,1 2 1 0 0,-1 0-1 0 0,0 0 0 0 0,-15 3 0 0 0,23-2 472 0 0,1 0-1 0 0,-1 0 1 0 0,1 1-1 0 0,-1 0 1 0 0,1 0-1 0 0,0 0 1 0 0,0 1-1 0 0,0-1 1 0 0,0 1-1 0 0,1 0 0 0 0,-1 1 1 0 0,1-1-1 0 0,-1 1 1 0 0,1 0-1 0 0,0 0 1 0 0,1 0-1 0 0,-1 0 1 0 0,1 1-1 0 0,0 0 0 0 0,0-1 1 0 0,0 1-1 0 0,1 0 1 0 0,-1 1-1 0 0,-2 8 1 0 0,4-11 209 0 0,1 0 0 0 0,-1 0 1 0 0,0 0-1 0 0,1-1 0 0 0,0 1 0 0 0,0 0 1 0 0,0 0-1 0 0,0 0 0 0 0,0 0 1 0 0,1 0-1 0 0,-1-1 0 0 0,1 1 0 0 0,-1 0 1 0 0,1 0-1 0 0,0-1 0 0 0,0 1 1 0 0,1 0-1 0 0,1 2 0 0 0,-1-1 87 0 0,2 0-1 0 0,-1 0 1 0 0,0-1 0 0 0,1 1-1 0 0,-1-1 1 0 0,1 0-1 0 0,0 0 1 0 0,0 0 0 0 0,8 3-1 0 0,6 3 296 0 0,1-2 0 0 0,0 0 0 0 0,40 8 0 0 0,-57-15-552 0 0,35 8 39 0 0,0-1 0 0 0,1-2 0 0 0,-1-2 0 0 0,1-1 0 0 0,53-5 0 0 0,-135 23-4563 0 0,33-15 4612 0 0,-1 0 0 0 0,1 0 0 0 0,0 1 0 0 0,0 0 0 0 0,1 1 1 0 0,0 0-1 0 0,0 1 0 0 0,1 0 0 0 0,-10 10 0 0 0,16-14 82 0 0,-1-1 0 0 0,1 1 0 0 0,0 0 0 0 0,0 1 0 0 0,0-1 0 0 0,1 1-1 0 0,-1-1 1 0 0,1 1 0 0 0,0 0 0 0 0,0-1 0 0 0,1 1 0 0 0,0 0 0 0 0,0 0 0 0 0,0 0 0 0 0,0 1 0 0 0,1-1 0 0 0,-1 0 0 0 0,1 0 0 0 0,1 0-1 0 0,-1 0 1 0 0,1 0 0 0 0,0 0 0 0 0,0 0 0 0 0,3 8 0 0 0,-1-7-104 0 0,0-1-1 0 0,0 0 1 0 0,0 0-1 0 0,1 0 1 0 0,-1 0 0 0 0,1 0-1 0 0,1-1 1 0 0,-1 0-1 0 0,0 0 1 0 0,1 0 0 0 0,0 0-1 0 0,0-1 1 0 0,0 0-1 0 0,0 0 1 0 0,1 0-1 0 0,-1-1 1 0 0,1 1 0 0 0,7 1-1 0 0,-3-1-260 0 0,0-1 0 0 0,1 0 0 0 0,-1 0 0 0 0,1-1 0 0 0,0 0 0 0 0,-1-1 0 0 0,1 0 0 0 0,0-1 0 0 0,15-2 0 0 0,-16 0-645 0 0,-1 1 0 0 0,1-2 0 0 0,-1 1 1 0 0,1-1-1 0 0,13-9 0 0 0,19-18-5852 0 0,-15 5-959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01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12635 0 0,'6'3'10072'0'0,"19"-1"-7232"0"0,30 0-2144 0 0,-49-2-608 0 0,111 6 914 0 0,-106-5-958 0 0,0 0 1 0 0,-1 2-1 0 0,1-1 1 0 0,-1 1 0 0 0,0 1-1 0 0,0-1 1 0 0,0 2-1 0 0,17 10 1 0 0,-22-12-30 0 0,-1 1-1 0 0,-1 0 1 0 0,1 0 0 0 0,0 0 0 0 0,-1 0-1 0 0,0 0 1 0 0,0 1 0 0 0,0 0 0 0 0,0-1-1 0 0,-1 1 1 0 0,0 0 0 0 0,0 0 0 0 0,0 0-1 0 0,-1 1 1 0 0,0-1 0 0 0,0 0 0 0 0,0 0-1 0 0,0 1 1 0 0,-1-1 0 0 0,0 1 0 0 0,-1 6-1 0 0,-1 13-682 0 0,-1 0-1 0 0,-1 0 1 0 0,-11 32 0 0 0,7-26-1429 0 0,-6 17-3482 0 0,1-17-2201 0 0,6-19 1524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0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8874 0 0,'7'-9'1869'0'0,"1"1"0"0"0,-1 0 0 0 0,18-13 0 0 0,-23 20-1541 0 0,0-1 1 0 0,0 0 0 0 0,0 1-1 0 0,0-1 1 0 0,1 1-1 0 0,-1 0 1 0 0,1 0 0 0 0,-1 0-1 0 0,1 0 1 0 0,-1 0 0 0 0,1 0-1 0 0,-1 1 1 0 0,1-1 0 0 0,0 1-1 0 0,-1 0 1 0 0,1 0 0 0 0,0 0-1 0 0,-1 0 1 0 0,1 0-1 0 0,0 0 1 0 0,4 2 0 0 0,-6-1-218 0 0,1 0 0 0 0,-1 1 0 0 0,1-1 0 0 0,-1 0 1 0 0,1 1-1 0 0,-1-1 0 0 0,0 1 0 0 0,0 0 0 0 0,0-1 1 0 0,0 1-1 0 0,0 0 0 0 0,0 0 0 0 0,0-1 0 0 0,-1 1 0 0 0,1 0 1 0 0,-1 0-1 0 0,1 0 0 0 0,-1 0 0 0 0,0 0 0 0 0,0 0 1 0 0,0 0-1 0 0,0 0 0 0 0,0 0 0 0 0,0 0 0 0 0,-1 3 0 0 0,-11 51 68 0 0,12-54-142 0 0,-12 32-246 0 0,-21 45-1 0 0,28-68 29 0 0,5-11 169 0 0,0 0 1 0 0,0 0-1 0 0,0 0 0 0 0,0 1 1 0 0,-1-1-1 0 0,1 0 1 0 0,0 0-1 0 0,0 0 1 0 0,0 1-1 0 0,0-1 1 0 0,0 0-1 0 0,0 0 1 0 0,0 0-1 0 0,0 1 1 0 0,0-1-1 0 0,0 0 1 0 0,0 0-1 0 0,0 1 1 0 0,0-1-1 0 0,0 0 1 0 0,0 0-1 0 0,0 0 0 0 0,0 1 1 0 0,0-1-1 0 0,1 0 1 0 0,-1 0-1 0 0,0 0 1 0 0,0 1-1 0 0,0-1 1 0 0,0 0-1 0 0,0 0 1 0 0,0 0-1 0 0,1 0 1 0 0,-1 1-1 0 0,0-1 1 0 0,0 0-1 0 0,0 0 1 0 0,1 0-1 0 0,-1 0 0 0 0,0 0 1 0 0,0 0-1 0 0,0 1 1 0 0,1-1-1 0 0,-1 0 1 0 0,0 0-1 0 0,0 0 1 0 0,0 0-1 0 0,1 0 1 0 0,-1 0-1 0 0,0 0 1 0 0,1 0-1 0 0,19-3-224 0 0,20-9 98 0 0,-34 9 19 0 0,43-14 126 0 0,-45 16-321 0 0,0 0 0 0 0,0 0 0 0 0,-1 0 0 0 0,1 1 0 0 0,0 0 0 0 0,0 0 0 0 0,0 0 0 0 0,0 0 0 0 0,0 0 0 0 0,6 2 0 0 0,-10-2 88 0 0,1 1 0 0 0,-1-1 0 0 0,0 0 1 0 0,1 0-1 0 0,-1 1 0 0 0,0-1 0 0 0,1 0 0 0 0,-1 0 1 0 0,0 1-1 0 0,0-1 0 0 0,1 0 0 0 0,-1 1 0 0 0,0-1 0 0 0,0 0 1 0 0,0 1-1 0 0,1-1 0 0 0,-1 0 0 0 0,0 1 0 0 0,0-1 0 0 0,0 1 1 0 0,0-1-1 0 0,0 0 0 0 0,0 1 0 0 0,0-1 0 0 0,0 1 0 0 0,0-1 1 0 0,0 0-1 0 0,0 1 0 0 0,0-1 0 0 0,0 1 0 0 0,0-1 1 0 0,0 0-1 0 0,0 1 0 0 0,0-1 0 0 0,-1 0 0 0 0,1 1 0 0 0,0-1 1 0 0,0 0-1 0 0,0 1 0 0 0,-1-1 0 0 0,1 0 0 0 0,0 1 0 0 0,0-1 1 0 0,-1 0-1 0 0,1 1 0 0 0,0-1 0 0 0,-1 0 0 0 0,1 0 0 0 0,0 0 1 0 0,-1 1-1 0 0,1-1 0 0 0,0 0 0 0 0,-1 0 0 0 0,1 0 1 0 0,-1 0-1 0 0,0 1 0 0 0,-7 4-5335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02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0 8386 0 0,'-10'4'1092'0'0,"2"1"-1"0"0,-1 0 1 0 0,0 0 0 0 0,1 0 0 0 0,0 1 0 0 0,0 0-1 0 0,1 1 1 0 0,0 0 0 0 0,0 0 0 0 0,0 1-1 0 0,-6 9 1 0 0,13-17-1023 0 0,0 1 0 0 0,0-1 0 0 0,0 0 0 0 0,-1 1 0 0 0,1-1 0 0 0,0 1 0 0 0,0-1 0 0 0,0 0-1 0 0,0 1 1 0 0,-1-1 0 0 0,1 1 0 0 0,0-1 0 0 0,0 0 0 0 0,0 1 0 0 0,0-1 0 0 0,0 1 0 0 0,0-1 0 0 0,0 1 0 0 0,0-1-1 0 0,0 1 1 0 0,1-1 0 0 0,-1 0 0 0 0,0 1 0 0 0,0-1 0 0 0,0 1 0 0 0,0-1 0 0 0,1 0 0 0 0,-1 1 0 0 0,0-1 0 0 0,0 0-1 0 0,1 1 1 0 0,-1-1 0 0 0,0 0 0 0 0,1 1 0 0 0,18 3 1192 0 0,30-10-391 0 0,-41 4-620 0 0,63-6 93 0 0,0 3 0 0 0,84 4 0 0 0,-149 2-413 0 0,-3-1-26 0 0,0 1 1 0 0,-1-1-1 0 0,1 0 0 0 0,0 0 0 0 0,0 0 0 0 0,0 0 0 0 0,0 0 0 0 0,0-1 0 0 0,-1 1 0 0 0,1-1 0 0 0,0 0 0 0 0,0 0 0 0 0,3-2 0 0 0,-6 3 66 0 0,-1 0 1 0 0,1-1-1 0 0,0 1 0 0 0,0 0 0 0 0,-1-1 1 0 0,1 1-1 0 0,0 0 0 0 0,-1 0 0 0 0,1-1 0 0 0,-1 1 1 0 0,1 0-1 0 0,0 0 0 0 0,-1 0 0 0 0,1 0 1 0 0,-1-1-1 0 0,1 1 0 0 0,0 0 0 0 0,-1 0 0 0 0,1 0 1 0 0,-1 0-1 0 0,1 0 0 0 0,-1 0 0 0 0,1 0 1 0 0,-1 0-1 0 0,1 0 0 0 0,0 0 0 0 0,-1 0 0 0 0,1 0 1 0 0,-1 1-1 0 0,1-1 0 0 0,-1 0 0 0 0,1 0 1 0 0,-20 3-89 0 0,0 2 100 0 0,0 1 0 0 0,1 2 0 0 0,-1 0 0 0 0,2 0 0 0 0,-1 2 0 0 0,-21 15 0 0 0,26-15 3 0 0,0 0 0 0 0,1 1 0 0 0,0 0 0 0 0,1 1 1 0 0,0 0-1 0 0,1 1 0 0 0,-19 29 0 0 0,26-36 6 0 0,1-1 1 0 0,0 1 0 0 0,1 1 0 0 0,-1-1 0 0 0,1 0 0 0 0,0 1-1 0 0,1-1 1 0 0,0 1 0 0 0,0-1 0 0 0,0 1 0 0 0,1 0-1 0 0,-1-1 1 0 0,2 1 0 0 0,0 7 0 0 0,0-10 8 0 0,0-1 1 0 0,0 1-1 0 0,0 0 0 0 0,1-1 0 0 0,-1 1 1 0 0,1-1-1 0 0,0 1 0 0 0,0-1 1 0 0,0 0-1 0 0,1 0 0 0 0,-1 0 1 0 0,1 0-1 0 0,0 0 0 0 0,0 0 1 0 0,0-1-1 0 0,0 1 0 0 0,0-1 0 0 0,0 0 1 0 0,1 0-1 0 0,-1 0 0 0 0,1-1 1 0 0,-1 1-1 0 0,1-1 0 0 0,0 0 1 0 0,3 1-1 0 0,1 0 6 0 0,-1 0-1 0 0,1-1 1 0 0,0 0-1 0 0,-1 0 1 0 0,1-1 0 0 0,0 0-1 0 0,0 0 1 0 0,0-1 0 0 0,-1 0-1 0 0,1-1 1 0 0,-1 1 0 0 0,1-2-1 0 0,-1 1 1 0 0,1-1 0 0 0,7-3-1 0 0,-10 3-449 0 0,0 0-1 0 0,-1 0 0 0 0,1-1 1 0 0,0 0-1 0 0,-1 1 1 0 0,0-2-1 0 0,0 1 0 0 0,7-9 1 0 0,-8 8-712 0 0,0 0-1 0 0,0 0 1 0 0,-1 0 0 0 0,1-1-1 0 0,-1 1 1 0 0,0-1 0 0 0,-1 0 0 0 0,0 1-1 0 0,2-11 1 0 0,-2-6-4637 0 0</inkml:trace>
  <inkml:trace contextRef="#ctx0" brushRef="#br0" timeOffset="1">80 229 10146 0 0,'8'9'3777'0'0,"5"1"-1096"0"0,4 0-441 0 0,6-1-448 0 0,2-4-463 0 0,4 0-481 0 0,2-1-328 0 0,2-3-272 0 0,2-2-168 0 0,1 0-40 0 0,-1-4-216 0 0,-1-2-336 0 0,-1-2-560 0 0,-1-2-937 0 0,-5-3-1095 0 0,-4-2-1105 0 0,9 1-2529 0 0,-16-6 2193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02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1 11018 0 0,'-2'0'738'0'0,"0"-1"0"0"0,0 1 0 0 0,0 0 0 0 0,0 0 0 0 0,0 0 0 0 0,-1 1 0 0 0,1-1 0 0 0,0 0 0 0 0,0 1 0 0 0,0-1-1 0 0,0 1 1 0 0,0 0 0 0 0,-3 1 0 0 0,1 1-213 0 0,0-1 0 0 0,0 1-1 0 0,1-1 1 0 0,-1 1 0 0 0,1 0-1 0 0,-4 4 1 0 0,1 1-303 0 0,0-1 0 0 0,1 1 0 0 0,0 0 0 0 0,0 0 0 0 0,-6 14 0 0 0,9-16-203 0 0,0-1 0 0 0,0 0 0 0 0,1 0 0 0 0,0 1 0 0 0,0-1 0 0 0,0 0 0 0 0,1 1 0 0 0,0-1 0 0 0,0 1 1 0 0,0-1-1 0 0,0 1 0 0 0,1-1 0 0 0,0 0 0 0 0,0 1 0 0 0,1-1 0 0 0,3 9 0 0 0,-4-11-7 0 0,1 0 0 0 0,0 0-1 0 0,0 0 1 0 0,0 0 0 0 0,1 0-1 0 0,-1-1 1 0 0,1 1 0 0 0,-1-1-1 0 0,1 1 1 0 0,0-1 0 0 0,0 0-1 0 0,0 0 1 0 0,0 0 0 0 0,0-1 0 0 0,0 1-1 0 0,1-1 1 0 0,-1 0 0 0 0,0 0-1 0 0,1 0 1 0 0,-1 0 0 0 0,1 0-1 0 0,0-1 1 0 0,-1 1 0 0 0,1-1-1 0 0,-1 0 1 0 0,5-1 0 0 0,2 1 7 0 0,0-1 1 0 0,0-1-1 0 0,0 0 0 0 0,0 0 1 0 0,0-1-1 0 0,-1 0 1 0 0,13-7-1 0 0,-16 8-16 0 0,-1-1 1 0 0,0 0-1 0 0,0 0 0 0 0,0 0 0 0 0,-1-1 1 0 0,1 0-1 0 0,-1 0 0 0 0,0 0 0 0 0,0 0 1 0 0,0-1-1 0 0,0 1 0 0 0,-1-1 0 0 0,0 0 1 0 0,3-6-1 0 0,-5 10-28 0 0,-1-1 0 0 0,1 0 0 0 0,-1 0 0 0 0,1 1-1 0 0,-1-1 1 0 0,0 0 0 0 0,1 0 0 0 0,-1 1 0 0 0,0-1 0 0 0,0 0 0 0 0,-1 0 0 0 0,1 0 0 0 0,0 1 0 0 0,-1-1 0 0 0,1 0 0 0 0,-1 0 0 0 0,1 1-1 0 0,-2-3 1 0 0,0 0-81 0 0,-1 0 0 0 0,1 0 0 0 0,-1 1 0 0 0,0-1 0 0 0,0 1 0 0 0,0-1 0 0 0,-4-2 0 0 0,-6-5-630 0 0,-1 1 0 0 0,-29-15 0 0 0,40 23 569 0 0,-6-3-108 0 0,0 0-1 0 0,0 1 0 0 0,0 0 0 0 0,-1 1 0 0 0,1 0 0 0 0,-1 0 0 0 0,0 1 1 0 0,0 0-1 0 0,-11 0 0 0 0,16 2 240 0 0,0 1 0 0 0,0-1 0 0 0,0 1 1 0 0,0-1-1 0 0,1 2 0 0 0,-1-1 0 0 0,0 0 0 0 0,1 1 0 0 0,-1 0 0 0 0,1 0 1 0 0,-1 0-1 0 0,1 1 0 0 0,0-1 0 0 0,0 1 0 0 0,0 0 0 0 0,0 0 0 0 0,1 1 1 0 0,-1-1-1 0 0,1 1 0 0 0,-5 6 0 0 0,0 1 64 0 0,1 1 1 0 0,0 0-1 0 0,0 0 0 0 0,2 0 1 0 0,-1 1-1 0 0,2-1 1 0 0,-1 1-1 0 0,2 0 0 0 0,0 1 1 0 0,-2 20-1 0 0,4-29 79 0 0,1-1 1 0 0,0 1-1 0 0,0 0 1 0 0,0-1-1 0 0,0 1 1 0 0,1 0-1 0 0,0-1 1 0 0,0 1-1 0 0,0-1 1 0 0,1 1-1 0 0,-1-1 1 0 0,1 0-1 0 0,0 0 1 0 0,1 0-1 0 0,-1 0 1 0 0,0 0-1 0 0,1 0 1 0 0,0 0-1 0 0,0-1 1 0 0,0 1-1 0 0,1-1 1 0 0,-1 0-1 0 0,1 0 1 0 0,-1 0-1 0 0,1-1 1 0 0,0 1-1 0 0,0-1 1 0 0,0 0-1 0 0,1 0 1 0 0,-1 0-1 0 0,0-1 1 0 0,1 0-1 0 0,-1 1 1 0 0,6-1-1 0 0,16 4 232 0 0,0-2-1 0 0,0-1 1 0 0,0-1 0 0 0,38-4-1 0 0,-10-3-436 0 0,59-14 1 0 0,-104 18-319 0 0,44-12-875 0 0,-28 2-2051 0 0,-9-5-4288 0 0,-13 7-185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03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9386 0 0,'-5'12'2717'0'0,"0"-1"0"0"0,1 1 0 0 0,-5 25 0 0 0,6-19-2021 0 0,0 0-1 0 0,2 0 1 0 0,0 1-1 0 0,2 24 1 0 0,-1-42-700 0 0,0-1 0 0 0,0 0 1 0 0,0 1-1 0 0,0-1 0 0 0,0 0 0 0 0,0 1 1 0 0,0-1-1 0 0,0 1 0 0 0,0-1 0 0 0,0 0 1 0 0,0 1-1 0 0,0-1 0 0 0,1 0 0 0 0,-1 1 1 0 0,0-1-1 0 0,0 0 0 0 0,0 1 1 0 0,0-1-1 0 0,1 0 0 0 0,-1 1 0 0 0,0-1 1 0 0,0 0-1 0 0,1 0 0 0 0,-1 1 0 0 0,0-1 1 0 0,0 0-1 0 0,1 0 0 0 0,-1 1 0 0 0,0-1 1 0 0,1 0-1 0 0,-1 0 0 0 0,1 0 1 0 0,9-7-181 0 0,10-23-149 0 0,-17 26 294 0 0,0-2 12 0 0,13-17-87 0 0,0 0 0 0 0,23-25 1 0 0,-35 43 143 0 0,1 0 1 0 0,0 0 0 0 0,0 0 0 0 0,1 1-1 0 0,-1 0 1 0 0,1 0 0 0 0,0 1 0 0 0,0-1 0 0 0,0 1-1 0 0,1 0 1 0 0,-1 1 0 0 0,1 0 0 0 0,-1 0-1 0 0,12-2 1 0 0,-15 4 28 0 0,1 0-1 0 0,-1 0 1 0 0,0 0 0 0 0,0 1-1 0 0,0-1 1 0 0,1 1-1 0 0,-1 0 1 0 0,0 0-1 0 0,0 0 1 0 0,0 1 0 0 0,0-1-1 0 0,-1 0 1 0 0,1 1-1 0 0,0 0 1 0 0,0 0-1 0 0,-1 0 1 0 0,1 0 0 0 0,-1 0-1 0 0,0 0 1 0 0,0 1-1 0 0,0-1 1 0 0,0 1-1 0 0,0 0 1 0 0,0-1 0 0 0,-1 1-1 0 0,1 0 1 0 0,-1 0-1 0 0,0 0 1 0 0,2 6 0 0 0,-2-6-11 0 0,0 1 1 0 0,0-1 0 0 0,0 1 0 0 0,0-1-1 0 0,-1 1 1 0 0,0 0 0 0 0,0 0 0 0 0,0-1 0 0 0,0 1-1 0 0,0 0 1 0 0,-1-1 0 0 0,0 1 0 0 0,1 0 0 0 0,-1-1-1 0 0,-1 1 1 0 0,1-1 0 0 0,0 0 0 0 0,-1 1 0 0 0,0-1-1 0 0,0 0 1 0 0,0 0 0 0 0,0 0 0 0 0,0 0 0 0 0,-1 0-1 0 0,-4 5 1 0 0,-12 4-284 0 0,0 0 0 0 0,0-1 0 0 0,-1-1 0 0 0,-1 0-1 0 0,-41 12 1 0 0,138-6-1570 0 0,71-11-1984 0 0,-124-6 1457 0 0,1-1 0 0 0,-1 0-1 0 0,0-2 1 0 0,28-9 0 0 0,-19 3-2469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23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41 8690 0 0,'-2'-4'598'0'0,"-8"-25"6720"0"0,3 25-3454 0 0,0 18-1844 0 0,3 0-1922 0 0,1 1-1 0 0,1 0 0 0 0,0-1 1 0 0,1 1-1 0 0,1 0 1 0 0,0 0-1 0 0,3 16 1 0 0,-2-23-110 0 0,0 0 0 0 0,1 0 1 0 0,0 0-1 0 0,0 0 1 0 0,1 0-1 0 0,0-1 0 0 0,0 1 1 0 0,1-1-1 0 0,0 0 1 0 0,0 0-1 0 0,1 0 0 0 0,-1-1 1 0 0,2 1-1 0 0,8 8 1 0 0,-13-14 17 0 0,0 0 1 0 0,0 0-1 0 0,0 0 1 0 0,0 1 0 0 0,1-1-1 0 0,-1-1 1 0 0,0 1-1 0 0,0 0 1 0 0,1 0-1 0 0,-1 0 1 0 0,1-1 0 0 0,-1 1-1 0 0,1-1 1 0 0,-1 1-1 0 0,1-1 1 0 0,-1 1 0 0 0,1-1-1 0 0,-1 0 1 0 0,1 0-1 0 0,-1 0 1 0 0,1 0-1 0 0,0 0 1 0 0,-1 0 0 0 0,1 0-1 0 0,-1-1 1 0 0,1 1-1 0 0,-1 0 1 0 0,1-1 0 0 0,-1 0-1 0 0,1 1 1 0 0,-1-1-1 0 0,0 0 1 0 0,1 1-1 0 0,-1-1 1 0 0,0 0 0 0 0,1 0-1 0 0,-1 0 1 0 0,0 0-1 0 0,0 0 1 0 0,0-1 0 0 0,0 1-1 0 0,0 0 1 0 0,0 0-1 0 0,0-1 1 0 0,0 1-1 0 0,-1 0 1 0 0,2-4 0 0 0,1-3 39 0 0,1 0 1 0 0,-2 0-1 0 0,1 0 1 0 0,-1 0-1 0 0,0-1 1 0 0,-1 1-1 0 0,1-12 1 0 0,-2 11-36 0 0,0 0 1 0 0,0 1-1 0 0,-1-1 1 0 0,0 0-1 0 0,-1 1 1 0 0,0-1-1 0 0,0 1 0 0 0,-1 0 1 0 0,0-1-1 0 0,0 1 1 0 0,-1 0-1 0 0,0 1 1 0 0,-7-12-1 0 0,7 14-68 0 0,0 0 0 0 0,-1 1 0 0 0,1 0 0 0 0,-1 0 0 0 0,0 0 0 0 0,0 0 0 0 0,0 1 0 0 0,0 0 0 0 0,-1 0 1 0 0,1 0-1 0 0,-1 1 0 0 0,0 0 0 0 0,1 0 0 0 0,-1 0 0 0 0,0 1 0 0 0,0-1 0 0 0,-1 2 0 0 0,1-1 0 0 0,-11 1 0 0 0,11 0-34 0 0,-1 1-1 0 0,1 0 1 0 0,0 1 0 0 0,0-1-1 0 0,0 1 1 0 0,0 1 0 0 0,0-1-1 0 0,0 1 1 0 0,1 0 0 0 0,-1 0-1 0 0,1 0 1 0 0,0 1 0 0 0,0 0-1 0 0,0 0 1 0 0,0 1 0 0 0,-5 6-1 0 0,8-9 52 0 0,-1 1-1 0 0,1 0 1 0 0,-1 0-1 0 0,1 0 1 0 0,0 0 0 0 0,1 0-1 0 0,-1 0 1 0 0,0 1-1 0 0,1-1 1 0 0,0 0-1 0 0,0 1 1 0 0,0-1-1 0 0,0 1 1 0 0,0 0 0 0 0,1-1-1 0 0,-1 1 1 0 0,1 0-1 0 0,0-1 1 0 0,0 1-1 0 0,1 0 1 0 0,-1-1-1 0 0,1 1 1 0 0,0-1 0 0 0,0 1-1 0 0,0-1 1 0 0,0 1-1 0 0,0-1 1 0 0,1 1-1 0 0,3 4 1 0 0,-3-5 67 0 0,1 1 1 0 0,0-1-1 0 0,0-1 1 0 0,1 1-1 0 0,-1 0 1 0 0,1-1-1 0 0,-1 0 1 0 0,1 0-1 0 0,0 0 0 0 0,-1 0 1 0 0,1 0-1 0 0,6 1 1 0 0,55 12 570 0 0,-41-11-442 0 0,10 3-399 0 0,105 27 1322 0 0,-121-28-2826 0 0,0 0 0 0 0,31 18 0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03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17956 0 0,'3'0'655'0'0,"0"-1"-1"0"0,0 1 1 0 0,0 0 0 0 0,1 0 0 0 0,-1 1 0 0 0,0-1-1 0 0,0 1 1 0 0,0-1 0 0 0,0 1 0 0 0,0 0 0 0 0,3 2-1 0 0,0-1-46 0 0,0 1-1 0 0,-1 1 0 0 0,1-1 0 0 0,9 9 0 0 0,0 2-187 0 0,-1 0 1 0 0,17 24-1 0 0,-27-33-117 0 0,16 23-208 0 0,-1 1 1 0 0,-2 1-1 0 0,0 0 0 0 0,-3 1 0 0 0,0 1 1 0 0,-2 0-1 0 0,-2 1 0 0 0,0 0 0 0 0,-3 0 1 0 0,0 1-1 0 0,2 63 0 0 0,-9-63-90 0 0,-2 0 1 0 0,-1 0-1 0 0,-2-1 1 0 0,-1 1-1 0 0,-2-1 0 0 0,-18 51 1 0 0,2-25-983 0 0,-2 0 0 0 0,-52 84 0 0 0,74-137 32 0 0,-14 23 248 0 0,7-16-2813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13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39 5281 0 0,'-1'-3'15209'0'0,"6"-4"-15149"0"0,-3 5 82 0 0,-1 1 0 0 0,0-1 1 0 0,1 1-1 0 0,-1 0 1 0 0,1-1-1 0 0,-1 1 0 0 0,1 0 1 0 0,0 0-1 0 0,-1 0 0 0 0,1 0 1 0 0,0 0-1 0 0,0 0 0 0 0,0 1 1 0 0,0-1-1 0 0,-1 1 1 0 0,1-1-1 0 0,0 1 0 0 0,0 0 1 0 0,0-1-1 0 0,0 1 0 0 0,0 0 1 0 0,0 0-1 0 0,0 1 0 0 0,4 0 1 0 0,6 1-114 0 0,0 1 0 0 0,-1 0 0 0 0,15 7 0 0 0,8 2 202 0 0,-13-8-163 0 0,0-1-1 0 0,0-1 1 0 0,1-1 0 0 0,41-3 0 0 0,88-19 423 0 0,-59 6 5 0 0,-49 9-273 0 0,0 2 1 0 0,0 2 0 0 0,77 6-1 0 0,-63 0-155 0 0,-1-3-1 0 0,63-7 1 0 0,-28 1-9 0 0,70 13 279 0 0,0-1 321 0 0,-123-8-419 0 0,0 1 0 0 0,0 3 0 0 0,59 10 1 0 0,-61-7 4 0 0,62 1 0 0 0,-57-5 57 0 0,-17 1-56 0 0,-1 1 1 0 0,0 0 0 0 0,26 10 0 0 0,-30-8-89 0 0,-18-6-159 0 0,0 1 0 0 0,-1-1 1 0 0,1 0-1 0 0,0 0 0 0 0,-1 1 0 0 0,1-1 0 0 0,0 0 0 0 0,0 0 0 0 0,-1 0 0 0 0,1 0 0 0 0,0 0 0 0 0,-1 0 0 0 0,1 0 0 0 0,0 0 0 0 0,0 0 1 0 0,-1 0-1 0 0,1-1 0 0 0,0 1 0 0 0,-1 0 0 0 0,1 0 0 0 0,0-1 0 0 0,-1 1 0 0 0,1 0 0 0 0,0-1 0 0 0,-1 1 0 0 0,1 0 0 0 0,-1-1 1 0 0,1 0-1 0 0,3-18-1558 0 0,-4 18 905 0 0,0-1 0 0 0,0 0-1 0 0,0 0 1 0 0,0 1 0 0 0,1-1 0 0 0,-1 0-1 0 0,0 0 1 0 0,1 1 0 0 0,-1-1-1 0 0,1 0 1 0 0,1-2 0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15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9 6057 0 0,'-5'-2'1611'0'0,"-1"0"0"0"0,1 1 0 0 0,-1 0 0 0 0,0 0 0 0 0,-10 0 0 0 0,14 1-1233 0 0,-1 0 1 0 0,1 0-1 0 0,0 0 1 0 0,0 1-1 0 0,0-1 0 0 0,-1 1 1 0 0,1 0-1 0 0,0-1 1 0 0,0 1-1 0 0,0 0 0 0 0,0 0 1 0 0,0 0-1 0 0,1 0 1 0 0,-1 1-1 0 0,0-1 1 0 0,0 1-1 0 0,1-1 0 0 0,-3 3 1 0 0,4-4-339 0 0,0 1 0 0 0,0-1 1 0 0,-1 1-1 0 0,1-1 0 0 0,0 1 0 0 0,0-1 1 0 0,0 1-1 0 0,0-1 0 0 0,0 1 0 0 0,0-1 0 0 0,0 0 1 0 0,0 1-1 0 0,1-1 0 0 0,-1 1 0 0 0,0-1 1 0 0,0 1-1 0 0,0-1 0 0 0,0 0 0 0 0,1 1 1 0 0,-1-1-1 0 0,0 1 0 0 0,0-1 0 0 0,1 0 0 0 0,-1 1 1 0 0,0-1-1 0 0,1 0 0 0 0,-1 1 0 0 0,0-1 1 0 0,1 0-1 0 0,-1 0 0 0 0,0 1 0 0 0,1-1 1 0 0,-1 0-1 0 0,1 0 0 0 0,-1 1 0 0 0,0-1 0 0 0,1 0 1 0 0,-1 0-1 0 0,1 0 0 0 0,-1 0 0 0 0,1 0 1 0 0,-1 0-1 0 0,1 0 0 0 0,0 0 0 0 0,25 7 318 0 0,-24-7-279 0 0,36 5 300 0 0,0-2 0 0 0,0-1-1 0 0,0-3 1 0 0,60-7 0 0 0,-49 3-63 0 0,0 3 1 0 0,50 3-1 0 0,39 12-13 0 0,189 10 424 0 0,-259-23-549 0 0,453-9 631 0 0,-462 9-674 0 0,87 10-1 0 0,-91-4 65 0 0,105-2 0 0 0,114-11 86 0 0,-157-6-132 0 0,-84 8-107 0 0,0 1 1 0 0,1 2-1 0 0,35 1 1 0 0,-18 6-11 0 0,-11-1 7 0 0,0-2 0 0 0,44-2 0 0 0,-75-1-40 0 0,31-2 12 0 0,-39 3-12 0 0,0 0 0 0 0,0 0 0 0 0,0 0 0 0 0,1 0 0 0 0,-1 0 0 0 0,0 0 1 0 0,0 0-1 0 0,0 0 0 0 0,1 1 0 0 0,-1-1 0 0 0,0 0 0 0 0,0 1 0 0 0,0-1 1 0 0,0 1-1 0 0,0 0 0 0 0,0-1 0 0 0,0 1 0 0 0,0 0 0 0 0,0-1 0 0 0,0 1 1 0 0,0 0-1 0 0,0 0 0 0 0,0 0 0 0 0,0 1 0 0 0,-1-1-93 0 0,0-1 0 0 0,0 1 0 0 0,0 0 0 0 0,0-1 0 0 0,0 1 0 0 0,0-1 0 0 0,0 1 0 0 0,0 0 0 0 0,0-1 0 0 0,0 1 0 0 0,0 0 0 0 0,-1-1 0 0 0,1 1 0 0 0,0-1 0 0 0,0 1 0 0 0,-1 0 0 0 0,1-1 0 0 0,0 1 0 0 0,-1-1 0 0 0,1 1 0 0 0,-1-1 0 0 0,1 1 0 0 0,-1-1 0 0 0,1 1 0 0 0,-1-1 0 0 0,1 0 0 0 0,-1 1 0 0 0,1-1 0 0 0,-1 0 0 0 0,0 1 0 0 0,0-1-288 0 0,0 0 0 0 0,1 1 0 0 0,-1-1 1 0 0,0 0-1 0 0,1 0 0 0 0,-1 0 0 0 0,1 0 0 0 0,-1 0 1 0 0,0 0-1 0 0,1 0 0 0 0,-1 0 0 0 0,0 0 0 0 0,1 0 1 0 0,-1 0-1 0 0,0 0 0 0 0,1 0 0 0 0,-1-1 0 0 0,0 1 1 0 0,1 0-1 0 0,-1 0 0 0 0,1-1 0 0 0,-2 0 0 0 0,-14-13-6877 0 0,0 7-1221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21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0 5801 0 0,'-10'2'2091'0'0,"1"1"0"0"0,0-1-1 0 0,-17 9 1 0 0,19-8-833 0 0,0 0 0 0 0,0 0-1 0 0,0-1 1 0 0,0 0 0 0 0,0 0 0 0 0,-1-1 0 0 0,-8 0 1328 0 0,25-3-2230 0 0,17 0-177 0 0,313 36 2222 0 0,-49-7-2166 0 0,-152-13 694 0 0,208-5 0 0 0,-184-7-474 0 0,61-2 126 0 0,-173-5-449 0 0,57-13 0 0 0,-74 11-70 0 0,0 1 1 0 0,0 2-1 0 0,1 1 1 0 0,64 3-1 0 0,-76 2-4 0 0,-3 1 15 0 0,1-1 0 0 0,0 0 1 0 0,0-2-1 0 0,0 0 0 0 0,0-2 1 0 0,26-4-1 0 0,-40 5-72 0 0,0 1 0 0 0,0 0 0 0 0,0 0-1 0 0,0 0 1 0 0,0 1 0 0 0,0 0 0 0 0,0 0 0 0 0,-1 0 0 0 0,1 1 0 0 0,0 0-1 0 0,-1 0 1 0 0,1 1 0 0 0,5 3 0 0 0,-4-3-18 0 0,0 0 0 0 0,0 0 1 0 0,1 0-1 0 0,-1-1 0 0 0,1 0 0 0 0,-1-1 0 0 0,10 1 0 0 0,-8-2-31 0 0,0-1 0 0 0,-1-1 0 0 0,1 0 0 0 0,14-5 0 0 0,21-3-72 0 0,-26 9-2 0 0,-14 1 85 0 0,-1 0 1 0 0,1 0-1 0 0,-1 0 0 0 0,1 0 0 0 0,-1 0 0 0 0,1-1 0 0 0,-1 1 1 0 0,0-1-1 0 0,1 0 0 0 0,-1 0 0 0 0,0 0 0 0 0,0 0 0 0 0,1-1 1 0 0,-1 0-1 0 0,0 1 0 0 0,3-4 0 0 0,-7 3-557 0 0,0 0 1 0 0,0 0-1 0 0,0-1 1 0 0,0 1-1 0 0,0 0 0 0 0,-1 0 1 0 0,1 0-1 0 0,-1 0 0 0 0,1 1 1 0 0,-1-1-1 0 0,0 0 0 0 0,0 1 1 0 0,1-1-1 0 0,-5-2 0 0 0,-2-3-5475 0 0,-5-6-3435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29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74 5977 0 0,'-3'-3'918'0'0,"-1"0"0"0"0,1 1 0 0 0,0-1 0 0 0,-1 1-1 0 0,0 0 1 0 0,1-1 0 0 0,-1 2 0 0 0,0-1 0 0 0,0 0-1 0 0,0 1 1 0 0,0 0 0 0 0,0 0 0 0 0,0 0 0 0 0,-1 0-1 0 0,1 1 1 0 0,0-1 0 0 0,0 1 0 0 0,-6 1 0 0 0,9-1-895 0 0,0 1 1 0 0,0-1 0 0 0,0 1-1 0 0,0-1 1 0 0,1 1 0 0 0,-1-1-1 0 0,0 1 1 0 0,0 0 0 0 0,1-1-1 0 0,-1 1 1 0 0,1 0 0 0 0,-1 0-1 0 0,0-1 1 0 0,1 1 0 0 0,-1 0-1 0 0,1 0 1 0 0,0 0 0 0 0,-1 0-1 0 0,1 0 1 0 0,0 0 0 0 0,0 0-1 0 0,-1 0 1 0 0,1 0 0 0 0,0 0-1 0 0,0 0 1 0 0,0 0 0 0 0,0 0-1 0 0,0 0 1 0 0,0 0 0 0 0,0-1-1 0 0,1 3 1 0 0,6 31-92 0 0,-1-15 55 0 0,1 0 0 0 0,1-1-1 0 0,1 0 1 0 0,0 0 0 0 0,1-1 0 0 0,1 0-1 0 0,1-1 1 0 0,0 0 0 0 0,1-1 0 0 0,1 0-1 0 0,0-1 1 0 0,1-1 0 0 0,0 0 0 0 0,1-1-1 0 0,21 12 1 0 0,-33-22 13 0 0,-1 0 1 0 0,1 0-1 0 0,0 0 0 0 0,0-1 1 0 0,0 0-1 0 0,0 0 0 0 0,0 0 0 0 0,0 0 1 0 0,0 0-1 0 0,0-1 0 0 0,0 0 1 0 0,0 0-1 0 0,0 0 0 0 0,0 0 0 0 0,0-1 1 0 0,0 0-1 0 0,0 1 0 0 0,5-3 1 0 0,-4 1 11 0 0,0-1 0 0 0,1 0 0 0 0,-1 0 0 0 0,-1 0 0 0 0,1-1 0 0 0,-1 1 0 0 0,1-1 0 0 0,-1 0 0 0 0,0-1 0 0 0,0 1 0 0 0,4-8 0 0 0,2-4 33 0 0,-1 0 0 0 0,0 0 0 0 0,-2-1-1 0 0,0 0 1 0 0,-1-1 0 0 0,8-35 0 0 0,-13 45-60 0 0,3-12 87 0 0,0-1 0 0 0,-1-22 0 0 0,-2 39-79 0 0,-1 0 0 0 0,0-1 1 0 0,0 1-1 0 0,-1 0 1 0 0,1 0-1 0 0,-1-1 0 0 0,0 1 1 0 0,0 0-1 0 0,0 0 1 0 0,-1 0-1 0 0,1 0 0 0 0,-1 0 1 0 0,0 0-1 0 0,0 1 0 0 0,0-1 1 0 0,-6-6-1 0 0,7 9-186 0 0,-1 0-1 0 0,0 0 0 0 0,0 0 1 0 0,1 0-1 0 0,-1 0 0 0 0,0 0 1 0 0,0 0-1 0 0,0 1 0 0 0,0-1 1 0 0,0 1-1 0 0,0 0 1 0 0,0-1-1 0 0,0 1 0 0 0,0 0 1 0 0,0 0-1 0 0,0 0 0 0 0,0 0 1 0 0,0 1-1 0 0,0-1 0 0 0,0 0 1 0 0,1 1-1 0 0,-1-1 0 0 0,-3 2 1 0 0,3-1-332 0 0,-1 0 1 0 0,0 0-1 0 0,1 1 0 0 0,-1-1 1 0 0,1 1-1 0 0,0-1 1 0 0,-1 1-1 0 0,1 0 0 0 0,0 0 1 0 0,0 0-1 0 0,0 0 1 0 0,0 0-1 0 0,1 0 0 0 0,-1 1 1 0 0,0-1-1 0 0,-1 4 1 0 0,-1 27-5931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29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9834 0 0,'3'-2'8110'0'0,"7"3"-4306"0"0,20 7-3316 0 0,-8-2-84 0 0,-11-5-408 0 0,0 0 0 0 0,0-1 0 0 0,0 0 0 0 0,0 0 1 0 0,0-1-1 0 0,0-1 0 0 0,16-4 0 0 0,-19 4-437 0 0,0-1-1 0 0,0 0 1 0 0,0 0-1 0 0,9-7 1 0 0,-12 7-380 0 0,-1 0 0 0 0,1 0 0 0 0,-1-1 1 0 0,0 1-1 0 0,0-1 0 0 0,0 0 0 0 0,4-6 0 0 0,-4 2-3067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0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8738 0 0,'-4'5'1344'0'0,"0"0"1"0"0,0 1-1 0 0,1-1 1 0 0,0 1-1 0 0,0 0 1 0 0,-2 7-1 0 0,4-12-1233 0 0,1 0 0 0 0,0 0 0 0 0,0 0 0 0 0,-1 0 0 0 0,1 0 0 0 0,0 0 0 0 0,0 0 0 0 0,0 0 0 0 0,0 0 0 0 0,0 1 0 0 0,1-1 0 0 0,-1 0 0 0 0,0 0 0 0 0,0 0 0 0 0,1 0 0 0 0,-1 0 0 0 0,0 0 0 0 0,1 0 0 0 0,-1 0 0 0 0,1 0 0 0 0,0 0 0 0 0,-1 0 0 0 0,1 0 0 0 0,0-1 0 0 0,0 1 0 0 0,-1 0 0 0 0,1 0 0 0 0,0 0 0 0 0,0-1-1 0 0,0 1 1 0 0,0-1 0 0 0,0 1 0 0 0,0-1 0 0 0,0 1 0 0 0,0-1 0 0 0,0 1 0 0 0,0-1 0 0 0,0 0 0 0 0,0 0 0 0 0,0 1 0 0 0,2-1 0 0 0,13 2-70 0 0,0-1-1 0 0,1 0 0 0 0,-1-1 1 0 0,0-1-1 0 0,0 0 0 0 0,0-1 1 0 0,20-5-1 0 0,-12 2 109 0 0,0 1 1 0 0,29 0-1 0 0,-42 6 18 0 0,-6-1-189 0 0,-12-6-46 0 0,4 4 102 0 0,0 0-1 0 0,1-1 1 0 0,-1 1-1 0 0,0 0 1 0 0,0 0-1 0 0,0 0 1 0 0,0 1-1 0 0,0-1 1 0 0,0 1-1 0 0,0-1 1 0 0,0 1-1 0 0,0 0 1 0 0,0 0 0 0 0,0 0-1 0 0,0 1 1 0 0,0-1-1 0 0,-5 3 1 0 0,6-2 14 0 0,0 0 0 0 0,0 0 1 0 0,0 1-1 0 0,0-1 1 0 0,0 1-1 0 0,0 0 1 0 0,1-1-1 0 0,-1 1 0 0 0,1 0 1 0 0,0 0-1 0 0,-1 0 1 0 0,1 0-1 0 0,0 0 1 0 0,0 0-1 0 0,0 1 1 0 0,0-1-1 0 0,1 0 0 0 0,-1 1 1 0 0,1-1-1 0 0,-1 0 1 0 0,1 1-1 0 0,0-1 1 0 0,0 3-1 0 0,-1 10-5 0 0,0 1 1 0 0,2-1-1 0 0,2 24 1 0 0,-2-33-206 0 0,0 1 1 0 0,1-1 0 0 0,0 1 0 0 0,0-1-1 0 0,0 0 1 0 0,1 1 0 0 0,0-1 0 0 0,0 0-1 0 0,0-1 1 0 0,7 9 0 0 0,-9-13-59 0 0,-1 0 1 0 0,1-1 0 0 0,0 1-1 0 0,-1-1 1 0 0,1 1 0 0 0,0-1 0 0 0,-1 0-1 0 0,1 1 1 0 0,0-1 0 0 0,0 0-1 0 0,0 1 1 0 0,-1-1 0 0 0,1 0-1 0 0,0 0 1 0 0,0 0 0 0 0,0 0-1 0 0,0 0 1 0 0,-1 0 0 0 0,1 0-1 0 0,0 0 1 0 0,0 0 0 0 0,0 0-1 0 0,-1 0 1 0 0,1 0 0 0 0,0-1-1 0 0,0 1 1 0 0,0 0 0 0 0,-1-1-1 0 0,1 1 1 0 0,0 0 0 0 0,0-1-1 0 0,-1 1 1 0 0,1-1 0 0 0,0 1 0 0 0,-1-1-1 0 0,1 1 1 0 0,-1-1 0 0 0,1 0-1 0 0,-1 1 1 0 0,1-1 0 0 0,-1 0-1 0 0,1 1 1 0 0,-1-1 0 0 0,0 0-1 0 0,1 0 1 0 0,-1 1 0 0 0,0-1-1 0 0,1 0 1 0 0,-1 0 0 0 0,0 0-1 0 0,0 0 1 0 0,0 1 0 0 0,0-1-1 0 0,0 0 1 0 0,0 0 0 0 0,0-1-1 0 0,-11-30-3800 0 0,11 31 3671 0 0,0-1 0 0 0,0 0 0 0 0,0 0 0 0 0,0 1 0 0 0,1-1 0 0 0,-1 0 0 0 0,0 1 0 0 0,1-1 0 0 0,-1 1 0 0 0,1-1 0 0 0,-1 0 0 0 0,1 1 0 0 0,1-2 1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1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12971 0 0,'2'45'10714'0'0,"6"38"-8104"0"0,3 36-3288 0 0,-8-99-40 0 0,-1-17-174 0 0,0-14 414 0 0,-2-23 182 0 0,-1 0 0 0 0,-6-41 0 0 0,2 37 329 0 0,1-53-1 0 0,4 88-4 0 0,0-1 0 0 0,0 0 0 0 0,0 1 0 0 0,1-1 0 0 0,0 0 0 0 0,0 1 0 0 0,0-1 0 0 0,0 1 0 0 0,0-1 0 0 0,1 1 0 0 0,-1-1 0 0 0,1 1 0 0 0,0 0 0 0 0,3-4 0 0 0,-4 6-13 0 0,1 0 0 0 0,-1 0 0 0 0,1 0-1 0 0,-1 0 1 0 0,1 0 0 0 0,0 0-1 0 0,0 0 1 0 0,0 1 0 0 0,-1-1 0 0 0,1 1-1 0 0,0-1 1 0 0,0 1 0 0 0,0 0-1 0 0,0 0 1 0 0,0-1 0 0 0,0 1 0 0 0,0 1-1 0 0,0-1 1 0 0,0 0 0 0 0,-1 0-1 0 0,1 1 1 0 0,0-1 0 0 0,0 1 0 0 0,0-1-1 0 0,0 1 1 0 0,-1 0 0 0 0,4 2-1 0 0,1-1 12 0 0,-1 1 0 0 0,0 0 0 0 0,0 0-1 0 0,0 0 1 0 0,0 0 0 0 0,0 1 0 0 0,-1 0-1 0 0,0 0 1 0 0,0 0 0 0 0,0 0-1 0 0,0 1 1 0 0,5 8 0 0 0,-7-9-23 0 0,0 0-1 0 0,-1 0 1 0 0,1 0 0 0 0,-1 0-1 0 0,0 0 1 0 0,0 1 0 0 0,0-1-1 0 0,-1 0 1 0 0,1 1 0 0 0,-1-1-1 0 0,0 0 1 0 0,0 1 0 0 0,-1-1-1 0 0,1 1 1 0 0,-1-1 0 0 0,0 0-1 0 0,-3 7 1 0 0,-1 5-548 0 0,0-1 1 0 0,-1 0-1 0 0,-1 0 0 0 0,0-1 1 0 0,-1 0-1 0 0,-1 0 0 0 0,0-1 0 0 0,-22 24 1 0 0,30-36 461 0 0,-1 0-1 0 0,1 0 1 0 0,0 0 0 0 0,-1 0 0 0 0,1 0-1 0 0,-1-1 1 0 0,1 1 0 0 0,-1 0 0 0 0,0-1 0 0 0,1 0-1 0 0,-1 1 1 0 0,-2 0 0 0 0,4-4 441 0 0,14-2 306 0 0,26-6-10 0 0,-16 4-166 0 0,0 1-1 0 0,27-3 1 0 0,-45 8-941 0 0,1 0 1 0 0,0 1 0 0 0,-1 0 0 0 0,1 0-1 0 0,0 1 1 0 0,-1 0 0 0 0,1 0 0 0 0,-1 1 0 0 0,1-1-1 0 0,-1 1 1 0 0,0 1 0 0 0,10 4 0 0 0,-15-6 198 0 0,0-1 1 0 0,-1 0-1 0 0,1 1 1 0 0,0-1-1 0 0,-1 0 1 0 0,1 1-1 0 0,-1-1 1 0 0,1 1 0 0 0,-1-1-1 0 0,1 1 1 0 0,-1-1-1 0 0,1 1 1 0 0,-1 0-1 0 0,0-1 1 0 0,1 1-1 0 0,-1-1 1 0 0,0 1 0 0 0,0 0-1 0 0,1-1 1 0 0,-1 1-1 0 0,0 0 1 0 0,0-1-1 0 0,0 1 1 0 0,0 0-1 0 0,0 0 1 0 0,0-1 0 0 0,0 1-1 0 0,0 0 1 0 0,0 0-1 0 0,0 1 62 0 0,-1 0-1 0 0,0-1 0 0 0,0 1 1 0 0,1-1-1 0 0,-1 1 0 0 0,0 0 1 0 0,0-1-1 0 0,0 0 0 0 0,-1 1 1 0 0,1-1-1 0 0,-2 2 0 0 0,0 0 240 0 0,0-1 1 0 0,0 1-1 0 0,0-1 0 0 0,0 0 0 0 0,0 0 0 0 0,0 0 0 0 0,-1-1 0 0 0,1 1 0 0 0,-1-1 0 0 0,1 0 0 0 0,-7 1 1 0 0,-15-5 1667 0 0,24 3-1361 0 0,-1-1 0 0 0,1 1 1 0 0,-1-1-1 0 0,1 1 0 0 0,-1 0 0 0 0,1-1 1 0 0,-1 1-1 0 0,1 0 0 0 0,-1 0 1 0 0,1 0-1 0 0,-1 0 0 0 0,1 0 0 0 0,-1 0 1 0 0,1 1-1 0 0,-1-1 0 0 0,1 0 1 0 0,-1 1-1 0 0,1-1 0 0 0,0 1 0 0 0,-1 0 1 0 0,1-1-1 0 0,0 1 0 0 0,-1 0 1 0 0,1 0-1 0 0,0 0 0 0 0,0 0 0 0 0,0 0 1 0 0,0 0-1 0 0,0 0 0 0 0,0 0 1 0 0,0 0-1 0 0,0 1 0 0 0,0-1 0 0 0,0 0 1 0 0,1 1-1 0 0,-1-1 0 0 0,0 2 0 0 0,-5 13 538 0 0,0-1 0 0 0,-3 22 0 0 0,7-27-878 0 0,-1 1 0 0 0,0-1 0 0 0,0 1 0 0 0,-1-1 0 0 0,-1 0 0 0 0,1 0 0 0 0,-10 14 0 0 0,11-21-157 0 0,-2 7-88 0 0,20 1 537 0 0,-5-8-315 0 0,0 1 1 0 0,0-1 0 0 0,1-1-1 0 0,-1 0 1 0 0,1 0 0 0 0,-1-1-1 0 0,1 0 1 0 0,-1-1 0 0 0,1 0-1 0 0,0-1 1 0 0,13-2 0 0 0,21-10-3081 0 0,-5-8-3398 0 0,-1 2-2569 0 0,-23 3 5052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1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20 129 12003 0 0,'3'-9'9749'0'0,"7"2"-5303"0"0,18-6-4262 0 0,-3 2 141 0 0,-15 4-314 0 0,12-6-296 0 0,0-1 0 0 0,-1-1 0 0 0,20-19-1 0 0,-41 34 270 0 0,0 0 0 0 0,0 0-1 0 0,0 0 1 0 0,0 0 0 0 0,0 0-1 0 0,-1 0 1 0 0,1 0 0 0 0,0 0-1 0 0,0 0 1 0 0,0-1-1 0 0,0 1 1 0 0,0 0 0 0 0,0 0-1 0 0,0 0 1 0 0,0 0 0 0 0,0 0-1 0 0,-1 0 1 0 0,1 0 0 0 0,0 0-1 0 0,0 0 1 0 0,0 0-1 0 0,0-1 1 0 0,0 1 0 0 0,0 0-1 0 0,0 0 1 0 0,0 0 0 0 0,0 0-1 0 0,0 0 1 0 0,0 0 0 0 0,0 0-1 0 0,0-1 1 0 0,0 1-1 0 0,0 0 1 0 0,0 0 0 0 0,0 0-1 0 0,0 0 1 0 0,0 0 0 0 0,0 0-1 0 0,0-1 1 0 0,0 1 0 0 0,0 0-1 0 0,0 0 1 0 0,0 0-1 0 0,0 0 1 0 0,0 0 0 0 0,0 0-1 0 0,0 0 1 0 0,0 0 0 0 0,0-1-1 0 0,0 1 1 0 0,0 0 0 0 0,1 0-1 0 0,-1 0 1 0 0,0 0-1 0 0,0 0 1 0 0,0 0 0 0 0,0 0-1 0 0,0 0 1 0 0,0 0 0 0 0,0 0-1 0 0,0 0 1 0 0,1 0-1 0 0,-1 0 1 0 0,0 0 0 0 0,0-1-1 0 0,0 1 1 0 0,0 0 0 0 0,1 0-1 0 0,-16 3-334 0 0,-17 9 352 0 0,22-6 29 0 0,1 0 0 0 0,-1 1-1 0 0,1 1 1 0 0,0-1 0 0 0,1 1-1 0 0,0 1 1 0 0,0 0 0 0 0,1 0-1 0 0,-11 18 1 0 0,7-8-27 0 0,1-1 0 0 0,1 1-1 0 0,1 1 1 0 0,-10 31 0 0 0,17-44-141 0 0,0 0 0 0 0,0 0-1 0 0,1 0 1 0 0,0 0 0 0 0,0 0 0 0 0,1 0-1 0 0,0 0 1 0 0,1 8 0 0 0,-1-11-445 0 0,0 0-1 0 0,0 1 1 0 0,0-1 0 0 0,1 0 0 0 0,-1 0 0 0 0,1 0 0 0 0,0-1 0 0 0,0 1 0 0 0,1 0-1 0 0,-1-1 1 0 0,1 1 0 0 0,-1-1 0 0 0,1 0 0 0 0,4 4 0 0 0,-6-7 398 0 0,0 1 1 0 0,-1-1-1 0 0,1 0 1 0 0,-1 0-1 0 0,1 1 1 0 0,0-1-1 0 0,-1 0 1 0 0,1 0-1 0 0,-1 0 1 0 0,1 1-1 0 0,0-1 1 0 0,-1 0-1 0 0,1 0 1 0 0,0 0-1 0 0,-1 0 1 0 0,1 0-1 0 0,0-1 1 0 0,-1 1-1 0 0,1 0 1 0 0,0 0-1 0 0,-1 0 1 0 0,1 0-1 0 0,0-1 1 0 0,-1 1-1 0 0,1 0 1 0 0,-1-1-1 0 0,1 1 1 0 0,-1 0-1 0 0,1-1 1 0 0,-1 1-1 0 0,1-1 1 0 0,-1 1-1 0 0,1-1 1 0 0,-1 1-1 0 0,1-1 1 0 0,-1 1-1 0 0,0-1 1 0 0,1 1-1 0 0,-1-1 1 0 0,0 0-1 0 0,0 1 1 0 0,1-2-1 0 0,-1 2 136 0 0,10-12-3937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1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33 5713 0 0,'-4'-13'636'0'0,"1"-7"13595"0"0,6 38-12402 0 0,-1-6-1596 0 0,4 32 555 0 0,2 52-1 0 0,-8-84-980 0 0,0 0 0 0 0,0 0 0 0 0,-2 0 0 0 0,1 0 0 0 0,-2 0 0 0 0,1-1 0 0 0,-2 1 0 0 0,1-1 0 0 0,-9 17 0 0 0,11-26 42 0 0,-1-1-1 0 0,1 1 0 0 0,-1 0 0 0 0,0-1 0 0 0,0 1 0 0 0,1-1 0 0 0,-1 0 0 0 0,0 1 0 0 0,0-1 0 0 0,0 0 0 0 0,-1 0 0 0 0,1 0 0 0 0,0-1 1 0 0,0 1-1 0 0,0 0 0 0 0,-1-1 0 0 0,1 1 0 0 0,0-1 0 0 0,-1 0 0 0 0,1 0 0 0 0,0 0 0 0 0,-1 0 0 0 0,1 0 0 0 0,-4-1 0 0 0,1 0 297 0 0,1 0-1 0 0,-1 1 0 0 0,0-1 0 0 0,1-1 1 0 0,0 1-1 0 0,-1-1 0 0 0,1 0 0 0 0,0 0 0 0 0,0 0 1 0 0,0 0-1 0 0,0-1 0 0 0,-4-3 0 0 0,22 9 3582 0 0,21 2-3286 0 0,-27-4-67 0 0,127 5 520 0 0,-5 0-3040 0 0,-107-1-1306 0 0,-22-5 3098 0 0,0 1 0 0 0,0-1 0 0 0,-1 0 1 0 0,1 1-1 0 0,0-1 0 0 0,-1 0 0 0 0,1 1 0 0 0,0-1 0 0 0,-1 1 0 0 0,1-1 0 0 0,-1 1 1 0 0,1-1-1 0 0,-1 1 0 0 0,1 0 0 0 0,-1-1 0 0 0,1 1 0 0 0,-1 0 0 0 0,0-1 0 0 0,1 1 0 0 0,-1 0 1 0 0,0 0-1 0 0,1-1 0 0 0,-1 1 0 0 0,0 0 0 0 0,0 0 0 0 0,0 1 0 0 0,-1 9-6130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24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9994 0 0,'2'3'505'0'0,"-1"-2"0"0"0,1 1 0 0 0,0 0 0 0 0,0 0 0 0 0,0-1 0 0 0,1 1 0 0 0,-1-1 0 0 0,0 1 1 0 0,1-1-1 0 0,-1 0 0 0 0,1 0 0 0 0,-1 0 0 0 0,1 0 0 0 0,-1-1 0 0 0,6 2 0 0 0,46 2 1735 0 0,-28-3-1394 0 0,-10 1-587 0 0,-7-2-165 0 0,0 0-1 0 0,0 1 1 0 0,1 1-1 0 0,-1 0 1 0 0,0 0-1 0 0,0 0 1 0 0,-1 1 0 0 0,13 6-1 0 0,-21-8-62 0 0,1 0-1 0 0,0-1 1 0 0,-1 1-1 0 0,1 0 1 0 0,-1 0-1 0 0,1 0 1 0 0,-1 0-1 0 0,1 0 1 0 0,-1-1-1 0 0,0 1 1 0 0,1 0-1 0 0,-1 0 1 0 0,0 0-1 0 0,0 0 1 0 0,0 0-1 0 0,0 0 1 0 0,0 0-1 0 0,0 0 1 0 0,0 0-1 0 0,0 0 1 0 0,0 0-1 0 0,0 0 1 0 0,-1 0-1 0 0,1 0 1 0 0,0 0-1 0 0,0 0 1 0 0,-1 0-1 0 0,1 0 1 0 0,-1 0-1 0 0,1-1 1 0 0,-1 1-1 0 0,1 0 1 0 0,-2 0-1 0 0,-24 36 249 0 0,18-28-245 0 0,5-5-43 0 0,1-1 1 0 0,0 0-1 0 0,0 0 1 0 0,0 1-1 0 0,1-1 1 0 0,-1 1-1 0 0,1 0 1 0 0,0-1-1 0 0,0 1 1 0 0,0 0-1 0 0,1 0 1 0 0,-1 0-1 0 0,1 0 1 0 0,0-1-1 0 0,0 1 1 0 0,1 7-1 0 0,-1-9-2 0 0,1 0 0 0 0,0 1-1 0 0,0-1 1 0 0,0 1 0 0 0,0-1-1 0 0,0 0 1 0 0,0 0 0 0 0,1 0-1 0 0,-1 0 1 0 0,1 0 0 0 0,-1 0-1 0 0,1 0 1 0 0,0 0 0 0 0,0 0-1 0 0,0-1 1 0 0,0 1-1 0 0,0-1 1 0 0,0 1 0 0 0,0-1-1 0 0,1 0 1 0 0,-1 0 0 0 0,0 0-1 0 0,1 0 1 0 0,-1 0 0 0 0,0-1-1 0 0,5 1 1 0 0,2 1-162 0 0,0-1 1 0 0,-1 0-1 0 0,1 0 1 0 0,0-1-1 0 0,0 0 1 0 0,0-1-1 0 0,0 0 1 0 0,14-3-1 0 0,-15 1-671 0 0,0 1 0 0 0,0-2 0 0 0,0 1 0 0 0,-1-1-1 0 0,0 0 1 0 0,1-1 0 0 0,-2 0 0 0 0,1 0 0 0 0,0 0 0 0 0,-1-1 0 0 0,0 0-1 0 0,-1 0 1 0 0,1-1 0 0 0,6-10 0 0 0,10-13-4693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2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94 10370 0 0,'-1'1'474'0'0,"0"-1"0"0"0,0 1-1 0 0,-1 0 1 0 0,1 0 0 0 0,0 0-1 0 0,0 0 1 0 0,0 0 0 0 0,0 0-1 0 0,0 0 1 0 0,0 0 0 0 0,1 0-1 0 0,-1 0 1 0 0,0 0 0 0 0,0 1-1 0 0,1-1 1 0 0,-1 0 0 0 0,1 0-1 0 0,-1 1 1 0 0,1-1 0 0 0,-1 2-1 0 0,2-2-244 0 0,0 0 0 0 0,-1-1 0 0 0,1 1 0 0 0,0-1 0 0 0,0 0 0 0 0,0 1 0 0 0,-1-1 0 0 0,1 0 0 0 0,0 1 0 0 0,0-1 0 0 0,0 0 0 0 0,0 0 0 0 0,0 0 0 0 0,0 1 0 0 0,0-1 0 0 0,-1 0 0 0 0,1 0-1 0 0,0-1 1 0 0,0 1 0 0 0,0 0 0 0 0,2 0 0 0 0,10-2 268 0 0,0-1-1 0 0,-1 0 1 0 0,14-5 0 0 0,114-48-893 0 0,-94 35-3311 0 0,-1 0-4836 0 0,-27 13-127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2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16964 0 0,'0'-2'429'0'0,"1"0"0"0"0,0-1 0 0 0,0 1 1 0 0,0 0-1 0 0,0 0 0 0 0,0 0 1 0 0,1 0-1 0 0,-1 0 0 0 0,1 0 0 0 0,-1 0 1 0 0,1 0-1 0 0,-1 1 0 0 0,1-1 1 0 0,0 1-1 0 0,0-1 0 0 0,0 1 0 0 0,0-1 1 0 0,0 1-1 0 0,4-1 0 0 0,-2 0-197 0 0,1 1-1 0 0,0 0 0 0 0,-1 0 0 0 0,1 0 1 0 0,0 0-1 0 0,0 1 0 0 0,0 0 0 0 0,-1 0 1 0 0,8 1-1 0 0,0 1-209 0 0,0 0 0 0 0,0 1 0 0 0,-1 1 1 0 0,1 0-1 0 0,-1 0 0 0 0,0 1 0 0 0,12 7 0 0 0,-20-11-25 0 0,0 1 0 0 0,0 0-1 0 0,-1 0 1 0 0,1 0-1 0 0,-1 0 1 0 0,1 0-1 0 0,-1 0 1 0 0,0 1 0 0 0,0-1-1 0 0,0 1 1 0 0,0-1-1 0 0,0 1 1 0 0,0 0 0 0 0,-1 0-1 0 0,0 0 1 0 0,1 0-1 0 0,-1 0 1 0 0,0 0 0 0 0,1 4-1 0 0,-2-1-119 0 0,0 0 0 0 0,-1 0 0 0 0,1 0-1 0 0,-1 0 1 0 0,0 0 0 0 0,-1 0 0 0 0,1 0-1 0 0,-1 0 1 0 0,-4 7 0 0 0,-16 37-1203 0 0,16-40 1022 0 0,0 0 0 0 0,2 1-1 0 0,-1 0 1 0 0,1 0 0 0 0,1 0 0 0 0,0 1 0 0 0,0-1 0 0 0,0 15 0 0 0,3-24 305 0 0,0 0 1 0 0,0 0 0 0 0,0 0 0 0 0,1 0 0 0 0,-1 1 0 0 0,1-1 0 0 0,-1 0 0 0 0,1 0 0 0 0,0-1 0 0 0,0 1 0 0 0,0 0-1 0 0,0 0 1 0 0,0 0 0 0 0,0 0 0 0 0,0-1 0 0 0,1 1 0 0 0,-1-1 0 0 0,1 1 0 0 0,-1-1 0 0 0,1 1 0 0 0,0-1 0 0 0,-1 0-1 0 0,1 0 1 0 0,0 0 0 0 0,0 0 0 0 0,0 0 0 0 0,0 0 0 0 0,0 0 0 0 0,0-1 0 0 0,0 1 0 0 0,0-1 0 0 0,0 1 0 0 0,0-1-1 0 0,0 0 1 0 0,3 0 0 0 0,5 0 58 0 0,0 1-1 0 0,0-2 1 0 0,0 0-1 0 0,0 0 0 0 0,19-5 1 0 0,-12 1-117 0 0,-1-2 0 0 0,23-10 0 0 0,-10 3-2759 0 0,-10 4-1489 0 0,-75 44 4758 0 0,44-24 482 0 0,-1 0 0 0 0,2 1 0 0 0,-1 1 0 0 0,1 0 0 0 0,1 1 0 0 0,0-1 0 0 0,-10 20 0 0 0,13-21-672 0 0,3-5-214 0 0,0 0 1 0 0,1 0-1 0 0,-1 1 1 0 0,1-1 0 0 0,-3 11-1 0 0,6-16-26 0 0,0 0 0 0 0,-1 0-1 0 0,1 1 1 0 0,0-1 0 0 0,0 0 0 0 0,0 0 0 0 0,0 1-1 0 0,0-1 1 0 0,0 0 0 0 0,0 0 0 0 0,1 1 0 0 0,-1-1-1 0 0,0 0 1 0 0,1 0 0 0 0,-1 0 0 0 0,1 1 0 0 0,-1-1-1 0 0,1 0 1 0 0,0 0 0 0 0,-1 0 0 0 0,1 0-1 0 0,0 0 1 0 0,0 0 0 0 0,0 0 0 0 0,-1 0 0 0 0,1-1-1 0 0,0 1 1 0 0,0 0 0 0 0,0 0 0 0 0,1-1 0 0 0,-1 1-1 0 0,0-1 1 0 0,0 1 0 0 0,0-1 0 0 0,0 1-1 0 0,1-1 1 0 0,0 1 0 0 0,7 1-4 0 0,0 0 0 0 0,0 0 1 0 0,0-1-1 0 0,0 0 0 0 0,0-1 0 0 0,0 0 0 0 0,0 0 1 0 0,0-1-1 0 0,0 0 0 0 0,0 0 0 0 0,0-1 0 0 0,0-1 1 0 0,0 1-1 0 0,11-6 0 0 0,24-17-4039 0 0,-9-8-5035 0 0,-20 13 1539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2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 16115 0 0,'3'2'7643'0'0,"0"8"-5507"0"0,-1 10-1502 0 0,-6 20-186 0 0,-1 0 0 0 0,-3 0-1 0 0,-23 74 1 0 0,-1 1-1462 0 0,25-76-636 0 0,-2 4-3731 0 0,26-90 2657 0 0,-13 38 2964 0 0,1 0-1 0 0,0 1 1 0 0,0 0-1 0 0,1 0 1 0 0,0 0 0 0 0,8-8-1 0 0,-11 13-121 0 0,-1 1 0 0 0,1-1 0 0 0,0 0 1 0 0,0 1-1 0 0,0 0 0 0 0,0 0 0 0 0,1 0 0 0 0,-1 0 0 0 0,0 0 0 0 0,1 1 0 0 0,-1-1 0 0 0,1 1 0 0 0,0 0 0 0 0,0 0 1 0 0,-1 1-1 0 0,1-1 0 0 0,0 1 0 0 0,0-1 0 0 0,0 1 0 0 0,-1 1 0 0 0,1-1 0 0 0,0 0 0 0 0,0 1 0 0 0,0 0 1 0 0,-1 0-1 0 0,1 0 0 0 0,0 0 0 0 0,-1 0 0 0 0,1 1 0 0 0,-1 0 0 0 0,6 3 0 0 0,6 7-78 0 0,-14-10-182 0 0,1 0 0 0 0,0 0-1 0 0,0 0 1 0 0,0-1 0 0 0,0 1 0 0 0,1 0 0 0 0,-1-1 0 0 0,0 1 0 0 0,1-1 0 0 0,-1 0 0 0 0,1 0-1 0 0,0 0 1 0 0,-1 0 0 0 0,1 0 0 0 0,-1-1 0 0 0,1 1 0 0 0,0-1 0 0 0,4 0 0 0 0,-7 0-87 0 0,1 0 1 0 0,0-1 0 0 0,-1 1 0 0 0,1-1 0 0 0,-1 1-1 0 0,1 0 1 0 0,-1-1 0 0 0,1 1 0 0 0,-1-1 0 0 0,1 0 0 0 0,-1 1-1 0 0,0-1 1 0 0,1 1 0 0 0,-1-1 0 0 0,0 0 0 0 0,1 1-1 0 0,-1-1 1 0 0,0 1 0 0 0,0-1 0 0 0,0 0 0 0 0,1 1-1 0 0,-1-1 1 0 0,0 0 0 0 0,0 0 0 0 0,0 1 0 0 0,0-1-1 0 0,0 0 1 0 0,-1 0 0 0 0,-3-25-5379 0 0,2 20 4781 0 0,-5-21-2005 0 0,1 9-257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3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0 166 7490 0 0,'5'0'9833'0'0,"7"4"-4855"0"0,1 1-4431 0 0,1-1 0 0 0,0-1 0 0 0,17 2 0 0 0,-23-5-763 0 0,-1-1 0 0 0,1 0 0 0 0,-1-1 0 0 0,0 1 0 0 0,0-2 0 0 0,0 1 0 0 0,0-1 0 0 0,0 0 0 0 0,0 0 0 0 0,11-9 0 0 0,-14 10 3 0 0,-1 0 1 0 0,0 0-1 0 0,0 0 0 0 0,0-1 1 0 0,0 0-1 0 0,0 1 1 0 0,-1-1-1 0 0,1 0 1 0 0,-1 0-1 0 0,0-1 0 0 0,0 1 1 0 0,0 0-1 0 0,0-1 1 0 0,0 1-1 0 0,-1-1 1 0 0,0 0-1 0 0,1 0 0 0 0,-2 1 1 0 0,1-1-1 0 0,0 0 1 0 0,-1 0-1 0 0,1-6 1 0 0,-1 10 287 0 0,0-1 1 0 0,0 1-1 0 0,0 0 1 0 0,0-1-1 0 0,0 1 1 0 0,0 0-1 0 0,0 0 1 0 0,0-1-1 0 0,1 1 1 0 0,-1 0-1 0 0,-1-1 1 0 0,1 1-1 0 0,0 0 0 0 0,0-1 1 0 0,0 1-1 0 0,0 0 1 0 0,0-1-1 0 0,0 1 1 0 0,0 0-1 0 0,0 0 1 0 0,0-1-1 0 0,-1 1 1 0 0,1 0-1 0 0,0-1 1 0 0,0 1-1 0 0,0 0 1 0 0,0 0-1 0 0,-1-1 1 0 0,1 1-1 0 0,0 0 1 0 0,0 0-1 0 0,-1 0 1 0 0,1 0-1 0 0,0-1 1 0 0,-1 1-1 0 0,1 0 1 0 0,0 0-1 0 0,0 0 1 0 0,-1 0-1 0 0,1 0 1 0 0,0 0-1 0 0,-1 0 1 0 0,1 0-1 0 0,-1-1 1 0 0,-10 15 2032 0 0,-6 25-669 0 0,4-3-1104 0 0,-16 71-1 0 0,27-93-594 0 0,0-1 0 0 0,0 1 0 0 0,1 0 0 0 0,1 0 0 0 0,0 0 0 0 0,1 0 0 0 0,0-1 0 0 0,6 25 0 0 0,-7-37 95 0 0,1 0 0 0 0,-1 0 1 0 0,0 0-1 0 0,1 0 1 0 0,-1 0-1 0 0,0 1 0 0 0,1-1 1 0 0,0 0-1 0 0,-1 0 0 0 0,1 0 1 0 0,0 0-1 0 0,-1 0 0 0 0,1 0 1 0 0,0-1-1 0 0,0 1 0 0 0,0 0 1 0 0,0 0-1 0 0,0 0 0 0 0,0-1 1 0 0,0 1-1 0 0,1 0 0 0 0,-1-1 15 0 0,0 0 0 0 0,0 0-1 0 0,0 0 1 0 0,0 0-1 0 0,0 0 1 0 0,0 0 0 0 0,0-1-1 0 0,-1 1 1 0 0,1 0-1 0 0,0-1 1 0 0,0 1 0 0 0,0 0-1 0 0,0-1 1 0 0,0 1-1 0 0,0-1 1 0 0,-1 1 0 0 0,1-1-1 0 0,0 0 1 0 0,1-1-1 0 0,5-5-543 0 0,-1 0-1 0 0,0-1 0 0 0,-1 0 0 0 0,6-9 0 0 0,-9 13 562 0 0,13-22-673 0 0,-1-1 1 0 0,-1-1-1 0 0,13-43 1 0 0,14-91 4263 0 0,-39 157-2984 0 0,0 0 175 0 0,-1 0 0 0 0,1 1 0 0 0,0-1-1 0 0,1 1 1 0 0,-1-1 0 0 0,1 1 0 0 0,0 0 0 0 0,0 0 0 0 0,0 0-1 0 0,0 0 1 0 0,7-1 4556 0 0,-8 33-3514 0 0,-22 105-524 0 0,0 1-1153 0 0,20-117-957 0 0,0 0 0 0 0,1 0 0 0 0,1 1 0 0 0,1-1 0 0 0,5 27 0 0 0,1-21-3704 0 0,2-12-2861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3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27 11178 0 0,'11'-26'13868'0'0,"-14"42"-12611"0"0,-84 239-127 0 0,42-137-5910 0 0,53-121 1983 0 0,15-15 2706 0 0,24-18 1074 0 0,-39 32-992 0 0,0-1 0 0 0,1 1 0 0 0,0 0 0 0 0,0 1 0 0 0,0 0 0 0 0,0 0 0 0 0,0 1 0 0 0,0 1 0 0 0,1-1 0 0 0,12 1 0 0 0,-16 1-829 0 0,0 0-1 0 0,-1 1 0 0 0,1 0 1 0 0,-1 0-1 0 0,1 1 1 0 0,9 4-1 0 0,-8-5-1369 0 0,1 2-4524 0 0,-5 3 2333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4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11402 0 0,'-2'5'4177'0'0,"2"0"-1280"0"0,0 3-561 0 0,4-3-471 0 0,4-3-457 0 0,3-1-424 0 0,4-1-311 0 0,3 2-233 0 0,4-1-208 0 0,2 1-104 0 0,1-1-96 0 0,1 0-32 0 0,0-1-72 0 0,1-1-672 0 0,0 0-465 0 0,-1-1-1495 0 0,-1-2-2473 0 0,-1 2-4449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4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97 5241 0 0,'-2'-5'1289'0'0,"1"1"1"0"0,-1-1-1 0 0,1 0 0 0 0,1 1 1 0 0,-1-1-1 0 0,0 0 0 0 0,1 0 1 0 0,0 0-1 0 0,0 1 0 0 0,1-1 1 0 0,1-8-1 0 0,-2 11-1006 0 0,1 1 0 0 0,0-1-1 0 0,-1 0 1 0 0,1 1 0 0 0,0-1 0 0 0,0 1 0 0 0,0-1-1 0 0,0 1 1 0 0,0 0 0 0 0,0-1 0 0 0,1 1 0 0 0,-1 0 0 0 0,0 0-1 0 0,2-1 1 0 0,0 0-258 0 0,-1 1-1 0 0,1 0 1 0 0,-1 0 0 0 0,1 0-1 0 0,-1 0 1 0 0,1 0 0 0 0,0 1-1 0 0,-1-1 1 0 0,1 1-1 0 0,0 0 1 0 0,3 0 0 0 0,-1 0 1 0 0,0 0 0 0 0,0 0 0 0 0,0 1 0 0 0,0-1 0 0 0,0 1 0 0 0,0 1 1 0 0,-1-1-1 0 0,1 0 0 0 0,0 1 0 0 0,-1 0 0 0 0,1 0 0 0 0,-1 1 0 0 0,0-1 0 0 0,0 1 0 0 0,0 0 1 0 0,6 6-1 0 0,-5-4 15 0 0,-1 0 0 0 0,0 1 1 0 0,0 0-1 0 0,0 0 0 0 0,-1 0 0 0 0,0 0 1 0 0,0 1-1 0 0,0-1 0 0 0,-1 1 1 0 0,2 10-1 0 0,0 9-285 0 0,-1-1 0 0 0,-1 1 1 0 0,-2 0-1 0 0,0 0 0 0 0,-5 29 1 0 0,-2 18-4154 0 0,4-25-4740 0 0,3-32 2305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4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9682 0 0,'0'-1'385'0'0,"1"1"0"0"0,-1-1-1 0 0,1 1 1 0 0,0 0 0 0 0,-1-1 0 0 0,1 1 0 0 0,0 0 0 0 0,-1 0-1 0 0,1-1 1 0 0,0 1 0 0 0,-1 0 0 0 0,1 0 0 0 0,0 0-1 0 0,0 0 1 0 0,-1 0 0 0 0,1 0 0 0 0,0 0 0 0 0,-1 0-1 0 0,1 0 1 0 0,0 0 0 0 0,0 0 0 0 0,-1 0 0 0 0,1 1-1 0 0,0-1 1 0 0,-1 0 0 0 0,1 0 0 0 0,-1 1 0 0 0,1-1 0 0 0,0 1-1 0 0,-1-1 1 0 0,1 0 0 0 0,0 1 0 0 0,1 1 34 0 0,-1 0 0 0 0,1 1-1 0 0,-1-1 1 0 0,1 0 0 0 0,-1 1 0 0 0,0-1 0 0 0,0 0 0 0 0,0 1 0 0 0,1 2 0 0 0,9 56 790 0 0,-9-34-900 0 0,-5 50 0 0 0,2-50-342 0 0,2 52 0 0 0,4-64-563 0 0,5-16-20 0 0,16-22-278 0 0,-12 8 867 0 0,-6 9-46 0 0,1-1 0 0 0,0 1 1 0 0,1 1-1 0 0,0 0 0 0 0,11-5 0 0 0,31-3-5312 0 0,-24 5-3702 0 0,-14 2 2023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5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 8754 0 0,'-4'0'1024'0'0,"-1"1"0"0"0,1 0 0 0 0,0 0 0 0 0,0 0 0 0 0,0 0 0 0 0,0 1 0 0 0,0-1 0 0 0,0 1 0 0 0,0 0 0 0 0,0 1 0 0 0,1-1 0 0 0,-1 0 0 0 0,1 1 0 0 0,-7 6 0 0 0,46-10 2327 0 0,-19-1-3181 0 0,0 0 0 0 0,0 2 0 0 0,0 0 0 0 0,1 1 1 0 0,-1 0-1 0 0,33 9 0 0 0,-44-9-155 0 0,0 1 1 0 0,-1 0-1 0 0,1 0 0 0 0,-1 0 0 0 0,1 1 1 0 0,-1 0-1 0 0,0 0 0 0 0,0 0 0 0 0,0 1 0 0 0,-1 0 1 0 0,1-1-1 0 0,-1 2 0 0 0,0-1 0 0 0,0 0 1 0 0,-1 1-1 0 0,1 0 0 0 0,-1 0 0 0 0,0 0 0 0 0,0 0 1 0 0,0 0-1 0 0,-1 1 0 0 0,0-1 0 0 0,0 1 1 0 0,1 6-1 0 0,0 3-8 0 0,-1 1-1 0 0,-1 0 1 0 0,-1-1 0 0 0,0 1-1 0 0,-3 25 1 0 0,-20 81-1136 0 0,3-22-6707 0 0,20-96 7713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5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87 8250 0 0,'3'-6'1105'0'0,"0"0"1"0"0,0-1 0 0 0,1 2-1 0 0,0-1 1 0 0,0 0-1 0 0,1 1 1 0 0,-1 0-1 0 0,1 0 1 0 0,0 0 0 0 0,1 1-1 0 0,-1 0 1 0 0,8-5-1 0 0,-9 7-759 0 0,0 0 1 0 0,1 0-1 0 0,-1 1 0 0 0,0-1 0 0 0,1 1 0 0 0,-1 0 0 0 0,1 0 0 0 0,5 0 1 0 0,-5 0-391 0 0,0 1 1 0 0,-1 1 0 0 0,1-1 0 0 0,0 1 0 0 0,0 0 0 0 0,-1 0 0 0 0,1 0 0 0 0,8 3-1 0 0,-12-3-182 0 0,1 0 0 0 0,-1 0 0 0 0,1-1-1 0 0,-1 1 1 0 0,0 0 0 0 0,1 0 0 0 0,-1 0-1 0 0,0 1 1 0 0,0-1 0 0 0,1 0-1 0 0,0 2 1 0 0,-1-1-304 0 0,0-1 0 0 0,-1 0 0 0 0,1 0 0 0 0,-1 0 0 0 0,1 1 0 0 0,-1-1 0 0 0,0 0 0 0 0,1 0 0 0 0,-1 1 0 0 0,0-1 0 0 0,0 0 0 0 0,0 1 0 0 0,0-1 0 0 0,0 0 0 0 0,0 1 0 0 0,0-1 0 0 0,0 0 0 0 0,-1 1 0 0 0,1-1 0 0 0,-1 0 0 0 0,1 0 0 0 0,-1 1 0 0 0,0 1 0 0 0,-6 8-5727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25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32 11963 0 0,'2'3'3784'0'0,"10"-1"-2215"0"0,12-2 43 0 0,0-2-842 0 0,1 0-1 0 0,-1-2 1 0 0,42-12-1 0 0,-51 6-222 0 0,-18 8-133 0 0,-8 5-293 0 0,-11 7-96 0 0,1 1 0 0 0,0 0 1 0 0,1 2-1 0 0,1 0 0 0 0,0 2 1 0 0,0 0-1 0 0,-20 23 0 0 0,34-33-39 0 0,1 1 0 0 0,0-1 0 0 0,1 1 0 0 0,0 0 0 0 0,0 1 0 0 0,0-1 0 0 0,1 0 0 0 0,-1 1 0 0 0,2 0-1 0 0,-1-1 1 0 0,1 1 0 0 0,0 0 0 0 0,0 0 0 0 0,1 8 0 0 0,0-5-4 0 0,1 0 1 0 0,0 0-1 0 0,1 0 0 0 0,0 0 1 0 0,1 0-1 0 0,0 0 0 0 0,0-1 0 0 0,1 1 1 0 0,6 10-1 0 0,-5-11 2 0 0,1 0 0 0 0,-1 0 0 0 0,1 0 0 0 0,1-1 0 0 0,0 0 0 0 0,0 0 1 0 0,0 0-1 0 0,1-1 0 0 0,0 0 0 0 0,1-1 0 0 0,0 0 0 0 0,0 0 0 0 0,0-1 0 0 0,0 0 0 0 0,1-1 0 0 0,0 0 0 0 0,0 0 0 0 0,0-1 0 0 0,14 3 0 0 0,-19-6-106 0 0,0 0-1 0 0,0 0 1 0 0,0-1-1 0 0,0 0 1 0 0,0 0-1 0 0,-1 0 1 0 0,1 0-1 0 0,0-1 0 0 0,-1 1 1 0 0,1-1-1 0 0,-1 0 1 0 0,0-1-1 0 0,0 1 1 0 0,1-1-1 0 0,-2 0 1 0 0,1 0-1 0 0,0 0 0 0 0,-1-1 1 0 0,1 1-1 0 0,-1-1 1 0 0,0 1-1 0 0,0-1 1 0 0,0 0-1 0 0,-1-1 0 0 0,3-4 1 0 0,5-9-881 0 0,-2 0-1 0 0,0-1 1 0 0,-1 0 0 0 0,8-33-1 0 0,-13 41 879 0 0,-1 0-1 0 0,0 0 0 0 0,0 0 1 0 0,-1 0-1 0 0,-1 0 0 0 0,0 1 1 0 0,0-1-1 0 0,-1 0 0 0 0,0 0 0 0 0,-8-20 1 0 0,8 23 252 0 0,1 5 51 0 0,0 1 0 0 0,1-1 0 0 0,-1 0-1 0 0,1 0 1 0 0,0 1 0 0 0,0-1 0 0 0,0 0-1 0 0,0 1 1 0 0,0-1 0 0 0,1 0 0 0 0,-1 0-1 0 0,1 1 1 0 0,-1-1 0 0 0,1 1 0 0 0,0-1-1 0 0,0 0 1 0 0,0 1 0 0 0,1 0-1 0 0,-1-1 1 0 0,1 1 0 0 0,-1 0 0 0 0,1 0-1 0 0,0-1 1 0 0,0 1 0 0 0,-1 1 0 0 0,2-1-1 0 0,-1 0 1 0 0,0 0 0 0 0,0 1 0 0 0,0-1-1 0 0,1 1 1 0 0,4-2 0 0 0,5-3 377 0 0,1 2-1 0 0,0-1 1 0 0,0 2 0 0 0,0 0 0 0 0,16-2-1 0 0,-27 5-531 0 0,-1 0-1 0 0,1 0 0 0 0,-1-1 1 0 0,0 1-1 0 0,1 0 0 0 0,-1-1 0 0 0,1 0 1 0 0,-1 1-1 0 0,0-1 0 0 0,0 0 1 0 0,1 1-1 0 0,-1-1 0 0 0,0 0 0 0 0,0 0 1 0 0,0 0-1 0 0,1-1 0 0 0,-5-2 263 0 0,-13 5-36 0 0,7 2-199 0 0,-1 0 0 0 0,0 0 0 0 0,1 1 0 0 0,0 1 0 0 0,0-1 0 0 0,0 1 0 0 0,0 1 0 0 0,1 0 0 0 0,0 0 0 0 0,0 0 0 0 0,0 1 0 0 0,1 0 0 0 0,0 1 0 0 0,1 0 0 0 0,0 0 1 0 0,0 0-1 0 0,-6 12 0 0 0,8-12-57 0 0,0 0 0 0 0,1 0 1 0 0,1 0-1 0 0,-1 0 0 0 0,1 0 1 0 0,0 0-1 0 0,1 1 0 0 0,0-1 1 0 0,0 1-1 0 0,1-1 1 0 0,0 1-1 0 0,1-1 0 0 0,0 0 1 0 0,0 1-1 0 0,0-1 0 0 0,1 0 1 0 0,1 1-1 0 0,-1-1 0 0 0,1 0 1 0 0,1-1-1 0 0,4 9 0 0 0,-5-10-58 0 0,1 0 0 0 0,-1-1 0 0 0,1 1-1 0 0,1-1 1 0 0,-1 0 0 0 0,1 0 0 0 0,0 0-1 0 0,0-1 1 0 0,0 0 0 0 0,0 0 0 0 0,13 7-1 0 0,-13-9-211 0 0,0 0-1 0 0,1 0 1 0 0,0 0-1 0 0,-1-1 0 0 0,1 0 1 0 0,0 0-1 0 0,-1 0 0 0 0,1-1 1 0 0,0 0-1 0 0,0 0 1 0 0,0 0-1 0 0,-1-1 0 0 0,1 0 1 0 0,0 0-1 0 0,0-1 0 0 0,-1 1 1 0 0,1-1-1 0 0,-1 0 1 0 0,0-1-1 0 0,1 1 0 0 0,8-7 1 0 0,-8 5 145 0 0,0 0 0 0 0,-1 0 0 0 0,0 0 0 0 0,0-1 0 0 0,0 0 1 0 0,0 0-1 0 0,-1-1 0 0 0,0 1 0 0 0,6-10 0 0 0,-2-2 168 0 0,-1 1 0 0 0,8-23 0 0 0,-8 17 318 0 0,-21 65 3602 0 0,-16 52-3177 0 0,28-89-773 0 0,1-1 1 0 0,-1 1 0 0 0,1-1-1 0 0,0 1 1 0 0,1-1 0 0 0,-1 1-1 0 0,2 9 1 0 0,-1-14-13 0 0,0 0 0 0 0,0 0 0 0 0,0-1 1 0 0,0 1-1 0 0,1 0 0 0 0,-1 0 0 0 0,0 0 0 0 0,1 0 0 0 0,-1 0 1 0 0,1-1-1 0 0,-1 1 0 0 0,1 0 0 0 0,-1 0 0 0 0,1-1 1 0 0,0 1-1 0 0,-1 0 0 0 0,1-1 0 0 0,0 1 0 0 0,0-1 0 0 0,0 2 1 0 0,1-2-10 0 0,-1 0 1 0 0,1 1-1 0 0,0-1 1 0 0,-1 0-1 0 0,1 1 1 0 0,0-1-1 0 0,-1 0 0 0 0,1 0 1 0 0,-1 0-1 0 0,1-1 1 0 0,0 1-1 0 0,-1 0 1 0 0,1-1-1 0 0,-1 1 1 0 0,3-2-1 0 0,9-2-214 0 0,-1-1 0 0 0,0-1 0 0 0,-1 0 0 0 0,1-1 0 0 0,-1 0 0 0 0,-1 0 0 0 0,1-2 0 0 0,-1 1 0 0 0,12-14 0 0 0,-5 3 154 0 0,-1-1 1 0 0,-1-1-1 0 0,22-39 1 0 0,-35 85 6158 0 0,-5 18-5297 0 0,-1-3-602 0 0,-6 97 443 0 0,10-121-854 0 0,0 0 1 0 0,2 0-1 0 0,0 0 1 0 0,1 0-1 0 0,0 0 1 0 0,8 20-1 0 0,-9-31-383 0 0,0-1 1 0 0,0 0-1 0 0,0 0 0 0 0,0 0 0 0 0,1 0 1 0 0,4 4-1 0 0,-6-6-440 0 0,1 0 0 0 0,-1-1 0 0 0,1 0 0 0 0,0 1 0 0 0,-1-1 0 0 0,1 0 0 0 0,0 0 0 0 0,0 0 0 0 0,4 2 0 0 0,1-2-4876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6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0 296 11562 0 0,'0'2'410'0'0,"0"-1"0"0"0,0 1-1 0 0,0-1 1 0 0,0 1-1 0 0,0-1 1 0 0,1 1 0 0 0,-1-1-1 0 0,0 1 1 0 0,1-1-1 0 0,-1 1 1 0 0,1-1 0 0 0,0 1-1 0 0,-1-1 1 0 0,1 0-1 0 0,0 1 1 0 0,0-1 0 0 0,0 0-1 0 0,0 0 1 0 0,0 0-1 0 0,0 0 1 0 0,0 1 0 0 0,0-1-1 0 0,0-1 1 0 0,1 1-1 0 0,1 1 1 0 0,0-1-171 0 0,0 0-1 0 0,0 0 1 0 0,0 0 0 0 0,1-1 0 0 0,-1 1-1 0 0,0-1 1 0 0,0 0 0 0 0,1 0-1 0 0,-1 0 1 0 0,0 0 0 0 0,5-1 0 0 0,7-3-279 0 0,0 0 0 0 0,-1 0 0 0 0,0-1 0 0 0,16-8 0 0 0,-20 7-651 0 0,0 1-1 0 0,-1-1 1 0 0,18-15-1 0 0,-18 14-672 0 0,-1-1 0 0 0,-1 0 0 0 0,1-1 1 0 0,-1 1-1 0 0,-1-1 0 0 0,0-1 0 0 0,7-13 0 0 0,-10 17 786 0 0,0-1 0 0 0,-1 1 0 0 0,0 0 0 0 0,0-1 0 0 0,0 0 0 0 0,-1 1 0 0 0,0-1 0 0 0,0 0 0 0 0,-1 0 0 0 0,0 1 0 0 0,0-1 0 0 0,-2-11-1 0 0,0 12 907 0 0,1 0-1 0 0,-1 0 0 0 0,0 0 0 0 0,-1 1 0 0 0,1-1 1 0 0,-1 1-1 0 0,0-1 0 0 0,-1 1 0 0 0,-6-8 0 0 0,-2 1 785 0 0,-7 0 5601 0 0,18 12-6462 0 0,0 0 1 0 0,0 0-1 0 0,0 0 1 0 0,0 0-1 0 0,0 0 0 0 0,0 1 1 0 0,0-1-1 0 0,0 0 1 0 0,0 0-1 0 0,0 1 0 0 0,0-1 1 0 0,0 0-1 0 0,0 1 1 0 0,1-1-1 0 0,-1 1 0 0 0,0-1 1 0 0,0 1-1 0 0,0-1 1 0 0,1 1-1 0 0,-1 0 0 0 0,0-1 1 0 0,1 1-1 0 0,-1 0 1 0 0,0 0-1 0 0,1-1 0 0 0,-1 1 1 0 0,1 0-1 0 0,0 0 1 0 0,-1 0-1 0 0,1 0 0 0 0,-1 0 1 0 0,1-1-1 0 0,0 1 1 0 0,0 0-1 0 0,0 0 0 0 0,-1 0 1 0 0,1 0-1 0 0,0 1 1 0 0,-5 23 268 0 0,2 0 1 0 0,0 0 0 0 0,1 1 0 0 0,2 30-1 0 0,15 101-662 0 0,-15-152-1 0 0,11 48-1585 0 0,-10-51 1334 0 0,-1 0-1 0 0,1 0 1 0 0,0 0-1 0 0,0 0 1 0 0,0 0-1 0 0,0 0 1 0 0,0 0-1 0 0,0 0 1 0 0,0 0-1 0 0,1 0 1 0 0,-1 0-1 0 0,1-1 1 0 0,-1 1 0 0 0,1-1-1 0 0,0 1 1 0 0,0-1-1 0 0,-1 0 1 0 0,1 1-1 0 0,4 1 1 0 0,-4-3-13 0 0,0 0 1 0 0,0 0 0 0 0,0 0-1 0 0,0-1 1 0 0,0 1 0 0 0,-1-1-1 0 0,1 1 1 0 0,0-1 0 0 0,0 1-1 0 0,0-1 1 0 0,-1 0 0 0 0,1 0-1 0 0,0 0 1 0 0,-1 0 0 0 0,1 0-1 0 0,-1 0 1 0 0,1 0 0 0 0,-1-1-1 0 0,0 1 1 0 0,1 0 0 0 0,-1-1 0 0 0,0 1-1 0 0,2-4 1 0 0,24-38-1849 0 0,-17 21 2949 0 0,-1-1 0 0 0,-1 0-1 0 0,-1 0 1 0 0,6-41 0 0 0,-6 30 4828 0 0,14-42 1 0 0,-16 66-1556 0 0,-4 20-2076 0 0,-4 19-1038 0 0,-6 21-658 0 0,0-7-683 0 0,2 1 0 0 0,2 0-1 0 0,0 77 1 0 0,13-76-5028 0 0,-8-43 4764 0 0,1 0 1 0 0,0 0-1 0 0,0 0 0 0 0,0-1 1 0 0,-1 1-1 0 0,2 0 0 0 0,-1-1 1 0 0,0 1-1 0 0,0 0 1 0 0,0-1-1 0 0,1 1 0 0 0,1 1 1 0 0,4-1-5389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6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64 8666 0 0,'19'-63'14535'0'0,"-50"136"-10909"0"0,-8 1-3800 0 0,2-4-1747 0 0,39-72 1737 0 0,1 0 0 0 0,0 0 0 0 0,0 1 0 0 0,-1-1 0 0 0,1 1 0 0 0,0 0 0 0 0,0 0-1 0 0,0 0 1 0 0,0 0 0 0 0,0 1 0 0 0,0-1 0 0 0,1 1 0 0 0,3 0 0 0 0,66-7 311 0 0,-46 5-362 0 0,8 1-1011 0 0,-12 6-7074 0 0,-34-1 1337 0 0,-3 10 7977 0 0,-9 15 8337 0 0,8 2-2493 0 0,2 1-3660 0 0,9-22-3313 0 0,1 0 1 0 0,-2 1-1 0 0,0-2 0 0 0,0 1 0 0 0,0-1 1 0 0,-1 1-1 0 0,-13 14 0 0 0,10-14-948 0 0,18-14 692 0 0,11-5 709 0 0,2 3-281 0 0,-1 1 1 0 0,37-3-1 0 0,-16 10-4138 0 0,-31 4-4497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6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13763 0 0,'43'-2'10117'0'0,"-29"1"-9317"0"0,0 0 1 0 0,0 1-1 0 0,18 2 1 0 0,-27-1-790 0 0,-1 0 0 0 0,1 0 1 0 0,-1 0-1 0 0,1 1 0 0 0,-1 0 1 0 0,1 0-1 0 0,-1 0 0 0 0,0 0 1 0 0,0 0-1 0 0,0 1 0 0 0,0 0 1 0 0,0 0-1 0 0,5 6 0 0 0,-5-5 71 0 0,-1 0 0 0 0,0 0 0 0 0,0 1-1 0 0,0-1 1 0 0,0 1 0 0 0,-1 0 0 0 0,0 0-1 0 0,0 0 1 0 0,0 0 0 0 0,2 10 0 0 0,0 19-2875 0 0,-4-17-2073 0 0,0 0-3326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8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8 11723 0 0,'-2'0'569'0'0,"0"0"0"0"0,0 0 0 0 0,0 0 0 0 0,1 0 0 0 0,-1 0 0 0 0,0 0 0 0 0,0 1 1 0 0,0-1-1 0 0,0 1 0 0 0,1-1 0 0 0,-1 1 0 0 0,0-1 0 0 0,1 1 0 0 0,-1 0 1 0 0,0 0-1 0 0,1 0 0 0 0,-1 0 0 0 0,1 0 0 0 0,-1 0 0 0 0,0 2 0 0 0,2-2-517 0 0,0 0 0 0 0,1-1 0 0 0,-1 1 0 0 0,0-1 0 0 0,1 1 0 0 0,-1-1 0 0 0,1 1 1 0 0,-1-1-1 0 0,1 1 0 0 0,0-1 0 0 0,-1 1 0 0 0,1-1 0 0 0,-1 1 0 0 0,1-1 0 0 0,0 0 0 0 0,-1 0 0 0 0,1 1 0 0 0,0-1 0 0 0,-1 0 0 0 0,1 0 0 0 0,0 0 0 0 0,0 1 0 0 0,-1-1 0 0 0,2 0 0 0 0,22 4 261 0 0,-23-3-252 0 0,26 3 112 0 0,-1-2-1 0 0,0 0 0 0 0,1-2 0 0 0,-1 0 1 0 0,1-2-1 0 0,49-10 0 0 0,-76 12-170 0 0,1 0-1 0 0,-1 0 1 0 0,0 0 0 0 0,0 0-1 0 0,1 0 1 0 0,-1 0 0 0 0,0 0-1 0 0,0 0 1 0 0,1 0 0 0 0,-1 0 0 0 0,0-1-1 0 0,1 1 1 0 0,-1 0 0 0 0,0 0-1 0 0,0 0 1 0 0,0 0 0 0 0,1 0-1 0 0,-1 0 1 0 0,0-1 0 0 0,0 1-1 0 0,1 0 1 0 0,-1 0 0 0 0,0 0-1 0 0,0 0 1 0 0,0-1 0 0 0,0 1-1 0 0,1 0 1 0 0,-1 0 0 0 0,0-1 0 0 0,0 1-1 0 0,0 0 1 0 0,0 0 0 0 0,0-1-1 0 0,0 1 1 0 0,0 0 0 0 0,0 0-1 0 0,0-1 1 0 0,1 1 0 0 0,-1 0-1 0 0,0 0 1 0 0,0-1 0 0 0,0 1-1 0 0,-1-1 1 0 0,-10-7-162 0 0,-20-3-137 0 0,24 10 279 0 0,1 0-1 0 0,0 1 0 0 0,-1 0 1 0 0,1 0-1 0 0,0 1 0 0 0,0-1 0 0 0,-1 1 1 0 0,1 1-1 0 0,0-1 0 0 0,0 1 1 0 0,0 0-1 0 0,0 0 0 0 0,1 1 1 0 0,-1 0-1 0 0,0 0 0 0 0,1 0 1 0 0,0 1-1 0 0,0-1 0 0 0,0 1 0 0 0,-6 6 1 0 0,5-3 37 0 0,0-1 0 0 0,1 1 1 0 0,0 0-1 0 0,0 1 0 0 0,0-1 0 0 0,1 1 1 0 0,0 0-1 0 0,0 0 0 0 0,1 0 0 0 0,0 1 1 0 0,1-1-1 0 0,0 1 0 0 0,-2 16 1 0 0,3-12-17 0 0,0 0 1 0 0,2 0 0 0 0,-1 0 0 0 0,1 1 0 0 0,1-1 0 0 0,1 0 0 0 0,0 0 0 0 0,0-1 0 0 0,1 1 0 0 0,8 17 0 0 0,-9-24-10 0 0,0-1 1 0 0,1 1-1 0 0,-1-1 1 0 0,1 0 0 0 0,0 0-1 0 0,0 0 1 0 0,1 0-1 0 0,-1-1 1 0 0,1 0 0 0 0,0 0-1 0 0,0 0 1 0 0,0-1-1 0 0,1 0 1 0 0,0 0 0 0 0,-1 0-1 0 0,1 0 1 0 0,0-1-1 0 0,0 0 1 0 0,0 0 0 0 0,0-1-1 0 0,1 0 1 0 0,-1 0-1 0 0,11 1 1 0 0,-8-2-324 0 0,-1-1-1 0 0,1 1 1 0 0,-1-1 0 0 0,1-1-1 0 0,-1 1 1 0 0,1-1 0 0 0,-1-1-1 0 0,0 0 1 0 0,10-4 0 0 0,-9 2-472 0 0,-1 0 1 0 0,1-1 0 0 0,-1 0 0 0 0,0 0 0 0 0,0-1-1 0 0,-1 0 1 0 0,1 0 0 0 0,-2-1 0 0 0,1 0 0 0 0,-1 0-1 0 0,8-15 1 0 0,-7 12 147 0 0,-2-1 1 0 0,1-1-1 0 0,-2 1 1 0 0,1-1-1 0 0,-2 1 0 0 0,0-1 1 0 0,0 0-1 0 0,1-24 0 0 0,-4 25 1130 0 0,0 1-1 0 0,-1-1 1 0 0,0 1-1 0 0,-1 0 1 0 0,0-1-1 0 0,-4-11 1 0 0,5 20 9 0 0,0 1 0 0 0,0-1 0 0 0,0 1 0 0 0,0 0 1 0 0,0-1-1 0 0,0 1 0 0 0,-1 0 0 0 0,0 0 0 0 0,-1-2 0 0 0,-6 2 3893 0 0,1 16-1699 0 0,1 11-1945 0 0,2 1-1 0 0,1 0 1 0 0,-1 50 0 0 0,2-22-528 0 0,1-36-188 0 0,0-7-4 0 0,1 0-1 0 0,0 1 1 0 0,1-1 0 0 0,0 1 0 0 0,1-1 0 0 0,0 0-1 0 0,5 20 1 0 0,-6-30-20 0 0,1 0-1 0 0,-1-1 0 0 0,0 1 1 0 0,1 0-1 0 0,-1-1 0 0 0,0 1 1 0 0,1 0-1 0 0,-1-1 0 0 0,1 1 1 0 0,-1-1-1 0 0,1 1 1 0 0,0-1-1 0 0,-1 1 0 0 0,1-1 1 0 0,-1 1-1 0 0,1-1 0 0 0,0 0 1 0 0,-1 1-1 0 0,1-1 1 0 0,0 0-1 0 0,0 0 0 0 0,-1 1 1 0 0,1-1-1 0 0,0 0 0 0 0,1 0 1 0 0,22-6-180 0 0,17-19-357 0 0,-26 13-686 0 0,-1 1 0 0 0,0-2 0 0 0,-1 0 0 0 0,13-16 0 0 0,-20 21 243 0 0,-1 0 1 0 0,1 0-1 0 0,-2-1 1 0 0,1 0-1 0 0,-1 0 1 0 0,-1 0-1 0 0,1-1 1 0 0,-2 1-1 0 0,3-14 1 0 0,-1-4-545 0 0,1-6 8635 0 0,-4 35-5085 0 0,-2 19 1927 0 0,-7 64 701 0 0,-1 19-3383 0 0,8-89-2035 0 0,1 1 0 0 0,1 0 0 0 0,1 0 0 0 0,4 20 0 0 0,-1-24-3069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8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72 14739 0 0,'0'0'275'0'0,"-1"0"1"0"0,0 0-1 0 0,1 0 0 0 0,-1 0 1 0 0,0 0-1 0 0,1 0 0 0 0,-1 0 1 0 0,1 0-1 0 0,-1 0 0 0 0,0-1 1 0 0,1 1-1 0 0,-1 0 0 0 0,0 0 1 0 0,1-1-1 0 0,-1 1 0 0 0,1 0 1 0 0,-1-1-1 0 0,1 1 0 0 0,-1-1 0 0 0,1 1 1 0 0,-1-1-1 0 0,1 1 0 0 0,-1-1 1 0 0,1 1-1 0 0,0-1 0 0 0,-1 1 1 0 0,1-1-1 0 0,0 0 0 0 0,0 1 1 0 0,-1-1-1 0 0,1 1 0 0 0,0-1 1 0 0,0-1-1 0 0,0 1-62 0 0,0-1 0 0 0,1 1 0 0 0,-1-1 0 0 0,1 1 0 0 0,0-1 0 0 0,0 1 0 0 0,-1-1 1 0 0,1 1-1 0 0,0 0 0 0 0,0-1 0 0 0,0 1 0 0 0,0 0 0 0 0,2-2 0 0 0,2-2-77 0 0,1 1-1 0 0,-1-1 1 0 0,1 1 0 0 0,0 0-1 0 0,1 0 1 0 0,6-3 0 0 0,-10 6-122 0 0,1 0 0 0 0,-1 1 1 0 0,0-1-1 0 0,1 0 1 0 0,-1 1-1 0 0,0 0 0 0 0,1 0 1 0 0,-1 0-1 0 0,1 0 1 0 0,-1 1-1 0 0,0-1 0 0 0,1 1 1 0 0,-1 0-1 0 0,0 0 0 0 0,1 0 1 0 0,-1 0-1 0 0,0 1 1 0 0,0-1-1 0 0,0 1 0 0 0,0 0 1 0 0,-1 0-1 0 0,1 0 1 0 0,0 0-1 0 0,-1 0 0 0 0,1 1 1 0 0,-1-1-1 0 0,0 1 0 0 0,0-1 1 0 0,0 1-1 0 0,3 5 1 0 0,0 0-42 0 0,0 1 1 0 0,0 0-1 0 0,-1 1 1 0 0,-1-1-1 0 0,0 1 1 0 0,0-1-1 0 0,0 1 1 0 0,-1 0-1 0 0,0 12 1 0 0,-4 136-3387 0 0,0-106-1270 0 0,1 0-4157 0 0,1-51 8439 0 0,0 0 0 0 0,0 0-1 0 0,0 0 1 0 0,0 0 0 0 0,0-1-1 0 0,0 1 1 0 0,0 0 0 0 0,0 0-1 0 0,0 0 1 0 0,0-1 0 0 0,1 1-1 0 0,-1 0 1 0 0,0 0 0 0 0,1 0-1 0 0,-1-1 1 0 0,1 1 0 0 0,0 1-1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8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1 145 5721 0 0,'4'-18'1426'0'0,"16"-52"4428"0"0,-18 65-4880 0 0,0-1 0 0 0,0 1 0 0 0,1 0 1 0 0,0-1-1 0 0,0 1 0 0 0,0 0 0 0 0,1 1 0 0 0,0-1 0 0 0,6-6 0 0 0,-10 11-909 0 0,0 0 1 0 0,1 0-1 0 0,-1 0 0 0 0,0 0 1 0 0,1 0-1 0 0,-1 0 0 0 0,0 0 0 0 0,1 0 1 0 0,-1 0-1 0 0,0 1 0 0 0,0-1 1 0 0,1 0-1 0 0,-1 0 0 0 0,0 0 0 0 0,0 0 1 0 0,1 0-1 0 0,-1 1 0 0 0,0-1 1 0 0,0 0-1 0 0,1 0 0 0 0,-1 1 0 0 0,0-1 1 0 0,0 0-1 0 0,0 0 0 0 0,1 0 1 0 0,-1 1-1 0 0,0-1 0 0 0,0 0 0 0 0,0 1 1 0 0,0-1-1 0 0,0 0 0 0 0,0 0 1 0 0,0 1-1 0 0,0-1 0 0 0,0 0 0 0 0,0 1 1 0 0,0-1-1 0 0,0 0 0 0 0,0 1 1 0 0,0-1-1 0 0,0 0 0 0 0,0 1 0 0 0,0-1 1 0 0,0 0-1 0 0,0 1 0 0 0,2 17 456 0 0,-7 145 440 0 0,2 7-2196 0 0,7-151 395 0 0,-4-19 815 0 0,0 1 0 0 0,0-1 0 0 0,0 0 0 0 0,1 0 0 0 0,-1 1 1 0 0,0-1-1 0 0,0 0 0 0 0,1 0 0 0 0,-1 0 0 0 0,0 1 0 0 0,0-1 0 0 0,1 0 0 0 0,-1 0 0 0 0,0 0 0 0 0,1 0 0 0 0,-1 0 0 0 0,0 0 0 0 0,1 1 1 0 0,-1-1-1 0 0,0 0 0 0 0,1 0 0 0 0,-1 0 0 0 0,0 0 0 0 0,1 0 0 0 0,-1 0 0 0 0,0 0 0 0 0,1 0 0 0 0,0-1 0 0 0,2 0-67 0 0,0-1-1 0 0,-1 1 0 0 0,1-1 0 0 0,0 0 1 0 0,0 0-1 0 0,-1 0 0 0 0,4-4 0 0 0,2-1 134 0 0,9-8-380 0 0,32-19 0 0 0,-2 5-4964 0 0,-46 29 5132 0 0,1-1-305 0 0,-1 0-1 0 0,0 0 1 0 0,1 0 0 0 0,-1 0-1 0 0,0-1 1 0 0,1 1 0 0 0,-1 0 0 0 0,0-1-1 0 0,0 1 1 0 0,0-1 0 0 0,0 1 0 0 0,0-2-1 0 0,3-5-1922 0 0,7 0-3489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9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20 11242 0 0,'-1'0'384'0'0,"1"0"-1"0"0,-1-1 0 0 0,1 1 0 0 0,-4-3 2683 0 0,4 3-2683 0 0,-1-1 0 0 0,1 1 1 0 0,0-1-1 0 0,-1 1 0 0 0,1-1 0 0 0,0 1 0 0 0,0-1 1 0 0,0 1-1 0 0,-1-1 0 0 0,1 1 0 0 0,0-1 0 0 0,0 1 1 0 0,0-1-1 0 0,0 1 0 0 0,0-1 0 0 0,0 0 1 0 0,0 1-1 0 0,0-2 0 0 0,1 2-143 0 0,0-1 0 0 0,0 1 0 0 0,-1-1-1 0 0,1 1 1 0 0,0-1 0 0 0,0 1 0 0 0,0-1 0 0 0,0 1 0 0 0,0 0 0 0 0,0 0 0 0 0,0-1 0 0 0,0 1-1 0 0,0 0 1 0 0,0 0 0 0 0,2 0 0 0 0,54 3-1437 0 0,-46-2 2088 0 0,60 8-1708 0 0,-26 5-5583 0 0,-66-15-10717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9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48 138 6993 0 0,'-2'1'305'0'0,"-30"29"5848"0"0,30-28-5837 0 0,1-1 1 0 0,0 1 0 0 0,0-1 0 0 0,0 1-1 0 0,0-1 1 0 0,0 1 0 0 0,0 0 0 0 0,0 0-1 0 0,0-1 1 0 0,1 1 0 0 0,-1 0 0 0 0,0 0-1 0 0,1 0 1 0 0,0 0 0 0 0,-1 0 0 0 0,1 0-1 0 0,0 0 1 0 0,0-1 0 0 0,1 5 0 0 0,-1-5-176 0 0,1 0 1 0 0,-1 0-1 0 0,1 0 1 0 0,0 0 0 0 0,-1 0-1 0 0,1 0 1 0 0,0-1-1 0 0,0 1 1 0 0,0 0 0 0 0,-1 0-1 0 0,1-1 1 0 0,0 1-1 0 0,0 0 1 0 0,0-1-1 0 0,0 1 1 0 0,0-1 0 0 0,0 0-1 0 0,0 1 1 0 0,0-1-1 0 0,0 0 1 0 0,2 1 0 0 0,28 3 1104 0 0,-23-4-882 0 0,99 5 1462 0 0,-71-5-2315 0 0,0 1 1 0 0,58 11-1 0 0,-94-12 463 0 0,1 0 1 0 0,-1 0 0 0 0,0 0-1 0 0,0 0 1 0 0,0 0 0 0 0,0 0-1 0 0,0 0 1 0 0,0 0 0 0 0,0 0 0 0 0,1 0-1 0 0,-1 0 1 0 0,0 0 0 0 0,0 0-1 0 0,0 0 1 0 0,0 1 0 0 0,0-1-1 0 0,0 0 1 0 0,0 0 0 0 0,0 0-1 0 0,0 0 1 0 0,0 0 0 0 0,0 0 0 0 0,0 0-1 0 0,1 0 1 0 0,-1 0 0 0 0,0 0-1 0 0,0 1 1 0 0,0-1 0 0 0,0 0-1 0 0,0 0 1 0 0,0 0 0 0 0,0 0-1 0 0,0 0 1 0 0,0 0 0 0 0,0 0-1 0 0,0 1 1 0 0,0-1 0 0 0,0 0 0 0 0,0 0-1 0 0,0 0 1 0 0,0 0 0 0 0,0 0-1 0 0,0 0 1 0 0,0 0 0 0 0,0 0-1 0 0,-1 1 1 0 0,1-1 0 0 0,0 0-1 0 0,0 0 1 0 0,0 0 0 0 0,0 0 0 0 0,0 0-1 0 0,0 0 1 0 0,0 0 0 0 0,0 0-1 0 0,0 0 1 0 0,0 0 0 0 0,0 1-1 0 0,-1-1 1 0 0,1 0 0 0 0,0 0-1 0 0,0 0 1 0 0,0 0 0 0 0,0 0-1 0 0,-12 8-274 0 0,-16 7 612 0 0,28-15-335 0 0,-9 4 226 0 0,0 1-1 0 0,0 0 1 0 0,1 1-1 0 0,0-1 1 0 0,0 2-1 0 0,0-1 1 0 0,-11 14-1 0 0,17-17-167 0 0,-1 0 1 0 0,1 0-1 0 0,-1 0 0 0 0,1 1 0 0 0,0-1 0 0 0,1 1 0 0 0,-1-1 1 0 0,1 1-1 0 0,-1 0 0 0 0,1 0 0 0 0,0-1 0 0 0,0 1 0 0 0,1 0 0 0 0,-1 0 1 0 0,1 0-1 0 0,0 0 0 0 0,0 0 0 0 0,0 0 0 0 0,0 0 0 0 0,1 0 1 0 0,0 0-1 0 0,1 5 0 0 0,-1-8-29 0 0,-1 1 0 0 0,1-1 0 0 0,-1 0-1 0 0,1 0 1 0 0,-1 0 0 0 0,1 0 0 0 0,0 0 0 0 0,-1 1 0 0 0,1-1 0 0 0,0-1 0 0 0,0 1 0 0 0,0 0 0 0 0,0 0 0 0 0,0 0-1 0 0,0 0 1 0 0,0-1 0 0 0,0 1 0 0 0,0 0 0 0 0,0-1 0 0 0,0 1 0 0 0,0-1 0 0 0,1 1 0 0 0,1 0 0 0 0,-1-1 14 0 0,1 0 0 0 0,0 0 0 0 0,-1 0 1 0 0,1 0-1 0 0,-1-1 0 0 0,1 1 0 0 0,-1-1 0 0 0,1 0 1 0 0,-1 1-1 0 0,1-1 0 0 0,2-2 0 0 0,2 0 33 0 0,0-1-1 0 0,0 0 1 0 0,-1-1-1 0 0,1 1 1 0 0,-1-1-1 0 0,10-10 1 0 0,-9 6-10 0 0,0 1-1 0 0,-1-1 1 0 0,0-1 0 0 0,-1 1 0 0 0,0-1-1 0 0,0 0 1 0 0,-1 0 0 0 0,0 0-1 0 0,3-14 1 0 0,-6 17-619 0 0,0-1 0 0 0,0 1 0 0 0,0-1 0 0 0,-1 0 0 0 0,-2-14 0 0 0,1 16-923 0 0,0-1-1 0 0,-1 1 1 0 0,1 0-1 0 0,-2 0 1 0 0,1 0-1 0 0,0 0 1 0 0,-7-9-1 0 0,0 0-5469 0 0</inkml:trace>
  <inkml:trace contextRef="#ctx0" brushRef="#br0" timeOffset="1">452 0 11018 0 0,'9'5'9825'0'0,"-8"-4"-9378"0"0,3 14 3622 0 0,-3 20-3628 0 0,-1-28 479 0 0,3 252-123 0 0,-4-255-814 0 0,1-1 1 0 0,0 1-1 0 0,0-1 1 0 0,0 1-1 0 0,1-1 1 0 0,-1 0-1 0 0,1 1 1 0 0,0-1-1 0 0,0 1 1 0 0,2 3-1 0 0,-2-6 5 0 0,0 0 0 0 0,0 0 0 0 0,0 0 0 0 0,-1 0 1 0 0,2 0-1 0 0,-1-1 0 0 0,0 1 0 0 0,0 0 0 0 0,0-1 0 0 0,0 1 0 0 0,0-1 0 0 0,0 1 0 0 0,1-1 0 0 0,-1 1 0 0 0,0-1 0 0 0,0 0 1 0 0,1 0-1 0 0,-1 0 0 0 0,0 0 0 0 0,0 0 0 0 0,1 0 0 0 0,-1 0 0 0 0,0 0 0 0 0,1 0 0 0 0,-1 0 0 0 0,0-1 0 0 0,0 1 0 0 0,1 0 1 0 0,-1-1-1 0 0,2-1 0 0 0,7-2-39 0 0,1 0 1 0 0,-1-1-1 0 0,-1-1 0 0 0,1 0 1 0 0,-1 0-1 0 0,0-1 1 0 0,16-15-1 0 0,9-11-3625 0 0,-27 26 2234 0 0,-6 6 568 0 0,1-1 0 0 0,-1 0 0 0 0,1 1 0 0 0,-1-1 0 0 0,0 0-1 0 0,0 0 1 0 0,0 1 0 0 0,0-1 0 0 0,0 0 0 0 0,1-4 0 0 0,1-7-6585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9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12 12819 0 0,'-7'-11'7710'0'0,"1"13"-3323"0"0,0 23-2584 0 0,6-17-1758 0 0,0-1-1 0 0,0 1 1 0 0,0 0-1 0 0,1-1 1 0 0,0 1-1 0 0,0-1 1 0 0,1 1-1 0 0,0-1 1 0 0,0 1 0 0 0,1-1-1 0 0,0 0 1 0 0,6 11-1 0 0,-6-14-40 0 0,1 1 1 0 0,-1-1-1 0 0,1 0 0 0 0,0 0 0 0 0,0 0 0 0 0,0 0 1 0 0,1-1-1 0 0,0 0 0 0 0,-1 0 0 0 0,1 0 0 0 0,0 0 1 0 0,0-1-1 0 0,0 0 0 0 0,1 0 0 0 0,-1 0 0 0 0,0-1 1 0 0,11 2-1 0 0,10 0-57 0 0,1-1 0 0 0,-1-1 0 0 0,40-3 0 0 0,-5-6-2896 0 0,-48 3-206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0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11490 0 0,'-1'2'719'0'0,"0"0"-1"0"0,1 0 0 0 0,-1 0 0 0 0,1 0 0 0 0,-1 1 0 0 0,1-1 0 0 0,0 0 0 0 0,-1 0 0 0 0,1 0 0 0 0,1 0 0 0 0,-1 1 0 0 0,1 2 0 0 0,-1-3-445 0 0,0-1 0 0 0,1 0 1 0 0,-1 0-1 0 0,1 0 0 0 0,0 0 0 0 0,-1 0 0 0 0,1 0 1 0 0,0 0-1 0 0,-1 0 0 0 0,1-1 0 0 0,0 1 0 0 0,0 0 1 0 0,0 0-1 0 0,0 0 0 0 0,0-1 0 0 0,0 1 0 0 0,2 0 0 0 0,3 1-95 0 0,0 0-1 0 0,0-1 0 0 0,0 1 0 0 0,1-2 0 0 0,-1 1 0 0 0,0-1 0 0 0,10 0 0 0 0,1 0-186 0 0,1-1 0 0 0,27-5-1 0 0,-39 5-25 0 0,0 0 0 0 0,0-1-1 0 0,0 0 1 0 0,0 0-1 0 0,0-1 1 0 0,-1 1 0 0 0,1-1-1 0 0,-1 0 1 0 0,0-1 0 0 0,0 1-1 0 0,5-5 1 0 0,-15 14 137 0 0,0 0 0 0 0,0 0 0 0 0,1 0 0 0 0,0 1 0 0 0,1-1 0 0 0,-1 1 0 0 0,1 0 0 0 0,0 0 0 0 0,1 1 0 0 0,0-1-1 0 0,-2 12 1 0 0,3-16-94 0 0,1 0-1 0 0,0 0 0 0 0,-1 0 1 0 0,1 0-1 0 0,0-1 0 0 0,0 1 1 0 0,1 0-1 0 0,-1 0 0 0 0,1 0 0 0 0,-1 0 1 0 0,1-1-1 0 0,0 1 0 0 0,0 0 1 0 0,0-1-1 0 0,0 1 0 0 0,1-1 1 0 0,-1 1-1 0 0,1-1 0 0 0,0 1 1 0 0,-1-1-1 0 0,1 0 0 0 0,0 0 0 0 0,0 0 1 0 0,0 0-1 0 0,1 0 0 0 0,-1 0 1 0 0,0-1-1 0 0,1 1 0 0 0,-1-1 1 0 0,1 0-1 0 0,-1 0 0 0 0,1 1 0 0 0,0-2 1 0 0,-1 1-1 0 0,1 0 0 0 0,4 0 1 0 0,-1 0-344 0 0,0 0 1 0 0,0-1 0 0 0,0 0-1 0 0,0 0 1 0 0,0 0 0 0 0,0-1 0 0 0,0 1-1 0 0,-1-1 1 0 0,1-1 0 0 0,0 1-1 0 0,0-1 1 0 0,-1 0 0 0 0,11-6-1 0 0,-4 1-2310 0 0,0 0-1 0 0,-1-1 0 0 0,0-1 1 0 0,19-18-1 0 0,-7 4-3633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32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 4705 0 0,'-17'-2'4850'0'0,"29"2"2039"0"0,24 15-5529 0 0,-7 0-1187 0 0,-9-9-123 0 0,-7-2-17 0 0,-1 0 1 0 0,1 1 0 0 0,-1 0-1 0 0,17 10 1 0 0,-26-12 2 0 0,1-1 0 0 0,-1 1 1 0 0,1 0-1 0 0,-1 0 0 0 0,0 0 0 0 0,-1 0 1 0 0,1 1-1 0 0,0-1 0 0 0,-1 1 1 0 0,0 0-1 0 0,0-1 0 0 0,0 1 0 0 0,0 0 1 0 0,-1 0-1 0 0,1 0 0 0 0,-1 0 1 0 0,0 1-1 0 0,0 4 0 0 0,0 5 118 0 0,-1 1 1 0 0,0-1-1 0 0,-1 1 0 0 0,-1 0 1 0 0,0-1-1 0 0,-1 0 1 0 0,-1 0-1 0 0,-9 24 0 0 0,6-16-503 0 0,1 0 1 0 0,-5 29-1 0 0,18-118-8419 0 0,-5 33 5849 0 0,-3-46-1 0 0,0 57 484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0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15075 0 0,'5'7'9275'0'0,"20"6"-8156"0"0,-20-10-274 0 0,35 17 62 0 0,-20-11-675 0 0,37 23 1 0 0,-53-29-228 0 0,1 0 1 0 0,-1 1-1 0 0,0-1 1 0 0,0 1-1 0 0,-1 0 1 0 0,1-1-1 0 0,-1 2 1 0 0,0-1 0 0 0,0 0-1 0 0,0 1 1 0 0,0-1-1 0 0,-1 1 1 0 0,3 7-1 0 0,-4-6-44 0 0,-1 0 1 0 0,1 0-1 0 0,-1 0 0 0 0,0 0 0 0 0,-1 0 0 0 0,0 0 0 0 0,0 0 0 0 0,0 0 1 0 0,-1 0-1 0 0,1-1 0 0 0,-1 1 0 0 0,-1 0 0 0 0,1-1 0 0 0,-1 1 0 0 0,-4 5 1 0 0,-13 40-1248 0 0,20-51 1277 0 0,0 0 0 0 0,0 0 0 0 0,-1 0 0 0 0,1 1-1 0 0,0-1 1 0 0,0 0 0 0 0,0 0 0 0 0,0 0 0 0 0,0 0 0 0 0,0 0 0 0 0,0 0-1 0 0,0 0 1 0 0,0 0 0 0 0,0 1 0 0 0,0-1 0 0 0,0 0 0 0 0,0 0-1 0 0,0 0 1 0 0,0 0 0 0 0,0 0 0 0 0,0 0 0 0 0,0 1 0 0 0,0-1-1 0 0,0 0 1 0 0,0 0 0 0 0,0 0 0 0 0,0 0 0 0 0,0 0 0 0 0,0 0 0 0 0,0 0-1 0 0,0 1 1 0 0,0-1 0 0 0,0 0 0 0 0,0 0 0 0 0,0 0 0 0 0,1 0-1 0 0,-1 0 1 0 0,0 0 0 0 0,0 0 0 0 0,0 0 0 0 0,0 0 0 0 0,0 0 0 0 0,0 1-1 0 0,0-1 1 0 0,0 0 0 0 0,1 0 0 0 0,-1 0 0 0 0,0 0 0 0 0,0 0-1 0 0,0 0 1 0 0,0 0 0 0 0,0 0 0 0 0,0 0 0 0 0,0 0 0 0 0,1 0 0 0 0,-1 0-1 0 0,0 0 1 0 0,0 0 0 0 0,0 0 0 0 0,0 0 0 0 0,0 0 0 0 0,10-7-119 0 0,8-10 308 0 0,-12 11-124 0 0,1 1-1 0 0,0 0 1 0 0,0 0-1 0 0,0 1 1 0 0,1-1-1 0 0,0 2 1 0 0,0-1-1 0 0,0 1 1 0 0,0 1-1 0 0,13-4 1 0 0,-7 2-108 0 0,0 0 1 0 0,19-10 0 0 0,-26 11-360 0 0,-1 0 0 0 0,0-1 1 0 0,0 0-1 0 0,-1-1 0 0 0,1 1 1 0 0,-1-1-1 0 0,0 0 0 0 0,5-6 1 0 0,-8 9 145 0 0,-1 0 0 0 0,1-1 0 0 0,-1 1-1 0 0,0 0 1 0 0,0-1 0 0 0,0 1 0 0 0,0-1 0 0 0,0 1 0 0 0,-1-1 0 0 0,1 1 0 0 0,-1-1 0 0 0,0 1 0 0 0,1-5-1 0 0,-2 4 306 0 0,1 1-1 0 0,0-1 1 0 0,-1 0-1 0 0,0 1 0 0 0,1-1 1 0 0,-1 1-1 0 0,0-1 0 0 0,-8-1 6370 0 0,1 37-3753 0 0,3 10-1250 0 0,0 62 1 0 0,5-86-1775 0 0,2 0-1 0 0,4 19 1 0 0,-4-28-937 0 0,0 0 1 0 0,1 0 0 0 0,1 0-1 0 0,8 17 1 0 0,-5-16-5633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1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38 10778 0 0,'-1'-18'5642'0'0,"-2"-2"1404"0"0,0 22-5033 0 0,-1 14-1598 0 0,-3 20-289 0 0,3 1 1 0 0,1-1-1 0 0,1 1 1 0 0,2-1-1 0 0,2 1 1 0 0,7 45-1 0 0,-9-81-142 0 0,0-1 1 0 0,0 0-1 0 0,0 0 1 0 0,0 0-1 0 0,0 0 0 0 0,0 0 1 0 0,0 1-1 0 0,0-1 1 0 0,0 0-1 0 0,0 0 0 0 0,-1 0 1 0 0,1 0-1 0 0,0 1 0 0 0,0-1 1 0 0,0 0-1 0 0,0 0 1 0 0,0 0-1 0 0,0 0 0 0 0,0 1 1 0 0,0-1-1 0 0,1 0 1 0 0,-1 0-1 0 0,0 0 0 0 0,0 0 1 0 0,0 1-1 0 0,0-1 1 0 0,0 0-1 0 0,0 0 0 0 0,0 0 1 0 0,0 0-1 0 0,0 0 0 0 0,0 1 1 0 0,0-1-1 0 0,1 0 1 0 0,-1 0-1 0 0,0 0 0 0 0,0 0 1 0 0,0 0-1 0 0,0 0 1 0 0,0 1-1 0 0,1-1 0 0 0,-1 0 1 0 0,0 0-1 0 0,0 0 0 0 0,0 0 1 0 0,0 0-1 0 0,1 0 1 0 0,-1 0-1 0 0,0 0 0 0 0,0 0 1 0 0,0 0-1 0 0,0 0 1 0 0,1 0-1 0 0,-1 0 0 0 0,0 0 1 0 0,0 0-1 0 0,0 0 1 0 0,0 0-1 0 0,1 0 0 0 0,-1 0 1 0 0,0 0-1 0 0,0 0 0 0 0,1-1 1 0 0,6-14-740 0 0,3-24 103 0 0,-6 13 530 0 0,0-38 0 0 0,-5 48 164 0 0,2-1-1 0 0,0 1 1 0 0,1 0-1 0 0,1-1 1 0 0,0 1-1 0 0,9-25 1 0 0,-11 39 7 0 0,0 0-1 0 0,0 0 1 0 0,-1 0 0 0 0,1 0 0 0 0,0 0-1 0 0,0 1 1 0 0,1-1 0 0 0,-1 0 0 0 0,0 1-1 0 0,0-1 1 0 0,1 1 0 0 0,-1 0 0 0 0,1-1-1 0 0,0 1 1 0 0,-1 0 0 0 0,3-2 0 0 0,-3 3-27 0 0,0 0 0 0 0,0 0 0 0 0,0 0 0 0 0,0 0 0 0 0,0 0 0 0 0,0 0 0 0 0,0 0 0 0 0,-1 0 1 0 0,1 0-1 0 0,0 1 0 0 0,0-1 0 0 0,0 0 0 0 0,0 0 0 0 0,0 1 0 0 0,-1-1 0 0 0,1 1 0 0 0,0-1 1 0 0,0 1-1 0 0,-1-1 0 0 0,1 1 0 0 0,0-1 0 0 0,-1 1 0 0 0,1 0 0 0 0,0-1 0 0 0,0 2 0 0 0,2 3 14 0 0,0 0 0 0 0,0 0 0 0 0,0 0 0 0 0,0 0-1 0 0,-1 1 1 0 0,0-1 0 0 0,0 1 0 0 0,0 0 0 0 0,1 7 0 0 0,-2-5-109 0 0,-1 0 1 0 0,1 1 0 0 0,-1-1 0 0 0,-1 1 0 0 0,1-1 0 0 0,-1 1 0 0 0,-1-1 0 0 0,0 0 0 0 0,0 0-1 0 0,0 0 1 0 0,-1 0 0 0 0,-1 0 0 0 0,1 0 0 0 0,-1-1 0 0 0,0 1 0 0 0,-1-1 0 0 0,0 0-1 0 0,0-1 1 0 0,0 1 0 0 0,-1-1 0 0 0,0 0 0 0 0,0 0 0 0 0,-1-1 0 0 0,1 0 0 0 0,-14 8 0 0 0,18-12 81 0 0,-2 1-97 0 0,0 1-1 0 0,1-1 1 0 0,-1 1 0 0 0,1 0 0 0 0,-1 0 0 0 0,-4 5-1 0 0,8-8 65 0 0,0 0 1 0 0,-1 1-1 0 0,1-1 0 0 0,0 1 0 0 0,0-1 0 0 0,-1 1 0 0 0,1-1 1 0 0,0 1-1 0 0,0-1 0 0 0,0 1 0 0 0,0 0 0 0 0,0-1 0 0 0,-1 1 0 0 0,1-1 1 0 0,0 1-1 0 0,0-1 0 0 0,1 1 0 0 0,-1-1 0 0 0,0 1 0 0 0,0 0 1 0 0,0-1-1 0 0,0 2 0 0 0,1-1-9 0 0,0 0 0 0 0,0 0 0 0 0,0 0 1 0 0,0 0-1 0 0,0 0 0 0 0,0 0 0 0 0,0 0 0 0 0,0 0 0 0 0,0-1 1 0 0,0 1-1 0 0,0 0 0 0 0,1 0 0 0 0,1 0 0 0 0,9 4 11 0 0,0-1 0 0 0,1 0-1 0 0,-1-1 1 0 0,1 0 0 0 0,0-1-1 0 0,0 0 1 0 0,0-1 0 0 0,0 0-1 0 0,0-1 1 0 0,1-1 0 0 0,-1 0 0 0 0,0-1-1 0 0,20-5 1 0 0,-22 3-651 0 0,1 1 0 0 0,-1-2 0 0 0,0 1 0 0 0,-1-1 0 0 0,14-9 0 0 0,-21 12 46 0 0,-1 1 0 0 0,1-2 1 0 0,0 1-1 0 0,-1 0 0 0 0,1 0 1 0 0,-1-1-1 0 0,0 1 0 0 0,0-1 0 0 0,0 0 1 0 0,0 0-1 0 0,0 1 0 0 0,0-1 1 0 0,-1-1-1 0 0,0 1 0 0 0,1 0 0 0 0,0-4 1 0 0,1-11-4339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1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 11306 0 0,'-7'-2'9353'0'0,"7"3"-9149"0"0,-7 11 3013 0 0,-3 23-3966 0 0,8-27 1745 0 0,-17 49-287 0 0,11-36-631 0 0,1-1-1 0 0,1 1 1 0 0,-4 27 0 0 0,10-46-84 0 0,0-1 0 0 0,0 0 0 0 0,0 1 0 0 0,0-1 0 0 0,1 0 0 0 0,-1 1 1 0 0,0-1-1 0 0,1 0 0 0 0,-1 0 0 0 0,1 1 0 0 0,-1-1 0 0 0,1 0 0 0 0,0 0 0 0 0,-1 0 1 0 0,1 1-1 0 0,0-1 0 0 0,0 0 0 0 0,0 0 0 0 0,0 0 0 0 0,0-1 0 0 0,0 1 0 0 0,0 0 0 0 0,0 0 1 0 0,0 0-1 0 0,0-1 0 0 0,0 1 0 0 0,0 0 0 0 0,1-1 0 0 0,-1 1 0 0 0,0-1 0 0 0,1 0 1 0 0,-1 1-1 0 0,0-1 0 0 0,0 0 0 0 0,1 0 0 0 0,2 0 0 0 0,8 1-88 0 0,0 0 0 0 0,0-1 0 0 0,16-2 0 0 0,-10 0-270 0 0,4 2-471 0 0,17-1-2266 0 0,-15-3-2523 0 0,-25-6-703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2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9146 0 0,'0'0'268'0'0,"-1"1"1"0"0,1-1 0 0 0,0 0-1 0 0,0 1 1 0 0,0-1-1 0 0,0 1 1 0 0,-1-1-1 0 0,1 1 1 0 0,0-1-1 0 0,0 1 1 0 0,0-1-1 0 0,0 1 1 0 0,0-1-1 0 0,0 1 1 0 0,0-1 0 0 0,0 1-1 0 0,1-1 1 0 0,-1 1-1 0 0,0-1 1 0 0,0 0-1 0 0,0 1 1 0 0,0-1-1 0 0,1 1 1 0 0,-1-1-1 0 0,0 1 1 0 0,0-1-1 0 0,1 0 1 0 0,0 1-1 0 0,15 5 3661 0 0,32-9-2070 0 0,-30 1-1162 0 0,3 1-452 0 0,0 1 0 0 0,0 1 0 0 0,-1 1 0 0 0,1 0-1 0 0,0 2 1 0 0,34 10 0 0 0,-54-14-226 0 0,0 1 0 0 0,0-1 0 0 0,0 0 0 0 0,-1 1 0 0 0,1-1 0 0 0,0 1 0 0 0,0-1 0 0 0,0 1 0 0 0,-1-1 0 0 0,1 1 0 0 0,0 0 0 0 0,0 0 0 0 0,-1-1 0 0 0,1 1 0 0 0,-1 0 0 0 0,1 0 0 0 0,-1-1 0 0 0,1 1 0 0 0,-1 0 0 0 0,1 0 0 0 0,-1 0 0 0 0,0 0 0 0 0,1 0 0 0 0,-1 0 1 0 0,0 0-1 0 0,0 0 0 0 0,0 0 0 0 0,0 1 0 0 0,-8 28 241 0 0,6-27-252 0 0,1 0 0 0 0,0 0 0 0 0,0 1 0 0 0,0-1 0 0 0,0 1 0 0 0,1-1 0 0 0,-1 1 0 0 0,1 3 0 0 0,0-6-9 0 0,0 0 0 0 0,0 1 1 0 0,1-1-1 0 0,-1 0 0 0 0,1 0 1 0 0,-1 0-1 0 0,1 0 0 0 0,0 1 1 0 0,-1-1-1 0 0,1 0 0 0 0,0 0 0 0 0,0 0 1 0 0,0 0-1 0 0,0-1 0 0 0,-1 1 1 0 0,1 0-1 0 0,1 0 0 0 0,-1 0 1 0 0,0-1-1 0 0,0 1 0 0 0,0-1 0 0 0,0 1 1 0 0,0-1-1 0 0,0 1 0 0 0,1-1 1 0 0,-1 1-1 0 0,3-1 0 0 0,1 1-225 0 0,0 0 1 0 0,1 0-1 0 0,-1 0 0 0 0,1-1 0 0 0,-1 0 1 0 0,1 0-1 0 0,-1-1 0 0 0,0 1 0 0 0,1-1 1 0 0,-1 0-1 0 0,1-1 0 0 0,-1 1 0 0 0,0-1 1 0 0,0 0-1 0 0,6-3 0 0 0,-5 1-1125 0 0,1 0 0 0 0,0 0-1 0 0,-1-1 1 0 0,0 0 0 0 0,0 0-1 0 0,-1 0 1 0 0,1-1 0 0 0,-1 1 0 0 0,9-14-1 0 0,0-4-4526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2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8602 0 0,'0'-6'12546'0'0,"12"6"-9697"0"0,63 30 631 0 0,-48-20-3051 0 0,32 15 0 0 0,-51-21-403 0 0,-1 0 0 0 0,0 0 0 0 0,0 1 1 0 0,-1 0-1 0 0,1 0 0 0 0,-1 1 0 0 0,0 0 0 0 0,9 11 0 0 0,-13-14-60 0 0,-1 0-1 0 0,1-1 1 0 0,-1 1 0 0 0,1 0-1 0 0,-1 0 1 0 0,0 0 0 0 0,0 1 0 0 0,0-1-1 0 0,-1 0 1 0 0,1 0 0 0 0,-1 0-1 0 0,0 1 1 0 0,0 4 0 0 0,0-2-459 0 0,-1-1 1 0 0,0 0-1 0 0,0 1 0 0 0,0-1 1 0 0,-1 0-1 0 0,0 0 1 0 0,0 0-1 0 0,-3 5 1 0 0,3-5-474 0 0,-1-1 0 0 0,0 0 0 0 0,0 1 0 0 0,0-1 0 0 0,0 0 1 0 0,0-1-1 0 0,-1 1 0 0 0,0-1 0 0 0,0 1 0 0 0,0-1 0 0 0,0 0 0 0 0,0 0 0 0 0,-1-1 1 0 0,1 1-1 0 0,-1-1 0 0 0,0 0 0 0 0,1 0 0 0 0,-8 1 0 0 0,-3 0-2555 0 0</inkml:trace>
  <inkml:trace contextRef="#ctx0" brushRef="#br0" timeOffset="1">52 282 7810 0 0,'-1'5'7869'0'0,"9"6"-4103"0"0,8 6-816 0 0,10 1-761 0 0,9 8-307 0 0,-33-24-1834 0 0,-1-1 0 0 0,1 1 0 0 0,-1 0 0 0 0,1-1 0 0 0,-1 1 0 0 0,0 0-1 0 0,0 0 1 0 0,0 0 0 0 0,0 0 0 0 0,0 0 0 0 0,0 0 0 0 0,-1 1 0 0 0,1-1 0 0 0,-1 0 0 0 0,1 0 0 0 0,-1 4-1 0 0,-7 3-228 0 0,3-4-128 0 0,17-3 339 0 0,55-9 455 0 0,1 1-2345 0 0,-24 11-9979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8 7154 0 0,'-7'-2'1425'0'0,"0"1"0"0"0,0-1 0 0 0,1 1 0 0 0,-1 0 0 0 0,0 1 0 0 0,0-1 0 0 0,0 2 0 0 0,0-1 0 0 0,0 1 0 0 0,-12 2 0 0 0,54 15 394 0 0,2-7-1721 0 0,-1-1-1 0 0,2-1 1 0 0,62 5 0 0 0,-99-14-90 0 0,0 0 1 0 0,0 0 0 0 0,0 1-1 0 0,0-1 1 0 0,0 0 0 0 0,0-1-1 0 0,0 1 1 0 0,0 0 0 0 0,0 0-1 0 0,0 0 1 0 0,0-1 0 0 0,0 1-1 0 0,0 0 1 0 0,0-1 0 0 0,0 1-1 0 0,0-1 1 0 0,1 0 0 0 0,-2 0-13 0 0,1 1 1 0 0,-1 0 0 0 0,0-1 0 0 0,0 1-1 0 0,0-1 1 0 0,1 1 0 0 0,-1 0 0 0 0,0-1 0 0 0,0 1-1 0 0,0-1 1 0 0,0 1 0 0 0,0-1 0 0 0,0 1-1 0 0,0-1 1 0 0,0 1 0 0 0,0-1 0 0 0,0 1 0 0 0,0-1-1 0 0,0 1 1 0 0,0 0 0 0 0,0-1 0 0 0,0 1-1 0 0,-1-1 1 0 0,1 1 0 0 0,0-1 0 0 0,0 0 0 0 0,-2 0-10 0 0,1-1 1 0 0,0 0 0 0 0,0 0 0 0 0,-1 1 0 0 0,1-1 0 0 0,-1 1 0 0 0,1-1-1 0 0,-1 1 1 0 0,0-1 0 0 0,1 1 0 0 0,-1 0 0 0 0,0 0 0 0 0,0 0 0 0 0,0 0-1 0 0,-3-1 1 0 0,-1 1 7 0 0,0 1-1 0 0,0-1 0 0 0,1 1 1 0 0,-1 0-1 0 0,0 1 0 0 0,0-1 1 0 0,0 1-1 0 0,1 0 0 0 0,-1 1 1 0 0,0-1-1 0 0,1 1 0 0 0,0 0 1 0 0,-1 0-1 0 0,1 1 0 0 0,0 0 1 0 0,0 0-1 0 0,0 0 0 0 0,-9 8 0 0 0,5-3-10 0 0,-1 0 0 0 0,1 1-1 0 0,0 1 1 0 0,1-1 0 0 0,0 1-1 0 0,1 1 1 0 0,-11 18 0 0 0,15-21 13 0 0,0 1 1 0 0,0 0 0 0 0,0 1-1 0 0,1-1 1 0 0,0 0-1 0 0,1 1 1 0 0,0-1 0 0 0,1 1-1 0 0,0-1 1 0 0,0 1 0 0 0,1-1-1 0 0,0 0 1 0 0,1 1 0 0 0,0-1-1 0 0,0 0 1 0 0,1 0 0 0 0,1 0-1 0 0,4 11 1 0 0,-4-13-135 0 0,-1-1 0 0 0,1 0 0 0 0,0 0 0 0 0,0 0 0 0 0,1 0 0 0 0,0-1 0 0 0,0 0 0 0 0,0 0 0 0 0,1 0 0 0 0,10 7 0 0 0,-11-9-277 0 0,0 0 1 0 0,1-1-1 0 0,-1 0 1 0 0,0 0-1 0 0,1 0 1 0 0,-1 0-1 0 0,1-1 1 0 0,0 0 0 0 0,-1 0-1 0 0,1-1 1 0 0,0 0-1 0 0,0 0 1 0 0,0 0-1 0 0,9-2 1 0 0,-7 1-539 0 0,-1-1 1 0 0,0-1-1 0 0,0 1 0 0 0,0-1 1 0 0,0 0-1 0 0,0-1 0 0 0,-1 0 1 0 0,1 0-1 0 0,5-5 0 0 0,11-9-3723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4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12 7642 0 0,'-18'-12'5742'0'0,"18"12"-5599"0"0,-1 0 0 0 0,1 0 0 0 0,0 0 0 0 0,-1 0-1 0 0,1 0 1 0 0,-1 0 0 0 0,1 1 0 0 0,0-1 0 0 0,-1 0 0 0 0,1 0 0 0 0,0 0-1 0 0,-1 0 1 0 0,1 0 0 0 0,0 1 0 0 0,-1-1 0 0 0,1 0 0 0 0,0 0 0 0 0,-1 0-1 0 0,1 1 1 0 0,0-1 0 0 0,0 0 0 0 0,-1 0 0 0 0,1 1 0 0 0,0-1 0 0 0,0 0-1 0 0,-1 1 1 0 0,1-1 0 0 0,0 0 0 0 0,0 1 0 0 0,0-1 0 0 0,-2 5 505 0 0,1 0 1 0 0,1 0-1 0 0,-1 0 1 0 0,1 0-1 0 0,0 9 1 0 0,-1-1-1035 0 0,-3 48 658 0 0,2-35-263 0 0,0 1 0 0 0,2-1 0 0 0,3 29 0 0 0,-3-54-19 0 0,0 0 0 0 0,1-1 1 0 0,-1 1-1 0 0,0-1 0 0 0,1 1 0 0 0,-1 0 0 0 0,0-1 1 0 0,1 1-1 0 0,-1-1 0 0 0,1 1 0 0 0,-1-1 0 0 0,1 1 1 0 0,-1-1-1 0 0,1 0 0 0 0,-1 1 0 0 0,1-1 0 0 0,-1 0 0 0 0,1 1 1 0 0,0-1-1 0 0,-1 0 0 0 0,1 1 0 0 0,0-1 0 0 0,-1 0 1 0 0,1 0-1 0 0,0 0 0 0 0,-1 0 0 0 0,1 0 0 0 0,0 0 1 0 0,-1 0-1 0 0,1 0 0 0 0,0 0 0 0 0,-1 0 0 0 0,1 0 1 0 0,0 0-1 0 0,-1 0 0 0 0,1-1 0 0 0,-1 1 0 0 0,1 0 1 0 0,0 0-1 0 0,-1-1 0 0 0,1 1 0 0 0,-1 0 0 0 0,1-1 1 0 0,0 0-1 0 0,39-20-219 0 0,-29 14 176 0 0,15-4-482 0 0,0 0 0 0 0,35-9 0 0 0,-17 7-4225 0 0,-28 6 664 0 0,-3-2-2249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4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16388 0 0,'1'-3'425'0'0,"0"1"1"0"0,0-1-1 0 0,0 1 1 0 0,0-1-1 0 0,1 1 1 0 0,-1 0 0 0 0,1 0-1 0 0,0-1 1 0 0,-1 1-1 0 0,1 0 1 0 0,0 1-1 0 0,0-1 1 0 0,0 0 0 0 0,1 1-1 0 0,-1-1 1 0 0,0 1-1 0 0,4-2 1 0 0,-1 1-193 0 0,0 0-1 0 0,0 1 1 0 0,0-1 0 0 0,0 1-1 0 0,0 1 1 0 0,0-1 0 0 0,1 1-1 0 0,7 0 1 0 0,-2 0-192 0 0,-1 2 0 0 0,1-1 0 0 0,-1 1-1 0 0,1 1 1 0 0,-1 0 0 0 0,0 0 0 0 0,0 1 0 0 0,13 8 0 0 0,-20-11-24 0 0,1 1 1 0 0,-1 0 0 0 0,0 0 0 0 0,0 1 0 0 0,0-1 0 0 0,-1 1-1 0 0,1-1 1 0 0,0 1 0 0 0,-1 0 0 0 0,0 0 0 0 0,0 0 0 0 0,0 0-1 0 0,0 1 1 0 0,0-1 0 0 0,0 0 0 0 0,-1 1 0 0 0,0-1 0 0 0,0 1-1 0 0,0 0 1 0 0,0-1 0 0 0,0 6 0 0 0,-1-3 6 0 0,0 1 0 0 0,-1-1 1 0 0,0 1-1 0 0,0-1 0 0 0,-1 0 0 0 0,1 0 0 0 0,-2 1 1 0 0,1-1-1 0 0,-1-1 0 0 0,1 1 0 0 0,-7 9 0 0 0,8-14-24 0 0,0 0-1 0 0,0 0 0 0 0,0 1 1 0 0,1-1-1 0 0,-1 0 0 0 0,1 1 1 0 0,-1-1-1 0 0,1 0 0 0 0,-1 1 0 0 0,1-1 1 0 0,0 1-1 0 0,-1-1 0 0 0,1 1 1 0 0,0-1-1 0 0,0 0 0 0 0,0 1 1 0 0,0-1-1 0 0,0 1 0 0 0,1-1 0 0 0,-1 1 1 0 0,0-1-1 0 0,1 1 0 0 0,-1-1 1 0 0,1 2-1 0 0,1-1-1 0 0,-1-1 0 0 0,1 1 1 0 0,-1-1-1 0 0,1 1 0 0 0,0-1 0 0 0,-1 0 1 0 0,1 0-1 0 0,0 0 0 0 0,0 0 0 0 0,0 0 1 0 0,0 0-1 0 0,0 0 0 0 0,0 0 0 0 0,4 0 1 0 0,8 2-50 0 0,1-1-1 0 0,1-1 1 0 0,25-1 0 0 0,-31 0-18 0 0,11 0-383 0 0,-14-1-81 0 0,-1 0 0 0 0,1 1 0 0 0,0 0 0 0 0,0 1 0 0 0,-1 0 0 0 0,1 0 0 0 0,0 0 0 0 0,8 3 0 0 0,-14-4 378 0 0,-1 0 0 0 0,0 0 0 0 0,0 0 0 0 0,1 0 0 0 0,-1 0 0 0 0,0 1 1 0 0,0-1-1 0 0,1 0 0 0 0,-1 0 0 0 0,0 0 0 0 0,0 0 0 0 0,0 0 0 0 0,1 0 0 0 0,-1 1 0 0 0,0-1-310 0 0,0 0 311 0 0,1 1-1 0 0,-1-1 0 0 0,0 0 0 0 0,0 0 0 0 0,0 0 0 0 0,0 1 0 0 0,0-1 0 0 0,0 0 0 0 0,0 0 0 0 0,0 1 0 0 0,0-1 0 0 0,0 0 1 0 0,0 0-1 0 0,0 1 0 0 0,0-1 0 0 0,0 0 0 0 0,0 0 0 0 0,0 1 0 0 0,0-1 0 0 0,0 0 0 0 0,0 0 0 0 0,0 0 0 0 0,0 1 1 0 0,0-1-1 0 0,0 0 0 0 0,0 0 0 0 0,0 1 0 0 0,0-1 0 0 0,-1 0 0 0 0,-10 8-5835 0 0,11-7 5892 0 0,-12 6-5139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4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8114 0 0,'-1'0'365'0'0,"0"1"1"0"0,0-1-1 0 0,0 0 0 0 0,0 0 1 0 0,0 0-1 0 0,0 0 1 0 0,0 1-1 0 0,0-1 1 0 0,0 0-1 0 0,0 1 1 0 0,1-1-1 0 0,-1 1 0 0 0,0-1 1 0 0,0 1-1 0 0,1 0 1 0 0,-1-1-1 0 0,0 1 1 0 0,0-1-1 0 0,1 1 1 0 0,-1 0-1 0 0,1 0 0 0 0,-1-1 1 0 0,1 1-1 0 0,-1 0 1 0 0,1 0-1 0 0,-1 0 1 0 0,1 0-1 0 0,0 0 0 0 0,-1-1 1 0 0,1 1-1 0 0,0 0 1 0 0,0 0-1 0 0,0 2 1 0 0,10 6 3698 0 0,11-4-3652 0 0,13-4-376 0 0,0-2 0 0 0,0-1 0 0 0,-1-2 1 0 0,1-1-1 0 0,38-11 0 0 0,-60 12-2059 0 0,-36 14-3922 0 0,18-5 6162 0 0,1 0 0 0 0,-1 0-1 0 0,1 0 1 0 0,0 1 0 0 0,0 0 0 0 0,1 0 0 0 0,0 0 0 0 0,0 0 0 0 0,0 1 0 0 0,1 0 0 0 0,0 0 0 0 0,0 0-1 0 0,0 0 1 0 0,1 0 0 0 0,0 0 0 0 0,-1 15 0 0 0,2-18-163 0 0,1 0 1 0 0,0 0-1 0 0,0 0 0 0 0,1 0 0 0 0,-1 1 1 0 0,1-1-1 0 0,0 0 0 0 0,0 0 0 0 0,0 0 1 0 0,0 0-1 0 0,1 0 0 0 0,-1-1 1 0 0,1 1-1 0 0,0 0 0 0 0,0-1 0 0 0,1 1 1 0 0,-1-1-1 0 0,1 0 0 0 0,0 1 0 0 0,0-1 1 0 0,0-1-1 0 0,0 1 0 0 0,0 0 0 0 0,0-1 1 0 0,1 1-1 0 0,-1-1 0 0 0,1 0 0 0 0,0-1 1 0 0,0 1-1 0 0,0 0 0 0 0,5 0 1 0 0,-3 0-314 0 0,0-1 0 0 0,0 0 1 0 0,0 0-1 0 0,0 0 0 0 0,1-1 1 0 0,-1 0-1 0 0,0-1 0 0 0,0 1 1 0 0,1-1-1 0 0,-1 0 0 0 0,0-1 1 0 0,0 1-1 0 0,0-1 0 0 0,7-3 1 0 0,-5 1-872 0 0,0-1 1 0 0,0 1 0 0 0,0-1 0 0 0,-1 0-1 0 0,0-1 1 0 0,0 0 0 0 0,0 0-1 0 0,0 0 1 0 0,5-9 0 0 0,7-10-3785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5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10298 0 0,'-26'0'11934'0'0,"44"6"-10458"0"0,-7-3-1251 0 0,0 0 0 0 0,0 1 0 0 0,-1 1 0 0 0,1-1 1 0 0,-1 2-1 0 0,0 0 0 0 0,-1 0 0 0 0,13 10 0 0 0,-19-13-234 0 0,0 0 0 0 0,0 0 0 0 0,0 1 0 0 0,0-1-1 0 0,0 1 1 0 0,-1-1 0 0 0,0 1 0 0 0,0 0 0 0 0,0 0 0 0 0,0 0 0 0 0,-1 0-1 0 0,1 0 1 0 0,-1 1 0 0 0,0-1 0 0 0,0 0 0 0 0,-1 1 0 0 0,1-1-1 0 0,-1 0 1 0 0,0 1 0 0 0,0-1 0 0 0,-1 1 0 0 0,1-1 0 0 0,-1 0 0 0 0,-2 7-1 0 0,-1 3-1278 0 0,0 0-1 0 0,-13 23 0 0 0,35-55-817 0 0,-6 9 2331 0 0,0 1 0 0 0,27-13 0 0 0,-31 18-172 0 0,1 1-1 0 0,0-1 1 0 0,17-1-1 0 0,13-4-2137 0 0,-17-2-3197 0 0,-19 8 4627 0 0,-1 0-1 0 0,0 0 1 0 0,0 0 0 0 0,0 0 0 0 0,0 0-1 0 0,0 0 1 0 0,0 0 0 0 0,0-1 0 0 0,1-2-1 0 0,9-29-1306 0 0,-8-2 4343 0 0,-11 1 11542 0 0,7 36-13807 0 0,-6 9 2827 0 0,-3 17-1378 0 0,-1 34-302 0 0,-3 79 0 0 0,13-115-2069 0 0,1-1 1 0 0,5 29-1 0 0,-4-38-1644 0 0,2 1 0 0 0,0-1 0 0 0,1 1 0 0 0,8 17 0 0 0,-5-16-5808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33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39 3449 0 0,'-1'-3'814'0'0,"1"1"-390"0"0,-1 0 0 0 0,1 0 0 0 0,0-1 0 0 0,-1 1 0 0 0,1 0 0 0 0,0 0 0 0 0,1-1 0 0 0,-1 1 0 0 0,0 0 0 0 0,1 0-1 0 0,-1-1 1 0 0,1 1 0 0 0,-1 0 0 0 0,3-3 0 0 0,3 11 3288 0 0,25 11-2508 0 0,-14-13-774 0 0,1 0 0 0 0,-1-1 0 0 0,1-1 0 0 0,23 0 0 0 0,32 5 55 0 0,-72-7-434 0 0,0 0 0 0 0,0 0 0 0 0,0 0 0 0 0,-1 1 0 0 0,1-1 0 0 0,0 0 0 0 0,0 1 0 0 0,-1-1 1 0 0,1 1-1 0 0,0-1 0 0 0,0 0 0 0 0,-1 1 0 0 0,1 0 0 0 0,0-1 0 0 0,-1 1 0 0 0,1-1 0 0 0,-1 1 0 0 0,1 0 0 0 0,-1-1 0 0 0,1 1 0 0 0,-1 0 0 0 0,0 0 0 0 0,1-1 0 0 0,-1 1 0 0 0,0 0 0 0 0,1 1 0 0 0,-1 1 36 0 0,1 0 0 0 0,-1 0 0 0 0,0 0 0 0 0,0 0 0 0 0,0 0 0 0 0,0 0 0 0 0,-1-1 0 0 0,0 5 0 0 0,-19 52 469 0 0,18-55-530 0 0,-18 37 11 0 0,-9 21 223 0 0,27-57-616 0 0,1 0 0 0 0,0 0 0 0 0,0 0-1 0 0,0 0 1 0 0,0 0 0 0 0,1 1-1 0 0,0-1 1 0 0,0 0 0 0 0,0 0 0 0 0,2 9-1 0 0,-2-14 238 0 0,0 0 0 0 0,0 1 0 0 0,0-1 0 0 0,0 0 0 0 0,0 1-1 0 0,0-1 1 0 0,0 0 0 0 0,0 1 0 0 0,0-1 0 0 0,0 0 0 0 0,0 0-1 0 0,0 1 1 0 0,0-1 0 0 0,0 0 0 0 0,0 1 0 0 0,0-1 0 0 0,1 0 0 0 0,-1 0-1 0 0,0 1 1 0 0,0-1 0 0 0,0 0 0 0 0,0 0 0 0 0,1 0 0 0 0,-1 1-1 0 0,0-1 1 0 0,0 0 0 0 0,1 0 0 0 0,-1 0 0 0 0,0 0 0 0 0,0 1-1 0 0,1-1 1 0 0,-1 0 0 0 0,0 0 0 0 0,0 0 0 0 0,1 0 0 0 0,-1 0 0 0 0,0 0-1 0 0,1 0 1 0 0,-1 0 0 0 0,0 0 0 0 0,1 0 0 0 0,-1 0 0 0 0,0 0-1 0 0,0 0 1 0 0,1 0 0 0 0,-1 0 0 0 0,0 0 0 0 0,1 0 0 0 0,-1 0 0 0 0,0 0-1 0 0,0 0 1 0 0,1-1 0 0 0,-1 1 0 0 0,0 0 0 0 0,1 0 0 0 0,0-1-151 0 0,0 0 0 0 0,0 0 0 0 0,-1 0 1 0 0,1 0-1 0 0,0 0 0 0 0,-1 0 1 0 0,1 0-1 0 0,0 0 0 0 0,-1 0 1 0 0,1-1-1 0 0,-1 1 0 0 0,0 0 0 0 0,1 0 1 0 0,-1-2-1 0 0,2-17-1624 0 0,6 1-1068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5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11450 0 0,'0'0'316'0'0,"0"-1"-1"0"0,0 1 1 0 0,0-1 0 0 0,0 1-1 0 0,0-1 1 0 0,0 1-1 0 0,1-1 1 0 0,-1 1-1 0 0,0-1 1 0 0,0 1-1 0 0,1-1 1 0 0,-1 1-1 0 0,0 0 1 0 0,1-1-1 0 0,-1 1 1 0 0,0-1-1 0 0,1 1 1 0 0,-1 0-1 0 0,1-1 1 0 0,-1 1-1 0 0,0 0 1 0 0,2-1-1 0 0,14-5 2650 0 0,20 2-1708 0 0,-33 4-761 0 0,5-1-240 0 0,5-1-129 0 0,1 1-1 0 0,-1 1 1 0 0,0 0-1 0 0,0 0 1 0 0,1 1-1 0 0,-1 1 1 0 0,0 0-1 0 0,19 6 1 0 0,-31-7-290 0 0,1-1 1 0 0,-1 1-1 0 0,1 0 0 0 0,-1 0 0 0 0,1 0 1 0 0,-1 0-1 0 0,0 0 0 0 0,0 0 1 0 0,1 0-1 0 0,-1 0 0 0 0,0 0 0 0 0,0 1 1 0 0,0-1-1 0 0,0 0 0 0 0,-1 1 1 0 0,1-1-1 0 0,0 1 0 0 0,1 2 1 0 0,-2-3-380 0 0,0 0 0 0 0,0 1 1 0 0,0-1-1 0 0,0 1 1 0 0,0-1-1 0 0,0 1 1 0 0,0-1-1 0 0,0 1 0 0 0,-1-1 1 0 0,1 0-1 0 0,0 1 1 0 0,-1-1-1 0 0,1 0 1 0 0,-1 1-1 0 0,0-1 0 0 0,1 0 1 0 0,-1 0-1 0 0,0 1 1 0 0,0-1-1 0 0,0 0 1 0 0,-1 2-1 0 0,-9 8-5791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6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78 12099 0 0,'-10'8'5718'0'0,"10"-2"-2206"0"0,22 1-1101 0 0,38-2-1953 0 0,-60-5-327 0 0,132-1 856 0 0,-132 1-972 0 0,0 0 0 0 0,0 0 1 0 0,0 0-1 0 0,1 0 0 0 0,-1 0 0 0 0,0 0 0 0 0,0 0 0 0 0,0 0 1 0 0,1 1-1 0 0,-1-1 0 0 0,0 0 0 0 0,0 0 0 0 0,0 0 0 0 0,0 0 1 0 0,1 0-1 0 0,-1 0 0 0 0,0 0 0 0 0,0 1 0 0 0,0-1 0 0 0,0 0 1 0 0,0 0-1 0 0,1 0 0 0 0,-1 0 0 0 0,0 1 0 0 0,0-1 0 0 0,0 0 1 0 0,0 0-1 0 0,0 0 0 0 0,0 0 0 0 0,0 1 0 0 0,0-1 0 0 0,0 0 1 0 0,0 0-1 0 0,0 0 0 0 0,0 1 0 0 0,0-1 0 0 0,0 0 0 0 0,0 0 1 0 0,0 0-1 0 0,0 1 0 0 0,0-1 0 0 0,-5 13 301 0 0,-17 19-144 0 0,15-22-67 0 0,-3 5 13 0 0,1 1 0 0 0,-10 23 1 0 0,17-35-111 0 0,1 0 0 0 0,-1 0 0 0 0,1 0-1 0 0,0 0 1 0 0,0 1 0 0 0,0-1 0 0 0,0 0 0 0 0,1 1 0 0 0,0-1 0 0 0,0 0 0 0 0,0 1 0 0 0,1-1 0 0 0,-1 0-1 0 0,1 1 1 0 0,0-1 0 0 0,1 5 0 0 0,-1-8-5 0 0,0 0-1 0 0,0 0 1 0 0,-1 0-1 0 0,1 0 0 0 0,0 0 1 0 0,0 0-1 0 0,0-1 1 0 0,0 1-1 0 0,0 0 1 0 0,0 0-1 0 0,0-1 1 0 0,0 1-1 0 0,0-1 1 0 0,0 1-1 0 0,0-1 1 0 0,0 1-1 0 0,1-1 1 0 0,-1 0-1 0 0,0 0 0 0 0,0 1 1 0 0,0-1-1 0 0,1 0 1 0 0,-1 0-1 0 0,0 0 1 0 0,0 0-1 0 0,1 0 1 0 0,-1-1-1 0 0,0 1 1 0 0,0 0-1 0 0,0 0 1 0 0,1-1-1 0 0,-1 1 1 0 0,0-1-1 0 0,0 1 1 0 0,0-1-1 0 0,0 0 0 0 0,1 0 1 0 0,5-2 16 0 0,-1-1 1 0 0,0 0-1 0 0,0 0 0 0 0,10-9 1 0 0,-10 8 29 0 0,0-1-1 0 0,-1-1 1 0 0,0 1 0 0 0,0-1 0 0 0,-1 1-1 0 0,1-1 1 0 0,3-10 0 0 0,-5 10-544 0 0,0-1 0 0 0,-1 0-1 0 0,0 0 1 0 0,0 0 0 0 0,0 0 0 0 0,-1-11 0 0 0,0 5-1280 0 0,-2 0 0 0 0,1 0 0 0 0,-4-14 0 0 0,-13-45-8736 0 0,13 53 6308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6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5625 0 0,'3'0'882'0'0,"-1"1"-1"0"0,0-1 1 0 0,0 1-1 0 0,1-1 0 0 0,-1 1 1 0 0,0 0-1 0 0,0 0 1 0 0,0 0-1 0 0,0 0 1 0 0,0 1-1 0 0,0-1 1 0 0,0 1-1 0 0,3 2 1 0 0,-4-2-327 0 0,1 0 1 0 0,-1 1 0 0 0,1-1 0 0 0,-1 0 0 0 0,0 1-1 0 0,0-1 1 0 0,0 1 0 0 0,0-1 0 0 0,0 1 0 0 0,0 4 0 0 0,0 5-144 0 0,0 0 0 0 0,-1 1 0 0 0,-1-1 0 0 0,-3 19 1 0 0,0 13 48 0 0,4-42-460 0 0,0 4 3 0 0,0 0 0 0 0,0 0 1 0 0,1 0-1 0 0,-1-1 0 0 0,1 1 1 0 0,3 9-1 0 0,-3-14-4 0 0,-1 1 1 0 0,1-1-1 0 0,0 1 1 0 0,0-1-1 0 0,0 0 1 0 0,0 0-1 0 0,0 1 0 0 0,0-1 1 0 0,0 0-1 0 0,1 0 1 0 0,-1 0-1 0 0,0 0 1 0 0,0 0-1 0 0,1-1 0 0 0,-1 1 1 0 0,1 0-1 0 0,-1-1 1 0 0,1 1-1 0 0,-1-1 0 0 0,1 1 1 0 0,-1-1-1 0 0,1 1 1 0 0,-1-1-1 0 0,1 0 1 0 0,0 0-1 0 0,-1 0 0 0 0,1 0 1 0 0,-1 0-1 0 0,3-1 1 0 0,6 0-385 0 0,1-1 1 0 0,-1 0-1 0 0,16-6 0 0 0,-17 5-135 0 0,0 1 1 0 0,0 0-1 0 0,0 0 0 0 0,18-1 0 0 0,-50 8-13719 0 0,7-2 8624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6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2 441 10058 0 0,'0'1'472'0'0,"-1"0"-1"0"0,1 0 1 0 0,0 0-1 0 0,0 0 1 0 0,0 0-1 0 0,0 0 1 0 0,0 0-1 0 0,0 0 1 0 0,0 0 0 0 0,0 0-1 0 0,0-1 1 0 0,0 1-1 0 0,1 0 1 0 0,-1 0-1 0 0,0 0 1 0 0,1 0-1 0 0,-1 0 1 0 0,0 0-1 0 0,1 0 1 0 0,-1 0-1 0 0,2 1 1 0 0,-1-1-158 0 0,0 0-1 0 0,0 0 1 0 0,1 0 0 0 0,-1-1 0 0 0,0 1-1 0 0,1 0 1 0 0,-1 0 0 0 0,1-1 0 0 0,-1 1-1 0 0,1-1 1 0 0,-1 1 0 0 0,3 0 0 0 0,6 0-289 0 0,0-1 1 0 0,0 1 0 0 0,17-3 0 0 0,-10 1 825 0 0,-3 1-699 0 0,30 0 95 0 0,-42 0-231 0 0,0 0 1 0 0,-1 0-1 0 0,1 1 1 0 0,0-1-1 0 0,0 0 1 0 0,0 1-1 0 0,0-1 1 0 0,-1 1-1 0 0,1 0 0 0 0,0-1 1 0 0,0 1-1 0 0,-1 0 1 0 0,1 0-1 0 0,-1 0 1 0 0,1 1-1 0 0,-1-1 1 0 0,2 1-1 0 0,-2 1 11 0 0,-1 0 0 0 0,1 0 0 0 0,-1 0 0 0 0,0 0 0 0 0,0 0 0 0 0,0 0 0 0 0,0 0 0 0 0,-1 0 0 0 0,1 0 0 0 0,-1 0 0 0 0,1 0 0 0 0,-1 0 0 0 0,-2 4 0 0 0,-2 15 37 0 0,4-20-64 0 0,1 0 1 0 0,0-1-1 0 0,0 1 1 0 0,0 0-1 0 0,0 0 1 0 0,0 0-1 0 0,0 0 1 0 0,1 0-1 0 0,-1 0 1 0 0,0-1-1 0 0,1 1 1 0 0,0 0-1 0 0,-1 0 1 0 0,1 0-1 0 0,0-1 1 0 0,0 1-1 0 0,0-1 1 0 0,0 1-1 0 0,0 0 1 0 0,0-1-1 0 0,1 0 1 0 0,-1 1-1 0 0,0-1 1 0 0,3 2-1 0 0,-1-2-5 0 0,0 0 1 0 0,-1 0-1 0 0,1 0 0 0 0,0 0 0 0 0,0-1 1 0 0,0 1-1 0 0,0-1 0 0 0,0 0 1 0 0,0 0-1 0 0,0 0 0 0 0,0 0 0 0 0,0-1 1 0 0,0 1-1 0 0,3-2 0 0 0,10-2-871 0 0,0-2 0 0 0,0 0 0 0 0,0 0-1 0 0,18-12 1 0 0,-25 13-1141 0 0,-1 0-1 0 0,0 0 1 0 0,1-1 0 0 0,-2 0-1 0 0,13-12 1 0 0,-3-1-4456 0 0</inkml:trace>
  <inkml:trace contextRef="#ctx0" brushRef="#br0" timeOffset="1">614 0 8930 0 0,'-9'3'14903'0'0,"-1"11"-10287"0"0,-6 19-6339 0 0,13-26 3103 0 0,-39 97-882 0 0,-10 20-1112 0 0,57-131 393 0 0,1 0-1 0 0,0 0 1 0 0,1 0-1 0 0,-1 1 1 0 0,1 0-1 0 0,1 1 1 0 0,13-9-1 0 0,-15 9 203 0 0,2 1 1 0 0,-1 0-1 0 0,1 0 0 0 0,-1 1 1 0 0,1-1-1 0 0,0 2 0 0 0,0-1 0 0 0,0 1 1 0 0,1 0-1 0 0,16 0 0 0 0,-24 2-88 0 0,1 0-1 0 0,0 0 0 0 0,0 0 1 0 0,0 1-1 0 0,-1-1 1 0 0,1 1-1 0 0,0-1 0 0 0,-1 1 1 0 0,1 0-1 0 0,0 0 0 0 0,-1 0 1 0 0,1 0-1 0 0,2 1 1 0 0,-4-1-123 0 0,1 0 0 0 0,-1-1 0 0 0,1 1 1 0 0,-1 0-1 0 0,1-1 0 0 0,-1 1 0 0 0,1 0 0 0 0,-1 0 1 0 0,0 0-1 0 0,1-1 0 0 0,-1 1 0 0 0,0 0 1 0 0,0 0-1 0 0,0 0 0 0 0,1 0 0 0 0,-1-1 1 0 0,0 1-1 0 0,0 0 0 0 0,0 0 0 0 0,0 0 0 0 0,-1 0 1 0 0,1-1-1 0 0,0 1 0 0 0,0 0 0 0 0,0 0 1 0 0,-1 0-1 0 0,1 0 0 0 0,0-1 0 0 0,-1 1 1 0 0,1 0-1 0 0,-1 0 0 0 0,0 0-58 0 0,0 0-1 0 0,0 0 1 0 0,0-1 0 0 0,1 1-1 0 0,-1 0 1 0 0,0-1 0 0 0,0 1-1 0 0,0-1 1 0 0,0 1 0 0 0,0-1-1 0 0,0 0 1 0 0,-1 1 0 0 0,1-1-1 0 0,0 0 1 0 0,0 0 0 0 0,0 1-1 0 0,0-1 1 0 0,0 0 0 0 0,0 0-1 0 0,0 0 1 0 0,-1-1 0 0 0,1 1-1 0 0,0 0 1 0 0,0 0 0 0 0,0 0-1 0 0,-1-1 1 0 0,-8 0-1817 0 0,8 1 1731 0 0,1 0 0 0 0,-1 1 0 0 0,1-1 0 0 0,0 1 1 0 0,-1-1-1 0 0,1 1 0 0 0,0-1 0 0 0,0 1 0 0 0,-1 0 0 0 0,1 0 0 0 0,0 0 1 0 0,0 0-1 0 0,-1 1 0 0 0,2-2 337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7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11562 0 0,'17'10'9389'0'0,"5"-8"-5420"0"0,25-8-3358 0 0,-28 2 420 0 0,-7 2-808 0 0,66-5 580 0 0,-72 6-770 0 0,0 2 0 0 0,1-1 0 0 0,-1 0 0 0 0,0 1 0 0 0,0 0 0 0 0,1 1 0 0 0,-1 0 0 0 0,0 0 0 0 0,11 5 0 0 0,-15-6-16 0 0,0 0-1 0 0,0 1 1 0 0,-1-1-1 0 0,1 0 1 0 0,0 1 0 0 0,-1 0-1 0 0,1-1 1 0 0,-1 1-1 0 0,0 0 1 0 0,0 0 0 0 0,1-1-1 0 0,-1 1 1 0 0,0 0-1 0 0,0 0 1 0 0,-1 0-1 0 0,1 1 1 0 0,0-1 0 0 0,-1 0-1 0 0,1 0 1 0 0,-1 0-1 0 0,0 0 1 0 0,0 1 0 0 0,0-1-1 0 0,0 0 1 0 0,0 0-1 0 0,-1 4 1 0 0,-1 5-353 0 0,0 0 0 0 0,-1 0-1 0 0,-1 0 1 0 0,-5 11 0 0 0,-1 7-5014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7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86 115 11442 0 0,'-1'-1'333'0'0,"0"0"-1"0"0,0 0 0 0 0,0 0 0 0 0,0-1 0 0 0,0 1 1 0 0,-1 0-1 0 0,1 0 0 0 0,0 1 0 0 0,-1-1 0 0 0,1 0 1 0 0,-1 0-1 0 0,1 1 0 0 0,-1-1 0 0 0,1 1 0 0 0,-1-1 0 0 0,0 1 1 0 0,1-1-1 0 0,-1 1 0 0 0,1 0 0 0 0,-1 0 0 0 0,0 0 1 0 0,1 0-1 0 0,-3 1 0 0 0,2-1-124 0 0,0 1 0 0 0,0 0 0 0 0,1 0 0 0 0,-1 1-1 0 0,0-1 1 0 0,1 0 0 0 0,-1 0 0 0 0,1 1 0 0 0,-1-1 0 0 0,1 1 0 0 0,0 0 0 0 0,-1-1 0 0 0,1 1-1 0 0,0 0 1 0 0,-1 3 0 0 0,-3 6 44 0 0,1-1-1 0 0,1 1 1 0 0,0 0-1 0 0,0 0 1 0 0,-1 19 0 0 0,2-16-159 0 0,2 0 0 0 0,0 1 0 0 0,0-1 0 0 0,2 0 0 0 0,-1 0 1 0 0,2 0-1 0 0,7 27 0 0 0,-9-38-95 0 0,0 0 0 0 0,1 0 1 0 0,-1 1-1 0 0,0-1 0 0 0,1 0 0 0 0,0-1 1 0 0,0 1-1 0 0,0 0 0 0 0,0 0 1 0 0,0-1-1 0 0,0 1 0 0 0,1-1 0 0 0,-1 0 1 0 0,1 0-1 0 0,-1 0 0 0 0,1 0 0 0 0,0 0 1 0 0,0-1-1 0 0,0 1 0 0 0,0-1 1 0 0,0 0-1 0 0,0 1 0 0 0,1-1 0 0 0,-1-1 1 0 0,0 1-1 0 0,1-1 0 0 0,-1 1 0 0 0,0-1 1 0 0,1 0-1 0 0,-1 0 0 0 0,0 0 0 0 0,1 0 1 0 0,-1-1-1 0 0,0 0 0 0 0,1 1 1 0 0,-1-1-1 0 0,0 0 0 0 0,0-1 0 0 0,4-1 1 0 0,-1 1-7 0 0,0-1 0 0 0,0 0 0 0 0,0 0 1 0 0,0 0-1 0 0,-1-1 0 0 0,0 1 0 0 0,1-1 1 0 0,-1-1-1 0 0,-1 1 0 0 0,1-1 0 0 0,-1 0 1 0 0,1 0-1 0 0,-1 0 0 0 0,-1 0 0 0 0,1-1 0 0 0,-1 0 1 0 0,0 1-1 0 0,0-1 0 0 0,-1 0 0 0 0,0-1 1 0 0,0 1-1 0 0,0 0 0 0 0,1-11 0 0 0,-2 6-55 0 0,0-1 0 0 0,-1 1 0 0 0,-1 0 0 0 0,0 0-1 0 0,0 0 1 0 0,-1 0 0 0 0,0 0 0 0 0,-1 0 0 0 0,0 0 0 0 0,-1 1-1 0 0,0 0 1 0 0,-1-1 0 0 0,-7-10 0 0 0,9 16-69 0 0,-38-57-405 0 0,38 58 304 0 0,0 0-1 0 0,0 0 1 0 0,0 1 0 0 0,-1-1 0 0 0,0 1 0 0 0,1 0 0 0 0,-1 0 0 0 0,0 0 0 0 0,-1 0 0 0 0,1 1 0 0 0,0 0-1 0 0,-8-3 1 0 0,11 5 24 0 0,0 0 0 0 0,-1 0 1 0 0,1 0-1 0 0,0 0 0 0 0,-1 0 0 0 0,1 0 0 0 0,0 0 0 0 0,0 1 0 0 0,-1-1 0 0 0,1 0 0 0 0,0 1 0 0 0,0-1 0 0 0,-1 1 0 0 0,1-1 0 0 0,0 1 1 0 0,0 0-1 0 0,0-1 0 0 0,0 1 0 0 0,0 0 0 0 0,0 0 0 0 0,0 0 0 0 0,0 0 0 0 0,0 0 0 0 0,0 0 0 0 0,1 0 0 0 0,-1 0 0 0 0,0 0 0 0 0,1 0 0 0 0,-1 0 1 0 0,1 1-1 0 0,-1-1 0 0 0,0 1 0 0 0,-1 4-810 0 0,0 0 1 0 0,0 0 0 0 0,1 0 0 0 0,0 0-1 0 0,-1 9 1 0 0,1 5-3413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8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0 13699 0 0,'-1'4'9052'0'0,"-5"17"-7603"0"0,-39 90-157 0 0,-11 25-2239 0 0,40-101-329 0 0,0-1-1962 0 0,-1 1-4165 0 0,7-16-352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8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0 14699 0 0,'-6'30'7253'0'0,"-3"-1"-4110"0"0,6-21-3093 0 0,0 0 1 0 0,0-1-1 0 0,0 0 0 0 0,-1 0 0 0 0,0 0 1 0 0,-1 0-1 0 0,0-1 0 0 0,0 0 0 0 0,-8 9 0 0 0,11-14-277 0 0,0 0 0 0 0,0 0 0 0 0,1 0 0 0 0,-1 0 0 0 0,0 0 0 0 0,0-1-1 0 0,0 1 1 0 0,0-1 0 0 0,0 1 0 0 0,0-1 0 0 0,0 0 0 0 0,-4 0 0 0 0,1-2-1887 0 0,21-5 1385 0 0,69-25 51 0 0,28-8-123 0 0,-100 36-77 0 0,-1 2 1 0 0,1 0-1 0 0,25-1 0 0 0,-37 3 770 0 0,1 0-1 0 0,0 0 1 0 0,0 0-1 0 0,0 0 1 0 0,0 0-1 0 0,-1 1 1 0 0,1-1-1 0 0,0 1 1 0 0,0-1-1 0 0,-1 1 1 0 0,1 0-1 0 0,0 0 1 0 0,1 1-1 0 0,-3-2 97 0 0,1 0-1 0 0,-1 1 1 0 0,1-1-1 0 0,-1 1 1 0 0,1-1-1 0 0,-1 1 1 0 0,1-1-1 0 0,-1 1 1 0 0,0 0-1 0 0,0-1 1 0 0,1 1-1 0 0,-1-1 1 0 0,0 1 0 0 0,0 0-1 0 0,1-1 1 0 0,-1 1-1 0 0,0 0 1 0 0,0-1-1 0 0,0 1 1 0 0,0 0-1 0 0,0-1 1 0 0,0 1-1 0 0,0 0 1 0 0,0 0-1 0 0,-1 1 174 0 0,0 0 0 0 0,0-1 0 0 0,0 1 0 0 0,0 0 0 0 0,0-1 0 0 0,0 1 0 0 0,0 0 0 0 0,0-1 0 0 0,-1 1 0 0 0,1-1 0 0 0,-1 0 0 0 0,1 0 0 0 0,-1 1 0 0 0,1-1 0 0 0,-1 0 0 0 0,0 0 0 0 0,1 0 0 0 0,-1-1 0 0 0,0 1 0 0 0,0 0 0 0 0,0-1 0 0 0,-2 1 0 0 0,-6 2 546 0 0,0 0 0 0 0,1 0 0 0 0,-1 1 1 0 0,1 0-1 0 0,0 0 0 0 0,0 1 1 0 0,0 1-1 0 0,-14 10 0 0 0,18-11-621 0 0,1-1 0 0 0,-1 1-1 0 0,1 0 1 0 0,0 1 0 0 0,0-1-1 0 0,0 1 1 0 0,1-1 0 0 0,0 1-1 0 0,0 0 1 0 0,0 0 0 0 0,1 1-1 0 0,0-1 1 0 0,0 0 0 0 0,-1 10 0 0 0,2-15-87 0 0,1 0 1 0 0,0 0 0 0 0,0-1-1 0 0,0 1 1 0 0,0 0 0 0 0,0-1-1 0 0,0 1 1 0 0,0 0-1 0 0,0 0 1 0 0,0-1 0 0 0,0 1-1 0 0,0 0 1 0 0,0-1 0 0 0,0 1-1 0 0,1 0 1 0 0,-1-1 0 0 0,0 1-1 0 0,0 0 1 0 0,1-1 0 0 0,-1 1-1 0 0,1 0 1 0 0,-1-1 0 0 0,0 1-1 0 0,1-1 1 0 0,-1 1 0 0 0,1-1-1 0 0,0 1 1 0 0,-1-1 0 0 0,1 1-1 0 0,-1-1 1 0 0,1 1 0 0 0,0-1-1 0 0,-1 0 1 0 0,1 1 0 0 0,-1-1-1 0 0,1 0 1 0 0,0 0 0 0 0,0 0-1 0 0,-1 1 1 0 0,1-1 0 0 0,0 0-1 0 0,-1 0 1 0 0,1 0 0 0 0,0 0-1 0 0,0 0 1 0 0,-1 0 0 0 0,1 0-1 0 0,1-1 1 0 0,42-11-67 0 0,-29 7 52 0 0,33-7-324 0 0,59-17-552 0 0,-58 7-4016 0 0,-42 17 2201 0 0,1 0-1 0 0,-1 0 0 0 0,13-12 0 0 0,-9 5-2004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9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14 11178 0 0,'-4'-2'1991'0'0,"-16"-7"3822"0"0,19 8-5629 0 0,1 1 0 0 0,-1 0 0 0 0,1 0 0 0 0,-1-1 0 0 0,0 1 0 0 0,1 0 0 0 0,-1 0 0 0 0,1 0 0 0 0,-1 0 0 0 0,1 0 0 0 0,-1 0 0 0 0,1 0 0 0 0,-1 0 0 0 0,0 0 0 0 0,1 0 0 0 0,-1 0 0 0 0,1 0 0 0 0,-1 0 0 0 0,1 0 0 0 0,-1 1 0 0 0,1-1 0 0 0,-1 0 0 0 0,1 0 0 0 0,-1 1 0 0 0,1-1 0 0 0,-1 0-1 0 0,1 1 1 0 0,-1-1 0 0 0,1 0 0 0 0,0 1 0 0 0,-1 0 0 0 0,5 1 173 0 0,0 0-1 0 0,1 0 0 0 0,-1-1 1 0 0,1 1-1 0 0,7 0 0 0 0,32 11-128 0 0,-36-9-249 0 0,1-1 0 0 0,0 0 0 0 0,-1-1 0 0 0,1 0 0 0 0,0 0 0 0 0,0-1 0 0 0,1 0 1 0 0,-1-1-1 0 0,12-1 0 0 0,-51-9-2017 0 0,14 10 1952 0 0,0-1 1 0 0,0 2-1 0 0,0 0 1 0 0,1 1-1 0 0,-29 7 1 0 0,36-7 139 0 0,1 0 0 0 0,0 0 1 0 0,0 1-1 0 0,0 0 0 0 0,1 0 1 0 0,-1 0-1 0 0,1 1 0 0 0,-1 0 0 0 0,1 0 1 0 0,1 1-1 0 0,-1 0 0 0 0,1 0 1 0 0,-1 0-1 0 0,-6 10 0 0 0,10-12-33 0 0,0-1-1 0 0,1 1 0 0 0,0 0 0 0 0,-1 0 1 0 0,1 0-1 0 0,0 0 0 0 0,0 1 0 0 0,1-1 0 0 0,-1 0 1 0 0,1 0-1 0 0,-1 0 0 0 0,1 1 0 0 0,0-1 1 0 0,0 0-1 0 0,0 0 0 0 0,1 1 0 0 0,-1-1 1 0 0,3 5-1 0 0,-1-3 3 0 0,0 0 0 0 0,0 0 0 0 0,1 0 1 0 0,0 0-1 0 0,0-1 0 0 0,0 0 0 0 0,1 1 0 0 0,-1-1 0 0 0,1 0 1 0 0,6 4-1 0 0,0 1-45 0 0,1-2 1 0 0,0 1 0 0 0,0-2-1 0 0,1 1 1 0 0,0-1-1 0 0,0-1 1 0 0,1 0 0 0 0,17 3-1 0 0,-24-6-477 0 0,1-1 0 0 0,0 0 0 0 0,-1 0 0 0 0,1-1 0 0 0,0 1 0 0 0,8-2 0 0 0,-12-2-1453 0 0,-9-1 1474 0 0,-10 0 755 0 0,11 5-6 0 0,1 0 0 0 0,-1 0 0 0 0,1 1-1 0 0,0-1 1 0 0,0 1 0 0 0,0 0 0 0 0,0 0 0 0 0,0 1 0 0 0,1-1 0 0 0,-1 1 0 0 0,1 0 0 0 0,-1 0 0 0 0,1 0 0 0 0,-5 6 0 0 0,-6 8 733 0 0,-20 32-1 0 0,24-33-1064 0 0,-2 5 102 0 0,11-17-68 0 0,-1 0-1 0 0,0 0 0 0 0,0-1 0 0 0,-1 1 0 0 0,1 0 0 0 0,-1-1 0 0 0,0 1 0 0 0,0-1 0 0 0,0 0 1 0 0,0 0-1 0 0,-6 4 0 0 0,32-16-282 0 0,-1 1 0 0 0,1 2-1 0 0,31-6 1 0 0,13-3-854 0 0,-64 15 1092 0 0,77-24-4307 0 0,-67 19 2450 0 0,-1 0 1 0 0,0-1 0 0 0,0 0-1 0 0,14-10 1 0 0,-1-3-3988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9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77 7922 0 0,'-11'-9'2218'0'0,"4"4"-534"0"0,1-1 0 0 0,1 1 1 0 0,-1-1-1 0 0,1 0 0 0 0,-8-12 1 0 0,13 18-1573 0 0,-1 0 0 0 0,1-1 1 0 0,0 1-1 0 0,0-1 0 0 0,-1 1 1 0 0,1 0-1 0 0,0-1 0 0 0,0 1 1 0 0,0-1-1 0 0,0 1 0 0 0,0 0 1 0 0,0-1-1 0 0,0 1 0 0 0,0-1 1 0 0,0 1-1 0 0,0-1 0 0 0,0 1 0 0 0,0 0 1 0 0,0-1-1 0 0,0 1 0 0 0,0-1 1 0 0,0 1-1 0 0,0-1 0 0 0,0 1 1 0 0,1 0-1 0 0,-1-1 0 0 0,0 1 1 0 0,0 0-1 0 0,1-1 0 0 0,-1 1 1 0 0,0-1-1 0 0,0 1 0 0 0,1-1 1 0 0,16-5 1509 0 0,21 5-218 0 0,-32 2-1300 0 0,0 1 0 0 0,0-1-1 0 0,0 1 1 0 0,0 1 0 0 0,0-1 0 0 0,0 1 0 0 0,0 0-1 0 0,-1 0 1 0 0,1 1 0 0 0,-1 0 0 0 0,9 7 0 0 0,-13-9-98 0 0,1 0 0 0 0,-1 0 0 0 0,1 0 0 0 0,-1 0 0 0 0,0 0 0 0 0,0 0 0 0 0,0 0 0 0 0,0 0 0 0 0,0 0 0 0 0,-1 0 0 0 0,1 0 0 0 0,0 1 0 0 0,-1-1 0 0 0,0 0 0 0 0,1 1 0 0 0,-1-1 0 0 0,0 0 0 0 0,0 1 0 0 0,-1-1 0 0 0,1 0 0 0 0,0 0 1 0 0,-1 1-1 0 0,1-1 0 0 0,-1 0 0 0 0,0 0 0 0 0,0 1 0 0 0,0-1 0 0 0,0 0 0 0 0,0 0 0 0 0,0 0 0 0 0,0 0 0 0 0,-1-1 0 0 0,1 1 0 0 0,-1 0 0 0 0,-2 2 0 0 0,-5 6-60 0 0,-2-1-1 0 0,1 0 1 0 0,-14 10-1 0 0,13-11 54 0 0,0 0 0 0 0,1 1 0 0 0,-12 12-1 0 0,20-20 1 0 0,1 0 0 0 0,0 1 0 0 0,0-1-1 0 0,0 0 1 0 0,1 0 0 0 0,-1 0-1 0 0,0 1 1 0 0,0-1 0 0 0,1 1 0 0 0,-1-1-1 0 0,1 0 1 0 0,-1 1 0 0 0,1-1 0 0 0,-1 1-1 0 0,1-1 1 0 0,0 1 0 0 0,0-1-1 0 0,0 1 1 0 0,0-1 0 0 0,0 1 0 0 0,0-1-1 0 0,0 1 1 0 0,0-1 0 0 0,1 1 0 0 0,-1-1-1 0 0,0 1 1 0 0,1-1 0 0 0,0 0-1 0 0,-1 1 1 0 0,1-1 0 0 0,0 1 0 0 0,-1-1-1 0 0,1 0 1 0 0,0 0 0 0 0,0 0 0 0 0,0 1-1 0 0,0-1 1 0 0,0 0 0 0 0,1 0-1 0 0,-1 0 1 0 0,0-1 0 0 0,0 1 0 0 0,2 1-1 0 0,2 1-17 0 0,1 0-1 0 0,-1-1 1 0 0,1 1-1 0 0,-1-1 1 0 0,1 0 0 0 0,0 0-1 0 0,0-1 1 0 0,-1 0-1 0 0,10 1 1 0 0,32-3-271 0 0,-43 1 219 0 0,-1 0 1 0 0,0 0-1 0 0,0-1 0 0 0,0 0 0 0 0,0 1 0 0 0,0-1 1 0 0,1 0-1 0 0,-2-1 0 0 0,1 1 0 0 0,0-1 1 0 0,0 1-1 0 0,4-4 0 0 0,-8 3 128 0 0,-9 5-14 0 0,-9 4 28 0 0,-113 80 242 0 0,126-84-340 0 0,1 0 1 0 0,0 1-1 0 0,0-1 0 0 0,0 1 0 0 0,1 0 0 0 0,-7 7 0 0 0,11-11 28 0 0,-1 1 0 0 0,1-1-1 0 0,-1 1 1 0 0,1-1-1 0 0,0 1 1 0 0,-1 0 0 0 0,1-1-1 0 0,0 1 1 0 0,-1 0-1 0 0,1-1 1 0 0,0 1 0 0 0,0 0-1 0 0,0-1 1 0 0,-1 1-1 0 0,1 0 1 0 0,0-1 0 0 0,0 1-1 0 0,0 0 1 0 0,0-1-1 0 0,0 1 1 0 0,1 0-1 0 0,-1 0 1 0 0,0-1 0 0 0,0 2-1 0 0,1-1 9 0 0,0 0 0 0 0,0 0 0 0 0,0 0 0 0 0,0 0 0 0 0,1 0 0 0 0,-1 0 0 0 0,0-1 0 0 0,0 1 0 0 0,1 0 0 0 0,-1-1 0 0 0,0 1 0 0 0,1-1 0 0 0,-1 1 0 0 0,0-1 0 0 0,1 0 0 0 0,-1 0 1 0 0,3 1-1 0 0,20 1 65 0 0,1-2 1 0 0,-1 0-1 0 0,0-2 0 0 0,1 0 1 0 0,-1-2-1 0 0,41-11 1 0 0,10 0-499 0 0,-67 16-2122 0 0,-16 5-2244 0 0,-22 6-4114 0 0,5-9 5034 0 0,6 4-1077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33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3833 0 0,'4'-6'1071'0'0,"13"-18"670"0"0,-8 17 2371 0 0,-3 20 1053 0 0,-4 16-2876 0 0,-2-26-1872 0 0,-3 128 1475 0 0,0-95-1876 0 0,2 1 0 0 0,1-1 0 0 0,8 57 0 0 0,-6-88-1677 0 0,0-8 623 0 0,4-23 271 0 0,-5 15 725 0 0,1 1-1 0 0,1-1 1 0 0,7-19 0 0 0,-8 27 54 0 0,0-1 0 0 0,0 1 0 0 0,0 0 1 0 0,1-1-1 0 0,-1 1 0 0 0,1 0 0 0 0,0 0 0 0 0,0 1 0 0 0,0-1 0 0 0,0 1 1 0 0,1-1-1 0 0,-1 1 0 0 0,1 0 0 0 0,-1 0 0 0 0,1 1 0 0 0,0-1 0 0 0,0 1 1 0 0,0 0-1 0 0,0-1 0 0 0,6 1 0 0 0,3 0-314 0 0,-1 1 1 0 0,0 1-1 0 0,0 0 0 0 0,0 1 0 0 0,17 5 1 0 0,-1-2-2224 0 0,-27-4 2258 0 0,0-1-1 0 0,0 0 0 0 0,-1 0 0 0 0,1 0 0 0 0,0 0 0 0 0,-1 0 0 0 0,1 0 0 0 0,0 0 1 0 0,0 0-1 0 0,-1 0 0 0 0,1 0 0 0 0,0 0 0 0 0,-1 0 0 0 0,1-1 0 0 0,0 1 1 0 0,-1 0-1 0 0,1 0 0 0 0,0-1 0 0 0,-1 1 0 0 0,2-1 0 0 0,4-2-4295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50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9698 0 0,'13'-7'10409'0'0,"16"5"-5923"0"0,0-1-3273 0 0,-15-1-785 0 0,11-3 29 0 0,39-6 0 0 0,-58 12-430 0 0,-1 0-1 0 0,1 0 1 0 0,-1 1 0 0 0,1 0-1 0 0,0 0 1 0 0,-1 1-1 0 0,1 0 1 0 0,-1 0 0 0 0,1 0-1 0 0,-1 0 1 0 0,1 1-1 0 0,-1 0 1 0 0,7 4 0 0 0,-9-4-7 0 0,-1-1 0 0 0,0 2 1 0 0,0-1-1 0 0,0 0 0 0 0,0 0 1 0 0,0 1-1 0 0,-1-1 0 0 0,1 1 1 0 0,-1-1-1 0 0,1 1 1 0 0,-1 0-1 0 0,0 0 0 0 0,0 0 1 0 0,0-1-1 0 0,-1 1 0 0 0,1 0 1 0 0,-1 0-1 0 0,1 0 1 0 0,-1 0-1 0 0,0 0 0 0 0,0 0 1 0 0,0 0-1 0 0,-1 0 0 0 0,1 0 1 0 0,-1 0-1 0 0,1 0 0 0 0,-1 0 1 0 0,-2 3-1 0 0,-1 8-77 0 0,-1 0-1 0 0,-1-1 0 0 0,0 1 1 0 0,-10 15-1 0 0,13-24-1925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50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13499 0 0,'5'-3'3585'0'0,"3"-1"-1521"0"0,0-2-232 0 0,2 2-399 0 0,-1 1-305 0 0,0-1-376 0 0,-2 2-272 0 0,0 0-160 0 0,-1 2-104 0 0,-1 0-96 0 0,0 0-48 0 0,-2 1-96 0 0,-3 0-272 0 0,1 2-608 0 0,-2 2-936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54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61 7138 0 0,'-1'-2'479'0'0,"0"0"1"0"0,-1 0 0 0 0,1 1-1 0 0,0-1 1 0 0,-1 1 0 0 0,1-1-1 0 0,-1 1 1 0 0,0 0 0 0 0,1-1 0 0 0,-1 1-1 0 0,0 0 1 0 0,0 0 0 0 0,0 0-1 0 0,0 0 1 0 0,0 1 0 0 0,0-1 0 0 0,0 1-1 0 0,0-1 1 0 0,0 1 0 0 0,0-1-1 0 0,0 1 1 0 0,0 0 0 0 0,-1 0 0 0 0,-1 0-1 0 0,2 1-292 0 0,-1 1 0 0 0,1-1 0 0 0,0 0 0 0 0,-1 1 0 0 0,1-1-1 0 0,0 1 1 0 0,0 0 0 0 0,0-1 0 0 0,0 1 0 0 0,1 0 0 0 0,-1 0 0 0 0,0 0 0 0 0,1 1-1 0 0,-1-1 1 0 0,1 0 0 0 0,0 1 0 0 0,0-1 0 0 0,0 0 0 0 0,-1 5 0 0 0,0-3-173 0 0,0 1 1 0 0,1 0-1 0 0,0-1 1 0 0,0 1-1 0 0,0 0 1 0 0,0 0-1 0 0,1 0 1 0 0,0-1-1 0 0,0 1 1 0 0,0 0-1 0 0,1 0 1 0 0,0 0-1 0 0,-1 0 1 0 0,2-1-1 0 0,-1 1 1 0 0,0 0-1 0 0,1-1 1 0 0,0 1-1 0 0,0-1 1 0 0,1 1-1 0 0,-1-1 1 0 0,1 0-1 0 0,0 0 1 0 0,0 0-1 0 0,0-1 1 0 0,0 1-1 0 0,1-1 1 0 0,-1 1-1 0 0,1-1 1 0 0,0 0-1 0 0,0-1 1 0 0,0 1-1 0 0,1-1 1 0 0,-1 0-1 0 0,0 0 1 0 0,1 0-1 0 0,0 0 1 0 0,-1-1-1 0 0,1 0 1 0 0,0 0-1 0 0,0 0 1 0 0,-1 0-1 0 0,1-1 1 0 0,0 0-1 0 0,0 0 1 0 0,0 0-1 0 0,0-1 1 0 0,0 1-1 0 0,0-1 1 0 0,-1 0-1 0 0,1-1 1 0 0,0 1-1 0 0,-1-1 1 0 0,9-4-1 0 0,-4 0 60 0 0,1 0-1 0 0,-2 0 1 0 0,1-1-1 0 0,-1 0 1 0 0,0-1-1 0 0,0 0 1 0 0,-1 0 0 0 0,0 0-1 0 0,0-1 1 0 0,10-18-1 0 0,-15 24-32 0 0,-1-1-1 0 0,1 0 1 0 0,-1 1-1 0 0,1-1 1 0 0,-1 0 0 0 0,0 0-1 0 0,0 0 1 0 0,-1 0-1 0 0,1 0 1 0 0,-1 0-1 0 0,0 0 1 0 0,0 0-1 0 0,0 0 1 0 0,-1-4-1 0 0,0 5-28 0 0,0 0 0 0 0,-1 0-1 0 0,1 0 1 0 0,-1 1 0 0 0,1-1-1 0 0,-1 0 1 0 0,0 1 0 0 0,0-1-1 0 0,0 1 1 0 0,0 0-1 0 0,0 0 1 0 0,0 0 0 0 0,-1 0-1 0 0,1 0 1 0 0,-1 0 0 0 0,0 0-1 0 0,1 1 1 0 0,-1 0-1 0 0,0-1 1 0 0,-5 0 0 0 0,3-1-46 0 0,0 2 1 0 0,-1-1-1 0 0,1 0 1 0 0,-1 1-1 0 0,1 0 0 0 0,-1 1 1 0 0,1-1-1 0 0,-1 1 1 0 0,0 0-1 0 0,1 0 1 0 0,-1 1-1 0 0,0 0 1 0 0,1 0-1 0 0,-1 0 0 0 0,1 0 1 0 0,0 1-1 0 0,-1 0 1 0 0,1 0-1 0 0,0 1 1 0 0,0-1-1 0 0,0 1 0 0 0,1 0 1 0 0,-8 6-1 0 0,6-4-27 0 0,1 1 0 0 0,0-1 0 0 0,0 1 0 0 0,1 0 0 0 0,-1 0 0 0 0,1 1 1 0 0,1-1-1 0 0,-1 1 0 0 0,1 0 0 0 0,0 0 0 0 0,1 0 0 0 0,-1 0 0 0 0,1 0 0 0 0,1 1 0 0 0,0-1 0 0 0,0 1 0 0 0,0 7 0 0 0,2 4 60 0 0,0 0 0 0 0,2-1 1 0 0,0 1-1 0 0,2-1 1 0 0,0 0-1 0 0,0 0 0 0 0,2 0 1 0 0,10 20-1 0 0,10 28 832 0 0,-27-64-861 0 0,1-1 0 0 0,0 1-1 0 0,0 0 1 0 0,-1 0 0 0 0,0 1 0 0 0,1-1-1 0 0,-1 0 1 0 0,0 0 0 0 0,0 0-1 0 0,0 0 1 0 0,0 0 0 0 0,0 0 0 0 0,0 0-1 0 0,-1 0 1 0 0,1 0 0 0 0,-1 0-1 0 0,0 0 1 0 0,1 0 0 0 0,-1 0 0 0 0,0 0-1 0 0,0 0 1 0 0,0 0 0 0 0,0-1 0 0 0,-1 1-1 0 0,1 0 1 0 0,0-1 0 0 0,-1 1-1 0 0,1-1 1 0 0,-1 1 0 0 0,1-1 0 0 0,-1 0-1 0 0,0 0 1 0 0,0 1 0 0 0,1-1 0 0 0,-1-1-1 0 0,0 1 1 0 0,0 0 0 0 0,0 0-1 0 0,0-1 1 0 0,0 1 0 0 0,0-1 0 0 0,0 1-1 0 0,0-1 1 0 0,-1 0 0 0 0,1 0-1 0 0,-3 0 1 0 0,5 0 34 0 0,0 0-1 0 0,0 0 1 0 0,0 0-1 0 0,0 0 0 0 0,0 0 1 0 0,0 0-1 0 0,0 0 1 0 0,0 0-1 0 0,0 0 1 0 0,0 0-1 0 0,0 0 1 0 0,0 0-1 0 0,0 1 1 0 0,0-1-1 0 0,0 0 0 0 0,0 0 1 0 0,0 0-1 0 0,0 0 1 0 0,0 0-1 0 0,0 0 1 0 0,0 0-1 0 0,0 0 1 0 0,0 0-1 0 0,0 0 0 0 0,0 0 1 0 0,0 0-1 0 0,0 0 1 0 0,0 0-1 0 0,0 0 1 0 0,0 1-1 0 0,0-1 1 0 0,0 0-1 0 0,0 0 0 0 0,0 0 1 0 0,0 0-1 0 0,0 0 1 0 0,0 0-1 0 0,0 0 1 0 0,0 0-1 0 0,-1 0 1 0 0,1 0-1 0 0,0 0 1 0 0,0 0-1 0 0,0 0 0 0 0,12 5 303 0 0,17 3 157 0 0,-20-8-409 0 0,0 0-1 0 0,0 0 0 0 0,-1-1 0 0 0,1 0 1 0 0,0-1-1 0 0,-1 0 0 0 0,12-4 0 0 0,60-28-293 0 0,-22 9-1741 0 0,-40 18 334 0 0,6-2-2411 0 0,-1-2-3443 0 0,-14 6 1953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55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7410 0 0,'-4'3'739'0'0,"1"0"0"0"0,-1 0 0 0 0,0 0 1 0 0,1 0-1 0 0,0 1 0 0 0,0-1 0 0 0,0 1 0 0 0,0-1 1 0 0,1 1-1 0 0,0 0 0 0 0,-1 0 0 0 0,1 1 1 0 0,1-1-1 0 0,-1 0 0 0 0,-1 5 0 0 0,2-2-341 0 0,1-1-1 0 0,0 1 0 0 0,0-1 0 0 0,0 1 0 0 0,0-1 0 0 0,1 1 1 0 0,1-1-1 0 0,-1 1 0 0 0,1-1 0 0 0,2 8 0 0 0,4 9 265 0 0,1 0 0 0 0,18 33-1 0 0,-24-49-599 0 0,1-1 0 0 0,0 0-1 0 0,0 0 1 0 0,1 0 0 0 0,0 0 0 0 0,0-1-1 0 0,0 1 1 0 0,1-1 0 0 0,-1-1-1 0 0,1 1 1 0 0,0-1 0 0 0,13 7 0 0 0,-15-10-49 0 0,-1-1 0 0 0,1 1 0 0 0,0-1 0 0 0,-1 1 0 0 0,1-1 1 0 0,0 0-1 0 0,0-1 0 0 0,-1 1 0 0 0,1-1 0 0 0,0 1 0 0 0,-1-1 0 0 0,1 0 1 0 0,0-1-1 0 0,-1 1 0 0 0,1 0 0 0 0,-1-1 0 0 0,0 0 0 0 0,0 0 0 0 0,1 0 1 0 0,-1 0-1 0 0,0 0 0 0 0,-1-1 0 0 0,6-5 0 0 0,6-5 18 0 0,-1-1 0 0 0,-1-1 1 0 0,13-19-1 0 0,-21 28-235 0 0,0 0 0 0 0,0 0 1 0 0,0-1-1 0 0,-1 1 0 0 0,0-1 0 0 0,-1 0 1 0 0,1 0-1 0 0,-1 0 0 0 0,-1 0 0 0 0,1-1 1 0 0,-1 1-1 0 0,0-11 0 0 0,-1 14-111 0 0,0 0 1 0 0,-1 0-1 0 0,0 0 0 0 0,0 0 0 0 0,0 0 0 0 0,0 0 0 0 0,0 0 0 0 0,-1 1 1 0 0,0-1-1 0 0,0 1 0 0 0,0-1 0 0 0,0 1 0 0 0,0-1 0 0 0,-1 1 1 0 0,1 0-1 0 0,-1 0 0 0 0,0 0 0 0 0,0 1 0 0 0,0-1 0 0 0,0 1 1 0 0,-1 0-1 0 0,1-1 0 0 0,-1 1 0 0 0,-4-2 0 0 0,0 1-256 0 0,-1-1 1 0 0,1 1-1 0 0,-1 1 0 0 0,1 0 1 0 0,-1 0-1 0 0,0 0 0 0 0,-13 0 1 0 0,13 2 442 0 0,0 0 1 0 0,0 1-1 0 0,0 0 1 0 0,0 0 0 0 0,0 1-1 0 0,0 0 1 0 0,-10 5 0 0 0,12-5 479 0 0,1 1 1 0 0,-1 0 0 0 0,1 1 0 0 0,-1 0-1 0 0,1 0 1 0 0,0 0 0 0 0,1 1 0 0 0,-1-1-1 0 0,1 1 1 0 0,0 1 0 0 0,0-1 0 0 0,0 1-1 0 0,1 0 1 0 0,0 0 0 0 0,0 0-1 0 0,0 1 1 0 0,1-1 0 0 0,0 1 0 0 0,0 0-1 0 0,-3 14 1 0 0,6-19-180 0 0,-1 0 0 0 0,1 0 0 0 0,-1 0-1 0 0,1 0 1 0 0,0 0 0 0 0,0 0 0 0 0,0 0 0 0 0,0 1-1 0 0,0-1 1 0 0,0 0 0 0 0,0 0 0 0 0,1 0 0 0 0,0 0-1 0 0,-1 0 1 0 0,1 0 0 0 0,0 0 0 0 0,0 0 0 0 0,0 0 0 0 0,0 0-1 0 0,0 0 1 0 0,0 0 0 0 0,0-1 0 0 0,2 3 0 0 0,0-2 12 0 0,0 0 0 0 0,1 0 0 0 0,-1 0 0 0 0,0 0 1 0 0,1-1-1 0 0,-1 1 0 0 0,1-1 0 0 0,-1 0 0 0 0,1 0 1 0 0,0 0-1 0 0,-1 0 0 0 0,5 0 0 0 0,11 0 63 0 0,-1-1-1 0 0,0-1 1 0 0,1 0-1 0 0,21-6 1 0 0,-14 2-651 0 0,0-1 1 0 0,0-2 0 0 0,0 0 0 0 0,38-20 0 0 0,-13-1-3707 0 0,-5-6-3625 0 0,-22 14 387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55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0 18124 0 0,'-2'2'804'0'0,"0"0"1"0"0,0 0-1 0 0,0 0 1 0 0,1 0-1 0 0,-1 0 1 0 0,0 0-1 0 0,1 0 1 0 0,-1 0-1 0 0,-1 5 1 0 0,-15 44 502 0 0,12-28-788 0 0,-13 28-438 0 0,5-14-708 0 0,1 0 0 0 0,-9 53 0 0 0,22-90 561 0 0,0 0 0 0 0,0-1 1 0 0,0 1-1 0 0,0 0 0 0 0,0 0 0 0 0,0 0 0 0 0,0 0 1 0 0,0 0-1 0 0,0 0 0 0 0,0 0 0 0 0,0 0 0 0 0,0-1 1 0 0,0 1-1 0 0,1 0 0 0 0,-1 0 0 0 0,0 0 0 0 0,0 0 1 0 0,0 0-1 0 0,0 0 0 0 0,0 0 0 0 0,0 0 1 0 0,0 0-1 0 0,1 0 0 0 0,-1 0 0 0 0,0 0 0 0 0,0 0 1 0 0,0 0-1 0 0,0 0 0 0 0,0 0 0 0 0,0 0 0 0 0,1 0 1 0 0,-1 0-1 0 0,0 0 0 0 0,0 0 0 0 0,0 0 0 0 0,0 0 1 0 0,0 0-1 0 0,0 0 0 0 0,0 0 0 0 0,1 0 1 0 0,-1 0-1 0 0,0 0 0 0 0,0 0 0 0 0,0 0 0 0 0,0 0 1 0 0,0 0-1 0 0,0 1 0 0 0,0-1 0 0 0,0 0 0 0 0,1 0 1 0 0,-1 0-1 0 0,0 0 0 0 0,0 0 0 0 0,0 0 0 0 0,0 0 1 0 0,0 0-1 0 0,0 1 0 0 0,0-1 0 0 0,0 0 0 0 0,0 0 1 0 0,0 0-1 0 0,0 0 0 0 0,0 0 0 0 0,0 0 1 0 0,0 1-1 0 0,0-1 0 0 0,17-14-934 0 0,-12 9 1129 0 0,1 0 1 0 0,0 0-1 0 0,0 1 0 0 0,1 0 1 0 0,9-5-1 0 0,-6 7 1 0 0,0 0 0 0 0,0 0 0 0 0,0 2-1 0 0,0-1 1 0 0,0 1 0 0 0,0 1 0 0 0,-1-1 0 0 0,1 2-1 0 0,0-1 1 0 0,0 1 0 0 0,-1 1 0 0 0,1 0 0 0 0,11 5 0 0 0,38 9-3113 0 0,-59-16 2805 0 0,0-1 0 0 0,1 0 1 0 0,-1 0-1 0 0,1 0 1 0 0,0 1-1 0 0,-1-1 0 0 0,1 0 1 0 0,-1 0-1 0 0,1 0 0 0 0,-1 0 1 0 0,1 0-1 0 0,-1 0 1 0 0,1 0-1 0 0,-1 0 0 0 0,1 0 1 0 0,-1 0-1 0 0,1 0 0 0 0,-1-1 1 0 0,1 1-1 0 0,-1 0 0 0 0,1 0 1 0 0,-1 0-1 0 0,1-1 1 0 0,-1 1-1 0 0,1 0 0 0 0,-1-1 1 0 0,1 1-1 0 0,-1 0 0 0 0,0-1 1 0 0,1 1-1 0 0,-1 0 1 0 0,0-1-1 0 0,1 1 0 0 0,0-2 1 0 0,-2-15-4740 0 0,0 10 3845 0 0,4-8-4415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55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13003 0 0,'8'5'7927'0'0,"6"-3"-4262"0"0,34-1-4041 0 0,-35-1 1434 0 0,-2 0-914 0 0,0 1-1 0 0,0 0 0 0 0,-1 1 0 0 0,13 3 0 0 0,-22-4-332 0 0,1-1 0 0 0,0 1 0 0 0,0-1-1 0 0,-1 1 1 0 0,1 0 0 0 0,-1 0 0 0 0,1 0 0 0 0,-1 0-1 0 0,1 0 1 0 0,-1 0 0 0 0,1 0 0 0 0,-1 0 0 0 0,0 1-1 0 0,2 1 1 0 0,-3-2-177 0 0,1 0 1 0 0,-1 0-1 0 0,0 0 0 0 0,0 0 1 0 0,0 0-1 0 0,0 0 0 0 0,0 0 1 0 0,0 0-1 0 0,0 0 0 0 0,0 0 1 0 0,0 0-1 0 0,0 0 0 0 0,-1 0 1 0 0,1 0-1 0 0,0 0 0 0 0,-1 0 1 0 0,1 0-1 0 0,-1 0 0 0 0,1 0 1 0 0,-1 0-1 0 0,1 0 0 0 0,-1 0 1 0 0,0-1-1 0 0,1 1 0 0 0,-1 0 1 0 0,0 0-1 0 0,0-1 0 0 0,-1 2 1 0 0,1-1-20 0 0,0 0 1 0 0,0-1 0 0 0,-1 1 0 0 0,1 0-1 0 0,0 0 1 0 0,-1-1 0 0 0,1 1-1 0 0,0-1 1 0 0,-1 1 0 0 0,1-1-1 0 0,-1 0 1 0 0,-2 1 0 0 0,-3 1-911 0 0,-7 4-2693 0 0</inkml:trace>
  <inkml:trace contextRef="#ctx0" brushRef="#br0" timeOffset="1">37 103 5921 0 0,'-3'-1'1396'0'0,"0"1"-1"0"0,0-1 0 0 0,0 1 1 0 0,0 0-1 0 0,1 0 0 0 0,-1 1 1 0 0,-8 6 7226 0 0,11-7-8498 0 0,15 11 948 0 0,-9-9-1075 0 0,0 0 0 0 0,1 0 0 0 0,-1 0 0 0 0,0-1 0 0 0,1 0 1 0 0,-1 0-1 0 0,0 0 0 0 0,1-1 0 0 0,-1 0 0 0 0,1 0 0 0 0,-1-1 0 0 0,1 0 1 0 0,-1 0-1 0 0,0-1 0 0 0,9-2 0 0 0,40-18-3079 0 0,-9-5-4295 0 0,-14-2 9 0 0,-17 15 2519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56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12 6041 0 0,'0'-1'322'0'0,"-1"1"0"0"0,0-1 0 0 0,1 0 0 0 0,-1 0 0 0 0,0 0-1 0 0,0 1 1 0 0,0-1 0 0 0,1 0 0 0 0,-1 1 0 0 0,0-1 0 0 0,0 1 0 0 0,0-1-1 0 0,0 1 1 0 0,0-1 0 0 0,0 1 0 0 0,0 0 0 0 0,0-1 0 0 0,0 1 0 0 0,0 0-1 0 0,-1 0 1 0 0,1 0 0 0 0,0 0 0 0 0,0 0 0 0 0,0 0 0 0 0,0 0-1 0 0,0 0 1 0 0,0 0 0 0 0,0 1 0 0 0,0-1 0 0 0,0 0 0 0 0,0 1 0 0 0,0-1-1 0 0,0 1 1 0 0,0-1 0 0 0,0 1 0 0 0,0-1 0 0 0,0 1 0 0 0,0 0 0 0 0,1-1-1 0 0,-1 1 1 0 0,0 0 0 0 0,0 0 0 0 0,0 1 0 0 0,-4 5 763 0 0,1 0-1 0 0,-1 0 1 0 0,2 1 0 0 0,-6 14 0 0 0,3-6-1020 0 0,-9 17 610 0 0,-15 56 0 0 0,27-78-966 0 0,0 0 0 0 0,1 0 1 0 0,0 1-1 0 0,1-1 0 0 0,0 1 0 0 0,1-1 0 0 0,1 1 0 0 0,-1-1 0 0 0,4 14 0 0 0,3-11-3746 0 0</inkml:trace>
  <inkml:trace contextRef="#ctx0" brushRef="#br0" timeOffset="1">99 300 7602 0 0,'-8'4'1691'0'0,"1"1"0"0"0,-1 0 0 0 0,1 0 0 0 0,0 0 0 0 0,-8 9 0 0 0,10-9-805 0 0,0 0-1 0 0,1 0 1 0 0,-1 1-1 0 0,1 0 1 0 0,0 0-1 0 0,-4 10 1 0 0,6-10-692 0 0,0 0 0 0 0,0-1 1 0 0,0 1-1 0 0,1 0 0 0 0,0 0 1 0 0,0 0-1 0 0,1 0 0 0 0,-1 0 1 0 0,1 0-1 0 0,1 0 1 0 0,-1 0-1 0 0,1 0 0 0 0,0 0 1 0 0,0 0-1 0 0,1-1 0 0 0,0 1 1 0 0,0 0-1 0 0,0-1 1 0 0,4 7-1 0 0,-3-5-208 0 0,1-1-1 0 0,1 0 1 0 0,-1 0 0 0 0,1 0-1 0 0,0-1 1 0 0,0 1 0 0 0,0-1-1 0 0,1 0 1 0 0,0-1 0 0 0,0 1-1 0 0,0-1 1 0 0,1 0 0 0 0,-1-1-1 0 0,1 0 1 0 0,0 0 0 0 0,0 0-1 0 0,0-1 1 0 0,0 0 0 0 0,0 0-1 0 0,1-1 1 0 0,-1 0 0 0 0,0 0-1 0 0,1 0 1 0 0,8-2 0 0 0,-8 1-708 0 0,-1-1 0 0 0,1 0 0 0 0,0-1 0 0 0,-1 0 0 0 0,0 0 0 0 0,10-4 0 0 0,-10 3-759 0 0,-1 0-1 0 0,0-1 1 0 0,0 0-1 0 0,0 0 1 0 0,0 0-1 0 0,0-1 1 0 0,4-5-1 0 0,8-5-5367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56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29 10986 0 0,'-1'0'477'0'0,"1"1"-1"0"0,-1-1 0 0 0,0 0 1 0 0,1 0-1 0 0,-1 0 0 0 0,0 1 1 0 0,1-1-1 0 0,-5 4 3811 0 0,4-3-3811 0 0,1-1 1 0 0,0 1-1 0 0,-1-1 0 0 0,1 1 1 0 0,0 0-1 0 0,-1-1 0 0 0,1 1 1 0 0,0 0-1 0 0,0 0-403 0 0,-1-1 0 0 0,1 1 0 0 0,0-1-1 0 0,0 0 1 0 0,0 1 0 0 0,0-1 0 0 0,0 0 0 0 0,0 1 0 0 0,0-1 0 0 0,0 1-1 0 0,1-1 1 0 0,-1 0 0 0 0,0 1 0 0 0,0-1 0 0 0,0 0 0 0 0,0 1-1 0 0,0-1 1 0 0,1 0 0 0 0,-1 1 0 0 0,0-1 0 0 0,0 0 0 0 0,0 0-1 0 0,1 1 1 0 0,-1-1 0 0 0,0 0 0 0 0,1 0 0 0 0,-1 1 0 0 0,0-1-1 0 0,0 0 1 0 0,1 0 0 0 0,-1 0 0 0 0,0 1 0 0 0,1-1 0 0 0,-1 0 0 0 0,1 0-1 0 0,-1 0 1 0 0,0 0 0 0 0,1 0 0 0 0,-1 0 0 0 0,0 0 0 0 0,1 0-1 0 0,-1 0 1 0 0,0 0 0 0 0,1 0 0 0 0,-1 0 0 0 0,1 0 0 0 0,-1 0-1 0 0,0 0 1 0 0,1 0 0 0 0,-1 0 0 0 0,0 0 0 0 0,1-1 0 0 0,-1 1 0 0 0,95-21 1532 0 0,-65 13-1414 0 0,2 1 0 0 0,-1 1 1 0 0,57-3-1 0 0,-80 9-178 0 0,0 0 1 0 0,0 1-1 0 0,0 0 1 0 0,0 0-1 0 0,0 1 1 0 0,0 0-1 0 0,0 0 0 0 0,-1 1 1 0 0,1-1-1 0 0,-1 2 1 0 0,0-1-1 0 0,0 1 1 0 0,0 0-1 0 0,0 1 1 0 0,-1 0-1 0 0,1 0 0 0 0,-1 0 1 0 0,0 1-1 0 0,8 11 1 0 0,-7-8 15 0 0,-1 1 0 0 0,-1 0 0 0 0,0 0 0 0 0,0 0 0 0 0,-1 1 0 0 0,0 0 0 0 0,-1 0-1 0 0,0 0 1 0 0,-1 0 0 0 0,-1 0 0 0 0,1 1 0 0 0,-2-1 0 0 0,0 14 0 0 0,-2 20 21 0 0,-3 0-1 0 0,-10 46 0 0 0,3-20-65 0 0,7-24-38 0 0,1-1-840 0 0,-2-17-2720 0 0,-16-35-9928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57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11490 0 0,'-4'1'12430'0'0,"1"8"-8937"0"0,2 11-2893 0 0,2-6-467 0 0,1 1 0 0 0,1-1 0 0 0,0 1 1 0 0,0-1-1 0 0,2 0 0 0 0,0 0 1 0 0,0 0-1 0 0,2-1 0 0 0,-1 0 0 0 0,17 23 1 0 0,-19-30-113 0 0,0 0 1 0 0,1 0 0 0 0,0-1 0 0 0,1 1 0 0 0,-1-1-1 0 0,1-1 1 0 0,0 1 0 0 0,0-1 0 0 0,0 0 0 0 0,1 0-1 0 0,-1 0 1 0 0,1-1 0 0 0,0 0 0 0 0,0-1-1 0 0,0 1 1 0 0,0-2 0 0 0,1 1 0 0 0,-1-1 0 0 0,1 0-1 0 0,-1 0 1 0 0,1-1 0 0 0,14-1 0 0 0,11-5 235 0 0,-1-2 0 0 0,0-1 0 0 0,0-1 0 0 0,55-28 0 0 0,-43 19 75 0 0,55-17 0 0 0,-70 37 134 0 0,-19 5-3192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0:07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23 5481 0 0,'-1'0'197'0'0,"1"-1"1"0"0,-1 1-1 0 0,1 0 0 0 0,0-1 1 0 0,-1 1-1 0 0,1 0 0 0 0,-1-1 1 0 0,1 1-1 0 0,0-1 0 0 0,-1 1 0 0 0,1-1 1 0 0,0 1-1 0 0,0-1 0 0 0,-1 1 1 0 0,1-1-1 0 0,0 1 0 0 0,0-1 0 0 0,0 1 1 0 0,0-1-1 0 0,0 0 0 0 0,-1 1 1 0 0,1-1-1 0 0,0 1 0 0 0,0-1 1 0 0,1 0-1 0 0,-1 0 40 0 0,1 1 0 0 0,0-1 0 0 0,0 1 0 0 0,-1-1 0 0 0,1 1 0 0 0,0-1 0 0 0,0 1 0 0 0,0-1 0 0 0,0 1 0 0 0,0 0 0 0 0,0 0 0 0 0,0-1 0 0 0,0 1 0 0 0,0 0 0 0 0,0 0 0 0 0,1 0 0 0 0,4-1 425 0 0,-1 0 0 0 0,1 0 0 0 0,0 1 0 0 0,-1 0 1 0 0,1 0-1 0 0,0 0 0 0 0,-1 1 0 0 0,1 0 0 0 0,-1 0 0 0 0,1 0 0 0 0,-1 1 0 0 0,1 0 0 0 0,-1 0 0 0 0,6 3 0 0 0,1 0-476 0 0,0-1 0 0 0,1-1 0 0 0,-1 0 0 0 0,1 0 0 0 0,-1-1 0 0 0,1-1 0 0 0,0 0 0 0 0,0-1 0 0 0,0 0 0 0 0,15-3 0 0 0,-12 1-30 0 0,0 1 0 0 0,-1 1-1 0 0,1 1 1 0 0,-1 0 0 0 0,1 1 0 0 0,21 5-1 0 0,-14 1-60 0 0,0-2-1 0 0,0-1 1 0 0,34 3 0 0 0,-43-7-68 0 0,1-1 0 0 0,-1 0 0 0 0,0-1 1 0 0,1-1-1 0 0,-1-1 0 0 0,0 0 0 0 0,13-4 0 0 0,-4-1 83 0 0,0 1-1 0 0,0 1 0 0 0,1 1 0 0 0,-1 2 0 0 0,1 0 1 0 0,0 1-1 0 0,0 1 0 0 0,0 2 0 0 0,33 4 1 0 0,-13-1-67 0 0,0-2 1 0 0,1-1 0 0 0,62-8 0 0 0,1 0-10 0 0,38 14 50 0 0,-109-2-77 0 0,0-3 1 0 0,1-1-1 0 0,45-5 0 0 0,-53 0-2 0 0,8-2 34 0 0,-1 1 0 0 0,1 2-1 0 0,1 2 1 0 0,74 7 0 0 0,227 37 186 0 0,-260-29-84 0 0,-60-9-80 0 0,0-1 0 0 0,1-1 0 0 0,40 0 0 0 0,-38-6 68 0 0,0-1 1 0 0,-1 0-1 0 0,45-17 1 0 0,-45 14-63 0 0,0 0 0 0 0,1 1 0 0 0,45-5 0 0 0,-47 9-62 0 0,-7 1 5 0 0,0 0-1 0 0,1 0 1 0 0,-1 1 0 0 0,1 1-1 0 0,-1 1 1 0 0,0 0 0 0 0,0 0-1 0 0,0 2 1 0 0,14 4 0 0 0,-21-5-646 0 0,-5-2-175 0 0,1 1 1 0 0,-1-1 0 0 0,0 0 0 0 0,0 0 0 0 0,0-1 0 0 0,1 1 0 0 0,-1 0 0 0 0,0-1 0 0 0,1 1 0 0 0,-1-1-1 0 0,1 0 1 0 0,-1 0 0 0 0,0 0 0 0 0,1 0 0 0 0,-1 0 0 0 0,1-1 0 0 0,2 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09:50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76 7770 0 0,'-1'-1'397'0'0,"-1"0"1"0"0,1 0-1 0 0,0 0 1 0 0,0 0-1 0 0,-1 0 1 0 0,1-1-1 0 0,0 1 1 0 0,0 0-1 0 0,1-1 1 0 0,-1 1 0 0 0,0-1-1 0 0,0 1 1 0 0,1-1-1 0 0,-1 0 1 0 0,1 1-1 0 0,-1-1 1 0 0,1 0-1 0 0,0 1 1 0 0,0-1-1 0 0,-1-2 1 0 0,2 3-269 0 0,0-1 0 0 0,0 1 0 0 0,0 0 0 0 0,0-1 0 0 0,0 1 0 0 0,0 0 0 0 0,1 0 0 0 0,-1-1 0 0 0,0 1 0 0 0,0 0 0 0 0,1 0 0 0 0,-1 1 0 0 0,1-1 0 0 0,-1 0 0 0 0,1 0 0 0 0,-1 1 0 0 0,1-1 0 0 0,0 1 0 0 0,-1-1 0 0 0,1 1 0 0 0,2-1 0 0 0,10-2 142 0 0,0 1 0 0 0,0 1 0 0 0,1-1 0 0 0,25 3 0 0 0,-27 0-199 0 0,0-1-1 0 0,0 0 1 0 0,0-1 0 0 0,0-1-1 0 0,-1 0 1 0 0,20-5-1 0 0,-31 6-42 0 0,-1 1 0 0 0,1-1 0 0 0,0 1 0 0 0,-1 0 0 0 0,1-1 0 0 0,0 1 0 0 0,-1 0 0 0 0,1-1 0 0 0,0 1 0 0 0,0 0 0 0 0,-1 0-1 0 0,1 0 1 0 0,0 0 0 0 0,0 0 0 0 0,-1 0 0 0 0,1 0 0 0 0,0 0 0 0 0,0 0 0 0 0,0 0 0 0 0,-1 0 0 0 0,1 0 0 0 0,0 0 0 0 0,1 1-1 0 0,-12 12 519 0 0,-27 16-137 0 0,18-18-340 0 0,6-3-50 0 0,0 1 1 0 0,0 0 0 0 0,1 1-1 0 0,-13 12 1 0 0,22-18-38 0 0,-1 1-1 0 0,1-1 1 0 0,0 1 0 0 0,0-1-1 0 0,1 1 1 0 0,-1 0-1 0 0,1 0 1 0 0,0 0 0 0 0,0 0-1 0 0,0 1 1 0 0,1-1 0 0 0,0 0-1 0 0,0 1 1 0 0,1-1 0 0 0,-1 10-1 0 0,2-5 11 0 0,0-1 0 0 0,0 1 0 0 0,1-1 0 0 0,0 0 0 0 0,0 1 0 0 0,1-1 0 0 0,1 0 0 0 0,-1 0 0 0 0,1 0 0 0 0,1-1 0 0 0,0 0-1 0 0,0 0 1 0 0,1 0 0 0 0,-1 0 0 0 0,2-1 0 0 0,-1 0 0 0 0,1 0 0 0 0,0-1 0 0 0,1 1 0 0 0,11 6 0 0 0,-13-9-50 0 0,0 0-1 0 0,1 0 1 0 0,-1-1 0 0 0,1 0-1 0 0,-1 0 1 0 0,1-1 0 0 0,0 0 0 0 0,0 0-1 0 0,0-1 1 0 0,1 0 0 0 0,-1 0-1 0 0,0 0 1 0 0,0-1 0 0 0,1 0 0 0 0,-1-1-1 0 0,0 1 1 0 0,0-2 0 0 0,0 1-1 0 0,0-1 1 0 0,0 0 0 0 0,0 0 0 0 0,0-1-1 0 0,0 1 1 0 0,-1-2 0 0 0,1 1-1 0 0,-1-1 1 0 0,8-6 0 0 0,-10 7-290 0 0,1-1 1 0 0,-1 0-1 0 0,0 0 1 0 0,0 0-1 0 0,-1 0 1 0 0,1 0-1 0 0,-1-1 1 0 0,6-9-1 0 0,-9 12 161 0 0,1 1-1 0 0,-1-1 1 0 0,1 1-1 0 0,-1-1 1 0 0,0 1-1 0 0,1-1 1 0 0,-1 0-1 0 0,0 1 0 0 0,0-1 1 0 0,0 1-1 0 0,0-1 1 0 0,0 0-1 0 0,0 1 1 0 0,-1-1-1 0 0,1 1 1 0 0,-1-1-1 0 0,1 1 1 0 0,-1-1-1 0 0,1 1 0 0 0,-1-1 1 0 0,0 1-1 0 0,0-1 1 0 0,0 1-1 0 0,1 0 1 0 0,-1-1-1 0 0,-1 1 1 0 0,1 0-1 0 0,0 0 0 0 0,0 0 1 0 0,0 0-1 0 0,-1 0 1 0 0,1 0-1 0 0,0 0 1 0 0,-1 0-1 0 0,-1 0 1 0 0,-54-36-5568 0 0,36 25 2496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34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6809 0 0,'14'1'3170'0'0,"-1"0"-1"0"0,23 4 1 0 0,-28-3-2563 0 0,0 0 1 0 0,-1 0-1 0 0,1 1 1 0 0,0 0 0 0 0,11 7-1 0 0,-16-8-538 0 0,0 0 0 0 0,1 0 0 0 0,-2 0-1 0 0,1 1 1 0 0,0-1 0 0 0,0 1 0 0 0,-1 0 0 0 0,0 0-1 0 0,1-1 1 0 0,-1 2 0 0 0,0-1 0 0 0,0 0 0 0 0,-1 0-1 0 0,1 1 1 0 0,-1-1 0 0 0,1 1 0 0 0,-1-1 0 0 0,0 1-1 0 0,-1-1 1 0 0,1 1 0 0 0,-1 0 0 0 0,1-1 0 0 0,-1 1-1 0 0,0 0 1 0 0,0 0 0 0 0,-1-1 0 0 0,1 1 0 0 0,-1 0-1 0 0,0-1 1 0 0,0 1 0 0 0,-2 4 0 0 0,-4 10-172 0 0,-1-1 1 0 0,0-1 0 0 0,-2 1-1 0 0,0-1 1 0 0,-1-1 0 0 0,0 0-1 0 0,-1 0 1 0 0,-26 23 0 0 0,-9 12-863 0 0,136-58 194 0 0,-27 13 895 0 0,-46-3-709 0 0,0 0-1 0 0,31-2 1 0 0,-46 0 271 0 0,0 0 0 0 0,0 0 1 0 0,0 0-1 0 0,-1 0 0 0 0,1-1 1 0 0,0 1-1 0 0,0 0 0 0 0,0-1 1 0 0,-1 1-1 0 0,1-1 0 0 0,0 1 1 0 0,0-1-1 0 0,-1 1 0 0 0,1-1 0 0 0,0 1 1 0 0,-1-1-1 0 0,1 1 0 0 0,-1-1 1 0 0,1 0-1 0 0,-1 0 0 0 0,1 1 1 0 0,-1-1-1 0 0,1 0 0 0 0,-1 0 1 0 0,0 1-1 0 0,1-1 0 0 0,-1 0 0 0 0,0 0 1 0 0,0 0-1 0 0,1 0 0 0 0,-1-1 1 0 0,1-7-4660 0 0</inkml:trace>
  <inkml:trace contextRef="#ctx0" brushRef="#br0" timeOffset="1">286 48 8714 0 0,'5'16'2611'0'0,"-1"0"0"0"0,0 0 0 0 0,1 26 0 0 0,-4 2-1171 0 0,-4 50 0 0 0,0-62-2046 0 0,2-1 0 0 0,2 1 0 0 0,7 59 0 0 0,2-60-2253 0 0,3-16-1960 0 0,-9-14 1825 0 0,-7-7 1597 0 0,0 1 43 0 0,8 0-2717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0:15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 3265 0 0,'-30'22'10973'0'0,"4"-3"-2909"0"0,24-17-7963 0 0,1 0-1 0 0,-1 0 1 0 0,1 0-1 0 0,0 1 0 0 0,-1-1 1 0 0,1 1-1 0 0,0-1 1 0 0,0 0-1 0 0,1 1 0 0 0,-1 0 1 0 0,0-1-1 0 0,0 5 1 0 0,-7 79 200 0 0,4 107 0 0 0,17 88-351 0 0,-9-218 94 0 0,-3-49-39 0 0,2 46-31 0 0,2 0-1 0 0,24 104 0 0 0,-24-147 56 0 0,0-1-1 0 0,0 0 0 0 0,1 0 1 0 0,1-1-1 0 0,1 1 0 0 0,0-2 1 0 0,1 1-1 0 0,1-1 0 0 0,0 0 1 0 0,1-1-1 0 0,0-1 1 0 0,1 0-1 0 0,0 0 0 0 0,24 17 1 0 0,19 9 453 0 0,-33-21-433 0 0,1-1 0 0 0,0-1 0 0 0,1-1 1 0 0,1-1-1 0 0,0-1 0 0 0,46 14 0 0 0,-50-20-249 0 0,3 0-220 0 0,45 6 0 0 0,-62-11-590 0 0,0-1 1 0 0,1 0-1 0 0,-1 0 0 0 0,1-1 0 0 0,-1 0 1 0 0,8-2-1 0 0,-13 3 450 0 0,-1-1 1 0 0,1 1-1 0 0,-1-1 1 0 0,1 0-1 0 0,-1 1 1 0 0,1-1-1 0 0,-1 0 1 0 0,0 0-1 0 0,0 0 1 0 0,1 0-1 0 0,-1 0 0 0 0,0 0 1 0 0,2-2-1 0 0,3-7-5286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0:15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8746 0 0,'-3'2'782'0'0,"0"0"0"0"0,0 1 1 0 0,1-1-1 0 0,-1 1 0 0 0,1-1 0 0 0,-1 1 0 0 0,1 0 1 0 0,0 0-1 0 0,0 0 0 0 0,1 0 0 0 0,-1 0 0 0 0,0 1 1 0 0,1-1-1 0 0,-1 5 0 0 0,1-4-399 0 0,0 0-1 0 0,1 1 1 0 0,0-1-1 0 0,0 0 1 0 0,0 1-1 0 0,0-1 1 0 0,1 0-1 0 0,-1 0 1 0 0,1 1-1 0 0,2 5 1 0 0,4 7-590 0 0,1 0-1 0 0,1-1 1 0 0,0 0 0 0 0,19 24 0 0 0,-1 2 1371 0 0,-20-31-1048 0 0,0 1 1 0 0,-1 0 0 0 0,-1 1 0 0 0,0-1-1 0 0,-1 1 1 0 0,-1 0 0 0 0,4 17 0 0 0,-7-22-62 0 0,1-1 1 0 0,-1 0 0 0 0,0 1-1 0 0,-1-1 1 0 0,0 0 0 0 0,0 1 0 0 0,-1-1-1 0 0,0 0 1 0 0,0 0 0 0 0,0 0-1 0 0,-1 0 1 0 0,0 0 0 0 0,0-1 0 0 0,-9 12-1 0 0,4-7-111 0 0,-2 0-1 0 0,0 0 0 0 0,0-2 1 0 0,0 1-1 0 0,-2-1 0 0 0,1-1 0 0 0,-1 0 1 0 0,0 0-1 0 0,0-1 0 0 0,-22 8 1 0 0,32-14 2 0 0,2-1-49 0 0,0 0 1 0 0,-1 0-1 0 0,1 0 1 0 0,0 0-1 0 0,-1 0 1 0 0,1 0-1 0 0,0 0 1 0 0,0 0-1 0 0,-1 1 1 0 0,1-1-1 0 0,0 0 1 0 0,0 0-1 0 0,-1 0 0 0 0,1 0 1 0 0,0 0-1 0 0,0 1 1 0 0,-1-1-1 0 0,1 0 1 0 0,0 0-1 0 0,0 0 1 0 0,0 1-1 0 0,-1-1 1 0 0,1 0-1 0 0,0 0 1 0 0,0 1-1 0 0,0-1 1 0 0,0 0-1 0 0,0 0 1 0 0,0 1-1 0 0,-1-1 1 0 0,1 0-1 0 0,0 1 0 0 0,0-1 1 0 0,0 0-1 0 0,0 0 1 0 0,0 1-1 0 0,0-1 1 0 0,0 0-1 0 0,0 1 1 0 0,0-1-1 0 0,1 1 1 0 0,20-24-18650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0:16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81 405 4697 0 0,'-3'8'834'0'0,"-1"0"0"0"0,0-1 1 0 0,0 1-1 0 0,-1-1 0 0 0,-5 7 0 0 0,18-28-2800 0 0,-7 12 2329 0 0,-1 0 1 0 0,1 1 0 0 0,-1-1-1 0 0,0 0 1 0 0,1 1-1 0 0,-1-1 1 0 0,0 0 0 0 0,0 0-1 0 0,0 1 1 0 0,0-1-1 0 0,-1 0 1 0 0,1-1-1 0 0,-1 2-96 0 0,1 0 0 0 0,-1 0 0 0 0,1 0 0 0 0,0 0 0 0 0,-1 0-1 0 0,1 0 1 0 0,-1 0 0 0 0,0 1 0 0 0,1-1 0 0 0,-1 0 0 0 0,0 0-1 0 0,0 1 1 0 0,1-1 0 0 0,-1 0 0 0 0,0 1 0 0 0,0-1 0 0 0,0 1-1 0 0,0-1 1 0 0,0 1 0 0 0,1 0 0 0 0,-1-1 0 0 0,0 1 0 0 0,0 0-1 0 0,0-1 1 0 0,0 1 0 0 0,0 0 0 0 0,0 0 0 0 0,0 0-1 0 0,0 0 1 0 0,0 0 0 0 0,-1 0 0 0 0,1 0 0 0 0,0 0 0 0 0,0 1-1 0 0,0-1 1 0 0,1 0 0 0 0,-1 1 0 0 0,0-1 0 0 0,-2 1 0 0 0,3-1-235 0 0,0 0 0 0 0,0 0 0 0 0,0 0 0 0 0,-1 0 1 0 0,1 0-1 0 0,0 0 0 0 0,0 0 0 0 0,0 0 0 0 0,-1 0 1 0 0,1 0-1 0 0,0 0 0 0 0,0 0 0 0 0,0-1 0 0 0,-1 1 1 0 0,1 0-1 0 0,0 0 0 0 0,0 0 0 0 0,0 0 0 0 0,0 0 0 0 0,0 0 1 0 0,-1-1-1 0 0,1 1 0 0 0,0 0 0 0 0,0 0 0 0 0,0 0 1 0 0,0-1-1 0 0,0 1 0 0 0,0 0 0 0 0,0 0 0 0 0,0 0 1 0 0,0 0-1 0 0,-1-1 0 0 0,1 1 0 0 0,0 0 0 0 0,0 0 1 0 0,0 0-1 0 0,0-1 0 0 0,0 1 0 0 0,0 0 0 0 0,0 0 1 0 0,1-1-1 0 0,-1-16 341 0 0,4-15-279 0 0,6-20 72 0 0,-1 0 1 0 0,-4-1 0 0 0,0-58-1 0 0,-3 101-159 0 0,0 1-1 0 0,1 0 0 0 0,0 0 0 0 0,1 0 0 0 0,0 1 0 0 0,0-1 1 0 0,6-7-1 0 0,-10 16-6 0 0,0-1 1 0 0,0 1-1 0 0,1 0 1 0 0,-1 0-1 0 0,0-1 0 0 0,1 1 1 0 0,-1 0-1 0 0,0 0 1 0 0,1 0-1 0 0,-1 0 1 0 0,0-1-1 0 0,1 1 1 0 0,-1 0-1 0 0,0 0 0 0 0,1 0 1 0 0,-1 0-1 0 0,1 0 1 0 0,-1 0-1 0 0,0 0 1 0 0,1 0-1 0 0,-1 0 0 0 0,0 0 1 0 0,1 0-1 0 0,-1 0 1 0 0,1 0-1 0 0,-1 1 1 0 0,0-1-1 0 0,1 0 1 0 0,-1 0-1 0 0,0 0 0 0 0,1 0 1 0 0,-1 1-1 0 0,0-1 1 0 0,1 0-1 0 0,-1 0 1 0 0,0 0-1 0 0,0 1 0 0 0,1-1 1 0 0,-1 0-1 0 0,0 1 1 0 0,0-1-1 0 0,1 1 1 0 0,17 18 73 0 0,-7-7-80 0 0,36 13 37 0 0,-40-22-2 0 0,0 0 0 0 0,0 0-1 0 0,-1 1 1 0 0,0 0 0 0 0,1 0 0 0 0,-1 0-1 0 0,-1 1 1 0 0,1 0 0 0 0,-1 0-1 0 0,1 0 1 0 0,4 8 0 0 0,57 77 431 0 0,-67-87-363 0 0,-1 0 1 0 0,1 0-1 0 0,-1 0 1 0 0,1 0-1 0 0,-1 0 1 0 0,0 0-1 0 0,0 0 0 0 0,-1-1 1 0 0,1 1-1 0 0,0 0 1 0 0,-1-1-1 0 0,0 1 1 0 0,-2 3-1 0 0,-4 6 6 0 0,-1 12 64 0 0,-9 37-1 0 0,13-41-87 0 0,-1 1 0 0 0,-15 33-1 0 0,19-51-35 0 0,0-1 1 0 0,1 1-1 0 0,-2-1 0 0 0,1 0 0 0 0,0 0 1 0 0,0 0-1 0 0,-1 0 0 0 0,1 0 0 0 0,-1 0 1 0 0,1-1-1 0 0,-1 1 0 0 0,0-1 1 0 0,0 0-1 0 0,0 1 0 0 0,0-1 0 0 0,1-1 1 0 0,-1 1-1 0 0,-1 0 0 0 0,1-1 0 0 0,0 1 1 0 0,0-1-1 0 0,0 0 0 0 0,0 0 0 0 0,0-1 1 0 0,-5 0-1 0 0,-9-1 26 0 0,0-1 0 0 0,0 0 0 0 0,-19-7 0 0 0,33 9-64 0 0,-70-23-463 0 0,112 10-10703 0 0,-7 6-117 0 0,-9 5 5907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0:17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0 7554 0 0,'-1'0'526'0'0,"1"0"1"0"0,-1 0-1 0 0,0 0 1 0 0,0 0-1 0 0,0 1 1 0 0,0-1 0 0 0,0 0-1 0 0,0 1 1 0 0,0-1-1 0 0,0 0 1 0 0,0 1 0 0 0,1-1-1 0 0,-1 1 1 0 0,0-1-1 0 0,0 1 1 0 0,1-1-1 0 0,-1 1 1 0 0,0 0 0 0 0,-1 1-1 0 0,-7 20 4155 0 0,6 36-3679 0 0,3-35-30 0 0,-6 85-228 0 0,-8 76-891 0 0,9-169-376 0 0,0-22-60 0 0,4 5 558 0 0,0-1 1 0 0,1 1-1 0 0,-1-1 1 0 0,1 0 0 0 0,0 1-1 0 0,0-1 1 0 0,0 0 0 0 0,0 1-1 0 0,1-1 1 0 0,0-3-1 0 0,0 2 41 0 0,1-1-1 0 0,1 1 1 0 0,-1 0-1 0 0,0 0 0 0 0,1 0 1 0 0,0 0-1 0 0,0 0 1 0 0,0 1-1 0 0,0-1 0 0 0,1 1 1 0 0,-1 0-1 0 0,1 0 1 0 0,0 0-1 0 0,5-2 0 0 0,3-2-51 0 0,1 1-1 0 0,0 1 0 0 0,19-5 0 0 0,21-9-2546 0 0,-50 17 1869 0 0,0 1 0 0 0,-1-1 0 0 0,1 0 0 0 0,0 0 0 0 0,-1 0 0 0 0,0 0 0 0 0,1 0 0 0 0,-1-1 0 0 0,0 1 0 0 0,0-1 0 0 0,0 1 0 0 0,1-5 0 0 0,1 1-133 0 0,-1 0 0 0 0,-1-1 0 0 0,1 1 0 0 0,-1-1 0 0 0,2-9 0 0 0,1-37-462 0 0,-10 7 3346 0 0,5 45-1676 0 0,0-1 0 0 0,0 1-1 0 0,0 0 1 0 0,0 0 0 0 0,0 0 0 0 0,-1 0 0 0 0,1 0-1 0 0,-1 0 1 0 0,1 0 0 0 0,0 0 0 0 0,-1 0-1 0 0,0 0 1 0 0,1 0 0 0 0,-1 0 0 0 0,0 0 0 0 0,1 0-1 0 0,-1 0 1 0 0,-1 0 0 0 0,1 1-101 0 0,1 0-1 0 0,-1 0 1 0 0,1 0 0 0 0,-1 0 0 0 0,1 0-1 0 0,-1 0 1 0 0,1 0 0 0 0,-1 0-1 0 0,1 1 1 0 0,-1-1 0 0 0,1 0-1 0 0,-1 0 1 0 0,1 1 0 0 0,-1-1 0 0 0,1 0-1 0 0,0 1 1 0 0,-1-1 0 0 0,1 0-1 0 0,-1 1 1 0 0,1-1 0 0 0,0 0-1 0 0,-1 1 1 0 0,1-1 0 0 0,0 1 0 0 0,0-1-1 0 0,-1 1 1 0 0,-9 21 4295 0 0,3-2-5069 0 0,0 12 519 0 0,1 0 0 0 0,2 1 0 0 0,1-1 0 0 0,1 1 0 0 0,2 0 0 0 0,8 63 0 0 0,7-49-3147 0 0,0-29-2036 0 0,-15-17 4886 0 0,1-1 0 0 0,-1 0 0 0 0,1 0 0 0 0,-1 1 0 0 0,1-1 0 0 0,-1 0 0 0 0,1 0 0 0 0,0 0 0 0 0,-1 0 0 0 0,1 0 0 0 0,-1 0 0 0 0,1 0 0 0 0,0 0 0 0 0,-1 0 0 0 0,1 0 0 0 0,-1 0 0 0 0,1 0 0 0 0,0 0 0 0 0,-1 0 0 0 0,1-1 0 0 0,-1 1 0 0 0,1 0 0 0 0,-1 0 0 0 0,1-1 0 0 0,-1 1 0 0 0,1 0 0 0 0,-1-1 0 0 0,1 1 0 0 0,-1-1 0 0 0,1 1 0 0 0,0-1 0 0 0,9-10-4965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0:17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34 8954 0 0,'-6'-9'5385'0'0,"-3"-9"5354"0"0,9 18-10667 0 0,1-1 0 0 0,-1 1 0 0 0,0-1 0 0 0,0 1 0 0 0,1 0 0 0 0,-1-1 0 0 0,0 1 0 0 0,1 0 0 0 0,-1-1 0 0 0,1 1 1 0 0,-1 0-1 0 0,0-1 0 0 0,1 1 0 0 0,-1 0 0 0 0,1 0 0 0 0,-1-1 0 0 0,1 1 0 0 0,-1 0 0 0 0,1 0 0 0 0,-1 0 0 0 0,0 0 0 0 0,1 0 0 0 0,-1-1 1 0 0,1 1-1 0 0,-1 0 0 0 0,1 0 0 0 0,-1 0 0 0 0,1 0 0 0 0,-1 1 0 0 0,1-1 0 0 0,-1 0 0 0 0,1 0 0 0 0,-1 0 0 0 0,1 0 0 0 0,-1 0 0 0 0,1 1 0 0 0,-1-1 1 0 0,1 0-1 0 0,12 2-12 0 0,0 1 0 0 0,-1 0 1 0 0,1 0-1 0 0,-1 1 1 0 0,0 1-1 0 0,0 0 0 0 0,0 0 1 0 0,-1 1-1 0 0,15 11 1 0 0,-20-13-73 0 0,1 1 1 0 0,-1 1 0 0 0,-1-1-1 0 0,1 1 1 0 0,-1 0 0 0 0,0 0 0 0 0,0 1-1 0 0,-1-1 1 0 0,0 1 0 0 0,0 0-1 0 0,-1 0 1 0 0,1 1 0 0 0,-2-1 0 0 0,1 1-1 0 0,-1-1 1 0 0,2 11 0 0 0,-1 7-242 0 0,0 0 1 0 0,-2 0-1 0 0,-3 34 0 0 0,-9 8-1902 0 0,8-55 521 0 0,-1-1-1 0 0,0 0 0 0 0,-8 16 0 0 0,11-27 1371 0 0,1 1 1 0 0,-1-1 0 0 0,1 1-1 0 0,-1 0 1 0 0,1-1-1 0 0,-1 1 1 0 0,1-1-1 0 0,-1 1 1 0 0,1-1-1 0 0,-1 1 1 0 0,0-1-1 0 0,1 1 1 0 0,-1-1-1 0 0,0 0 1 0 0,1 1-1 0 0,-1-1 1 0 0,0 0-1 0 0,1 0 1 0 0,-1 0-1 0 0,0 1 1 0 0,0-1-1 0 0,1 0 1 0 0,-1 0-1 0 0,0 0 1 0 0,0 0-1 0 0,1 0 1 0 0,-1 0-1 0 0,0 0 1 0 0,0-1-1 0 0,1 1 1 0 0,-1 0-1 0 0,0 0 1 0 0,0 0-1 0 0,1-1 1 0 0,-1 1-1 0 0,0 0 1 0 0,1-1-1 0 0,-1 1 1 0 0,1-1-1 0 0,-1 1 1 0 0,0-1-1 0 0,1 1 1 0 0,-1-1-1 0 0,1 1 1 0 0,-1-1-1 0 0,0 0 1 0 0,-9-7-3621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0:18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7866 0 0,'4'-3'927'0'0,"0"1"0"0"0,0-1 0 0 0,1 1 0 0 0,-1 0 0 0 0,1 0 0 0 0,-1 1 0 0 0,1-1 0 0 0,0 1-1 0 0,-1 0 1 0 0,1 0 0 0 0,10 0 0 0 0,-7 1-325 0 0,0 0 0 0 0,0 0 0 0 0,1 1-1 0 0,-1 0 1 0 0,0 1 0 0 0,0 0-1 0 0,10 3 1 0 0,-12-2-900 0 0,-1-1 0 0 0,1 1 0 0 0,0 0-1 0 0,-1 0 1 0 0,1 0 0 0 0,-1 1 0 0 0,0 0 0 0 0,0 0 0 0 0,6 8-1 0 0,-8-9-422 0 0,-1 0 0 0 0,0 0-1 0 0,0 0 1 0 0,0 0 0 0 0,0 0-1 0 0,-1 0 1 0 0,1 1 0 0 0,-1-1 0 0 0,0 1-1 0 0,0-1 1 0 0,0 1 0 0 0,-1 0-1 0 0,1-1 1 0 0,-1 1 0 0 0,0 0-1 0 0,0 7 1 0 0,-3 3-4733 0 0</inkml:trace>
  <inkml:trace contextRef="#ctx0" brushRef="#br0" timeOffset="1">39 280 8514 0 0,'-1'0'573'0'0,"-1"1"0"0"0,1-1 0 0 0,0 1 0 0 0,-1-1 0 0 0,1 1 1 0 0,0 0-1 0 0,0-1 0 0 0,0 1 0 0 0,0 0 0 0 0,-1 0 0 0 0,1 0 0 0 0,0 0 0 0 0,0 0 0 0 0,1 0 1 0 0,-1 0-1 0 0,0 0 0 0 0,0 0 0 0 0,-1 3 0 0 0,7 4 3957 0 0,12-4-3338 0 0,6-2-1037 0 0,-1-1-1 0 0,1-2 0 0 0,-1 0 0 0 0,44-8 0 0 0,-44 4-2460 0 0,-1-1 0 0 0,34-13-1 0 0,0-12-6753 0 0,-30 14 2816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0:18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10498 0 0,'3'-1'10231'0'0,"5"2"-4961"0"0,50 23-3760 0 0,-53-20-1493 0 0,0-1 0 0 0,0 1 1 0 0,0-1-1 0 0,-1 1 0 0 0,1 1 1 0 0,-1-1-1 0 0,0 1 0 0 0,0 0 1 0 0,-1-1-1 0 0,1 2 0 0 0,-1-1 1 0 0,3 7-1 0 0,-5-9-113 0 0,0 0 0 0 0,-1 0 0 0 0,1 0-1 0 0,-1-1 1 0 0,1 1 0 0 0,-1 0 0 0 0,0 0 0 0 0,0 0 0 0 0,-1 0 0 0 0,1 0 0 0 0,0-1 0 0 0,-1 1-1 0 0,0 0 1 0 0,1 0 0 0 0,-1 0 0 0 0,0-1 0 0 0,-1 1 0 0 0,1-1 0 0 0,0 1 0 0 0,-1-1 0 0 0,1 1-1 0 0,-1-1 1 0 0,0 0 0 0 0,0 0 0 0 0,0 0 0 0 0,0 0 0 0 0,0 0 0 0 0,-3 2 0 0 0,-22 16-1006 0 0,21-17 998 0 0,0 1 0 0 0,0 0 0 0 0,0 1 0 0 0,1-1 0 0 0,0 1 0 0 0,-7 9 0 0 0,10-12 166 0 0,1 0 0 0 0,0 0-1 0 0,0 0 1 0 0,1 0 0 0 0,-1 1-1 0 0,0-1 1 0 0,1 0-1 0 0,-1 0 1 0 0,1 0 0 0 0,0 1-1 0 0,0-1 1 0 0,-1 0 0 0 0,2 1-1 0 0,-1-1 1 0 0,0 0 0 0 0,0 0-1 0 0,1 1 1 0 0,-1-1-1 0 0,1 0 1 0 0,0 0 0 0 0,-1 0-1 0 0,1 0 1 0 0,0 0 0 0 0,0 0-1 0 0,3 3 1 0 0,-2-1-4 0 0,0-1 0 0 0,1 1 0 0 0,-1-1 1 0 0,1 0-1 0 0,0 0 0 0 0,0 0 0 0 0,0 0 0 0 0,0 0 1 0 0,1-1-1 0 0,-1 1 0 0 0,1-1 0 0 0,0 0 0 0 0,-1 0 0 0 0,1 0 1 0 0,0-1-1 0 0,0 1 0 0 0,8 1 0 0 0,3-1-100 0 0,-1 0 1 0 0,1-1-1 0 0,27-2 0 0 0,-12 0-55 0 0,-29 2 96 0 0,-1-1 0 0 0,1 0-1 0 0,0 1 1 0 0,-1-1 0 0 0,1 1 0 0 0,0 0 0 0 0,-1-1 0 0 0,1 1 0 0 0,0-1 0 0 0,-1 1 0 0 0,1 0 0 0 0,-1 0-1 0 0,1-1 1 0 0,-1 1 0 0 0,0 0 0 0 0,1 0 0 0 0,-1-1 0 0 0,0 1 0 0 0,1 0 0 0 0,-1 0 0 0 0,0 0-1 0 0,0 0 1 0 0,0-1 0 0 0,0 1 0 0 0,0 0 0 0 0,0 0 0 0 0,0 0 0 0 0,0 0 0 0 0,0 0 0 0 0,0 0 0 0 0,0-1-1 0 0,-1 1 1 0 0,1 0 0 0 0,-1 1 0 0 0,-7 33 41 0 0,3-22-20 0 0,0-1 0 0 0,-1 1 0 0 0,-1-1 0 0 0,-16 22 0 0 0,-17 16 79 0 0,35-43-85 0 0,3-6 13 0 0,1 0-1 0 0,0 0 0 0 0,0 1 0 0 0,0-1 0 0 0,0 1 0 0 0,0-1 1 0 0,0 1-1 0 0,0-1 0 0 0,0 1 0 0 0,0 0 0 0 0,1-1 0 0 0,-1 1 0 0 0,1 0 1 0 0,-1 0-1 0 0,1-1 0 0 0,0 1 0 0 0,0 0 0 0 0,0 0 0 0 0,0 0 0 0 0,0-1 1 0 0,0 1-1 0 0,0 0 0 0 0,0 0 0 0 0,1 2 0 0 0,1-2 16 0 0,-1-1-1 0 0,0 1 1 0 0,1 0-1 0 0,-1-1 1 0 0,1 1-1 0 0,0-1 1 0 0,-1 1-1 0 0,1-1 1 0 0,0 0-1 0 0,0 0 1 0 0,0 0 0 0 0,0 0-1 0 0,0 0 1 0 0,0 0-1 0 0,0 0 1 0 0,0-1-1 0 0,1 1 1 0 0,-1-1-1 0 0,3 1 1 0 0,53 12 300 0 0,31 4-299 0 0,-31-14-3969 0 0,-54-4 2487 0 0,0 0 1 0 0,0 1-1 0 0,-1-1 1 0 0,1 0-1 0 0,0-1 0 0 0,5-2 1 0 0,7-3-6840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0:22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 6281 0 0,'-1'16'10127'0'0,"-2"-5"-4286"0"0,2-8-5501 0 0,-1 0 0 0 0,1 0 0 0 0,-1-1-1 0 0,0 1 1 0 0,0-1 0 0 0,0 1 0 0 0,-1-1 0 0 0,1 0 0 0 0,-3 3 0 0 0,-4 2-266 0 0,-1 4 98 0 0,0 1 1 0 0,0 0 0 0 0,1 0-1 0 0,0 1 1 0 0,1 0 0 0 0,1 0 0 0 0,0 1-1 0 0,-7 23 1 0 0,6-14-54 0 0,1 2-1 0 0,1-1 1 0 0,1 1-1 0 0,-2 36 1 0 0,6-47-154 0 0,1 1 1 0 0,1-1-1 0 0,1 0 1 0 0,0 0-1 0 0,1 0 1 0 0,0 0-1 0 0,1 0 1 0 0,8 19-1 0 0,-9-26-296 0 0,0 0-1 0 0,0 0 1 0 0,1-1 0 0 0,0 1-1 0 0,0-1 1 0 0,1 0 0 0 0,0 0-1 0 0,0 0 1 0 0,0-1 0 0 0,1 1-1 0 0,0-1 1 0 0,-1-1 0 0 0,2 1-1 0 0,-1-1 1 0 0,1 0 0 0 0,-1 0-1 0 0,12 3 1 0 0,-15-6-415 0 0,0 0 0 0 0,-1 0 0 0 0,1-1 0 0 0,0 0 0 0 0,0 1 0 0 0,0-1 0 0 0,0 0 0 0 0,0 0 0 0 0,0-1 0 0 0,0 1 0 0 0,-1 0 0 0 0,1-1 0 0 0,0 0 0 0 0,0 0 0 0 0,4-2 0 0 0,9-6-5447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0:22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10 14755 0 0,'0'-1'253'0'0,"0"1"0"0"0,0 0 0 0 0,0-1 0 0 0,0 1 0 0 0,0-1 1 0 0,0 1-1 0 0,0 0 0 0 0,0-1 0 0 0,-1 1 0 0 0,1 0 0 0 0,0-1 0 0 0,-2-1 1771 0 0,2 2-1771 0 0,0 0 0 0 0,-1-1 1 0 0,1 1-1 0 0,0 0 0 0 0,-1 0 0 0 0,1 0 0 0 0,0 0 0 0 0,-1-1 0 0 0,1 1 0 0 0,-1 0 0 0 0,1 0 0 0 0,0 0 0 0 0,-1 0 0 0 0,1 0 0 0 0,0 0 0 0 0,-1 0 0 0 0,1 0 0 0 0,-1 0 0 0 0,-15 11 2294 0 0,-9 20-2427 0 0,12-7-67 0 0,1 1-1 0 0,1 0 1 0 0,-9 34 0 0 0,11-32-1808 0 0,-1-1 0 0 0,-25 49 0 0 0,35-74 1586 0 0,-1 0-1 0 0,1 0 1 0 0,-1 0 0 0 0,1 0 0 0 0,-1 0 0 0 0,0-1 0 0 0,1 1 0 0 0,-1 0 0 0 0,0 0 0 0 0,0-1-1 0 0,0 1 1 0 0,1 0 0 0 0,-1-1 0 0 0,0 1 0 0 0,0-1 0 0 0,0 1 0 0 0,0-1 0 0 0,-2 1-1 0 0,0-6-1425 0 0,7-8 1224 0 0,-1 7 550 0 0,0 0 0 0 0,1 0 0 0 0,0 0-1 0 0,1 1 1 0 0,-1 0 0 0 0,1 0 0 0 0,0 0 0 0 0,0 0 0 0 0,1 1-1 0 0,-1 0 1 0 0,1 0 0 0 0,0 0 0 0 0,0 1 0 0 0,0 0 0 0 0,0 0 0 0 0,1 1-1 0 0,12-4 1 0 0,-9 3-238 0 0,0 1 0 0 0,1 0 0 0 0,-1 1 0 0 0,1 0 0 0 0,0 1 0 0 0,-1 0 0 0 0,1 0 0 0 0,-1 1 0 0 0,1 1 0 0 0,-1 0 0 0 0,13 4 0 0 0,-13 0-3819 0 0,-9-5 2529 0 0,-1-1 1199 0 0,0 1 0 0 0,0-1 0 0 0,0 0 0 0 0,-1 0 1 0 0,1 0-1 0 0,0 1 0 0 0,0-1 0 0 0,0 0 0 0 0,-12 4-9881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0:23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5689 0 0,'-1'1'321'0'0,"1"-1"0"0"0,-1 0 0 0 0,0 1 0 0 0,0-1 0 0 0,1 1 0 0 0,-1-1 0 0 0,0 0 0 0 0,0 1 0 0 0,1 0 0 0 0,-1-1 0 0 0,1 1 0 0 0,-1-1 0 0 0,0 1 0 0 0,1 0 0 0 0,-1-1 0 0 0,1 1 0 0 0,0 0 0 0 0,-1 0 0 0 0,1-1 0 0 0,0 1 0 0 0,-1 0 0 0 0,1 0 0 0 0,0 0 0 0 0,0 0 1 0 0,-1 0-1 0 0,2 0 15 0 0,-1 0 1 0 0,1 0 0 0 0,-1 0 0 0 0,1-1 0 0 0,-1 1-1 0 0,1 0 1 0 0,0-1 0 0 0,-1 1 0 0 0,1 0 0 0 0,0-1-1 0 0,-1 1 1 0 0,1-1 0 0 0,0 1 0 0 0,0-1 0 0 0,-1 1-1 0 0,1-1 1 0 0,0 0 0 0 0,2 1 0 0 0,3 1 464 0 0,1 0 0 0 0,0 0 1 0 0,-1-1-1 0 0,1 0 0 0 0,7 0 1 0 0,70-6-437 0 0,-54 2-238 0 0,45 1 0 0 0,-74 2-127 0 0,0 0 0 0 0,0 0 1 0 0,1 0-1 0 0,-1 0 0 0 0,0 0 1 0 0,0 0-1 0 0,0 1 1 0 0,0-1-1 0 0,0 0 0 0 0,0 1 1 0 0,1-1-1 0 0,-1 0 1 0 0,0 1-1 0 0,0 0 0 0 0,0-1 1 0 0,-1 1-1 0 0,1 0 0 0 0,0-1 1 0 0,0 1-1 0 0,0 0 1 0 0,0 0-1 0 0,-1 0 0 0 0,1-1 1 0 0,0 1-1 0 0,-1 0 1 0 0,2 2-1 0 0,-2-1 2 0 0,1 0 0 0 0,-1 0-1 0 0,0 0 1 0 0,0 0 0 0 0,0 0 0 0 0,0 0-1 0 0,-1 0 1 0 0,1 0 0 0 0,0 0 0 0 0,-1 0 0 0 0,1 0-1 0 0,-1 0 1 0 0,-1 3 0 0 0,-5 8 12 0 0,0 0 1 0 0,0-1-1 0 0,-13 15 0 0 0,17-23-10 0 0,-4 7 24 0 0,1-1 0 0 0,0 2 1 0 0,0-1-1 0 0,1 1 0 0 0,0 0 0 0 0,-3 14 1 0 0,-5 14 26 0 0,11-38-36 0 0,1 0-1 0 0,-1 0 1 0 0,0 0 0 0 0,1 0-1 0 0,-1-1 1 0 0,0 1-1 0 0,0-1 1 0 0,0 1 0 0 0,-1-1-1 0 0,1 1 1 0 0,0-1 0 0 0,0 0-1 0 0,-1 0 1 0 0,1 0 0 0 0,-1-1-1 0 0,1 1 1 0 0,-1 0 0 0 0,-3-1-1 0 0,-25 12-12 0 0,30-11-19 0 0,0 0-1 0 0,0-1 1 0 0,0 1-1 0 0,0 0 1 0 0,0-1-1 0 0,0 1 1 0 0,1 0 0 0 0,-1 0-1 0 0,0 0 1 0 0,0 0-1 0 0,1 0 1 0 0,-1 0-1 0 0,1 0 1 0 0,-1 0-1 0 0,1 0 1 0 0,-1 0-1 0 0,1 0 1 0 0,0 1 0 0 0,-1-1-1 0 0,1 0 1 0 0,0 0-1 0 0,0 0 1 0 0,0 2-1 0 0,2-4-30 0 0,0 1-1 0 0,1-1 0 0 0,-1 1 1 0 0,0-1-1 0 0,1 0 1 0 0,-1 0-1 0 0,0 0 0 0 0,0 0 1 0 0,0 0-1 0 0,0 0 0 0 0,4-4 1 0 0,3 0 19 0 0,-1 2 39 0 0,-1 1 0 0 0,1-1 0 0 0,1 1 0 0 0,-1 0 0 0 0,0 1 0 0 0,0 0 0 0 0,0 1 0 0 0,1-1 0 0 0,-1 2 0 0 0,0-1 0 0 0,1 1 0 0 0,-1 0 0 0 0,0 1 0 0 0,0 0 0 0 0,0 0 0 0 0,0 1 0 0 0,0 0 0 0 0,0 0 0 0 0,9 6 0 0 0,14 13-5116 0 0,-4 4-5518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34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9330 0 0,'3'1'1615'0'0,"28"16"6827"0"0,-17-6-7438 0 0,-9 0-3587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0:23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15 8866 0 0,'-2'-15'15214'0'0,"19"25"-11851"0"0,-5-2-3212 0 0,2 2 62 0 0,1 0-1 0 0,-2 1 1 0 0,19 18 0 0 0,-26-23-185 0 0,-1 0-1 0 0,1 0 1 0 0,-1 0 0 0 0,0 1-1 0 0,-1 0 1 0 0,0 0 0 0 0,0 0 0 0 0,0 1-1 0 0,4 12 1 0 0,-7-12-113 0 0,-1 1 0 0 0,1 0 1 0 0,-1-1-1 0 0,-1 1 0 0 0,0 0 0 0 0,0-1 0 0 0,0 1 0 0 0,-1-1 0 0 0,0 0 1 0 0,-1 1-1 0 0,0-1 0 0 0,0 0 0 0 0,-1 0 0 0 0,0-1 0 0 0,-1 1 1 0 0,1-1-1 0 0,-1 0 0 0 0,-1 0 0 0 0,1-1 0 0 0,-1 1 0 0 0,0-1 0 0 0,-1 0 1 0 0,1-1-1 0 0,-1 0 0 0 0,0 0 0 0 0,-1 0 0 0 0,1-1 0 0 0,-1 0 0 0 0,0 0 1 0 0,0-1-1 0 0,-9 3 0 0 0,15-9 363 0 0,7-3-25 0 0,12-6 112 0 0,5 6-138 0 0,1 2 0 0 0,0 1 0 0 0,28-1 0 0 0,10 0-1001 0 0,-2-7-3615 0 0,-57 10 3768 0 0,-1 1 0 0 0,0-1 1 0 0,0 1-1 0 0,1-1 0 0 0,-1 1 1 0 0,0-1-1 0 0,0 0 0 0 0,0 1 1 0 0,0-1-1 0 0,0 0 0 0 0,0 0 1 0 0,0 0-1 0 0,0 0 1 0 0,0 0-1 0 0,0 0 0 0 0,0 0 1 0 0,0 0-1 0 0,-1-1 0 0 0,1 1 1 0 0,0-2-1 0 0,5-8-5568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0:24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18 7466 0 0,'-9'-18'14004'0'0,"8"27"-8343"0"0,1-4-5774 0 0,-37 212 1216 0 0,35-210-1149 0 0,2-6 16 0 0,-1 0-1 0 0,1 0 0 0 0,0 1 0 0 0,0-1 1 0 0,-1 0-1 0 0,1 1 0 0 0,0-1 0 0 0,0 0 1 0 0,0 0-1 0 0,1 1 0 0 0,-1-1 0 0 0,0 0 0 0 0,0 0 1 0 0,1 1-1 0 0,-1-1 0 0 0,1 0 0 0 0,0 2 1 0 0,0-2 20 0 0,-1-1 0 0 0,1 1 0 0 0,0-1 0 0 0,-1 1 0 0 0,1-1 0 0 0,0 1 0 0 0,-1-1 0 0 0,1 0 0 0 0,0 0 0 0 0,-1 1 0 0 0,1-1 0 0 0,0 0 0 0 0,0 0 0 0 0,-1 0 0 0 0,1 0 0 0 0,0 0 0 0 0,0 0 0 0 0,0 0 0 0 0,-1 0 0 0 0,1 0 0 0 0,1 0 0 0 0,6-2 14 0 0,0-1 0 0 0,0 0 0 0 0,0 0 0 0 0,11-6 0 0 0,-3 1-20 0 0,8-2-314 0 0,27-10-544 0 0,-24 0-7168 0 0,-18 14 2466 0 0,8 1-2107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0:24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15363 0 0,'7'-1'11238'0'0,"0"11"-7568"0"0,4 16-4879 0 0,-9-21 2240 0 0,26 65-449 0 0,39 107-83 0 0,-60-151-519 0 0,0 0-1 0 0,-2 0 1 0 0,-1 1 0 0 0,-1 0 0 0 0,-1 31 0 0 0,-3-28-65 0 0,-8 57-1 0 0,6-76-50 0 0,1 0 0 0 0,-1 0 0 0 0,-1 0 1 0 0,0 0-1 0 0,0-1 0 0 0,-1 0 0 0 0,-1 0 0 0 0,-8 13 1 0 0,-4-2-2485 0 0,11-15-1560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33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20 7778 0 0,'-20'-14'15959'0'0,"23"14"-15883"0"0,0 0 0 0 0,-1 0 0 0 0,1 1 0 0 0,0-1 0 0 0,-1 1 0 0 0,1 0 0 0 0,0 0-1 0 0,-1 0 1 0 0,1 0 0 0 0,4 3 0 0 0,2 0 7 0 0,8 0-40 0 0,-1 0 1 0 0,1-1-1 0 0,-1-1 0 0 0,1 0 1 0 0,0-1-1 0 0,30-3 1 0 0,103-19-29 0 0,-128 17 22 0 0,-20 4-266 0 0,23-5 551 0 0,-15 1-3964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33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7026 0 0,'8'-1'9776'0'0,"11"7"-7025"0"0,17 9-2246 0 0,-22-10-390 0 0,0 2 0 0 0,-1-1 0 0 0,0 2 0 0 0,0 0 1 0 0,19 16-1 0 0,-28-21-62 0 0,-1 1-1 0 0,0-1 1 0 0,0 1 0 0 0,0 0-1 0 0,0 0 1 0 0,-1 0 0 0 0,1 1-1 0 0,-1-1 1 0 0,0 0-1 0 0,-1 1 1 0 0,1-1 0 0 0,-1 1-1 0 0,0 0 1 0 0,0 0 0 0 0,0-1-1 0 0,-1 1 1 0 0,1 0 0 0 0,-1 0-1 0 0,0 0 1 0 0,-1-1 0 0 0,-1 10-1 0 0,-1 2 130 0 0,-1 0 0 0 0,-1-1 0 0 0,0 1 0 0 0,-1-1 0 0 0,-15 27 0 0 0,-50 69-2196 0 0,43-71-2481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34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20 8458 0 0,'-8'-3'4446'0'0,"-8"-4"102"0"0,15 7-4390 0 0,1 0-1 0 0,0 0 0 0 0,-1-1 1 0 0,1 1-1 0 0,0 0 1 0 0,0 0-1 0 0,-1 0 0 0 0,1 0 1 0 0,0-1-1 0 0,-1 1 0 0 0,1 0 1 0 0,0 0-1 0 0,0-1 0 0 0,0 1 1 0 0,-1 0-1 0 0,1 0 0 0 0,0-1 1 0 0,0 1-1 0 0,0 0 0 0 0,-1-1 1 0 0,1 1-1 0 0,0 0 0 0 0,0-1 1 0 0,0 1-1 0 0,0 0 0 0 0,0-1 1 0 0,0 1-1 0 0,0 0 0 0 0,0-1 1 0 0,0 1-1 0 0,0 0 1 0 0,0-1-1 0 0,0 0 0 0 0,7 3 2681 0 0,16 18-1703 0 0,-16-10-1099 0 0,1 0 0 0 0,-1 0-1 0 0,-1 1 1 0 0,0 0 0 0 0,-1 0 0 0 0,0 0 0 0 0,0 1-1 0 0,-1 0 1 0 0,-1-1 0 0 0,0 2 0 0 0,-1-1 0 0 0,0 0-1 0 0,0 0 1 0 0,-2 1 0 0 0,1-1 0 0 0,-2 1 0 0 0,0-1-1 0 0,0 0 1 0 0,-1 1 0 0 0,0-1 0 0 0,-1 0 0 0 0,-1 0-1 0 0,0-1 1 0 0,-10 21 0 0 0,7-19-219 0 0,-32 57-1408 0 0,35-64 1355 0 0,1-1 1 0 0,-2 1-1 0 0,1-1 1 0 0,0 0-1 0 0,-1 0 1 0 0,0-1-1 0 0,0 0 1 0 0,-1 0-1 0 0,-7 5 1 0 0,4-6-235 0 0,13-9 174 0 0,16-9 237 0 0,2 6-17 0 0,1 1 1 0 0,0 2 0 0 0,37-7 0 0 0,-2 6-5119 0 0,-54 7 3952 0 0,0-1-1 0 0,1 1 1 0 0,-1-1-1 0 0,0 0 1 0 0,0 0-1 0 0,0-1 1 0 0,7-2 0 0 0,1-2-3303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35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25 166 8690 0 0,'0'0'356'0'0,"-1"-1"1"0"0,1 1 0 0 0,-1-1-1 0 0,1 1 1 0 0,-1-1 0 0 0,1 1-1 0 0,-1 0 1 0 0,0-1-1 0 0,1 1 1 0 0,-1 0 0 0 0,0-1-1 0 0,1 1 1 0 0,-1 0 0 0 0,0 0-1 0 0,0 0 1 0 0,1 0-1 0 0,-1 0 1 0 0,0-1 0 0 0,1 1-1 0 0,-1 0 1 0 0,0 1 0 0 0,0-1-1 0 0,1 0 1 0 0,-1 0-1 0 0,0 0 1 0 0,1 0 0 0 0,-1 1-1 0 0,-1-1 1 0 0,2 1-159 0 0,-1 0 0 0 0,1 0 0 0 0,-1 0 0 0 0,1 0 0 0 0,-1 0 1 0 0,1 0-1 0 0,0 0 0 0 0,0 0 0 0 0,-1 0 0 0 0,1 0 0 0 0,0 0 0 0 0,0 0 0 0 0,0 0 0 0 0,0 0 1 0 0,0 0-1 0 0,0 2 0 0 0,12 48-678 0 0,-11-47 890 0 0,11 34-374 0 0,-7-25-602 0 0,0 1-1 0 0,-1 0 1 0 0,-1 0 0 0 0,0 0-1 0 0,1 18 1 0 0,-1-33 656 0 0,0 0-1 0 0,0 0 1 0 0,0 0 0 0 0,0 0-1 0 0,0 0 1 0 0,0-1-1 0 0,0 1 1 0 0,0-1 0 0 0,4-3-1 0 0,-5 3-27 0 0,11-5 3 0 0,1 0 1 0 0,29-9-1 0 0,-5 2-2961 0 0,-2-5-5523 0 0,-23 11 2965 0 0</inkml:trace>
  <inkml:trace contextRef="#ctx0" brushRef="#br0" timeOffset="1">339 14 7506 0 0,'-14'-13'7453'0'0,"14"13"-7222"0"0,0 0 0 0 0,-1 0 0 0 0,1 0 0 0 0,0 0 0 0 0,-1 0 0 0 0,1 0 0 0 0,0 0 0 0 0,-1 0 0 0 0,1 0 0 0 0,0 0 0 0 0,0 0 0 0 0,-1 0 0 0 0,1 0 0 0 0,0 0 0 0 0,-4 3 3003 0 0,3-3-3003 0 0,-4 13 4560 0 0,1 4-3752 0 0,3-9-2090 0 0,-28 157 1229 0 0,18-94-3544 0 0,19-75-1697 0 0,24-13 3887 0 0,6-3 1459 0 0,35-17-218 0 0,-23 13-3264 0 0,-47 22 2493 0 0,0 1 1 0 0,0-1 0 0 0,0 0 0 0 0,-1-1 0 0 0,1 1-1 0 0,-1 0 1 0 0,1-1 0 0 0,-1 0 0 0 0,0 1-1 0 0,3-6 1 0 0,5-3-3406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35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21 4409 0 0,'0'-1'381'0'0,"0"0"0"0"0,-1 0 0 0 0,1-1 0 0 0,-1 1-1 0 0,1 0 1 0 0,-1 0 0 0 0,0 0 0 0 0,1 0 0 0 0,-1 0 0 0 0,0 0 0 0 0,0 0 0 0 0,0 0 0 0 0,0 0 0 0 0,1 0 0 0 0,-1 1 0 0 0,-1-1-1 0 0,1 0 1 0 0,0 1 0 0 0,0-1 0 0 0,0 0 0 0 0,-1 0 0 0 0,1 1-115 0 0,-1 1 1 0 0,1-1-1 0 0,0 0 1 0 0,0 0-1 0 0,0 0 1 0 0,1 1-1 0 0,-1-1 1 0 0,0 0-1 0 0,0 1 0 0 0,0-1 1 0 0,0 1-1 0 0,0-1 1 0 0,0 1-1 0 0,0 0 1 0 0,1-1-1 0 0,-1 1 1 0 0,0 0-1 0 0,0-1 1 0 0,1 1-1 0 0,-1 1 0 0 0,-5 6 375 0 0,0 0-1 0 0,1 1 1 0 0,1 0-1 0 0,-4 9 0 0 0,6-15-805 0 0,-16 43 71 0 0,3 1 0 0 0,1 1 0 0 0,-8 55-1 0 0,17-64-1289 0 0,5 18-6656 0 0,-16-6 17061 0 0,30-53-6434 0 0,-9 1-2439 0 0,0 1 1 0 0,1 0-1 0 0,-1 0 1 0 0,1 0-1 0 0,-1 1 1 0 0,0 0-1 0 0,1 0 1 0 0,-1 0-1 0 0,0 1 1 0 0,0 0-1 0 0,0 0 1 0 0,0 0-1 0 0,9 6 1 0 0,-11-6-128 0 0,0 0 1 0 0,-1 1-1 0 0,1-1 0 0 0,-1 1 0 0 0,1 0 1 0 0,-1 0-1 0 0,0 0 0 0 0,0 0 0 0 0,0 0 1 0 0,0 0-1 0 0,-1 0 0 0 0,1 0 0 0 0,-1 1 1 0 0,0-1-1 0 0,0 1 0 0 0,0-1 1 0 0,0 1-1 0 0,-1-1 0 0 0,1 1 0 0 0,-1 0 1 0 0,0 6-1 0 0,-7 32-117 0 0,-1 4-1415 0 0,10-19-2830 0 0,-2-27 4232 0 0,0 0 1 0 0,0 0-1 0 0,0 1 1 0 0,1-1-1 0 0,-1 0 0 0 0,0 0 1 0 0,0 0-1 0 0,0 0 1 0 0,0 0-1 0 0,0 1 1 0 0,0-1-1 0 0,0 0 0 0 0,0 0 1 0 0,2 1-1412 0 0,-2-1 1411 0 0,0 0 1 0 0,0 0-1 0 0,0 0 1 0 0,1 0-1 0 0,-1 0 0 0 0,0 0 1 0 0,0 0-1 0 0,0 0 1 0 0,0 0-1 0 0,1 0 1 0 0,-1 0-1 0 0,0 0 0 0 0,0 0 1 0 0,0 0-1 0 0,0 0 1 0 0,0 0-1 0 0,1 0 1 0 0,-1 0-1 0 0,0 0 0 0 0,0 0 1 0 0,0 0-1 0 0,1-2-1411 0 0,-1 2 1412 0 0,0-1-1 0 0,5-11-3387 0 0,-7-11 764 0 0,6 3-1292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36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121 226 9066 0 0,'-3'-2'900'0'0,"0"0"1"0"0,-1 1-1 0 0,1 0 1 0 0,0-1-1 0 0,-1 1 1 0 0,1 0-1 0 0,0 1 1 0 0,-1-1 0 0 0,1 1-1 0 0,-5-1 1 0 0,5 2-372 0 0,0-1 0 0 0,-1 0 0 0 0,1 1 0 0 0,0-1 1 0 0,0 1-1 0 0,0 0 0 0 0,-1 0 0 0 0,1 0 0 0 0,-4 3 1 0 0,3-2-444 0 0,1 0 1 0 0,0 0-1 0 0,0 0 1 0 0,1 1 0 0 0,-1-1-1 0 0,0 1 1 0 0,1 0-1 0 0,-1 0 1 0 0,1 0 0 0 0,0 0-1 0 0,0 0 1 0 0,0 0-1 0 0,1 0 1 0 0,-1 1 0 0 0,1-1-1 0 0,-1 1 1 0 0,1-1-1 0 0,0 1 1 0 0,1 0 0 0 0,-1-1-1 0 0,1 1 1 0 0,-1 0 0 0 0,1-1-1 0 0,0 1 1 0 0,0 0-1 0 0,1-1 1 0 0,-1 1 0 0 0,1 0-1 0 0,2 6 1 0 0,-1-4-92 0 0,1-1-1 0 0,-1 0 1 0 0,1 1 0 0 0,0-1 0 0 0,1-1 0 0 0,-1 1-1 0 0,1 0 1 0 0,0-1 0 0 0,0 0 0 0 0,0 0 0 0 0,1 0-1 0 0,-1 0 1 0 0,1-1 0 0 0,0 0 0 0 0,0 0 0 0 0,0 0-1 0 0,1-1 1 0 0,-1 1 0 0 0,1-1 0 0 0,-1 0 0 0 0,1-1-1 0 0,6 2 1 0 0,-8-3 4 0 0,1 1 1 0 0,-1 0-1 0 0,1-1 0 0 0,0 0 0 0 0,-1 0 1 0 0,1 0-1 0 0,0-1 0 0 0,-1 0 0 0 0,1 1 1 0 0,-1-2-1 0 0,1 1 0 0 0,-1 0 0 0 0,1-1 1 0 0,-1 0-1 0 0,0 0 0 0 0,0 0 0 0 0,0-1 1 0 0,0 1-1 0 0,0-1 0 0 0,-1 0 0 0 0,1 0 1 0 0,-1 0-1 0 0,0-1 0 0 0,0 1 0 0 0,0-1 1 0 0,0 0-1 0 0,0 1 0 0 0,1-6 0 0 0,-1 5 7 0 0,-1-1 0 0 0,0 1-1 0 0,0-1 1 0 0,-1 0 0 0 0,1 0 0 0 0,-1 0-1 0 0,0 0 1 0 0,-1 0 0 0 0,1 0-1 0 0,-1 0 1 0 0,0 0 0 0 0,0-1-1 0 0,0 1 1 0 0,-1 0 0 0 0,0 0-1 0 0,0 0 1 0 0,0 0 0 0 0,-1 0-1 0 0,-2-6 1 0 0,-4-4-364 0 0,0 1-1 0 0,-1 0 1 0 0,-1 0-1 0 0,-17-19 1 0 0,-11-17-3657 0 0,37 49 3524 0 0,1 0 0 0 0,-1 0 0 0 0,1 0-1 0 0,-1 0 1 0 0,1 0 0 0 0,-1 0 0 0 0,1 0 0 0 0,0 0-1 0 0,-1 0 1 0 0,1 0 0 0 0,0 0 0 0 0,0 0 0 0 0,0 0 0 0 0,0 0-1 0 0,0 0 1 0 0,0 0 0 0 0,0-1 0 0 0,0 1 0 0 0,0 0-1 0 0,1-1 1 0 0,0 0 61 0 0,0 0-1 0 0,0 1 1 0 0,0-1-1 0 0,0 0 1 0 0,0 1-1 0 0,0-1 0 0 0,1 0 1 0 0,-1 1-1 0 0,0 0 1 0 0,4-3-1 0 0,4-2 258 0 0,0 0 0 0 0,1 1 0 0 0,16-7 0 0 0,-8 4 337 0 0,-1-2-257 0 0,-12 7 1139 0 0,0 0 0 0 0,0 1 0 0 0,0-1-1 0 0,0 1 1 0 0,1 0 0 0 0,-1 0 0 0 0,9-1 0 0 0,-12 2-724 0 0,0 2 0 0 0,-1-1 0 0 0,1 0 0 0 0,0 0 1 0 0,0 1-1 0 0,-1-1 0 0 0,1 1 0 0 0,0-1 0 0 0,-1 1 0 0 0,1 0 0 0 0,0-1 1 0 0,-1 1-1 0 0,1 0 0 0 0,-1 0 0 0 0,1 0 0 0 0,-1 1 0 0 0,0-1 1 0 0,1 0-1 0 0,-1 0 0 0 0,0 1 0 0 0,0-1 0 0 0,0 1 0 0 0,0-1 0 0 0,0 1 1 0 0,0-1-1 0 0,-1 1 0 0 0,1-1 0 0 0,0 1 0 0 0,0 2 0 0 0,4 8 348 0 0,-1 0 1 0 0,-1 1-1 0 0,1-1 0 0 0,-2 1 0 0 0,2 25 0 0 0,-3 70 437 0 0,-1-2-1022 0 0,1-89-630 0 0,7 50 521 0 0,2-36-2643 0 0,7-7-4485 0 0,-6-19-1189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36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36 9746 0 0,'-1'0'605'0'0,"-1"0"1"0"0,1 0-1 0 0,-1 0 0 0 0,1 0 0 0 0,0-1 0 0 0,-1 1 1 0 0,1 0-1 0 0,0-1 0 0 0,-1 1 0 0 0,1-1 1 0 0,0 0-1 0 0,0 1 0 0 0,0-1 0 0 0,-1 0 0 0 0,1 0 1 0 0,-1-1-1 0 0,2 1-458 0 0,0 1 1 0 0,0-1-1 0 0,0 1 1 0 0,0-1-1 0 0,0 1 0 0 0,0-1 1 0 0,0 1-1 0 0,0-1 1 0 0,1 1-1 0 0,-1 0 0 0 0,0-1 1 0 0,0 1-1 0 0,1-1 1 0 0,-1 1-1 0 0,0-1 1 0 0,1 1-1 0 0,-1 0 0 0 0,0-1 1 0 0,1 1-1 0 0,-1 0 1 0 0,1-1-1 0 0,-1 1 0 0 0,0 0 1 0 0,1 0-1 0 0,-1 0 1 0 0,1-1-1 0 0,-1 1 1 0 0,2 0-1 0 0,4-3 9 0 0,0 0 0 0 0,1 1 0 0 0,0 0 0 0 0,0 0-1 0 0,9-1 1 0 0,-3 2-104 0 0,0 1 0 0 0,1 1 0 0 0,-1 0 0 0 0,0 0 0 0 0,0 1 0 0 0,0 1 0 0 0,14 5 0 0 0,-19-6-24 0 0,0 1-1 0 0,0 0 1 0 0,0 1 0 0 0,-1 0 0 0 0,1 0-1 0 0,-1 0 1 0 0,0 1 0 0 0,0 0 0 0 0,-1 0-1 0 0,0 1 1 0 0,1 0 0 0 0,5 8 0 0 0,-11-13-18 0 0,0 1 1 0 0,0-1 0 0 0,0 1 0 0 0,0 0 0 0 0,-1 0 0 0 0,1-1 0 0 0,-1 1 0 0 0,1 0 0 0 0,-1 0 0 0 0,1 0 0 0 0,-1 0 0 0 0,0-1 0 0 0,0 1-1 0 0,0 0 1 0 0,0 0 0 0 0,0 0 0 0 0,0 0 0 0 0,-1 0 0 0 0,1 0 0 0 0,-1-1 0 0 0,0 3 0 0 0,-1 1-20 0 0,0-1 0 0 0,0 1 0 0 0,-1-1 0 0 0,0 0 0 0 0,0 0 0 0 0,0 0-1 0 0,-7 7 1 0 0,-5 2-112 0 0,0-1 0 0 0,0-1-1 0 0,-21 12 1 0 0,25-15-74 0 0,-1-1 0 0 0,-1 0 0 0 0,1-1-1 0 0,-1-1 1 0 0,0 0 0 0 0,-1 0 0 0 0,-22 4-1 0 0,47-15-121 0 0,16-3 318 0 0,5 6 23 0 0,1 1-1 0 0,0 1 0 0 0,0 2 1 0 0,-1 1-1 0 0,1 2 0 0 0,0 1 1 0 0,43 12-1 0 0,-77-16-14 0 0,1-1-1 0 0,0 0 0 0 0,-1 0 1 0 0,1 0-1 0 0,0 0 1 0 0,-1 0-1 0 0,1 0 1 0 0,0 0-1 0 0,0 1 1 0 0,-1-1-1 0 0,1 0 1 0 0,0 0-1 0 0,0 1 0 0 0,-1-1 1 0 0,1 0-1 0 0,0 0 1 0 0,0 1-1 0 0,-1-1 1 0 0,1 0-1 0 0,0 0 1 0 0,0 1-1 0 0,0-1 1 0 0,0 0-1 0 0,0 1 0 0 0,-1-1 1 0 0,1 0-1 0 0,0 1 1 0 0,0-1-1 0 0,0 0 1 0 0,0 1-1 0 0,0-1 1 0 0,0 0-1 0 0,0 1 0 0 0,0-1 1 0 0,0 0-1 0 0,0 1 1 0 0,0-1-1 0 0,0 0 1 0 0,1 1-1 0 0,-1-1 1 0 0,0 0-1 0 0,0 1 1 0 0,0-1-1 0 0,0 0 0 0 0,0 0 1 0 0,1 1-1 0 0,-1-1 1 0 0,0 0-1 0 0,0 1 1 0 0,1-1-1 0 0,-1 0 1 0 0,0 0-1 0 0,0 0 0 0 0,1 1 1 0 0,-1-1-1 0 0,0 0 1 0 0,0 0-1 0 0,1 0 1 0 0,-1 0-1 0 0,0 1 1 0 0,1-1-1 0 0,-1 0 1 0 0,0 0-1 0 0,1 0 0 0 0,-1 0 1 0 0,0 0-1 0 0,1 0 1 0 0,-37 16 266 0 0,22-10-151 0 0,-8 6-35 0 0,1 1 1 0 0,0 1-1 0 0,1 1 1 0 0,1 0-1 0 0,0 2 1 0 0,-24 26-1 0 0,43-42-89 0 0,-1-1-1 0 0,0 1 1 0 0,1-1-1 0 0,-1 1 0 0 0,1-1 1 0 0,0 1-1 0 0,-1 0 1 0 0,1-1-1 0 0,-1 1 0 0 0,1 0 1 0 0,0-1-1 0 0,-1 1 1 0 0,1 0-1 0 0,0-1 0 0 0,0 1 1 0 0,0 0-1 0 0,-1 0 1 0 0,1-1-1 0 0,0 1 0 0 0,0 0 1 0 0,0 0-1 0 0,0 0 1 0 0,0-1-1 0 0,1 1 0 0 0,-1 0 1 0 0,0 0-1 0 0,1 0 1 0 0,-1 0-3 0 0,1 0 1 0 0,0 0-1 0 0,0 0 1 0 0,0-1 0 0 0,0 1-1 0 0,0-1 1 0 0,0 1-1 0 0,0 0 1 0 0,0-1 0 0 0,0 0-1 0 0,0 1 1 0 0,1-1 0 0 0,-1 0-1 0 0,0 1 1 0 0,2-1-1 0 0,54-1-60 0 0,-49 1 63 0 0,82-11-13 0 0,-66 7-553 0 0,0 1 0 0 0,0 0 0 0 0,0 2 1 0 0,48 4-1 0 0,-71-3 497 0 0,-1 0-1 0 0,1 0 1 0 0,0 0 0 0 0,-1 0-1 0 0,1 1 1 0 0,-1-1 0 0 0,1 0-1 0 0,-1 0 1 0 0,1 0 0 0 0,-1 1-1 0 0,1-1 1 0 0,-1 0 0 0 0,1 1-1 0 0,-1-1 1 0 0,1 0 0 0 0,-1 1-1 0 0,1-1 1 0 0,-1 1 0 0 0,1-1 0 0 0,-1 1-1 0 0,0-1 1 0 0,1 1 0 0 0,-1-1-1 0 0,0 1 1 0 0,0-1 0 0 0,1 1-1 0 0,-1-1 1 0 0,0 1 0 0 0,0-1-1 0 0,0 1 1 0 0,1 0 0 0 0,-1-1-1 0 0,0 1 1 0 0,0-1 0 0 0,0 1-1 0 0,0 0 1 0 0,0-1 0 0 0,0 1 0 0 0,-1-1-1 0 0,1 1 1 0 0,0 0 0 0 0,0-1-1 0 0,0 1 1 0 0,0-1 0 0 0,-1 1-1 0 0,1-1 1 0 0,0 1 0 0 0,-1-1-1 0 0,1 1 1 0 0,0-1 0 0 0,-1 1-1 0 0,1-1 1 0 0,0 1 0 0 0,-2 0-1 0 0,-25 31-180 0 0,24-28 337 0 0,-14 13 238 0 0,3-4 599 0 0,1 1-1 0 0,-23 31 1 0 0,34-42-825 0 0,0 0 1 0 0,0 0 0 0 0,0 0-1 0 0,1 0 1 0 0,-1 0-1 0 0,1 0 1 0 0,-1 1 0 0 0,1-1-1 0 0,0 1 1 0 0,1-1-1 0 0,-1 1 1 0 0,1-1 0 0 0,-1 1-1 0 0,1-1 1 0 0,0 1 0 0 0,0 0-1 0 0,0-1 1 0 0,1 1-1 0 0,0-1 1 0 0,-1 1 0 0 0,1-1-1 0 0,2 5 1 0 0,-2-7-58 0 0,0 1 0 0 0,-1 0 1 0 0,1-1-1 0 0,0 0 1 0 0,0 1-1 0 0,1-1 0 0 0,-1 0 1 0 0,0 1-1 0 0,0-1 0 0 0,1 0 1 0 0,-1 0-1 0 0,1 0 0 0 0,-1 0 1 0 0,1 0-1 0 0,-1 0 0 0 0,1-1 1 0 0,-1 1-1 0 0,1-1 0 0 0,0 1 1 0 0,1 0-1 0 0,1-1 17 0 0,-1 1 0 0 0,1-1 0 0 0,0 0-1 0 0,-1-1 1 0 0,1 1 0 0 0,-1-1 0 0 0,1 1 0 0 0,-1-1 0 0 0,6-2 0 0 0,0 0 7 0 0,0-2 1 0 0,0 1 0 0 0,0-1-1 0 0,0 0 1 0 0,-1-1 0 0 0,10-7-1 0 0,-11 7-23 0 0,0 0 0 0 0,-1 1 0 0 0,1-1 0 0 0,-1 0 0 0 0,0-1 0 0 0,0 0 0 0 0,0 0 0 0 0,-1 0 0 0 0,0 0 1 0 0,5-12-1 0 0,-10 19-26 0 0,0-1 1 0 0,0 1-1 0 0,0 0 1 0 0,0-1-1 0 0,1 1 1 0 0,-1 0-1 0 0,0 0 1 0 0,0-1-1 0 0,0 1 1 0 0,0 0-1 0 0,0-1 1 0 0,0 1 0 0 0,-1 0-1 0 0,1-1 1 0 0,0 1-1 0 0,0 0 1 0 0,0 0-1 0 0,0-1 1 0 0,0 1-1 0 0,0 0 1 0 0,0-1-1 0 0,-1 1 1 0 0,1 0-1 0 0,0 0 1 0 0,0 0-1 0 0,0-1 1 0 0,-1 1-1 0 0,1 0 1 0 0,0 0 0 0 0,0 0-1 0 0,0-1 1 0 0,-1 1-1 0 0,1 0 1 0 0,0 0-1 0 0,0 0 1 0 0,-1 0-1 0 0,-15-2 293 0 0,-18 7-205 0 0,32-4-101 0 0,-56 7-665 0 0,54-8 187 0 0,0 0 1 0 0,0 0-1 0 0,0 0 0 0 0,0-1 0 0 0,1 1 0 0 0,-1-1 1 0 0,0 0-1 0 0,0 0 0 0 0,1 0 0 0 0,-1-1 0 0 0,0 1 1 0 0,1-1-1 0 0,-4-2 0 0 0,6 3-37 0 0,0 1 0 0 0,0-1-1 0 0,1 0 1 0 0,-1 0 0 0 0,0 0 0 0 0,1 0 0 0 0,-1 0-1 0 0,1 0 1 0 0,-1 0 0 0 0,1 0 0 0 0,0 0 0 0 0,-1 0-1 0 0,1 0 1 0 0,0 0 0 0 0,0 0 0 0 0,-1 0 0 0 0,1 0-1 0 0,0 0 1 0 0,0 0 0 0 0,0 0 0 0 0,1-2 0 0 0,2-8-5161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39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50 5345 0 0,'-16'0'2157'0'0,"0"-1"0"0"0,-29-4 0 0 0,42 4-1696 0 0,-1 1 0 0 0,0-1 0 0 0,1 0 0 0 0,-1 0 0 0 0,1-1 0 0 0,-1 1 0 0 0,1-1 0 0 0,0 1 0 0 0,0-1 0 0 0,0 0 0 0 0,0-1 0 0 0,0 1 0 0 0,0 0 0 0 0,0-1 0 0 0,1 1 0 0 0,-1-1 0 0 0,1 0 0 0 0,-4-5 0 0 0,9 7-371 0 0,1 0 0 0 0,-1 1 0 0 0,0-1 0 0 0,0 1 0 0 0,1 0 0 0 0,-1 0 0 0 0,0 0 0 0 0,1 1 0 0 0,-1-1 0 0 0,5 2 0 0 0,3-1-17 0 0,42-2-38 0 0,-29 0-37 0 0,41 3 1 0 0,-59-2 30 0 0,-1 1 1 0 0,0 0-1 0 0,1 0 0 0 0,-1 1 0 0 0,0-1 1 0 0,0 1-1 0 0,0 0 0 0 0,0 0 0 0 0,0 1 0 0 0,-1-1 1 0 0,1 1-1 0 0,-1 0 0 0 0,5 5 0 0 0,-7-6 24 0 0,0-1 0 0 0,-1 1 0 0 0,0 0-1 0 0,1 0 1 0 0,-1-1 0 0 0,0 1 0 0 0,0 0-1 0 0,0 0 1 0 0,0 1 0 0 0,0-1 0 0 0,-1 0-1 0 0,1 0 1 0 0,0 0 0 0 0,-1 0 0 0 0,0 1-1 0 0,0-1 1 0 0,1 0 0 0 0,-2 3 0 0 0,1-1 20 0 0,-1 1 0 0 0,0-1 0 0 0,0 0 0 0 0,0 1 0 0 0,-1-1 1 0 0,1 0-1 0 0,-1 0 0 0 0,-4 7 0 0 0,-4 3 54 0 0,0 0 0 0 0,-1-1 0 0 0,-20 20-1 0 0,30-32-124 0 0,-7 6 24 0 0,-41 39 110 0 0,45-42-146 0 0,-1 0 0 0 0,0-1 0 0 0,1 0 0 0 0,-1 0 0 0 0,0-1 0 0 0,-1 1 0 0 0,1-1 0 0 0,0 0 0 0 0,-8 2 0 0 0,-2-6-229 0 0,15-7-150 0 0,1 7 360 0 0,0 1 0 0 0,0-1 1 0 0,0 1-1 0 0,0 0 0 0 0,0 0 1 0 0,0 0-1 0 0,0-1 0 0 0,0 1 1 0 0,1 0-1 0 0,-1 0 0 0 0,0 1 1 0 0,1-1-1 0 0,-1 0 1 0 0,1 0-1 0 0,-1 1 0 0 0,3-2 1 0 0,3 1-2 0 0,-1 1 0 0 0,1-1 1 0 0,0 1-1 0 0,-1 0 1 0 0,1 1-1 0 0,-1 0 0 0 0,1 0 1 0 0,8 2-1 0 0,56 20-43 0 0,-26-7 31 0 0,-35-13-115 0 0,51 12 120 0 0,-59-15-207 0 0,0 1 0 0 0,0-1 0 0 0,1 0 1 0 0,-1 0-1 0 0,0 0 0 0 0,1 0 0 0 0,-1 0 0 0 0,0 0 0 0 0,0-1 0 0 0,1 1 0 0 0,-1-1 0 0 0,0 1 0 0 0,0-1 0 0 0,0 0 1 0 0,1 0-1 0 0,-1 0 0 0 0,0 0 0 0 0,0 0 0 0 0,-1-1 0 0 0,1 1 0 0 0,0 0 0 0 0,1-3 0 0 0,-2 4 158 0 0,-1 0-1 0 0,0 0 1 0 0,0 0 0 0 0,0 0-1 0 0,0-1 1 0 0,1 1-1 0 0,-1 0 1 0 0,0 0-1 0 0,0 0 1 0 0,0-1 0 0 0,0 1-1 0 0,0 0 1 0 0,0 0-1 0 0,0 0 1 0 0,1-1-1 0 0,-1 1 1 0 0,0 0-1 0 0,0 0 1 0 0,0 0 0 0 0,0-1-1 0 0,0 1 1 0 0,0 0-1 0 0,0 0 1 0 0,0-1-1 0 0,0 1 1 0 0,0 0 0 0 0,0 0-1 0 0,-1 0 1 0 0,1-1-1 0 0,0 1 1 0 0,0 0-1 0 0,0 0 1 0 0,0 0-1 0 0,0-1 1 0 0,0 1 0 0 0,0 0-1 0 0,0 0 1 0 0,-1 0-1 0 0,1-1 1 0 0,0 1-1 0 0,0 0 1 0 0,0 0 0 0 0,0 0-1 0 0,-1 0 1 0 0,1 0-1 0 0,0-1 1 0 0,-15 0-1886 0 0,-16 5 778 0 0,30-4 1170 0 0,-2 0 24 0 0,-1 1 1 0 0,0-1-1 0 0,1 0 1 0 0,-1 0-1 0 0,1-1 1 0 0,-1 1-1 0 0,0-1 0 0 0,-4-1 1 0 0,4 1 515 0 0,1 0-1 0 0,-1 0 1 0 0,1 1 0 0 0,-1-1 0 0 0,1 1 0 0 0,-1 0-1 0 0,-4 0 1 0 0,7 1-227 0 0,0-1-1 0 0,0 1 0 0 0,0-1 1 0 0,0 1-1 0 0,0 0 1 0 0,0-1-1 0 0,0 1 0 0 0,1 0 1 0 0,-1 0-1 0 0,0-1 0 0 0,0 1 1 0 0,1 0-1 0 0,-1 0 0 0 0,1 0 1 0 0,-1 0-1 0 0,1 0 1 0 0,-1 0-1 0 0,1 0 0 0 0,-1 2 1 0 0,-8 28 662 0 0,4-12-671 0 0,3-16-403 0 0,-8 19 497 0 0,9-21-450 0 0,1-1 0 0 0,0 1 0 0 0,0-1 0 0 0,0 0-1 0 0,-1 1 1 0 0,1-1 0 0 0,0 1 0 0 0,0-1 0 0 0,-1 0-1 0 0,1 1 1 0 0,0-1 0 0 0,-1 0 0 0 0,1 0 0 0 0,0 1-1 0 0,-1-1 1 0 0,1 0 0 0 0,-1 0 0 0 0,1 1 0 0 0,0-1-1 0 0,-1 0 1 0 0,1 0 0 0 0,-1 0 0 0 0,1 0 0 0 0,0 0-1 0 0,-1 1 1 0 0,1-1 0 0 0,-1 0 0 0 0,1 0 0 0 0,-1 0 0 0 0,1 0-1 0 0,-1 0 1 0 0,1-1 0 0 0,0 1 0 0 0,-1 0 0 0 0,1 0-1 0 0,-1 0 1 0 0,1 0 0 0 0,-1 0 0 0 0,1-1 0 0 0,0 2 47 0 0,0-1 1 0 0,0 0 0 0 0,0 1 0 0 0,0-1-1 0 0,0 0 1 0 0,0 1 0 0 0,0-1 0 0 0,0 0-1 0 0,0 1 1 0 0,0-1 0 0 0,0 0 0 0 0,0 1-1 0 0,0-1 1 0 0,0 1 0 0 0,0-1 0 0 0,-1 0-1 0 0,1 1 1 0 0,0-1 0 0 0,0 0 0 0 0,0 1-1 0 0,0-1 1 0 0,-1 0 0 0 0,1 0 0 0 0,0 1-1 0 0,0-1 1 0 0,-1 0 0 0 0,1 0 0 0 0,0 1-1 0 0,0-1 1 0 0,-1 0 0 0 0,1 0 0 0 0,0 0-1 0 0,-1 1 1 0 0,1-1 0 0 0,0 0 0 0 0,-1 0-1 0 0,1 0 1 0 0,0 0 0 0 0,-1 0 0 0 0,1 0-1 0 0,0 0 1 0 0,-1 0 0 0 0,1 1 0 0 0,0-1-1 0 0,-1-1 1 0 0,1 1 0 0 0,-1 0 0 0 0,1 0-1 0 0,0 0 1 0 0,-1 0 0 0 0,1 0 0 0 0,0 0-1 0 0,-1 0 1 0 0,1 0 0 0 0,0-1 0 0 0,-1 1-1 0 0,1 0 1 0 0,0 0 0 0 0,-1 0 0 0 0,1-1-1 0 0,0 1 1 0 0,0 0 0 0 0,-1 0 0 0 0,1-1-1 0 0,0 1 1 0 0,0-1 0 0 0,0 4-7 0 0,0 0 1 0 0,1 0 0 0 0,0-1-1 0 0,0 1 1 0 0,0 0 0 0 0,0-1-1 0 0,0 1 1 0 0,0-1-1 0 0,2 3 1 0 0,0-2 79 0 0,0 0 1 0 0,-1-1-1 0 0,1 0 0 0 0,0 1 1 0 0,0-1-1 0 0,0 0 0 0 0,0-1 0 0 0,1 1 1 0 0,-1 0-1 0 0,0-1 0 0 0,1 0 1 0 0,-1 0-1 0 0,1 0 0 0 0,-1 0 1 0 0,1-1-1 0 0,0 1 0 0 0,-1-1 1 0 0,1 0-1 0 0,0 0 0 0 0,-1 0 0 0 0,1 0 1 0 0,3-2-1 0 0,9-1 95 0 0,0-1-1 0 0,-1-1 1 0 0,29-14-1 0 0,-30 13-1378 0 0,1 0 0 0 0,24-7-1 0 0,-39 13 1205 0 0,0 0 0 0 0,0 0 0 0 0,0 0-1 0 0,0 0 1 0 0,0 0 0 0 0,1 0 0 0 0,-1 0-1 0 0,0 0 1 0 0,0 0 0 0 0,0 0 0 0 0,0 0-1 0 0,0 0 1 0 0,0 0 0 0 0,0 0 0 0 0,0 0-1 0 0,1 0 1 0 0,-1 0 0 0 0,0 0 0 0 0,0 0-1 0 0,0 1 1 0 0,0-1 0 0 0,0 0 0 0 0,0 0 0 0 0,0 0-1 0 0,0 0 1 0 0,0 0 0 0 0,0 0 0 0 0,0 0-1 0 0,0 0 1 0 0,1 0 0 0 0,-1 0 0 0 0,0 0-1 0 0,0 0 1 0 0,0 0 0 0 0,0 1 0 0 0,0-1-1 0 0,0 0 1 0 0,0 0 0 0 0,0 0 0 0 0,0 0-1 0 0,0 0 1 0 0,0 0 0 0 0,0 0 0 0 0,0 0-1 0 0,0 0 1 0 0,0 1 0 0 0,0-1 0 0 0,0 0-1 0 0,0 0 1 0 0,0 0 0 0 0,0 0 0 0 0,0 0 0 0 0,0 0-1 0 0,0 0 1 0 0,0 0 0 0 0,0 0 0 0 0,0 1-1 0 0,0-1 1 0 0,0 0 0 0 0,-1 0 0 0 0,1 0-1 0 0,0 0 1 0 0,0 0 0 0 0,0 0 0 0 0,-6 11-510 0 0,-11 8 774 0 0,7-12 95 0 0,-1 1 1 0 0,-1-1-1 0 0,-12 5 0 0 0,-32 22 1489 0 0,52-32-1630 0 0,1 1 0 0 0,0-1 0 0 0,-1 1 0 0 0,1 0 0 0 0,1 0 0 0 0,-1 1 0 0 0,0-1 0 0 0,1 0 0 0 0,0 1 0 0 0,0 0 0 0 0,0-1 1 0 0,-2 5-1 0 0,3-2-74 0 0,0-1 0 0 0,0 1 0 0 0,1-1 0 0 0,0 1 0 0 0,0-1 0 0 0,0 1 0 0 0,1-1 0 0 0,-1 1 0 0 0,1-1 0 0 0,1 0 0 0 0,-1 1 0 0 0,1-1 0 0 0,0 0 0 0 0,0 0 1 0 0,0 0-1 0 0,1 0 0 0 0,0 0 0 0 0,5 6 0 0 0,-6-8-40 0 0,-1 0 0 0 0,1 0 1 0 0,1-1-1 0 0,-1 1 0 0 0,0-1 1 0 0,1 1-1 0 0,-1-1 0 0 0,1 0 1 0 0,0 0-1 0 0,-1 0 0 0 0,1 0 1 0 0,0-1-1 0 0,0 1 0 0 0,0-1 0 0 0,1 1 1 0 0,-1-1-1 0 0,0 0 0 0 0,0-1 1 0 0,1 1-1 0 0,-1 0 0 0 0,0-1 1 0 0,1 0-1 0 0,-1 0 0 0 0,1 0 1 0 0,-1 0-1 0 0,0 0 0 0 0,1-1 1 0 0,-1 0-1 0 0,0 1 0 0 0,5-3 0 0 0,-3 0 83 0 0,-1 1 0 0 0,1-1 0 0 0,-1 0 0 0 0,0-1 0 0 0,0 1 0 0 0,0-1 0 0 0,-1 0 0 0 0,1 0 0 0 0,-1 0-1 0 0,0 0 1 0 0,0 0 0 0 0,0-1 0 0 0,-1 0 0 0 0,0 1 0 0 0,3-9 0 0 0,-4 11-110 0 0,0 0 0 0 0,-1 0 0 0 0,1 0-1 0 0,0 0 1 0 0,-1 0 0 0 0,0 0 0 0 0,0 0 0 0 0,1 0 0 0 0,-1 0 0 0 0,0 0 0 0 0,-1 0-1 0 0,1 0 1 0 0,0-1 0 0 0,-1 1 0 0 0,1 0 0 0 0,-1 0 0 0 0,1 0 0 0 0,-1 0 0 0 0,0 1 0 0 0,0-1-1 0 0,0 0 1 0 0,0 0 0 0 0,0 0 0 0 0,-1 1 0 0 0,1-1 0 0 0,0 0 0 0 0,-1 1 0 0 0,1-1-1 0 0,-1 1 1 0 0,0 0 0 0 0,1 0 0 0 0,-1-1 0 0 0,0 1 0 0 0,0 0 0 0 0,0 0 0 0 0,0 1-1 0 0,1-1 1 0 0,-1 0 0 0 0,0 1 0 0 0,-3-1 0 0 0,-12-2-259 0 0,1 0 0 0 0,-1 2 0 0 0,-27 0-1 0 0,35 1-404 0 0,3 2-1865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37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5 11851 0 0,'-15'-4'7797'0'0,"8"10"-4491"0"0,7-5-3271 0 0,0 0 0 0 0,0 0 1 0 0,0 0-1 0 0,0-1 1 0 0,1 1-1 0 0,-1 0 1 0 0,0 0-1 0 0,0 0 0 0 0,1 0 1 0 0,-1 0-1 0 0,0 0 1 0 0,1-1-1 0 0,-1 1 1 0 0,1 0-1 0 0,-1 0 0 0 0,1-1 1 0 0,0 1-1 0 0,-1 0 1 0 0,1-1-1 0 0,0 1 1 0 0,-1 0-1 0 0,1-1 1 0 0,0 1-1 0 0,0-1 0 0 0,-1 1 1 0 0,1-1-1 0 0,0 0 1 0 0,1 1-1 0 0,15 5 144 0 0,0-1-1 0 0,0-1 0 0 0,1 0 1 0 0,-1-2-1 0 0,1 0 1 0 0,22 0-1 0 0,-15-1-90 0 0,0 2 1 0 0,25 4-1 0 0,-50-7-78 0 0,1 0 1 0 0,-1 0-1 0 0,0 0 0 0 0,1 1 1 0 0,-1-1-1 0 0,1 0 1 0 0,-1 0-1 0 0,0 0 0 0 0,1 0 1 0 0,-1 0-1 0 0,0 1 0 0 0,1-1 1 0 0,-1 0-1 0 0,0 0 1 0 0,1 1-1 0 0,-1-1 0 0 0,0 0 1 0 0,0 0-1 0 0,1 1 1 0 0,-1-1-1 0 0,0 0 0 0 0,0 1 1 0 0,1-1-1 0 0,-1 0 1 0 0,0 1-1 0 0,0-1 0 0 0,0 0 1 0 0,0 1-1 0 0,0-1 1 0 0,0 1-1 0 0,1-1 0 0 0,-1 0 1 0 0,0 1-1 0 0,0-1 1 0 0,0 0-1 0 0,0 1 0 0 0,0-1 1 0 0,-1 1-1 0 0,1-1 0 0 0,0 1 1 0 0,-11 18 134 0 0,-23 13-217 0 0,34-32 72 0 0,-34 26-6 0 0,18-15-5 0 0,1 1 0 0 0,0 0 0 0 0,-16 18 0 0 0,28-27 16 0 0,1 0-1 0 0,-1 0 1 0 0,1 0 0 0 0,0 0-1 0 0,0 0 1 0 0,0 0 0 0 0,0 1-1 0 0,0-1 1 0 0,1 1 0 0 0,0 0-1 0 0,-1-1 1 0 0,1 1 0 0 0,1 0-1 0 0,-1 0 1 0 0,0 0 0 0 0,1 0-1 0 0,0-1 1 0 0,0 1 0 0 0,0 0 0 0 0,1 0-1 0 0,0 6 1 0 0,1-7 10 0 0,-1 1-1 0 0,1-1 1 0 0,0 1 0 0 0,1-1-1 0 0,-1 0 1 0 0,0 1 0 0 0,1-1 0 0 0,0 0-1 0 0,0-1 1 0 0,0 1 0 0 0,0 0-1 0 0,0-1 1 0 0,0 0 0 0 0,1 0 0 0 0,-1 0-1 0 0,1 0 1 0 0,-1 0 0 0 0,1-1-1 0 0,0 0 1 0 0,0 1 0 0 0,0-1 0 0 0,-1-1-1 0 0,9 2 1 0 0,6 0-95 0 0,0 0 1 0 0,0-1-1 0 0,34-3 1 0 0,-45 2-296 0 0,-1-1 1 0 0,0 0 0 0 0,0 0 0 0 0,0-1-1 0 0,0 1 1 0 0,7-5 0 0 0,-12 6 238 0 0,0 0 0 0 0,0-1 1 0 0,-1 1-1 0 0,1-1 0 0 0,0 1 1 0 0,0-1-1 0 0,-1 1 0 0 0,1-1 0 0 0,0 0 1 0 0,-1 1-1 0 0,1-1 0 0 0,-1 0 1 0 0,1 0-1 0 0,-1 1 0 0 0,1-1 0 0 0,-1 0 1 0 0,1 0-1 0 0,-1 0 0 0 0,0 0 1 0 0,1-1-1 0 0,-1 1-11 0 0,0 0 0 0 0,-1-1 0 0 0,1 1 0 0 0,0 0 0 0 0,-1-1 0 0 0,1 1 0 0 0,0 0 0 0 0,-1 0 0 0 0,0-1 0 0 0,1 1 0 0 0,-1 0 0 0 0,0 0 0 0 0,1 0 0 0 0,-1 0 0 0 0,0 0 0 0 0,0 0 0 0 0,0 0-1 0 0,-1-1 1 0 0,0 0 119 0 0,1 0 0 0 0,-1 1 0 0 0,0 0 0 0 0,1-1 0 0 0,-1 1 0 0 0,0 0-1 0 0,0-1 1 0 0,0 1 0 0 0,1 0 0 0 0,-1 1 0 0 0,0-1 0 0 0,-1 0-1 0 0,1 0 1 0 0,0 1 0 0 0,0-1 0 0 0,0 1 0 0 0,0 0 0 0 0,0 0 0 0 0,0 0-1 0 0,-1 0 1 0 0,-2 0 0 0 0,2 1 147 0 0,0 0 0 0 0,0 0 1 0 0,0 1-1 0 0,0-1 0 0 0,0 1 0 0 0,0-1 0 0 0,1 1 0 0 0,-1 0 0 0 0,0 0 1 0 0,1 0-1 0 0,0 0 0 0 0,-5 5 0 0 0,0 3 320 0 0,0-1 0 0 0,1 1 0 0 0,0 1 0 0 0,1-1 0 0 0,0 1 0 0 0,-7 19 0 0 0,9-19-321 0 0,1 1 0 0 0,0-1 1 0 0,0 1-1 0 0,1-1 0 0 0,1 1 1 0 0,1 17-1 0 0,-1-25-242 0 0,1 1-1 0 0,0-1 0 0 0,0 1 1 0 0,0-1-1 0 0,1 0 1 0 0,-1 1-1 0 0,1-1 1 0 0,4 7-1 0 0,-4-9-171 0 0,-1 0 0 0 0,0 0 1 0 0,1 0-1 0 0,0-1 0 0 0,-1 1 0 0 0,1-1 0 0 0,0 1 0 0 0,0-1 1 0 0,0 0-1 0 0,0 1 0 0 0,0-1 0 0 0,0 0 0 0 0,0 0 1 0 0,0-1-1 0 0,1 1 0 0 0,-1 0 0 0 0,0-1 0 0 0,3 1 0 0 0,-2-1-367 0 0,0 0 0 0 0,0 0 0 0 0,0 0 0 0 0,-1 0 0 0 0,1 0 0 0 0,0-1 0 0 0,0 1 0 0 0,0-1 0 0 0,-1 0 0 0 0,1 0 0 0 0,0 0 0 0 0,-1 0 0 0 0,5-3 0 0 0,-2 1 303 0 0,0-1 1 0 0,1 0-1 0 0,-1-1 0 0 0,-1 1 1 0 0,8-8-1 0 0,0-5 773 0 0,0 0 1 0 0,16-29-1 0 0,-28 45-432 0 0,16-19 13966 0 0,-18 34-12758 0 0,0-1-1110 0 0,-1-1-1 0 0,0-1 0 0 0,-1 1 0 0 0,0 0 0 0 0,-1-1 0 0 0,0 0 0 0 0,-1 0 0 0 0,0 0 0 0 0,0-1 0 0 0,-2 0 0 0 0,1 0 0 0 0,-1 0 0 0 0,0-1 1 0 0,-1-1-1 0 0,0 1 0 0 0,-1-1 0 0 0,0-1 0 0 0,0 0 0 0 0,0 0 0 0 0,-1-1 0 0 0,-11 5 0 0 0,21-11-62 0 0,1 0 0 0 0,0 0-1 0 0,-1 0 1 0 0,1 0 0 0 0,0 0-1 0 0,-1 0 1 0 0,1 0 0 0 0,0 0 0 0 0,-1 0-1 0 0,1 0 1 0 0,0 0 0 0 0,-1 0-1 0 0,1 0 1 0 0,0 0 0 0 0,-1 1-1 0 0,1-1 1 0 0,0 0 0 0 0,0 0 0 0 0,-1 0-1 0 0,1 1 1 0 0,0-1 0 0 0,-1 0-1 0 0,1 0 1 0 0,0 1 0 0 0,0-1 0 0 0,0 0-1 0 0,-1 1 1 0 0,1-1 0 0 0,0 0-1 0 0,0 1 1 0 0,0-1 0 0 0,0 0 0 0 0,0 1-1 0 0,0-1 1 0 0,0 0 0 0 0,-1 1-1 0 0,1-1 1 0 0,0 0 0 0 0,0 1-1 0 0,0-1 1 0 0,0 0 0 0 0,0 1 0 0 0,1-1-1 0 0,-1 0 1 0 0,0 1 0 0 0,0 0-1 0 0,20 5 365 0 0,31-2-46 0 0,-22-6-657 0 0,1-1-1 0 0,-1-1 0 0 0,0-2 1 0 0,0 0-1 0 0,-1-2 0 0 0,45-19 0 0 0,2-13-4555 0 0,-57 29 518 0 0,30-27 0 0 0,-19 12-813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38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152 117 6337 0 0,'-57'-26'3356'0'0,"15"7"277"0"0,3-2 3345 0 0,39 21-6919 0 0,0 0-1 0 0,1 0 0 0 0,-1 0 0 0 0,0 0 1 0 0,0 0-1 0 0,1-1 0 0 0,-1 1 0 0 0,0 0 1 0 0,0 0-1 0 0,1 0 0 0 0,-1 0 1 0 0,0 0-1 0 0,0 0 0 0 0,0 0 0 0 0,1 0 1 0 0,-1 0-1 0 0,0-1 0 0 0,0 1 0 0 0,0 0 1 0 0,1 0-1 0 0,-1 0 0 0 0,0 0 0 0 0,0-1 1 0 0,0 1-1 0 0,0 0 0 0 0,1 0 1 0 0,-1 0-1 0 0,0-1 0 0 0,0 1 0 0 0,0 0 1 0 0,0 0-1 0 0,0-1 0 0 0,0 1 0 0 0,0 0 1 0 0,0 0-1 0 0,0-1 0 0 0,0 1 0 0 0,0 0 1 0 0,0 0-1 0 0,0-1 0 0 0,0 1 1 0 0,0 0-1 0 0,0 0 0 0 0,0-1 0 0 0,0 1 1 0 0,0 0-1 0 0,0 0 0 0 0,0 0 0 0 0,0-1 1 0 0,-1 1-1 0 0,1 0 0 0 0,0 0 0 0 0,0-1 1 0 0,0 1-1 0 0,0 0 0 0 0,0 0 0 0 0,-1 0 1 0 0,1 0-1 0 0,0-1 0 0 0,0 1 1 0 0,0 0-1 0 0,-1 0 0 0 0,1 0 0 0 0,0 0 1 0 0,0 0-1 0 0,0 0 0 0 0,-1 0 0 0 0,1-1 1 0 0,26-4 990 0 0,-18 4-633 0 0,101-15 864 0 0,-74 13-1203 0 0,43-11-1 0 0,-133 43-723 0 0,21-10 438 0 0,11-7 112 0 0,1 1 0 0 0,-37 28 0 0 0,51-35 78 0 0,1 0 0 0 0,0 1 0 0 0,0 0 0 0 0,0 1-1 0 0,1-1 1 0 0,0 1 0 0 0,1 0 0 0 0,-1 1 0 0 0,2-1 0 0 0,-7 14 0 0 0,10-19 35 0 0,0 0 0 0 0,1 0 1 0 0,-1 0-1 0 0,0 0 0 0 0,1 0 1 0 0,0-1-1 0 0,0 1 1 0 0,0 0-1 0 0,0 0 0 0 0,0 0 1 0 0,0 0-1 0 0,1 0 1 0 0,-1 0-1 0 0,1 0 0 0 0,0 0 1 0 0,0 0-1 0 0,0-1 1 0 0,1 1-1 0 0,0 2 0 0 0,1 0 18 0 0,1-1 0 0 0,-1 0 0 0 0,1 0 0 0 0,0 0 0 0 0,0-1 0 0 0,0 1 0 0 0,0-1 0 0 0,0 0 0 0 0,10 5 0 0 0,-1-2 7 0 0,0 0-1 0 0,1-1 1 0 0,-1 0 0 0 0,1-1-1 0 0,0-1 1 0 0,29 3 0 0 0,-17-4-34 0 0,38-4 0 0 0,-57 2-12 0 0,0-1 1 0 0,0 0-1 0 0,0 0 1 0 0,0 0-1 0 0,0-1 1 0 0,0 0-1 0 0,-1-1 0 0 0,1 0 1 0 0,-1 0-1 0 0,9-5 1 0 0,-8-1 68 0 0,-18 8 25 0 0,-16 8 20 0 0,-3 10-74 0 0,0 1 0 0 0,1 1 0 0 0,-29 26 0 0 0,-42 28-169 0 0,98-72 137 0 0,-17 14-121 0 0,19-9 47 0 0,13-1 66 0 0,13 0-18 0 0,0-2 1 0 0,0-2-1 0 0,0 0 1 0 0,0-1-1 0 0,51-8 0 0 0,-59 4-1144 0 0,1 0 0 0 0,-1-1-1 0 0,-1 0 1 0 0,1-2-1 0 0,22-11 1 0 0,-37 17 628 0 0,-1-1 0 0 0,1 1-1 0 0,-1-1 1 0 0,1 1 0 0 0,-1-1 0 0 0,1 0 0 0 0,-1 0 0 0 0,0 0 0 0 0,0 0-1 0 0,0 0 1 0 0,0 0 0 0 0,-1-1 0 0 0,1 1 0 0 0,0-1 0 0 0,-1 1 0 0 0,0-1-1 0 0,1 0 1 0 0,-1 1 0 0 0,0-1 0 0 0,-1 0 0 0 0,1 0 0 0 0,0 0 0 0 0,-1 0 0 0 0,1 1-1 0 0,-1-6 1 0 0,7-12-3466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38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70 5649 0 0,'-2'-19'2539'0'0,"-2"-15"1977"0"0,-3 17 2622 0 0,4 22-3822 0 0,-5 17-2179 0 0,-39 169 274 0 0,25-61-8161 0 0,15-100-1872 0 0,2-17 2105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39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 15427 0 0,'23'-23'6639'0'0,"4"2"-3442"0"0,-21 16-3055 0 0,1 1 1 0 0,-1 0 0 0 0,1 1 0 0 0,0 0 0 0 0,0 0 0 0 0,1 0 0 0 0,-1 1 0 0 0,1 0 0 0 0,-1 1 0 0 0,1-1 0 0 0,8 1 0 0 0,-16 1-137 0 0,0 0 0 0 0,0 0 0 0 0,1 0 1 0 0,-1 0-1 0 0,0 0 0 0 0,0 0 0 0 0,0 0 1 0 0,1 0-1 0 0,-1 0 0 0 0,0 0 0 0 0,0 0 0 0 0,0 0 1 0 0,1 0-1 0 0,-1 1 0 0 0,0-1 0 0 0,0 0 1 0 0,0 0-1 0 0,0 0 0 0 0,1 0 0 0 0,-1 0 1 0 0,0 1-1 0 0,0-1 0 0 0,0 0 0 0 0,0 0 0 0 0,0 0 1 0 0,0 1-1 0 0,1-1 0 0 0,-1 0 0 0 0,0 0 1 0 0,0 0-1 0 0,0 1 0 0 0,0-1 0 0 0,0 0 0 0 0,0 0 1 0 0,0 0-1 0 0,0 1 0 0 0,0-1 0 0 0,0 0 1 0 0,0 0-1 0 0,0 1 0 0 0,-4 13 146 0 0,-10 15 6 0 0,13-27-139 0 0,-3 5-7 0 0,0 1 1 0 0,1 0-1 0 0,0 0 1 0 0,0 0-1 0 0,1 0 1 0 0,0 1-1 0 0,1-1 1 0 0,0 1-1 0 0,0-1 1 0 0,1 1-1 0 0,0 0 1 0 0,0-1-1 0 0,3 13 1 0 0,-3-17-9 0 0,1-1 0 0 0,0 0 1 0 0,0 1-1 0 0,0-1 0 0 0,1 0 0 0 0,-1 1 1 0 0,1-1-1 0 0,0 0 0 0 0,-1 0 1 0 0,1 0-1 0 0,1 0 0 0 0,-1-1 0 0 0,0 1 1 0 0,1-1-1 0 0,-1 1 0 0 0,1-1 0 0 0,0 0 1 0 0,0 0-1 0 0,0 0 0 0 0,0 0 0 0 0,0 0 1 0 0,0-1-1 0 0,0 1 0 0 0,1-1 0 0 0,-1 0 1 0 0,1 0-1 0 0,-1 0 0 0 0,1-1 0 0 0,-1 1 1 0 0,1-1-1 0 0,-1 0 0 0 0,1 0 0 0 0,-1 0 1 0 0,6-1-1 0 0,1-1-248 0 0,-1 0 0 0 0,1 0 0 0 0,-1-1 1 0 0,0 0-1 0 0,0 0 0 0 0,0-1 0 0 0,-1-1 0 0 0,1 1 0 0 0,-1-1 1 0 0,0-1-1 0 0,11-8 0 0 0,-2-1-970 0 0,0-1 1 0 0,-1-1-1 0 0,23-30 1 0 0,-10-3-8299 0 0,-18 24 2727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40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32 10226 0 0,'-12'17'7450'0'0,"11"-13"-4906"0"0,9-11-1163 0 0,-2 2-1038 0 0,0 0 1 0 0,0 1 0 0 0,1 0-1 0 0,0 0 1 0 0,0 1 0 0 0,0 0-1 0 0,0 0 1 0 0,0 0 0 0 0,1 1-1 0 0,-1 0 1 0 0,1 1 0 0 0,10-2-1 0 0,8 1-152 0 0,-1 0 0 0 0,36 3-1 0 0,-37 2-66 0 0,0 0 0 0 0,31 9-1 0 0,-100 6 455 0 0,21-9-501 0 0,-9 2-25 0 0,1 1 1 0 0,0 1-1 0 0,1 2 1 0 0,-42 27-1 0 0,65-37-56 0 0,1 1 0 0 0,1-1 0 0 0,-1 1 1 0 0,1 1-1 0 0,0-1 0 0 0,0 1 0 0 0,1 0 0 0 0,0 1 0 0 0,-7 12 0 0 0,10-14-4 0 0,0 0 0 0 0,0 0 0 0 0,0 1 0 0 0,0-1 0 0 0,1 1-1 0 0,0-1 1 0 0,1 1 0 0 0,0-1 0 0 0,0 1 0 0 0,0-1 0 0 0,0 1 0 0 0,1-1 0 0 0,0 1-1 0 0,3 9 1 0 0,-2-11 1 0 0,0 0 1 0 0,-1 0-1 0 0,2 0 0 0 0,-1 0 0 0 0,0-1 0 0 0,1 1 0 0 0,0-1 1 0 0,0 1-1 0 0,0-1 0 0 0,1 0 0 0 0,-1 0 0 0 0,1-1 0 0 0,0 1 1 0 0,0-1-1 0 0,1 0 0 0 0,6 4 0 0 0,-4-3-28 0 0,0-1 0 0 0,0 0 0 0 0,0-1 0 0 0,1 1 0 0 0,-1-1 0 0 0,1-1 0 0 0,0 0 0 0 0,-1 0-1 0 0,1 0 1 0 0,13-1 0 0 0,-12-1-279 0 0,0 1-1 0 0,0-2 0 0 0,0 1 0 0 0,0-1 1 0 0,0 0-1 0 0,-1-1 0 0 0,1 0 1 0 0,0 0-1 0 0,-1-1 0 0 0,0 0 1 0 0,0-1-1 0 0,0 0 0 0 0,-1 0 0 0 0,0 0 1 0 0,0-1-1 0 0,0 0 0 0 0,0-1 1 0 0,-1 1-1 0 0,11-16 0 0 0,-10 8-915 0 0,0 0 0 0 0,-1 0 0 0 0,-1-1 0 0 0,6-23-1 0 0,-9 28 615 0 0,0 1 0 0 0,-1-1-1 0 0,0 0 1 0 0,0 0-1 0 0,-1 0 1 0 0,0 0-1 0 0,-1 0 1 0 0,-2-12 0 0 0,-14-8 13295 0 0,17 29-12468 0 0,23 2 328 0 0,0-2 0 0 0,0-1-1 0 0,0-1 1 0 0,0 0-1 0 0,0-2 1 0 0,31-11 0 0 0,-54 16-535 0 0,0 0 1 0 0,0 0 0 0 0,0 0 0 0 0,0 1 0 0 0,0-1 0 0 0,1 0 0 0 0,-1 0 0 0 0,0 0 0 0 0,0 0 0 0 0,0 0 0 0 0,0 0-1 0 0,0-1 1 0 0,0 1 0 0 0,0 0 0 0 0,1 0 0 0 0,-1 0 0 0 0,0 0 0 0 0,0 0 0 0 0,0 0 0 0 0,0 0 0 0 0,0 0 0 0 0,0 0-1 0 0,0 0 1 0 0,1 0 0 0 0,-1 0 0 0 0,0 0 0 0 0,0 0 0 0 0,0-1 0 0 0,0 1 0 0 0,0 0 0 0 0,0 0 0 0 0,0 0 0 0 0,0 0-1 0 0,0 0 1 0 0,0 0 0 0 0,0 0 0 0 0,0 0 0 0 0,0-1 0 0 0,0 1 0 0 0,0 0 0 0 0,0 0 0 0 0,0 0 0 0 0,0 0 0 0 0,0 0-1 0 0,0 0 1 0 0,0-1 0 0 0,0 1 0 0 0,0 0 0 0 0,0 0 0 0 0,0 0 0 0 0,0 0 0 0 0,0 0 0 0 0,0 0 0 0 0,0 0 0 0 0,0-1 0 0 0,0 1-1 0 0,0 0 1 0 0,0 0 0 0 0,0 0 0 0 0,-11-3 167 0 0,-13 2-1 0 0,17 1-173 0 0,0 1-1 0 0,1 0 1 0 0,-1 0 0 0 0,0 1 0 0 0,0 0-1 0 0,1 0 1 0 0,-1 0 0 0 0,1 1 0 0 0,0 0-1 0 0,0 0 1 0 0,0 1 0 0 0,0 0 0 0 0,0 0-1 0 0,1 0 1 0 0,-1 1 0 0 0,1-1 0 0 0,0 1-1 0 0,1 0 1 0 0,-1 1 0 0 0,1-1-1 0 0,0 1 1 0 0,1 0 0 0 0,-1 0 0 0 0,1 0-1 0 0,0 1 1 0 0,1-1 0 0 0,-1 1 0 0 0,1-1-1 0 0,1 1 1 0 0,-1 0 0 0 0,1 0 0 0 0,0 10-1 0 0,0-7-9 0 0,0 0 0 0 0,1-1 1 0 0,1 1-1 0 0,0 0 0 0 0,0-1 0 0 0,1 1 0 0 0,5 15 0 0 0,-6-21 1 0 0,0-1 1 0 0,1 0-1 0 0,0 0 1 0 0,-1 0-1 0 0,1 0 1 0 0,1-1-1 0 0,-1 1 1 0 0,0 0-1 0 0,0-1 1 0 0,1 0-1 0 0,0 0 1 0 0,-1 1-1 0 0,1-1 0 0 0,0-1 1 0 0,0 1-1 0 0,0 0 1 0 0,0-1-1 0 0,0 1 1 0 0,1-1-1 0 0,-1 0 1 0 0,0 0-1 0 0,1-1 1 0 0,-1 1-1 0 0,0 0 0 0 0,5-1 1 0 0,-1 0-406 0 0,1-1 1 0 0,-1 1-1 0 0,1-2 1 0 0,-1 1-1 0 0,0-1 0 0 0,0 0 1 0 0,0 0-1 0 0,0-1 1 0 0,0 0-1 0 0,0 0 1 0 0,0-1-1 0 0,-1 0 0 0 0,0 0 1 0 0,0 0-1 0 0,0-1 1 0 0,0 0-1 0 0,-1 0 0 0 0,0 0 1 0 0,8-11-1 0 0,-5 6-372 0 0,0-1 0 0 0,-1 0 0 0 0,0 0 1 0 0,0 0-1 0 0,8-24 0 0 0,-12 27 894 0 0,0-1 0 0 0,-1 1 0 0 0,0-1 1 0 0,1-17-1 0 0,-6 5 2090 0 0,3 20-2050 0 0,0 1 0 0 0,0 0-1 0 0,0-1 1 0 0,0 1 0 0 0,-1 0 0 0 0,1-1 0 0 0,0 1 0 0 0,0 0 0 0 0,0 0 0 0 0,-1-1 0 0 0,1 1 0 0 0,0 0 0 0 0,-1 0 0 0 0,1-1 0 0 0,0 1 0 0 0,0 0 0 0 0,-1 0 0 0 0,1 0 0 0 0,0 0 0 0 0,-1-1 0 0 0,1 1 0 0 0,0 0 0 0 0,-1 0-1 0 0,1 0 1 0 0,0 0 0 0 0,-1 0 0 0 0,1 0 0 0 0,0 0 0 0 0,-1 0 0 0 0,-1 1 98 0 0,1 0 1 0 0,-1-1-1 0 0,1 1 0 0 0,-1 0 0 0 0,1 0 1 0 0,0 0-1 0 0,-1 1 0 0 0,1-1 0 0 0,0 0 0 0 0,0 0 1 0 0,0 1-1 0 0,0-1 0 0 0,0 1 0 0 0,0-1 0 0 0,0 0 1 0 0,1 1-1 0 0,-1 0 0 0 0,0 2 0 0 0,-7 17-112 0 0,0 0 0 0 0,2 1 0 0 0,0 1 0 0 0,2-1 0 0 0,0 1-1 0 0,2-1 1 0 0,0 44 0 0 0,2-64-132 0 0,0-1 0 0 0,0 0 0 0 0,0 1 0 0 0,0-1-1 0 0,0 1 1 0 0,0-1 0 0 0,0 0 0 0 0,1 1 0 0 0,-1-1 0 0 0,0 0-1 0 0,1 1 1 0 0,-1-1 0 0 0,1 0 0 0 0,0 0 0 0 0,-1 1 0 0 0,1-1-1 0 0,0 0 1 0 0,0 0 0 0 0,0 0 0 0 0,0 0 0 0 0,0 0 0 0 0,0 0-1 0 0,0 0 1 0 0,0 0 0 0 0,2 1 0 0 0,-1-2-5 0 0,-1 0-1 0 0,1 0 1 0 0,0 0-1 0 0,0 0 1 0 0,-1 0-1 0 0,1 0 1 0 0,0 0-1 0 0,0-1 1 0 0,-1 1-1 0 0,1-1 1 0 0,0 1-1 0 0,0-1 1 0 0,-1 1-1 0 0,1-1 1 0 0,-1 0 0 0 0,3-2-1 0 0,7-4-58 0 0,0-1-1 0 0,-1 0 0 0 0,-1-1 1 0 0,11-11-1 0 0,-9 7-189 0 0,0 0-1 0 0,16-27 1 0 0,-24 34 226 0 0,1 0 0 0 0,-1-1 0 0 0,0 1 0 0 0,0-1 0 0 0,-1 1 0 0 0,0-1 0 0 0,0 0 0 0 0,-1 0 0 0 0,1-11 0 0 0,-11 27 942 0 0,-2 10-450 0 0,1 11-399 0 0,1 0 1 0 0,2 0-1 0 0,0 1 0 0 0,3 0 1 0 0,-3 60-1 0 0,7-83-258 0 0,1 1 0 0 0,0-1 0 0 0,0 0-1 0 0,1 0 1 0 0,4 16 0 0 0,-5-23-25 0 0,-1 1 0 0 0,1-1 0 0 0,0 1-1 0 0,-1-1 1 0 0,1 1 0 0 0,0-1 0 0 0,0 1-1 0 0,0-1 1 0 0,0 0 0 0 0,0 0 0 0 0,1 1-1 0 0,-1-1 1 0 0,0 0 0 0 0,1 0 0 0 0,1 1 0 0 0,-2-2-133 0 0,0 1 0 0 0,0-1 0 0 0,0 0 0 0 0,1 0 1 0 0,-1 0-1 0 0,0 0 0 0 0,0 0 0 0 0,0 0 0 0 0,0 0 1 0 0,1-1-1 0 0,-1 1 0 0 0,0 0 0 0 0,0-1 0 0 0,0 1 1 0 0,0 0-1 0 0,0-1 0 0 0,0 1 0 0 0,0-1 1 0 0,0 0-1 0 0,0 1 0 0 0,0-1 0 0 0,0 0 0 0 0,0 0 1 0 0,0 0-1 0 0,0-1 0 0 0,20-26-5692 0 0,-10 9 1958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40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19 9914 0 0,'-14'0'5275'0'0,"3"0"2077"0"0,27-6-4294 0 0,-6 3-2855 0 0,1 0 0 0 0,0 1 0 0 0,-1 0 0 0 0,1 1 0 0 0,0 0 0 0 0,0 0 0 0 0,0 1 0 0 0,0 1 0 0 0,0 0 0 0 0,0 0 0 0 0,21 7 0 0 0,-27-6-174 0 0,1 0 0 0 0,-1 0 0 0 0,0 1 1 0 0,0-1-1 0 0,0 1 0 0 0,0 1 0 0 0,-1-1 1 0 0,1 1-1 0 0,-1-1 0 0 0,0 1 0 0 0,0 1 1 0 0,0-1-1 0 0,0 0 0 0 0,-1 1 1 0 0,0 0-1 0 0,0 0 0 0 0,0 0 0 0 0,-1 0 1 0 0,1 0-1 0 0,-1 0 0 0 0,-1 1 0 0 0,1-1 1 0 0,-1 1-1 0 0,2 9 0 0 0,-2 1-20 0 0,0 0 0 0 0,-1 1 0 0 0,0-1 0 0 0,-2 1 0 0 0,0-1 0 0 0,-4 19 0 0 0,-33 96-4513 0 0,26-89 103 0 0,13-42 4221 0 0,-5 14-3911 0 0,5-14 3949 0 0,0 0 1 0 0,0 0-1 0 0,0 1 0 0 0,0-1 0 0 0,0 0 0 0 0,0 0 0 0 0,0 0 0 0 0,0 0 0 0 0,0 1 0 0 0,0-1 1 0 0,0 0-1 0 0,0 0 0 0 0,0 0 0 0 0,-1 0 0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40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1 116 5809 0 0,'2'-13'1218'0'0,"9"-46"5424"0"0,-10 56-6131 0 0,0 0 0 0 0,0 1 0 0 0,0-1 0 0 0,1 0 0 0 0,-1 0 0 0 0,1 0-1 0 0,0 1 1 0 0,-1-1 0 0 0,1 1 0 0 0,0 0 0 0 0,0-1 0 0 0,1 1 0 0 0,-1 0 0 0 0,0 0-1 0 0,6-3 1 0 0,-7 4-373 0 0,1 1 0 0 0,-1 0 0 0 0,1 0 0 0 0,0 0 0 0 0,-1 0 0 0 0,1 0 0 0 0,-1 1 0 0 0,1-1 0 0 0,-1 0 0 0 0,1 1-1 0 0,-1-1 1 0 0,1 1 0 0 0,-1-1 0 0 0,0 1 0 0 0,1 0 0 0 0,1 1 0 0 0,27 16 363 0 0,-21-12-217 0 0,21 10 232 0 0,-20-12-432 0 0,-1 1-1 0 0,0 0 0 0 0,0 1 1 0 0,-1 0-1 0 0,11 9 0 0 0,-17-13-41 0 0,0 0 0 0 0,-1 0 0 0 0,1 1 0 0 0,0-1-1 0 0,-1 0 1 0 0,0 1 0 0 0,1-1 0 0 0,-1 1 0 0 0,0 0 0 0 0,0-1-1 0 0,0 1 1 0 0,-1 0 0 0 0,1-1 0 0 0,-1 1 0 0 0,1 0 0 0 0,-1 0-1 0 0,0 0 1 0 0,0-1 0 0 0,0 1 0 0 0,0 0 0 0 0,-1 0 0 0 0,1 0-1 0 0,-1-1 1 0 0,-1 4 0 0 0,-4 11 170 0 0,-1 0 0 0 0,-1 0-1 0 0,-15 22 1 0 0,-12 27-3270 0 0,21-19-5807 0 0,11-37 817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41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 5449 0 0,'0'-4'823'0'0,"5"-30"3423"0"0,-5 32-3721 0 0,0 1 0 0 0,0-1 1 0 0,1 1-1 0 0,-1-1 0 0 0,1 1 1 0 0,-1 0-1 0 0,1-1 0 0 0,-1 1 1 0 0,1 0-1 0 0,0-1 0 0 0,0 1 1 0 0,0 0-1 0 0,0 0 0 0 0,0 0 1 0 0,0-1-1 0 0,0 1 0 0 0,0 0 1 0 0,2-1-1 0 0,4 5 5330 0 0,-1 9-3669 0 0,0 16-1830 0 0,-5-25 6 0 0,3 30-265 0 0,-2 0 0 0 0,-1 0 1 0 0,-4 45-1 0 0,0 3-228 0 0,3-70-215 0 0,0-13-474 0 0,5-20 125 0 0,1 12 564 0 0,0-1 0 0 0,0 1 1 0 0,1 0-1 0 0,1 0 0 0 0,0 1 0 0 0,0 0 0 0 0,1 0 0 0 0,0 1 0 0 0,0 0 0 0 0,1 0 0 0 0,0 1 0 0 0,16-8 1 0 0,-16 12-869 0 0,-2-1-2651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41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86 7202 0 0,'-1'-1'675'0'0,"0"0"1"0"0,1 0 0 0 0,-1-1 0 0 0,0 1 0 0 0,1 0 0 0 0,0-1 0 0 0,-1 1 0 0 0,1 0-1 0 0,0-1 1 0 0,0 1 0 0 0,-1-1 0 0 0,1 1 0 0 0,0 0 0 0 0,1-1 0 0 0,-1 1 0 0 0,0-1 0 0 0,0 1-1 0 0,1-3 1 0 0,18-19 3496 0 0,-16 20-4190 0 0,0 0 113 0 0,-1 0 1 0 0,1 0-1 0 0,0 1 0 0 0,0-1 0 0 0,0 1 0 0 0,1 0 1 0 0,-1 0-1 0 0,1 0 0 0 0,-1 0 0 0 0,1 1 1 0 0,-1-1-1 0 0,1 1 0 0 0,0 0 0 0 0,0 0 0 0 0,6-1 1 0 0,-6 3-95 0 0,0-1 0 0 0,0 1-1 0 0,0-1 1 0 0,0 1 0 0 0,0 1 0 0 0,-1-1 0 0 0,1 0 0 0 0,0 1 0 0 0,0 0 0 0 0,-1 0 0 0 0,1 0 0 0 0,-1 0 0 0 0,0 1 0 0 0,6 5 0 0 0,-4-5 13 0 0,-1 0 1 0 0,0 1-1 0 0,0-1 0 0 0,-1 1 1 0 0,1 0-1 0 0,-1 1 0 0 0,0-1 1 0 0,4 8-1 0 0,-6-8 30 0 0,0-1 0 0 0,0 0-1 0 0,0 1 1 0 0,-1-1 0 0 0,1 1 0 0 0,-1-1-1 0 0,0 1 1 0 0,0-1 0 0 0,-1 1 0 0 0,1-1-1 0 0,-1 1 1 0 0,1-1 0 0 0,-1 1 0 0 0,-2 4-1 0 0,-6 12 56 0 0,0 0 1 0 0,-1 0-1 0 0,-1-1 0 0 0,-1 0 0 0 0,-1-1 0 0 0,0-1 0 0 0,-2 0 0 0 0,-22 21 1 0 0,37-37-112 0 0,-1-1 0 0 0,0 1 0 0 0,0 0 1 0 0,0-1-1 0 0,1 1 0 0 0,-1 0 1 0 0,0 0-1 0 0,1 0 0 0 0,-1 0 1 0 0,1 0-1 0 0,-1 0 0 0 0,1 0 1 0 0,-1 0-1 0 0,1 0 0 0 0,0 0 1 0 0,0 0-1 0 0,-1 0 0 0 0,1 1 1 0 0,0-1 6 0 0,0-1 1 0 0,1 1 0 0 0,-1-1-1 0 0,0 0 1 0 0,1 1 0 0 0,-1-1-1 0 0,0 1 1 0 0,1-1 0 0 0,-1 0-1 0 0,1 1 1 0 0,-1-1 0 0 0,1 0-1 0 0,-1 1 1 0 0,0-1 0 0 0,1 0-1 0 0,-1 0 1 0 0,1 1 0 0 0,-1-1-1 0 0,1 0 1 0 0,-1 0 0 0 0,1 0-1 0 0,0 0 1 0 0,-1 0 0 0 0,1 0-1 0 0,0 0 1 0 0,49-2-37 0 0,-33 1 42 0 0,15 1-239 0 0,44 0-662 0 0,-29-8-6999 0 0,-47 8 7691 0 0,1 0 1 0 0,-1 0-1 0 0,1 0 0 0 0,-1 0 0 0 0,0 0 0 0 0,1 0 0 0 0,-1 0 0 0 0,0 0 1 0 0,1 0-1 0 0,-1-1 0 0 0,1 1 0 0 0,-1 0 0 0 0,0 0 0 0 0,1 0 1 0 0,-1-1-1 0 0,0 1 0 0 0,0 0 0 0 0,1-1 0 0 0,-1 1 0 0 0,0 0 1 0 0,0 0-1 0 0,1-1 0 0 0,-1 1 0 0 0,0 0 0 0 0,0-1 0 0 0,0 1 1 0 0,1-1-1 0 0,-1 1 0 0 0,0 0 0 0 0,0-1 0 0 0,0 1 0 0 0,0 0 1 0 0,0-1-1 0 0,0 1 0 0 0,0-1 0 0 0,0 1 0 0 0,0 0 0 0 0,0-1 1 0 0,0 1-1 0 0,0-1 0 0 0,0 1 0 0 0,0 0 0 0 0,0-1 0 0 0,-1 1 1 0 0,1-1-1 0 0,0 1 0 0 0,0 0 0 0 0,-1-1 0 0 0,0-3-646 0 0,2-3-3797 0 0</inkml:trace>
  <inkml:trace contextRef="#ctx0" brushRef="#br0" timeOffset="1">304 47 10218 0 0,'8'-1'12126'0'0,"-8"1"-11830"0"0,5 13 3867 0 0,-1 15-2701 0 0,-5 37-656 0 0,-10 81 0 0 0,2-56-2448 0 0,5 0-3837 0 0,2-40-5224 0 0,0-27 2947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43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16764 0 0,'-42'4'6813'0'0,"58"-4"-5722"0"0,-6-1-882 0 0,1 1-1 0 0,-1 1 0 0 0,0 0 0 0 0,20 4 0 0 0,-6 2-93 0 0,39 10 2 0 0,-60-16-105 0 0,1-1 0 0 0,0 1 0 0 0,-1-1 1 0 0,1 0-1 0 0,0 0 0 0 0,-1 0 0 0 0,1 0 0 0 0,-1-1 0 0 0,1 0 0 0 0,-1 1 0 0 0,1-1 1 0 0,-1 0-1 0 0,1-1 0 0 0,3-1 0 0 0,-7 3-7 0 0,0 0-1 0 0,0 0 1 0 0,1 0 0 0 0,-1 0 0 0 0,0 0 0 0 0,0 0-1 0 0,1 0 1 0 0,-1 0 0 0 0,0-1 0 0 0,0 1 0 0 0,1 0-1 0 0,-1 0 1 0 0,0 0 0 0 0,0 0 0 0 0,0-1-1 0 0,1 1 1 0 0,-1 0 0 0 0,0 0 0 0 0,0-1 0 0 0,0 1-1 0 0,0 0 1 0 0,1 0 0 0 0,-1-1 0 0 0,0 1 0 0 0,0 0-1 0 0,0 0 1 0 0,0-1 0 0 0,0 1 0 0 0,0 0-1 0 0,0-1 1 0 0,0 1 0 0 0,0 0 0 0 0,0 0 0 0 0,0-1-1 0 0,0 1 1 0 0,0 0 0 0 0,0 0 0 0 0,0-1 0 0 0,0 1-1 0 0,0-1 1 0 0,-13-4 57 0 0,-17 3-13 0 0,15 4-21 0 0,0 0 1 0 0,1 2-1 0 0,-1 0 0 0 0,1 0 1 0 0,0 1-1 0 0,0 1 1 0 0,0 1-1 0 0,-24 15 1 0 0,31-17 0 0 0,0 0 1 0 0,1 0 0 0 0,-1 1 0 0 0,1 0 0 0 0,0 0 0 0 0,1 1 0 0 0,-1 0 0 0 0,1 0-1 0 0,1 0 1 0 0,-1 0 0 0 0,1 1 0 0 0,1-1 0 0 0,-1 1 0 0 0,1 0 0 0 0,1 0-1 0 0,0 1 1 0 0,-2 9 0 0 0,2-1-1 0 0,1 1-1 0 0,1 0 1 0 0,1-1 0 0 0,0 1-1 0 0,1 0 1 0 0,1-1 0 0 0,1 0-1 0 0,0 1 1 0 0,11 24-1 0 0,-11-31-42 0 0,1-1 0 0 0,0 1-1 0 0,1-1 1 0 0,0-1 0 0 0,1 1-1 0 0,15 16 1 0 0,-17-21-33 0 0,0 0 0 0 0,1-1-1 0 0,0 1 1 0 0,0-1 0 0 0,0 0-1 0 0,0-1 1 0 0,0 0 0 0 0,1 1 0 0 0,0-2-1 0 0,-1 1 1 0 0,14 2 0 0 0,-15-4-342 0 0,1 0 1 0 0,0 0 0 0 0,0-1-1 0 0,0 0 1 0 0,0 0 0 0 0,0 0-1 0 0,0-1 1 0 0,0 0 0 0 0,0 0-1 0 0,0 0 1 0 0,0-1 0 0 0,-1 0-1 0 0,1 0 1 0 0,8-4-1 0 0,-7 1-550 0 0,0 0 0 0 0,0 0 0 0 0,-1 0-1 0 0,1-1 1 0 0,-1 0 0 0 0,0 0-1 0 0,0-1 1 0 0,-1 0 0 0 0,5-8 0 0 0,1-2-677 0 0,-2-1 1 0 0,0 0-1 0 0,-1-1 1 0 0,6-21-1 0 0,6-33 2658 0 0,-18 61-1033 0 0,0-1 0 0 0,0 0 1 0 0,-1-25-1 0 0,-1 33 301 0 0,0-1 0 0 0,-1 1-1 0 0,0 0 1 0 0,0-1-1 0 0,0 1 1 0 0,-1 0-1 0 0,1 0 1 0 0,-1 0 0 0 0,-1 0-1 0 0,1 0 1 0 0,-6-9-1 0 0,7 14-59 0 0,1-1 0 0 0,0 0 0 0 0,0 1-1 0 0,-1-1 1 0 0,1 1 0 0 0,0-1-1 0 0,-1 1 1 0 0,1 0 0 0 0,-1-1 0 0 0,1 1-1 0 0,-1-1 1 0 0,1 1 0 0 0,-1 0 0 0 0,1-1-1 0 0,-1 1 1 0 0,1 0 0 0 0,-1-1-1 0 0,1 1 1 0 0,-1 0 0 0 0,1 0 0 0 0,-1 0-1 0 0,1 0 1 0 0,-1-1 0 0 0,0 1-1 0 0,1 0 1 0 0,-1 0 0 0 0,1 0 0 0 0,-1 0-1 0 0,0 0 1 0 0,1 0 0 0 0,-1 1 0 0 0,-1-1-1 0 0,1 1 92 0 0,1 0-1 0 0,-1 0 0 0 0,0 0 1 0 0,0 0-1 0 0,0 0 1 0 0,0 0-1 0 0,1 0 0 0 0,-1 1 1 0 0,1-1-1 0 0,-1 0 0 0 0,1 0 1 0 0,-1 1-1 0 0,0 1 1 0 0,-5 44 2827 0 0,11 40-2001 0 0,-3-60-1156 0 0,0 0 0 0 0,-2 0 0 0 0,-1 0 0 0 0,-7 45 0 0 0,2-60-370 0 0,2-14-582 0 0,4 0 881 0 0,-1 1 1 0 0,1 0-1 0 0,0-1 0 0 0,0 1 1 0 0,0 0-1 0 0,0-1 0 0 0,0 1 0 0 0,0 0 1 0 0,0-1-1 0 0,1 1 0 0 0,-1 0 0 0 0,0-1 1 0 0,1 1-1 0 0,-1 0 0 0 0,1-1 1 0 0,-1 1-1 0 0,1 0 0 0 0,1-2 0 0 0,1-1 26 0 0,1 0 1 0 0,0 0-1 0 0,0 0 0 0 0,0 0 0 0 0,0 1 0 0 0,1 0 0 0 0,-1-1 1 0 0,1 2-1 0 0,6-4 0 0 0,52-19-120 0 0,-3 0 78 0 0,-53 22-88 0 0,-1 0-1 0 0,0-1 1 0 0,1-1-1 0 0,-1 1 1 0 0,0-1-1 0 0,-1 0 1 0 0,9-9-1 0 0,-11 10 111 0 0,-1 0-1 0 0,0 0 0 0 0,0 0 1 0 0,0-1-1 0 0,0 1 0 0 0,0-1 0 0 0,-1 1 1 0 0,0-1-1 0 0,0 1 0 0 0,0-1 1 0 0,-1 0-1 0 0,0 0 0 0 0,0-6 0 0 0,-2-8 917 0 0,2 19-823 0 0,0 0-1 0 0,0 0 1 0 0,0 0 0 0 0,-1 0-1 0 0,1 0 1 0 0,0 0-1 0 0,0 0 1 0 0,0 0 0 0 0,0-1-1 0 0,0 1 1 0 0,0 0-1 0 0,-1 0 1 0 0,1 0 0 0 0,0 0-1 0 0,0 0 1 0 0,0 0-1 0 0,0 0 1 0 0,0 0 0 0 0,0 0-1 0 0,-1 0 1 0 0,1 0-1 0 0,0 0 1 0 0,0 0-1 0 0,0 0 1 0 0,0 0 0 0 0,0 0-1 0 0,-1 0 1 0 0,1 0-1 0 0,0 0 1 0 0,0 0 0 0 0,0 0-1 0 0,0 0 1 0 0,0 0-1 0 0,0 0 1 0 0,-1 0 0 0 0,1 1-1 0 0,0-1 1 0 0,0 0-1 0 0,0 0 1 0 0,0 0 0 0 0,0 0-1 0 0,0 0 1 0 0,0 0-1 0 0,0 0 1 0 0,-1 0 0 0 0,1 1-1 0 0,0-1 1 0 0,0 0-1 0 0,0 0 1 0 0,0 0 0 0 0,0 1-1 0 0,-15 29 3130 0 0,11-21-3485 0 0,-10 20 664 0 0,-14 48 0 0 0,26-68-540 0 0,-1 1 1 0 0,1 0-1 0 0,1 0 1 0 0,-1 0 0 0 0,2 0-1 0 0,-1-1 1 0 0,2 1-1 0 0,-1 0 1 0 0,3 14-1 0 0,5-7-2096 0 0,-7-16 2021 0 0,-1 0 0 0 0,1-1 0 0 0,-1 1 1 0 0,1-1-1 0 0,-1 1 0 0 0,1 0 1 0 0,0-1-1 0 0,-1 0 0 0 0,1 1 1 0 0,0-1-1 0 0,-1 1 0 0 0,1-1 0 0 0,0 0 1 0 0,0 1-1 0 0,-1-1 0 0 0,1 0 1 0 0,0 0-1 0 0,0 0 0 0 0,-1 0 0 0 0,1 0 1 0 0,0 1-1 0 0,0-1 0 0 0,-1-1 1 0 0,1 1-1 0 0,0 0 0 0 0,0 0 1 0 0,0 0-1 0 0,-1 0 0 0 0,1 0 0 0 0,0-1 1 0 0,0 1-1 0 0,-1 0 0 0 0,2-1 1 0 0,-2 1 91 0 0,1-1 1 0 0,-1 1-1 0 0,1-1 1 0 0,-1 1-1 0 0,1-1 1 0 0,-1 1-1 0 0,1-1 1 0 0,-1 1-1 0 0,0-1 1 0 0,1 1-1 0 0,-1-1 1 0 0,0 1-1 0 0,0-1 1 0 0,1 0-1 0 0,-1 1 1 0 0,0-1-1 0 0,0 1 1 0 0,0-1-1 0 0,0 0 1 0 0,1 1-1 0 0,-1-1 1 0 0,0 0-1 0 0,0 1 1 0 0,-1-1-1 0 0,1 0 1 0 0,0 1-1 0 0,0-1 1 0 0,0 1 0 0 0,0-1-1 0 0,-1-1 1 0 0,1-6-1444 0 0,8-10-2832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40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142 127 8778 0 0,'-117'-32'10359'0'0,"116"32"-10270"0"0,0 0 0 0 0,0 0 0 0 0,0 0 0 0 0,0 0-1 0 0,0-1 1 0 0,0 1 0 0 0,0 0 0 0 0,0-1 0 0 0,0 1-1 0 0,0-1 1 0 0,0 1 0 0 0,0-1 0 0 0,0 0 0 0 0,0 1-1 0 0,0-1 1 0 0,1 0 0 0 0,-1 0 0 0 0,0 1-1 0 0,0-1 1 0 0,1 0 0 0 0,-1 0 0 0 0,1 0 0 0 0,-1 0-1 0 0,0 0 1 0 0,1 0 0 0 0,0 0 0 0 0,-1 0 0 0 0,1 0-1 0 0,0 0 1 0 0,-1 0 0 0 0,1 0 0 0 0,0 0 0 0 0,0 0-1 0 0,0 0 1 0 0,0 0 0 0 0,0-1 0 0 0,0 0 0 0 0,1 0-51 0 0,0 0 0 0 0,0 0 0 0 0,0 0 0 0 0,0 0 0 0 0,0 1 0 0 0,0-1 0 0 0,1 0 0 0 0,-1 1 0 0 0,1-1 0 0 0,-1 1 0 0 0,1 0 0 0 0,-1-1 0 0 0,1 1 1 0 0,0 0-1 0 0,0 0 0 0 0,-1 0 0 0 0,1 0 0 0 0,0 0 0 0 0,3 0 0 0 0,20-8-37 0 0,0 2 1 0 0,1 1-1 0 0,0 1 0 0 0,0 1 1 0 0,0 1-1 0 0,37 1 0 0 0,-61 2 16 0 0,0 0 0 0 0,0 0 0 0 0,0 0 0 0 0,-1 0 0 0 0,1 1-1 0 0,0-1 1 0 0,0 1 0 0 0,-1-1 0 0 0,1 1 0 0 0,0-1 0 0 0,-1 1-1 0 0,1 0 1 0 0,-1 0 0 0 0,1 0 0 0 0,-1 0 0 0 0,1 0 0 0 0,-1 0-1 0 0,1 0 1 0 0,0 2 0 0 0,-1-1 27 0 0,0-1 1 0 0,-1 1-1 0 0,1-1 0 0 0,-1 0 1 0 0,0 1-1 0 0,1-1 0 0 0,-1 1 1 0 0,0-1-1 0 0,0 1 0 0 0,0-1 1 0 0,0 1-1 0 0,0-1 0 0 0,0 0 1 0 0,-1 1-1 0 0,1-1 0 0 0,0 1 1 0 0,-1-1-1 0 0,0 3 0 0 0,-5 7 280 0 0,0 0-1 0 0,0 0 0 0 0,-1 0 0 0 0,-13 15 0 0 0,7-8-242 0 0,6-9-45 0 0,1 0 0 0 0,1 0 0 0 0,0 1 1 0 0,0 0-1 0 0,1 0 0 0 0,-5 16 1 0 0,8-24-33 0 0,1 1 0 0 0,-1-1 1 0 0,1 1-1 0 0,-1-1 0 0 0,1 1 0 0 0,0-1 1 0 0,0 1-1 0 0,0-1 0 0 0,1 1 1 0 0,-1-1-1 0 0,1 1 0 0 0,-1-1 0 0 0,1 1 1 0 0,0-1-1 0 0,0 0 0 0 0,0 1 1 0 0,0-1-1 0 0,0 0 0 0 0,0 0 1 0 0,1 0-1 0 0,-1 0 0 0 0,1 0 0 0 0,-1 0 1 0 0,1 0-1 0 0,0 0 0 0 0,0-1 1 0 0,0 1-1 0 0,0-1 0 0 0,0 1 0 0 0,0-1 1 0 0,0 0-1 0 0,0 1 0 0 0,4 0 1 0 0,1 1-64 0 0,-1-1 1 0 0,0 1 0 0 0,1-1 0 0 0,-1-1-1 0 0,1 1 1 0 0,0-1 0 0 0,-1 0-1 0 0,1-1 1 0 0,0 0 0 0 0,0 0-1 0 0,-1 0 1 0 0,1-1 0 0 0,0 0 0 0 0,-1 0-1 0 0,1-1 1 0 0,-1 1 0 0 0,1-1-1 0 0,-1-1 1 0 0,0 0 0 0 0,1 1 0 0 0,-2-2-1 0 0,1 1 1 0 0,0-1 0 0 0,-1 0-1 0 0,1 0 1 0 0,-1 0 0 0 0,0-1 0 0 0,0 0-1 0 0,-1 0 1 0 0,5-6 0 0 0,-8 10-130 0 0,0 0 1 0 0,0-1 0 0 0,0 1 0 0 0,0 0 0 0 0,0-1 0 0 0,-1 1-1 0 0,1-1 1 0 0,0 1 0 0 0,-1-1 0 0 0,1 0 0 0 0,-1 1 0 0 0,1-1-1 0 0,-1 1 1 0 0,0-1 0 0 0,0 0 0 0 0,0 1 0 0 0,0-1 0 0 0,0 0-1 0 0,0 1 1 0 0,0-1 0 0 0,0 1 0 0 0,-1-1 0 0 0,1 0 0 0 0,-1 1-1 0 0,1-1 1 0 0,-1 1 0 0 0,0-1 0 0 0,1 1 0 0 0,-1-1 0 0 0,0 1-1 0 0,0 0 1 0 0,0-1 0 0 0,0 1 0 0 0,0 0 0 0 0,0 0 0 0 0,-1 0-1 0 0,-1-2 1 0 0,0 1 88 0 0,0 1 1 0 0,0-1-1 0 0,0 1 0 0 0,0 0 0 0 0,-1 0 0 0 0,1 0 0 0 0,-1 0 1 0 0,1 0-1 0 0,0 1 0 0 0,-1 0 0 0 0,1-1 0 0 0,-1 1 0 0 0,1 0 1 0 0,-1 1-1 0 0,1-1 0 0 0,-7 2 0 0 0,3 1 290 0 0,0 0 0 0 0,0 0 0 0 0,1 1 0 0 0,-1 0 0 0 0,1 0 0 0 0,0 1-1 0 0,0-1 1 0 0,0 1 0 0 0,1 1 0 0 0,0-1 0 0 0,0 1 0 0 0,0 0 0 0 0,0 0 0 0 0,1 0 0 0 0,0 0 0 0 0,1 1-1 0 0,-1 0 1 0 0,1 0 0 0 0,-3 10 0 0 0,1-2-34 0 0,0 1 0 0 0,1-1 0 0 0,1 0 0 0 0,0 1 0 0 0,1 0 0 0 0,1-1 0 0 0,1 1 0 0 0,1 23 0 0 0,8-8 10 0 0,-8-28-614 0 0,0-1 0 0 0,0 1 0 0 0,1-1 0 0 0,-1 0 0 0 0,1 0 0 0 0,0 0 0 0 0,-1 0 0 0 0,1 0 0 0 0,0 0 0 0 0,0 0 0 0 0,0 0 0 0 0,5 2 0 0 0,-5-3 124 0 0,1 0 0 0 0,-1-1 0 0 0,0 1 0 0 0,1 0 0 0 0,-1-1-1 0 0,1 0 1 0 0,-1 0 0 0 0,0 1 0 0 0,1-2 0 0 0,-1 1 0 0 0,1 0 0 0 0,-1 0-1 0 0,0-1 1 0 0,1 1 0 0 0,-1-1 0 0 0,0 0 0 0 0,1 1 0 0 0,-1-1 0 0 0,0 0-1 0 0,0-1 1 0 0,0 1 0 0 0,0 0 0 0 0,0 0 0 0 0,0-1 0 0 0,0 0 0 0 0,0 1 0 0 0,3-4-1 0 0,1-2 250 0 0,0-1 0 0 0,-1 1 1 0 0,1-1-1 0 0,-1 0 0 0 0,-1 0 0 0 0,0 0 0 0 0,0-1 0 0 0,0 1 0 0 0,-1-1 0 0 0,3-13 0 0 0,-2 9 1124 0 0,0 0 0 0 0,1 0 1 0 0,11-21-1 0 0,-16 34-983 0 0,0 0 1 0 0,0 0 0 0 0,0-1-1 0 0,0 1 1 0 0,0 0 0 0 0,1 0-1 0 0,-1 0 1 0 0,0 0 0 0 0,0 0-1 0 0,0 0 1 0 0,0-1 0 0 0,0 1-1 0 0,0 0 1 0 0,0 0 0 0 0,1 0-1 0 0,-1 0 1 0 0,0 0 0 0 0,0 0-1 0 0,0 0 1 0 0,0 0-1 0 0,0 0 1 0 0,1 0 0 0 0,-1 0-1 0 0,0 0 1 0 0,0 0 0 0 0,0 0-1 0 0,0 0 1 0 0,0 0 0 0 0,1 0-1 0 0,-1 0 1 0 0,0 0 0 0 0,0 0-1 0 0,0 0 1 0 0,0 0 0 0 0,1 0-1 0 0,-1 0 1 0 0,0 0 0 0 0,0 0-1 0 0,0 0 1 0 0,0 0-1 0 0,0 0 1 0 0,0 0 0 0 0,1 1-1 0 0,-1-1 1 0 0,0 0 0 0 0,0 0-1 0 0,0 0 1 0 0,0 0 0 0 0,7 11 1869 0 0,1 12-125 0 0,-6-15-1685 0 0,0 0-1 0 0,-1-1 1 0 0,0 1-1 0 0,-1 0 1 0 0,0 0-1 0 0,0 0 1 0 0,-1 0-1 0 0,0 0 1 0 0,0 0-1 0 0,0-1 1 0 0,-1 1 0 0 0,-1 0-1 0 0,1-1 1 0 0,-1 0-1 0 0,0 1 1 0 0,-1-1-1 0 0,0 0 1 0 0,0-1-1 0 0,0 1 1 0 0,-1-1 0 0 0,0 0-1 0 0,0 0 1 0 0,-1 0-1 0 0,0-1 1 0 0,0 1-1 0 0,0-2 1 0 0,-10 7-1 0 0,-35 15 50 0 0,8-6 361 0 0,42-19-517 0 0,1-1 1 0 0,0 0 0 0 0,-1 0 0 0 0,1 0 0 0 0,-1 0 0 0 0,1 1 0 0 0,0-1 0 0 0,-1 0 0 0 0,1 0 0 0 0,0 1 0 0 0,-1-1-1 0 0,1 0 1 0 0,0 0 0 0 0,0 1 0 0 0,-1-1 0 0 0,1 0 0 0 0,0 1 0 0 0,0-1 0 0 0,-1 1 0 0 0,1-1 0 0 0,0 0-1 0 0,0 1 1 0 0,0-1 0 0 0,0 1 0 0 0,0-1 0 0 0,0 0 0 0 0,0 1 0 0 0,0-1 0 0 0,-1 1 0 0 0,1-1 0 0 0,1 0 0 0 0,-1 1-1 0 0,0-1 1 0 0,0 1 0 0 0,0-1 0 0 0,0 1 0 0 0,14 10 448 0 0,24 0-115 0 0,-23-10-421 0 0,1 0 0 0 0,-1-1 0 0 0,1 0 0 0 0,0-1 0 0 0,-1-1 0 0 0,27-7 0 0 0,-12 1-2301 0 0,-1-2 0 0 0,41-18-1 0 0,-60 22 631 0 0,0 0 0 0 0,0 0 0 0 0,16-13 0 0 0,1-2-3416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43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79 6785 0 0,'-4'-6'1118'0'0,"-19"-25"4900"0"0,22 29-5452 0 0,0 1 0 0 0,0-1 0 0 0,1 0-1 0 0,-1 1 1 0 0,0-1 0 0 0,1 0 0 0 0,-1 1-1 0 0,1-1 1 0 0,-1 0 0 0 0,1 1 0 0 0,0-1 0 0 0,0 0-1 0 0,0 0 1 0 0,0 0 0 0 0,0 1 0 0 0,0-1-1 0 0,1-3 1 0 0,-1 5-458 0 0,1-1 0 0 0,0 0 0 0 0,-1 0 1 0 0,1 1-1 0 0,0-1 0 0 0,0 1 0 0 0,0-1 0 0 0,0 1 0 0 0,-1-1 0 0 0,1 1 0 0 0,0 0 0 0 0,0-1 1 0 0,0 1-1 0 0,0 0 0 0 0,0-1 0 0 0,0 1 0 0 0,0 0 0 0 0,0 0 0 0 0,0 0 0 0 0,0 0 0 0 0,0 0 1 0 0,0 0-1 0 0,0 0 0 0 0,0 1 0 0 0,1-1 0 0 0,30 6 553 0 0,-28-4-468 0 0,6 0-141 0 0,1 1 0 0 0,-1 0 0 0 0,0 0 0 0 0,-1 1 0 0 0,1 1 0 0 0,-1 0 1 0 0,0 0-1 0 0,0 1 0 0 0,0 0 0 0 0,-1 0 0 0 0,1 1 0 0 0,-2 0 0 0 0,1 0 0 0 0,-1 1 0 0 0,0 0 0 0 0,-1 1 1 0 0,0-1-1 0 0,0 1 0 0 0,-1 0 0 0 0,0 1 0 0 0,-1-1 0 0 0,0 1 0 0 0,0 0 0 0 0,-1 0 0 0 0,0 0 0 0 0,-1 1 0 0 0,0-1 1 0 0,0 0-1 0 0,-2 1 0 0 0,1 0 0 0 0,-2 11 0 0 0,-1 6-307 0 0,-2 0 1 0 0,-1 0 0 0 0,-11 36-1 0 0,2-8-2317 0 0,4 0-3535 0 0,12-72-7110 0 0,1 1 8982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43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6129 0 0,'18'-49'7142'0'0,"-17"48"-6750"0"0,-1-1 1 0 0,1 1 0 0 0,0-1-1 0 0,0 0 1 0 0,0 1 0 0 0,0-1-1 0 0,0 1 1 0 0,0 0 0 0 0,0-1-1 0 0,0 1 1 0 0,1 0 0 0 0,-1 0-1 0 0,0 0 1 0 0,1 0 0 0 0,-1 0 0 0 0,1 0-1 0 0,-1 0 1 0 0,1 0 0 0 0,0 1-1 0 0,-1-1 1 0 0,1 0 0 0 0,0 1-1 0 0,0 0 1 0 0,-1-1 0 0 0,1 1-1 0 0,2 0 1 0 0,-3 0-275 0 0,1 1 0 0 0,-1 0 0 0 0,0 0 0 0 0,0 0 0 0 0,0 0 0 0 0,0 0 0 0 0,0 0 0 0 0,0 0 0 0 0,0 0 0 0 0,0 0 1 0 0,0 0-1 0 0,-1 1 0 0 0,1-1 0 0 0,0 0 0 0 0,-1 1 0 0 0,1-1 0 0 0,-1 0 0 0 0,1 1 0 0 0,-1-1 0 0 0,0 1 0 0 0,1-1 0 0 0,-1 0 0 0 0,0 1 0 0 0,0-1 0 0 0,0 2 0 0 0,1 43 176 0 0,-1-42-208 0 0,-11 100 43 0 0,5-68-1370 0 0,0 55 1 0 0,7-77-1239 0 0,0-1 0 0 0,0 1 0 0 0,1-1 0 0 0,5 18 0 0 0,2-8-5263 0 0</inkml:trace>
  <inkml:trace contextRef="#ctx0" brushRef="#br0" timeOffset="1">276 451 8898 0 0,'2'-7'8432'0'0,"3"-2"-4087"0"0,18-16-2464 0 0,-20 21-1200 0 0,131-117 2282 0 0,-98 92-2933 0 0,-2-2 1 0 0,0-1-1 0 0,47-59 1 0 0,-79 88-251 0 0,0 0 1 0 0,0 1 0 0 0,0-1-1 0 0,0-1 1 0 0,-1 1-1 0 0,1 0 1 0 0,-1 0 0 0 0,0-1-1 0 0,0 1 1 0 0,0 0-1 0 0,0-1 1 0 0,0-5-1 0 0,-2 7-326 0 0,1 0-1 0 0,0 0 0 0 0,-1 1 0 0 0,1-1 1 0 0,-1 0-1 0 0,0 1 0 0 0,1-1 0 0 0,-1 0 1 0 0,0 1-1 0 0,0-1 0 0 0,0 1 1 0 0,0 0-1 0 0,0-1 0 0 0,0 1 0 0 0,-1 0 1 0 0,1-1-1 0 0,0 1 0 0 0,-1 0 0 0 0,1 0 1 0 0,-1 0-1 0 0,1 0 0 0 0,-1 1 0 0 0,1-1 1 0 0,-1 0-1 0 0,0 1 0 0 0,-2-1 0 0 0,-13-5-5855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44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11418 0 0,'-3'24'12465'0'0,"4"-22"-12059"0"0,-1 1 0 0 0,1-1 0 0 0,0 0 0 0 0,0 0 0 0 0,1 0 1 0 0,-1 1-1 0 0,0-1 0 0 0,1 0 0 0 0,0-1 0 0 0,-1 1 0 0 0,3 2 0 0 0,2 2-265 0 0,23 30 279 0 0,-1 1 1 0 0,43 75 0 0 0,30 89-620 0 0,-59-113 125 0 0,-33-70-47 0 0,14 30-500 0 0,53 82-1 0 0,-65-122-953 0 0,-6-16-3195 0 0,-5-19-6285 0 0,-4 14 4102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06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75 5401 0 0,'-2'0'239'0'0,"1"-1"0"0"0,-1 1 0 0 0,1-1-1 0 0,-1 1 1 0 0,1-1 0 0 0,0 0 0 0 0,-1 0 0 0 0,1 0-1 0 0,0 0 1 0 0,-1 0 0 0 0,1 0 0 0 0,0 0 0 0 0,0 0-1 0 0,0-1 1 0 0,0 1 0 0 0,0 0 0 0 0,0-1 0 0 0,0 1-1 0 0,1 0 1 0 0,-1-1 0 0 0,0 1 0 0 0,1-1 0 0 0,-1 1-1 0 0,1-1 1 0 0,0 0 0 0 0,-1 1 0 0 0,1-1 0 0 0,0 1-1 0 0,0-1 1 0 0,0 0 0 0 0,0 1 0 0 0,0-1 0 0 0,1-2-1 0 0,-1 1 422 0 0,0 0-1 0 0,0-1 0 0 0,-1 1 1 0 0,1 0-1 0 0,-1 0 0 0 0,0 0 0 0 0,-1-6 1 0 0,7 13-481 0 0,1 0 1 0 0,0 0-1 0 0,0-1 1 0 0,0 0-1 0 0,1-1 0 0 0,8 3 1 0 0,3-2 42 0 0,1-1 0 0 0,-1-1 0 0 0,1 0 0 0 0,-1-2 0 0 0,22-3 0 0 0,39 0 238 0 0,-13 7-73 0 0,-10 0 106 0 0,88-7 0 0 0,-91-3-300 0 0,97-5 466 0 0,-132 12-565 0 0,-1 1 1 0 0,1 0 0 0 0,-1 2-1 0 0,1 0 1 0 0,-1 0 0 0 0,25 10 0 0 0,-33-10-17 0 0,0-1-1 0 0,1-1 1 0 0,-1 1 0 0 0,0-1 0 0 0,1-1 0 0 0,-1 0 0 0 0,0 0 0 0 0,0-1 0 0 0,18-4 0 0 0,26 0-1232 0 0,-46 4 174 0 0,0 1 0 0 0,-1 1 0 0 0,1 0 0 0 0,-1 0 0 0 0,1 0 0 0 0,6 2 0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07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42 6553 0 0,'0'0'4'0'0,"-24"-18"9446"0"0,24 18-9292 0 0,0 0-1 0 0,-1-1 1 0 0,1 1 0 0 0,0 0 0 0 0,0 0-1 0 0,0-1 1 0 0,0 1 0 0 0,0 0 0 0 0,0 0-1 0 0,-1-1 1 0 0,1 1 0 0 0,0 0-1 0 0,0-1 1 0 0,0 1 0 0 0,0 0 0 0 0,0 0-1 0 0,0-1 1 0 0,0 1 0 0 0,0 0 0 0 0,0-1-1 0 0,0 1 1 0 0,1 0 0 0 0,-1 0 0 0 0,0-1-1 0 0,0 1 1 0 0,0 0 0 0 0,0 0-1 0 0,0-1 1 0 0,0 1 0 0 0,1-1 0 0 0,15-6 1015 0 0,-2 4-776 0 0,1 1 0 0 0,0 1-1 0 0,0 0 1 0 0,0 1 0 0 0,28 3 0 0 0,76 20 481 0 0,6 0-160 0 0,-38-19-430 0 0,0-4 1 0 0,89-11 0 0 0,-65 3-59 0 0,10 3 110 0 0,43-3 150 0 0,-83-2-284 0 0,-49 5-94 0 0,0 1 0 0 0,1 2 0 0 0,51 3 0 0 0,-67-2-364 0 0,4 1 818 0 0,-13 4-4044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16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3673 0 0,'-1'0'129'0'0,"-1"1"0"0"0,0-1 1 0 0,0 1-1 0 0,1 0 0 0 0,-1-1 1 0 0,1 1-1 0 0,-1 0 0 0 0,1 0 1 0 0,-1 0-1 0 0,1 0 0 0 0,0 1 1 0 0,-1-1-1 0 0,1 0 0 0 0,0 1 1 0 0,0-1-1 0 0,0 0 0 0 0,-2 3 0 0 0,-2 12 3341 0 0,4-16-3256 0 0,1 1 0 0 0,0-1 0 0 0,0 0 1 0 0,-1 1-1 0 0,1-1 0 0 0,0 1 0 0 0,0-1 0 0 0,0 0 0 0 0,0 1 0 0 0,0-1 0 0 0,0 0 1 0 0,0 1-1 0 0,0-1 0 0 0,0 1 0 0 0,0-1 0 0 0,0 0 0 0 0,0 1 0 0 0,0-1 1 0 0,0 1-1 0 0,0-1 0 0 0,0 0 0 0 0,0 1 0 0 0,0-1 0 0 0,0 1 0 0 0,1-1 0 0 0,-1 0 1 0 0,0 1-1 0 0,0-1 0 0 0,0 0 0 0 0,1 1 0 0 0,-1-1 0 0 0,0 0 0 0 0,0 0 0 0 0,1 1 1 0 0,16-1 3022 0 0,-11 0-3504 0 0,51-9 1783 0 0,-41 5-1296 0 0,0 1 0 0 0,28-1 0 0 0,417 21 1807 0 0,-292 6-1315 0 0,-100-11-132 0 0,115 3 0 0 0,-64-16-241 0 0,255 10 821 0 0,-264-6-966 0 0,8 0 236 0 0,-114-2-448 0 0,0 0-1 0 0,0 0 1 0 0,0 0 0 0 0,0 1 0 0 0,0 0 0 0 0,-1 0-1 0 0,1 0 1 0 0,-1 1 0 0 0,1-1 0 0 0,-1 1 0 0 0,6 5-1 0 0,13 7-3823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32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61 3329 0 0,'-9'-5'4001'0'0,"5"3"-2297"0"0,1 0-1 0 0,-1 0 1 0 0,1 0-1 0 0,0 0 1 0 0,0-1-1 0 0,-5-4 1 0 0,8 6-1589 0 0,0 0 0 0 0,-1 1 1 0 0,1-1-1 0 0,0 0 0 0 0,0 1 0 0 0,-1-1 0 0 0,1 0 1 0 0,0 0-1 0 0,0 1 0 0 0,0-1 0 0 0,0 0 0 0 0,0 0 1 0 0,0 1-1 0 0,0-1 0 0 0,0 0 0 0 0,0 0 0 0 0,0 1 1 0 0,0-1-1 0 0,1 0 0 0 0,-1 0 0 0 0,0 1 0 0 0,0-1 1 0 0,1 0-1 0 0,-1 1 0 0 0,1-1 0 0 0,-1 0 0 0 0,0 1 1 0 0,1-1-1 0 0,-1 1 0 0 0,1-1 0 0 0,-1 1 0 0 0,1-1 1 0 0,0 1-1 0 0,-1-1 0 0 0,1 1 0 0 0,0-1 0 0 0,-1 1 1 0 0,1 0-1 0 0,0-1 0 0 0,-1 1 0 0 0,1 0 0 0 0,0 0 1 0 0,0-1-1 0 0,7-1-33 0 0,0 0 0 0 0,0 1 0 0 0,0-1 0 0 0,0 1 0 0 0,1 1-1 0 0,-1 0 1 0 0,0 0 0 0 0,0 0 0 0 0,0 1 0 0 0,11 3 0 0 0,-9-3 13 0 0,36 7 127 0 0,-1 2 0 0 0,-1 2 0 0 0,44 19 0 0 0,-52-17-163 0 0,0-2-1 0 0,1-1 1 0 0,0-2 0 0 0,1-2 0 0 0,54 5-1 0 0,209-31 799 0 0,-102 2-343 0 0,-82 10-111 0 0,121-23 0 0 0,-202 24-201 0 0,0 2 0 0 0,-1 1 1 0 0,1 2-1 0 0,0 1 0 0 0,0 2 1 0 0,69 13-1 0 0,-87-13-178 0 0,0-1 0 0 0,0 0 1 0 0,0-2-1 0 0,0 0 0 0 0,-1 0 0 0 0,1-2 0 0 0,17-4 1 0 0,41-5 2 0 0,-47 11 132 0 0,-28 1-205 0 0,0 0-1 0 0,0-1 0 0 0,-1 1 0 0 0,1 0 0 0 0,0 0 1 0 0,0 1-1 0 0,0-1 0 0 0,-1 0 0 0 0,1 0 1 0 0,0 0-1 0 0,0 0 0 0 0,0 1 0 0 0,-1-1 1 0 0,1 0-1 0 0,0 1 0 0 0,0-1 0 0 0,-1 1 1 0 0,1-1-1 0 0,0 1 0 0 0,-1-1 0 0 0,1 1 0 0 0,-1-1 1 0 0,1 1-1 0 0,0-1 0 0 0,-1 1 0 0 0,1 0 1 0 0,-1-1-1 0 0,0 1 0 0 0,1 0 0 0 0,0 1 1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35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505 139 6825 0 0,'-223'-12'11951'0'0,"211"12"-11574"0"0,1 0-1 0 0,-1 1 1 0 0,0 0 0 0 0,1 1 0 0 0,-1 1-1 0 0,1-1 1 0 0,0 2 0 0 0,0-1 0 0 0,0 2-1 0 0,0-1 1 0 0,-16 11 0 0 0,17-8-342 0 0,0 0 1 0 0,1 0-1 0 0,0 1 0 0 0,0 0 1 0 0,0 0-1 0 0,1 1 0 0 0,1 0 1 0 0,0 1-1 0 0,0 0 0 0 0,1 0 1 0 0,0 0-1 0 0,0 1 0 0 0,1 0 1 0 0,1 0-1 0 0,0 0 0 0 0,1 0 1 0 0,-5 22-1 0 0,7-15-30 0 0,0 1-1 0 0,0-1 1 0 0,2 0-1 0 0,0 1 1 0 0,2-1-1 0 0,0 0 1 0 0,0 0 0 0 0,2 0-1 0 0,0 0 1 0 0,1-1-1 0 0,1 0 1 0 0,1 0-1 0 0,10 17 1 0 0,-2-8-3 0 0,0 0 1 0 0,2-2-1 0 0,1 0 0 0 0,1 0 1 0 0,1-2-1 0 0,1-1 0 0 0,28 22 1 0 0,-37-34 9 0 0,0 1 1 0 0,1-2-1 0 0,0 0 1 0 0,0-1-1 0 0,0 0 1 0 0,1-1 0 0 0,0 0-1 0 0,0-2 1 0 0,1 0-1 0 0,-1 0 1 0 0,32 2-1 0 0,-25-6 30 0 0,-1 0 1 0 0,1-2-1 0 0,-1-1 0 0 0,0 0 1 0 0,0-1-1 0 0,0-2 0 0 0,0 0 0 0 0,26-12 1 0 0,6-4 225 0 0,-1-3 1 0 0,-1-2-1 0 0,88-63 1 0 0,-116 73-140 0 0,-1-1-1 0 0,0-2 1 0 0,-1 0-1 0 0,-1-1 1 0 0,-1-1 0 0 0,-1-1-1 0 0,-2-1 1 0 0,0 0-1 0 0,21-42 1 0 0,-34 58-47 0 0,0 1 0 0 0,-1-1 0 0 0,0 1 0 0 0,0-1 0 0 0,0 0 0 0 0,-1 0 0 0 0,0 0 0 0 0,-1 0 0 0 0,0 0 0 0 0,0 0 0 0 0,0 0 0 0 0,-1 0 0 0 0,-1 0 0 0 0,-2-12 0 0 0,0 9-5 0 0,-1-1 0 0 0,0 1-1 0 0,-1 0 1 0 0,0 0 0 0 0,-1 0-1 0 0,0 1 1 0 0,0 0 0 0 0,-16-16-1 0 0,4 7 2 0 0,-1 1-1 0 0,-1 0 1 0 0,-1 2-1 0 0,0 0 1 0 0,-1 2-1 0 0,-35-17 0 0 0,20 14-51 0 0,0 3-1 0 0,-1 0 0 0 0,-64-12 0 0 0,82 23-34 0 0,1 1 1 0 0,-1 0-1 0 0,1 2 0 0 0,-1 1 0 0 0,0 0 0 0 0,1 2 1 0 0,0 0-1 0 0,-1 1 0 0 0,1 1 0 0 0,-26 11 0 0 0,7-1-282 0 0,1 2 0 0 0,0 2 0 0 0,2 1 0 0 0,-39 29 0 0 0,57-36-1037 0 0,0 1 1 0 0,-28 28-1 0 0,37-31-1485 0 0,0 0 1 0 0,0 0-1 0 0,-7 14 0 0 0,4-4-4846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47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23 441 5497 0 0,'-1'-1'535'0'0,"-1"0"-1"0"0,1 0 0 0 0,-1 0 1 0 0,1 0-1 0 0,-1-1 1 0 0,1 1-1 0 0,0 0 1 0 0,-1-1-1 0 0,1 1 1 0 0,0-1-1 0 0,0 1 0 0 0,0-1 1 0 0,0 1-1 0 0,0-1 1 0 0,1 0-1 0 0,-1 0 1 0 0,0 1-1 0 0,0-4 0 0 0,1-23 2163 0 0,1 4-2188 0 0,1 0 0 0 0,1 0 0 0 0,2 0 0 0 0,0 1 0 0 0,1-1 0 0 0,12-27 0 0 0,-12 38-777 0 0,1 1-1 0 0,-1-1 1 0 0,2 1-1 0 0,0 1 1 0 0,0-1-1 0 0,1 1 1 0 0,1 1-1 0 0,-1 0 1 0 0,2 0-1 0 0,-1 1 1 0 0,24-16-1 0 0,-29 22-227 0 0,14-10-3553 0 0,-7-5-3316 0 0,-10 11 3179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48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87 5657 0 0,'0'0'233'0'0,"-1"-1"0"0"0,0 1 0 0 0,1 0 0 0 0,-1 0-1 0 0,0-1 1 0 0,1 1 0 0 0,-1 0 0 0 0,1-1 0 0 0,-1 1-1 0 0,1-1 1 0 0,-1 1 0 0 0,1-1 0 0 0,-1 1 0 0 0,1-1 0 0 0,-1 1-1 0 0,1-1 1 0 0,0 1 0 0 0,-1-1 0 0 0,1 0 0 0 0,0 1 0 0 0,-1-1-1 0 0,1 0 1 0 0,0 1 0 0 0,0-1 0 0 0,0 0 0 0 0,-1 1-1 0 0,1-2 1 0 0,7-21 2630 0 0,-5 19-2674 0 0,0 0 1 0 0,1 0-1 0 0,-1 0 1 0 0,1 0 0 0 0,0 1-1 0 0,1-1 1 0 0,-1 1-1 0 0,5-4 1 0 0,-3 5-157 0 0,0 0 1 0 0,1 0 0 0 0,-1 0-1 0 0,1 1 1 0 0,-1 0-1 0 0,1 0 1 0 0,0 1-1 0 0,-1-1 1 0 0,1 1-1 0 0,0 0 1 0 0,-1 1-1 0 0,1-1 1 0 0,0 1-1 0 0,7 2 1 0 0,0 1 20 0 0,0-1 0 0 0,0 2-1 0 0,0 0 1 0 0,23 12 0 0 0,-32-14 11 0 0,0-1 0 0 0,-1 1 0 0 0,1 0 0 0 0,-1 0 0 0 0,0 1 0 0 0,0-1 0 0 0,0 0 0 0 0,-1 1 0 0 0,1 0 0 0 0,-1 0 0 0 0,0 0-1 0 0,0 0 1 0 0,0 0 0 0 0,0 0 0 0 0,-1 0 0 0 0,0 0 0 0 0,2 9 0 0 0,1 33-2219 0 0,-8-2-6830 0 0,2-34 4357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40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22 11650 0 0,'-50'4'8189'0'0,"60"-6"-6882"0"0,138-14 1943 0 0,-115 11-3088 0 0,-19 3 120 0 0,-34 15-250 0 0,1-3-46 0 0,1 1 0 0 0,0 1 1 0 0,0 1-1 0 0,1 0 0 0 0,1 1 0 0 0,-24 27 1 0 0,35-35 1 0 0,1-1-1 0 0,0 1 1 0 0,0 0 0 0 0,0 0 0 0 0,1 1 0 0 0,0-1 0 0 0,0 1-1 0 0,1 0 1 0 0,0 0 0 0 0,0 0 0 0 0,1 0 0 0 0,-1 0 0 0 0,1 0-1 0 0,1 0 1 0 0,0 0 0 0 0,0 0 0 0 0,0 0 0 0 0,1 1 0 0 0,-1-1 0 0 0,2 0-1 0 0,-1 0 1 0 0,1 0 0 0 0,5 11 0 0 0,-6-15 9 0 0,0 0 0 0 0,0-1 0 0 0,0 1 0 0 0,1 0-1 0 0,-1 0 1 0 0,1-1 0 0 0,0 1 0 0 0,0-1 0 0 0,0 0 0 0 0,0 0 0 0 0,0 1 0 0 0,0-1 0 0 0,1-1 0 0 0,-1 1-1 0 0,1 0 1 0 0,-1 0 0 0 0,1-1 0 0 0,-1 0 0 0 0,1 1 0 0 0,0-1 0 0 0,4 1 0 0 0,1-1 11 0 0,0 0 1 0 0,0-1-1 0 0,0 0 0 0 0,0 0 1 0 0,1 0-1 0 0,9-3 1 0 0,-9 1 28 0 0,1 1 0 0 0,0 1 0 0 0,0-1 0 0 0,15 3 0 0 0,-24-2-29 0 0,-1 0 0 0 0,0 0 0 0 0,0 0 0 0 0,0 0 0 0 0,1 0 1 0 0,-1 0-1 0 0,0 0 0 0 0,0 0 0 0 0,0 0 0 0 0,1 0 0 0 0,-1 0 0 0 0,0 0 0 0 0,0 0 0 0 0,0 0 1 0 0,0 1-1 0 0,1-1 0 0 0,-1 0 0 0 0,0 0 0 0 0,0 0 0 0 0,0 0 0 0 0,0 0 0 0 0,0 1 0 0 0,1-1 1 0 0,-1 0-1 0 0,0 0 0 0 0,0 0 0 0 0,0 1 0 0 0,0-1 0 0 0,0 0 0 0 0,0 0 0 0 0,0 0 0 0 0,0 1 0 0 0,0-1 1 0 0,0 0-1 0 0,0 0 0 0 0,0 0 0 0 0,0 1 0 0 0,0-1 0 0 0,0 0 0 0 0,0 0 0 0 0,0 1 0 0 0,-6 10 249 0 0,-13 7 73 0 0,-3-5-135 0 0,-43 17-1 0 0,-1 1-127 0 0,65-30-75 0 0,-1-1 1 0 0,1 1-1 0 0,-1 0 1 0 0,1 0-1 0 0,-1 0 0 0 0,1-1 1 0 0,0 1-1 0 0,0 1 1 0 0,-1-1-1 0 0,1 0 1 0 0,0 0-1 0 0,0 0 0 0 0,0 1 1 0 0,0-1-1 0 0,0 0 1 0 0,1 1-1 0 0,-1-1 1 0 0,0 1-1 0 0,1-1 0 0 0,-1 1 1 0 0,1-1-1 0 0,-1 1 1 0 0,1 0-1 0 0,-1 1 1 0 0,2-1-6 0 0,-1 0 1 0 0,1 0-1 0 0,-1 0 0 0 0,1 0 1 0 0,0 0-1 0 0,0 0 1 0 0,0 0-1 0 0,0 0 1 0 0,0 0-1 0 0,0-1 1 0 0,0 1-1 0 0,1 0 1 0 0,-1-1-1 0 0,1 1 1 0 0,-1-1-1 0 0,3 2 0 0 0,1 1-14 0 0,1 1-1 0 0,0-1 0 0 0,0-1 0 0 0,0 1 0 0 0,1-1 0 0 0,-1 0 0 0 0,1 0 0 0 0,-1-1 0 0 0,1 0 0 0 0,9 2 0 0 0,-8-4-73 0 0,0 0-1 0 0,-1 0 1 0 0,1-1-1 0 0,0 1 1 0 0,0-2-1 0 0,11-2 0 0 0,-9 0-876 0 0,0 1 0 0 0,0-2-1 0 0,0 0 1 0 0,-1 0 0 0 0,0 0-1 0 0,0-1 1 0 0,9-8 0 0 0,-2 0-2120 0 0,-1 0 0 0 0,24-31 1 0 0,-1-7-221 0 0,-16 21 621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49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121 106 4009 0 0,'-4'1'247'0'0,"0"-1"0"0"0,-1 0-1 0 0,1 0 1 0 0,-1 0 0 0 0,1 0 0 0 0,-1-1 0 0 0,1 1-1 0 0,0-1 1 0 0,-1 0 0 0 0,1 0 0 0 0,0-1 0 0 0,0 0 0 0 0,0 1-1 0 0,-6-5 1 0 0,5 3 422 0 0,1-1 0 0 0,-1 0-1 0 0,1 0 1 0 0,0-1 0 0 0,0 1 0 0 0,0-1-1 0 0,0 0 1 0 0,1 0 0 0 0,0 0-1 0 0,-3-8 1 0 0,5 13-575 0 0,1-1-1 0 0,-1 0 0 0 0,1 0 0 0 0,-1 0 1 0 0,1 1-1 0 0,0-1 0 0 0,-1 0 1 0 0,1 0-1 0 0,0 0 0 0 0,0 0 0 0 0,0 0 1 0 0,-1 0-1 0 0,1 0 0 0 0,0 1 1 0 0,0-1-1 0 0,0 0 0 0 0,1 0 0 0 0,-1 0 1 0 0,0 0-1 0 0,0 0 0 0 0,0 0 1 0 0,1 0-1 0 0,-1 0 0 0 0,0 1 0 0 0,1-1 1 0 0,-1 0-1 0 0,2-1 0 0 0,-1 1-57 0 0,1 0 0 0 0,-1 0-1 0 0,1 0 1 0 0,-1 0 0 0 0,1 0-1 0 0,0 0 1 0 0,-1 1-1 0 0,1-1 1 0 0,0 1 0 0 0,0-1-1 0 0,-1 1 1 0 0,1 0 0 0 0,3-1-1 0 0,7 1-131 0 0,1 0 0 0 0,-1 1 0 0 0,15 3 0 0 0,-23-4 230 0 0,20 3-139 0 0,30 4 186 0 0,-52-7-196 0 0,1 1 1 0 0,-1-1-1 0 0,1 1 0 0 0,0 0 1 0 0,-1 0-1 0 0,1 0 0 0 0,-1 1 1 0 0,0-1-1 0 0,1 1 0 0 0,-1-1 1 0 0,0 1-1 0 0,0 0 0 0 0,0-1 0 0 0,0 1 1 0 0,2 3-1 0 0,-3-3-307 0 0,0 1 0 0 0,-1-1-1 0 0,1 0 1 0 0,-1 0 0 0 0,1 0-1 0 0,-1 1 1 0 0,0-1 0 0 0,0 0-1 0 0,0 1 1 0 0,0-1 0 0 0,0 0-1 0 0,-1 0 1 0 0,1 1 0 0 0,-1-1-1 0 0,1 0 1 0 0,-1 0 0 0 0,0 0-1 0 0,0 0 1 0 0,0 0 0 0 0,0 0-1 0 0,0 0 1 0 0,0 0 0 0 0,-1 0-1 0 0,1 0 1 0 0,-3 2 0 0 0,-4 7-908 0 0,-2-1 0 0 0,-17 16 0 0 0,26-25 1262 0 0,-11 9-102 0 0,-8 10 192 0 0,-2-2 0 0 0,0 0-1 0 0,-45 26 1 0 0,67-44-42 0 0,1-1 0 0 0,-1 1-1 0 0,0 0 1 0 0,0-1 0 0 0,0 1 0 0 0,0 0 0 0 0,0-1 0 0 0,1 1-1 0 0,-1 0 1 0 0,0-1 0 0 0,0 1 0 0 0,0-1 0 0 0,0 1 0 0 0,0 0-1 0 0,0-1 1 0 0,0 1 0 0 0,0 0 0 0 0,-1-1 0 0 0,1 1 0 0 0,0-1-1 0 0,0 1 1 0 0,0 0 0 0 0,0-1 0 0 0,0 1 0 0 0,-1 0 0 0 0,1-1-1 0 0,0 1 1 0 0,0 0 0 0 0,0-1 0 0 0,-1 1 0 0 0,1 0-1 0 0,0 0 1 0 0,0-1 0 0 0,-1 1 0 0 0,1 0 0 0 0,0 0 0 0 0,-1 0-1 0 0,1-1 1 0 0,0 1 0 0 0,-1 0 0 0 0,1 0 0 0 0,0 0 0 0 0,-1 0-1 0 0,1 0 1 0 0,-1 0 0 0 0,1 0 0 0 0,0 0 0 0 0,-1 0 0 0 0,1 0-1 0 0,0 0 1 0 0,-1 0 0 0 0,1 0 0 0 0,-1 0 0 0 0,1 0 0 0 0,0 0-1 0 0,-1 0 1 0 0,1 0 0 0 0,0 0 0 0 0,-1 0 0 0 0,1 1-1 0 0,0-1 1 0 0,-1 0 0 0 0,1 0 0 0 0,0 0 0 0 0,-1 1 0 0 0,16-28 2609 0 0,-11 23-2586 0 0,1 1 0 0 0,0 0 0 0 0,0 0 0 0 0,0 1 0 0 0,1-1 1 0 0,-1 1-1 0 0,1 1 0 0 0,-1-1 0 0 0,1 1 0 0 0,-1-1 0 0 0,1 2 1 0 0,0-1-1 0 0,0 1 0 0 0,-1 0 0 0 0,1 0 0 0 0,0 0 0 0 0,0 1 1 0 0,-1 0-1 0 0,11 3 0 0 0,-13-4-79 0 0,0 1 1 0 0,0 0-1 0 0,-1 0 1 0 0,1 0-1 0 0,0 0 1 0 0,-1 0-1 0 0,1 0 0 0 0,-1 1 1 0 0,1-1-1 0 0,-1 1 1 0 0,0 0-1 0 0,0 0 1 0 0,0 0-1 0 0,0 0 1 0 0,0 0-1 0 0,0 0 0 0 0,0 0 1 0 0,-1 1-1 0 0,1-1 1 0 0,-1 1-1 0 0,0-1 1 0 0,1 1-1 0 0,-1-1 1 0 0,0 1-1 0 0,-1 0 0 0 0,1 0 1 0 0,0-1-1 0 0,-1 1 1 0 0,0 0-1 0 0,1 0 1 0 0,-1 0-1 0 0,0 0 1 0 0,-1-1-1 0 0,1 1 1 0 0,0 0-1 0 0,-1 0 0 0 0,0 0 1 0 0,1-1-1 0 0,-1 1 1 0 0,0 0-1 0 0,-2 2 1 0 0,-1 4-515 0 0,-2 1 0 0 0,1-1 0 0 0,-1 0 0 0 0,0-1 0 0 0,-1 0 0 0 0,-14 15 0 0 0,-14 16-1283 0 0,35-39 1749 0 0,-1 0 1 0 0,1 1-1 0 0,0-1 0 0 0,-1 0 0 0 0,1 0 1 0 0,0 0-1 0 0,0 1 0 0 0,-1-1 0 0 0,1 0 0 0 0,0 1 1 0 0,0-1-1 0 0,-1 0 0 0 0,1 1 0 0 0,0-1 1 0 0,0 0-1 0 0,0 1 0 0 0,0-1 0 0 0,0 0 0 0 0,0 1 1 0 0,-1-1-1 0 0,1 0 0 0 0,0 1 0 0 0,0-1 0 0 0,0 0 1 0 0,0 1-1 0 0,0-1 0 0 0,0 1 0 0 0,0-1 1 0 0,0 0-1 0 0,1 1 0 0 0,-1-1 0 0 0,0 0 0 0 0,0 1 1 0 0,0-1-1 0 0,0 0 0 0 0,0 1 0 0 0,1-1 1 0 0,-1 0-1 0 0,0 1 0 0 0,0-1 0 0 0,0 0 0 0 0,1 1 1 0 0,-1-1-1 0 0,1 0 0 0 0,20 1 217 0 0,23-13 540 0 0,-42 11-875 0 0,23-10 690 0 0,-13 0-5176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4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4345 0 0,'0'0'108'0'0,"0"0"1"0"0,1-1-1 0 0,-1 1 1 0 0,0 0-1 0 0,1-1 1 0 0,-1 1-1 0 0,0 0 0 0 0,1 0 1 0 0,-1-1-1 0 0,0 1 1 0 0,1 0-1 0 0,-1 0 1 0 0,0 0-1 0 0,1-1 1 0 0,-1 1-1 0 0,1 0 0 0 0,-1 0 1 0 0,1 0-1 0 0,-1 0 1 0 0,0 0-1 0 0,1 0 1 0 0,-1 0-1 0 0,1 0 1 0 0,-1 0-1 0 0,1 0 0 0 0,-1 0 1 0 0,0 0-1 0 0,1 0 1 0 0,-1 0-1 0 0,1 0 1 0 0,-1 1-1 0 0,1-1 1 0 0,-1 0-1 0 0,1 0 1 0 0,23 7 961 0 0,-17-5-782 0 0,-1-1-243 0 0,0 0 0 0 0,0 0 0 0 0,0-1 0 0 0,0 0 0 0 0,0 0 0 0 0,0 0 0 0 0,0-1 0 0 0,0 0 0 0 0,0 0 0 0 0,8-3 0 0 0,14-11-2413 0 0,-21 4 24 0 0,-4 5-698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49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0 6089 0 0,'-1'0'286'0'0,"1"0"0"0"0,-1 0 0 0 0,0 0 0 0 0,0 1 0 0 0,1-1 0 0 0,-1 0 0 0 0,0 0 0 0 0,1 0 0 0 0,-1 1 0 0 0,0-1 0 0 0,1 0 0 0 0,-1 1 0 0 0,1-1 0 0 0,-1 1 0 0 0,1-1 0 0 0,-1 0 0 0 0,0 1 0 0 0,1-1 0 0 0,0 1 0 0 0,-1 0 0 0 0,1-1 0 0 0,-1 1 0 0 0,0 1 0 0 0,-5 20 1873 0 0,8 27-2395 0 0,-2-43 638 0 0,3 17-636 0 0,8 40 1 0 0,7-7-3946 0 0,-8-9-608 0 0,-9-42 4759 0 0,-1-1 0 0 0,0 1 0 0 0,0 0 0 0 0,0-1-1 0 0,0 1 1 0 0,-1 0 0 0 0,0-1 0 0 0,-1 5 0 0 0,0-6 923 0 0,1 0 0 0 0,-1 0 0 0 0,0-1 0 0 0,-1 0 1 0 0,1 1-1 0 0,0-1 0 0 0,-5 3 0 0 0,-9 12 1631 0 0,8-5-2321 0 0,0 0 0 0 0,1 1 0 0 0,1 0 0 0 0,0 0 0 0 0,-5 17 0 0 0,18-62-2324 0 0,-5 23 2123 0 0,-1 1-1 0 0,1-1 1 0 0,1 1 0 0 0,-1 0 0 0 0,1 0 0 0 0,5-9-1 0 0,-7 17 3 0 0,0 0 0 0 0,-1-1-1 0 0,1 1 1 0 0,-1 0 0 0 0,1 0-1 0 0,0-1 1 0 0,-1 1 0 0 0,1 0-1 0 0,0 0 1 0 0,-1 0-1 0 0,1 0 1 0 0,0 0 0 0 0,-1 0-1 0 0,1 0 1 0 0,0 0 0 0 0,-1 0-1 0 0,1 0 1 0 0,-1 1 0 0 0,1-1-1 0 0,0 0 1 0 0,-1 0-1 0 0,1 0 1 0 0,0 1 0 0 0,-1-1-1 0 0,2 1 1 0 0,21 11-102 0 0,-13-6 100 0 0,3 0-212 0 0,1 0-1 0 0,0-1 1 0 0,0 0 0 0 0,0-1-1 0 0,1 0 1 0 0,-1-1-1 0 0,18 0 1 0 0,-32-3 124 0 0,0 0-1 0 0,0 0 1 0 0,0 0-1 0 0,0 0 0 0 0,-1 0 1 0 0,1-1-1 0 0,0 1 1 0 0,0 0-1 0 0,0 0 1 0 0,0 0-1 0 0,0-1 1 0 0,0 1-1 0 0,0 0 1 0 0,0 0-1 0 0,0 0 1 0 0,0-1-1 0 0,0 1 1 0 0,0 0-1 0 0,0 0 1 0 0,0 0-1 0 0,0-1 1 0 0,0 1-1 0 0,0 0 1 0 0,0 0-1 0 0,0 0 1 0 0,0-1-1 0 0,0 1 1 0 0,0 0-1 0 0,0 0 1 0 0,0 0-1 0 0,0-1 1 0 0,0 1-1 0 0,0 0 1 0 0,0 0-1 0 0,1 0 0 0 0,-1 0 1 0 0,0-1-1 0 0,0 1 1 0 0,0 0-1 0 0,0 0 1 0 0,0 0-1 0 0,1 0 1 0 0,-1 0-1 0 0,0 0 1 0 0,0-1-1 0 0,0 1 1 0 0,1 0-1 0 0,-1 0 1 0 0,0 0-1 0 0,0 0 1 0 0,0 0-1 0 0,1 0 1 0 0,-1 0-1 0 0,0 0 1 0 0,0 0-1 0 0,0 0 1 0 0,1 0-1 0 0,-1 0 1 0 0,0 0-1 0 0,0 0 1 0 0,0 0-1 0 0,1 0 1 0 0,-1 0-1 0 0,0 0 0 0 0,-1-2-474 0 0,-1-4-3535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0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29 7170 0 0,'-1'-1'377'0'0,"0"0"-1"0"0,0 0 1 0 0,1 0 0 0 0,-1 0 0 0 0,0 0 0 0 0,0 1 0 0 0,0-1 0 0 0,0 0 0 0 0,0 0 0 0 0,0 1 0 0 0,0-1 0 0 0,-1 1 0 0 0,1-1 0 0 0,0 1 0 0 0,0-1 0 0 0,0 1 0 0 0,0 0 0 0 0,-1-1 0 0 0,1 1 0 0 0,0 0 0 0 0,0 0 0 0 0,-1 0 0 0 0,1 0 0 0 0,0 0 0 0 0,-2 1 0 0 0,2 0-300 0 0,0 0 1 0 0,0-1-1 0 0,1 2 1 0 0,-1-1-1 0 0,0 0 0 0 0,1 0 1 0 0,-1 0-1 0 0,1 0 1 0 0,-1 0-1 0 0,1 0 1 0 0,-1 1-1 0 0,1-1 0 0 0,0 0 1 0 0,0 0-1 0 0,-1 0 1 0 0,1 1-1 0 0,0-1 1 0 0,0 0-1 0 0,0 0 0 0 0,1 1 1 0 0,-1-1-1 0 0,0 0 1 0 0,0 0-1 0 0,1 1 1 0 0,-1-1-1 0 0,1 2 0 0 0,3 14-81 0 0,1 0 0 0 0,1 0 0 0 0,0-1 0 0 0,14 26 0 0 0,-17-35-1 0 0,1-1 0 0 0,0 0 0 0 0,0 0 0 0 0,1 0 0 0 0,0 0 0 0 0,0 0 0 0 0,0-1 0 0 0,1 0 1 0 0,0 0-1 0 0,-1-1 0 0 0,2 0 0 0 0,-1 0 0 0 0,11 5 0 0 0,-16-8 0 0 0,0-1-1 0 0,0 1 1 0 0,1-1-1 0 0,-1 1 1 0 0,0-1-1 0 0,0 0 1 0 0,0 0-1 0 0,0 0 0 0 0,0 1 1 0 0,1-1-1 0 0,-1 0 1 0 0,0 0-1 0 0,0-1 1 0 0,0 1-1 0 0,1 0 1 0 0,-1 0-1 0 0,0-1 1 0 0,0 1-1 0 0,0 0 1 0 0,0-1-1 0 0,0 1 1 0 0,0-1-1 0 0,0 1 1 0 0,0-1-1 0 0,1-1 1 0 0,0 1-68 0 0,-1-1 0 0 0,1 0 1 0 0,-1 0-1 0 0,0 0 0 0 0,0 0 0 0 0,0 0 0 0 0,0 0 1 0 0,0 0-1 0 0,0-1 0 0 0,-1 1 0 0 0,1 0 0 0 0,0-3 1 0 0,0-4-414 0 0,0-1 1 0 0,-1 1 0 0 0,0-1 0 0 0,0 1-1 0 0,-3-11 1 0 0,2 14 183 0 0,0 1 0 0 0,0 0 0 0 0,-1-1 0 0 0,1 1 0 0 0,-1 0 0 0 0,0 0 0 0 0,-1 0 0 0 0,1 0 0 0 0,-1 1 0 0 0,0-1 0 0 0,-1 1 0 0 0,1-1 0 0 0,-7-6 0 0 0,8 10 273 0 0,-1-1 0 0 0,1 1 0 0 0,0 0 0 0 0,0-1-1 0 0,-1 1 1 0 0,1 0 0 0 0,-1 0 0 0 0,1 1 0 0 0,-1-1-1 0 0,1 0 1 0 0,-1 1 0 0 0,0 0 0 0 0,1-1 0 0 0,-1 1-1 0 0,0 0 1 0 0,1 0 0 0 0,-1 1 0 0 0,0-1 0 0 0,1 1-1 0 0,-1-1 1 0 0,1 1 0 0 0,-1 0 0 0 0,1 0 0 0 0,-1 0-1 0 0,1 0 1 0 0,0 0 0 0 0,-1 0 0 0 0,1 1 0 0 0,-4 2-1 0 0,3-1 204 0 0,-1 0-1 0 0,1 0 0 0 0,0 0 0 0 0,0 0 1 0 0,0 1-1 0 0,0-1 0 0 0,0 1 0 0 0,1 0 0 0 0,-1-1 1 0 0,-1 7-1 0 0,3-9-121 0 0,1 0 0 0 0,-1 0 1 0 0,1 0-1 0 0,0 0 0 0 0,-1 0 1 0 0,1 0-1 0 0,0 0 0 0 0,0 0 1 0 0,-1 0-1 0 0,1 0 0 0 0,0 0 0 0 0,0 0 1 0 0,0 0-1 0 0,0 0 0 0 0,0 0 1 0 0,1 0-1 0 0,-1 0 0 0 0,0 0 1 0 0,0 0-1 0 0,1 0 0 0 0,-1 0 0 0 0,1 0 1 0 0,-1 0-1 0 0,1 0 0 0 0,-1-1 1 0 0,1 1-1 0 0,-1 0 0 0 0,1 0 0 0 0,0 0 1 0 0,-1-1-1 0 0,1 1 0 0 0,0 0 1 0 0,0-1-1 0 0,0 1 0 0 0,0 0 1 0 0,-1-1-1 0 0,1 1 0 0 0,0-1 0 0 0,0 0 1 0 0,0 1-1 0 0,0-1 0 0 0,0 0 1 0 0,0 1-1 0 0,0-1 0 0 0,0 0 0 0 0,0 0 1 0 0,2 0-1 0 0,5 1 114 0 0,0 0-1 0 0,-1-1 1 0 0,1 0 0 0 0,0-1-1 0 0,-1 1 1 0 0,1-1 0 0 0,0-1-1 0 0,8-2 1 0 0,-8 2-488 0 0,-1-1 0 0 0,0 0 0 0 0,1 0 0 0 0,-2-1 1 0 0,1 1-1 0 0,0-1 0 0 0,-1-1 0 0 0,1 1 0 0 0,-1-1 0 0 0,0-1 0 0 0,-1 1 0 0 0,0-1 0 0 0,1 0 1 0 0,-2 0-1 0 0,1 0 0 0 0,-1-1 0 0 0,0 1 0 0 0,0-1 0 0 0,-1 0 0 0 0,0 0 0 0 0,4-13 1 0 0,-5 7 929 0 0,-3 16 1664 0 0,-4 25 833 0 0,6 96-573 0 0,2-42-5462 0 0,-3-81 2576 0 0,0-1 283 0 0,0 0 0 0 0,0 0 0 0 0,0 0 0 0 0,0 0 0 0 0,0 0 0 0 0,0 0 0 0 0,0 1 0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0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6281 0 0,'0'7'660'0'0,"-1"-1"-1"0"0,1 1 0 0 0,1-1 0 0 0,-1 1 1 0 0,1-1-1 0 0,0 0 0 0 0,0 1 1 0 0,3 7-1 0 0,-2-9-427 0 0,1 1-1 0 0,-1-1 1 0 0,1 1 0 0 0,0-1-1 0 0,0 0 1 0 0,0 0 0 0 0,1-1-1 0 0,6 9 1 0 0,-7-11-284 0 0,0 1 0 0 0,0-1 0 0 0,0 0 0 0 0,0 0 0 0 0,0 0 0 0 0,0 0 0 0 0,0 0 0 0 0,1-1 0 0 0,-1 1 1 0 0,1-1-1 0 0,-1 0 0 0 0,1 0 0 0 0,0 0 0 0 0,-1 0 0 0 0,1-1 0 0 0,0 0 0 0 0,-1 0 0 0 0,1 0 0 0 0,0 0 0 0 0,-1 0 0 0 0,1-1 0 0 0,0 1 0 0 0,-1-1 0 0 0,1 0 0 0 0,0 0 0 0 0,-1 0 0 0 0,1-1 0 0 0,-1 0 0 0 0,0 1 0 0 0,0-1 0 0 0,1 0 0 0 0,3-4 0 0 0,-1 2-427 0 0,-1 0-1 0 0,1-1 1 0 0,-1 0 0 0 0,0 0-1 0 0,-1 0 1 0 0,1 0-1 0 0,-1-1 1 0 0,0 1-1 0 0,-1-1 1 0 0,1 0 0 0 0,-1 0-1 0 0,0-1 1 0 0,-1 1-1 0 0,1-1 1 0 0,1-10-1 0 0,5-9-2522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1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6273 0 0,'0'1'457'0'0,"1"0"-1"0"0,-1 0 0 0 0,1 1 1 0 0,-1-1-1 0 0,1 0 1 0 0,0 0-1 0 0,-1 0 0 0 0,1 0 1 0 0,0-1-1 0 0,0 1 0 0 0,0 0 1 0 0,0 0-1 0 0,0 0 1 0 0,0-1-1 0 0,0 1 0 0 0,0 0 1 0 0,2 0-1 0 0,28 15 360 0 0,-15-8-142 0 0,-12-6-590 0 0,-1 0 0 0 0,1 0 1 0 0,0 1-1 0 0,-1-1 0 0 0,0 1 0 0 0,1 0 1 0 0,-1 0-1 0 0,0 0 0 0 0,-1 1 0 0 0,1-1 0 0 0,0 1 1 0 0,-1-1-1 0 0,2 5 0 0 0,-3-5-62 0 0,0 0 0 0 0,-1 0 0 0 0,1 0-1 0 0,-1 1 1 0 0,0-1 0 0 0,0 0 0 0 0,0 0 0 0 0,0 0 0 0 0,0 0 0 0 0,-1 0 0 0 0,0 0-1 0 0,1 0 1 0 0,-1 0 0 0 0,0 0 0 0 0,0 0 0 0 0,-1-1 0 0 0,1 1 0 0 0,0 0 0 0 0,-3 3-1 0 0,-7 9-611 0 0,0 1 0 0 0,-26 26 0 0 0,-5 6-1716 0 0,42-47 2308 0 0,1-1 0 0 0,-1 1 1 0 0,0-1-1 0 0,1 1 1 0 0,-1-1-1 0 0,1 1 0 0 0,-1-1 1 0 0,0 1-1 0 0,1-1 1 0 0,-1 0-1 0 0,1 1 0 0 0,-1-1 1 0 0,1 0-1 0 0,-1 1 1 0 0,1-1-1 0 0,-1 0 0 0 0,1 0 1 0 0,0 0-1 0 0,-1 1 1 0 0,1-1-1 0 0,-1 0 0 0 0,1 0 1 0 0,0 0-1 0 0,-1 0 1 0 0,1 0-1 0 0,-1 0 0 0 0,1 0 1 0 0,0 0-1 0 0,-1 0 1 0 0,1 0-1 0 0,-1-1 0 0 0,1 1 1 0 0,27 1 448 0 0,-28-1-460 0 0,35 1-38 0 0,40-1 28 0 0,-70 0-654 0 0,1 0 1 0 0,-1-1-1 0 0,0 0 0 0 0,0 0 1 0 0,0-1-1 0 0,0 1 0 0 0,0-1 1 0 0,0 0-1 0 0,0-1 1 0 0,-1 1-1 0 0,6-4 0 0 0,-4 0-2859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1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5265 0 0,'0'-2'441'0'0,"1"0"0"0"0,-1 1-1 0 0,1-1 1 0 0,0 1 0 0 0,0-1 0 0 0,-1 1-1 0 0,1-1 1 0 0,0 1 0 0 0,0 0-1 0 0,0-1 1 0 0,1 1 0 0 0,-1 0 0 0 0,0 0-1 0 0,0 0 1 0 0,1 0 0 0 0,-1 0 0 0 0,1 0-1 0 0,1-1 1 0 0,0 1-136 0 0,0-1-1 0 0,1 1 1 0 0,-1 0-1 0 0,1 0 1 0 0,-1 1-1 0 0,1-1 1 0 0,-1 1 0 0 0,7-1-1 0 0,-6 1-230 0 0,0 1 1 0 0,1-1-1 0 0,-1 0 0 0 0,0 1 1 0 0,0 0-1 0 0,1 0 0 0 0,-1 0 1 0 0,0 1-1 0 0,0-1 0 0 0,0 1 1 0 0,0 0-1 0 0,-1 0 0 0 0,1 0 0 0 0,-1 1 1 0 0,5 3-1 0 0,-7-4-49 0 0,0 0 1 0 0,0 0-1 0 0,0 0 1 0 0,0 0-1 0 0,0 0 0 0 0,0 0 1 0 0,-1 0-1 0 0,1 0 0 0 0,-1 0 1 0 0,0 0-1 0 0,1 1 1 0 0,-1-1-1 0 0,0 0 0 0 0,0 0 1 0 0,-1 0-1 0 0,1 1 1 0 0,0-1-1 0 0,-1 0 0 0 0,1 0 1 0 0,-1 0-1 0 0,0 0 0 0 0,1 0 1 0 0,-1 0-1 0 0,0 0 1 0 0,-3 3-1 0 0,-3 9-512 0 0,-2-1 1 0 0,-15 20-1 0 0,10-15-363 0 0,13-17 800 0 0,0 0 0 0 0,0 0 0 0 0,0 0 0 0 0,1 0 0 0 0,-1 0 0 0 0,0 0-1 0 0,1 0 1 0 0,-1 0 0 0 0,1 0 0 0 0,0 0 0 0 0,-1 0 0 0 0,1 0 0 0 0,0 1 0 0 0,-1-1-1 0 0,1 0 1 0 0,0 0 0 0 0,0 0 0 0 0,0 0 0 0 0,0 1 0 0 0,0-1 0 0 0,0 0 0 0 0,0 0-1 0 0,1 0 1 0 0,-1 0 0 0 0,0 0 0 0 0,1 1 0 0 0,0 1 0 0 0,0-2 60 0 0,1 0 1 0 0,-1 0 0 0 0,1 1-1 0 0,0-1 1 0 0,-1 0 0 0 0,1 0-1 0 0,0 0 1 0 0,-1-1-1 0 0,1 1 1 0 0,0 0 0 0 0,0-1-1 0 0,0 1 1 0 0,0-1 0 0 0,0 1-1 0 0,2-1 1 0 0,5 1 60 0 0,0-1-1 0 0,0 0 1 0 0,0 0 0 0 0,-1-1-1 0 0,1 0 1 0 0,15-4 0 0 0,22-15-1091 0 0,-20 0-3307 0 0,-17 15 1812 0 0,13 13-1819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2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6545 0 0,'12'41'5179'0'0,"-8"-31"-4747"0"0,-1 0 0 0 0,0 1 1 0 0,0-1-1 0 0,-2 0 0 0 0,1 1 1 0 0,0 20-1 0 0,-9 25-1848 0 0,7-55 1372 0 0,0-1 1 0 0,1 1 0 0 0,-1-1-1 0 0,1 1 1 0 0,-1-1 0 0 0,0 1-1 0 0,1-1 1 0 0,-1 0 0 0 0,1 1-1 0 0,-1-1 1 0 0,1 0 0 0 0,-1 0-1 0 0,1 1 1 0 0,-1-1 0 0 0,1 0-1 0 0,0 0 1 0 0,-1 1 0 0 0,1-1-1 0 0,-1 0 1 0 0,1 0 0 0 0,-1 0-1 0 0,1 0 1 0 0,0 0 0 0 0,-1 0-1 0 0,1 0 1 0 0,-1 0 0 0 0,1 0 0 0 0,0-1-1 0 0,-1 1 1 0 0,1 0 0 0 0,-1 0-1 0 0,1 0 1 0 0,0-1 0 0 0,21-5-345 0 0,-16 3 219 0 0,-1 0 0 0 0,1 0-1 0 0,-1-1 1 0 0,0 0 0 0 0,0 0 0 0 0,-1 0 0 0 0,1 0-1 0 0,-1-1 1 0 0,0 0 0 0 0,0 0 0 0 0,0 0 0 0 0,0 0-1 0 0,-1 0 1 0 0,0-1 0 0 0,-1 0 0 0 0,1 1-1 0 0,-1-1 1 0 0,0 0 0 0 0,0 0 0 0 0,-1-1 0 0 0,0 1-1 0 0,0 0 1 0 0,0 0 0 0 0,-1-1 0 0 0,0-6 0 0 0,-3 69 7142 0 0,0-20-5956 0 0,3 40-1 0 0,0-67-1720 0 0,1 0-1 0 0,0 0 1 0 0,1 0 0 0 0,0 0-1 0 0,0 0 1 0 0,1-1 0 0 0,0 1-1 0 0,0-1 1 0 0,9 15 0 0 0,-7-16-1662 0 0,3-1-1688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2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5153 0 0,'5'1'11006'0'0,"24"18"-7840"0"0,-23-14-2981 0 0,-1 1 0 0 0,1 0-1 0 0,-1 1 1 0 0,0-1-1 0 0,0 1 1 0 0,-1 0-1 0 0,0 0 1 0 0,5 12-1 0 0,-8-16-220 0 0,0 1 0 0 0,-1-1 0 0 0,1 1 0 0 0,-1-1 0 0 0,0 1 0 0 0,0-1 0 0 0,0 1 0 0 0,0-1 0 0 0,0 1 0 0 0,-1-1 0 0 0,1 1 0 0 0,-1-1 0 0 0,0 1 0 0 0,0-1 0 0 0,-1 0 0 0 0,1 0 0 0 0,-1 1 0 0 0,1-1 0 0 0,-1 0 0 0 0,0 0 0 0 0,0-1 0 0 0,-3 4 0 0 0,-4 4-518 0 0,1-1 1 0 0,-1 0-1 0 0,-1-1 1 0 0,0 0-1 0 0,0 0 1 0 0,0-1-1 0 0,-1-1 1 0 0,-16 8 0 0 0,26-13 245 0 0,37-6 310 0 0,6-4 508 0 0,-35 6-461 0 0,1 1 1 0 0,-1 0 0 0 0,1 1-1 0 0,-1-1 1 0 0,1 1-1 0 0,0 1 1 0 0,0 0 0 0 0,0 0-1 0 0,15 2 1 0 0,-22-2-86 0 0,1 1-1 0 0,-1 0 1 0 0,0-1 0 0 0,1 1 0 0 0,-1 0 0 0 0,0 0 0 0 0,0 0 0 0 0,1 0 0 0 0,-1 0-1 0 0,0 0 1 0 0,0 0 0 0 0,0 0 0 0 0,0 1 0 0 0,0-1 0 0 0,-1 0 0 0 0,1 1-1 0 0,0-1 1 0 0,-1 0 0 0 0,2 3 0 0 0,-2-3-468 0 0,0 1 0 0 0,1-1 0 0 0,-1 0 0 0 0,0 0 0 0 0,0 0 0 0 0,0 1 0 0 0,0-1 0 0 0,0 0 0 0 0,0 1 0 0 0,0-1 0 0 0,-1 0 0 0 0,1 0 0 0 0,0 0 0 0 0,-1 1 0 0 0,0 0 0 0 0,0-2 361 0 0,0 0 1 0 0,1 0 0 0 0,-1 0 0 0 0,0 0 0 0 0,0 0 0 0 0,0 0 0 0 0,1 0-1 0 0,-1-1 1 0 0,0 1 0 0 0,0 0 0 0 0,0-1 0 0 0,1 1 0 0 0,-1 0 0 0 0,0-1-1 0 0,0 1 1 0 0,1-1 0 0 0,-2 0 0 0 0,-2 1-2693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2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5681 0 0,'0'-2'606'0'0,"1"0"-1"0"0,-1 0 1 0 0,1 0-1 0 0,-1 0 0 0 0,1 0 1 0 0,0 0-1 0 0,-1 0 1 0 0,1 0-1 0 0,0 0 1 0 0,1 0-1 0 0,1-3 0 0 0,4 7 3842 0 0,-1 15-3465 0 0,4 54-436 0 0,-2-7-3256 0 0,-1-87-341 0 0,-4 17 3246 0 0,0 0 0 0 0,0 0 1 0 0,0 0-1 0 0,1 1 0 0 0,6-9 0 0 0,-7 12-273 0 0,0 1 0 0 0,1 0 1 0 0,-1 0-1 0 0,0 1 0 0 0,1-1 0 0 0,-1 1 0 0 0,0-1 1 0 0,1 1-1 0 0,-1 0 0 0 0,1 0 0 0 0,-1 1 0 0 0,0-1 0 0 0,1 1 1 0 0,-1 0-1 0 0,6 1 0 0 0,18 2-5344 0 0,-19-7 3214 0 0,-6 1 1662 0 0,3-1-2308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41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22 5873 0 0,'-6'-21'4940'0'0,"6"21"-4853"0"0,0 0 0 0 0,0 0 1 0 0,0 0-1 0 0,0 0 0 0 0,0 0 0 0 0,-1 0 0 0 0,1 0 1 0 0,0 0-1 0 0,0 0 0 0 0,0 0 0 0 0,0 0 1 0 0,0 0-1 0 0,0 0 0 0 0,0 0 0 0 0,-1 0 0 0 0,1 0 1 0 0,0 0-1 0 0,0 0 0 0 0,0 0 0 0 0,0 0 0 0 0,0 0 1 0 0,-2 1 1133 0 0,2-1-1134 0 0,0 0 0 0 0,0 0 0 0 0,0 0 1 0 0,0 1-1 0 0,0-1 0 0 0,0 0 0 0 0,0 0 0 0 0,0 0 1 0 0,0 0-1 0 0,0 0 0 0 0,0 0 0 0 0,0 0 1 0 0,0 1-1 0 0,0-1 0 0 0,-11 36 7362 0 0,7-20-8082 0 0,4-15 636 0 0,-38 168 1193 0 0,35-153-1505 0 0,2 0 0 0 0,-1 0 0 0 0,2 0 0 0 0,0 1 0 0 0,1-1 0 0 0,1 0 0 0 0,0 0 0 0 0,8 25 0 0 0,-10-39-20 0 0,0-1 0 0 0,1 1 0 0 0,-1 0 0 0 0,1-1 0 0 0,-1 1 0 0 0,1-1 0 0 0,0 1 0 0 0,0-1 0 0 0,0 1 0 0 0,0-1 0 0 0,0 0 0 0 0,0 1 0 0 0,0-1 0 0 0,0 0 0 0 0,0 0 0 0 0,0 0 0 0 0,1 0 0 0 0,-1 0 0 0 0,0 0 0 0 0,1 0 0 0 0,-1 0 0 0 0,1-1 0 0 0,-1 1 0 0 0,1 0 0 0 0,-1-1 0 0 0,1 1 0 0 0,0-1 0 0 0,-1 0 0 0 0,1 1 0 0 0,0-1 0 0 0,-1 0 0 0 0,1 0 0 0 0,0 0 0 0 0,-1 0 0 0 0,1 0 0 0 0,0-1 0 0 0,-1 1 0 0 0,1-1 0 0 0,-1 1 0 0 0,1-1 0 0 0,0 1 0 0 0,-1-1 0 0 0,1 0 0 0 0,-1 1 0 0 0,0-1 0 0 0,3-2 0 0 0,14-10-3279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3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11 6521 0 0,'-5'-10'8961'0'0,"6"20"-3782"0"0,0 11-4665 0 0,-21 137-1111 0 0,20-158 557 0 0,0 0 1 0 0,0 0-1 0 0,0 0 0 0 0,1 0 1 0 0,-1-1-1 0 0,0 1 1 0 0,0 0-1 0 0,0 0 0 0 0,1 0 1 0 0,-1 0-1 0 0,0 0 1 0 0,0 0-1 0 0,0 0 1 0 0,1 0-1 0 0,-1 0 0 0 0,0 0 1 0 0,0 0-1 0 0,0 0 1 0 0,1 0-1 0 0,-1 0 0 0 0,0 0 1 0 0,0 0-1 0 0,0 0 1 0 0,1 0-1 0 0,-1 0 1 0 0,0 0-1 0 0,0 0 0 0 0,0 1 1 0 0,1-1-1 0 0,-1 0 1 0 0,0 0-1 0 0,0 0 0 0 0,0 0 1 0 0,0 0-1 0 0,0 0 1 0 0,1 1-1 0 0,-1-1 1 0 0,0 0-1 0 0,0 0 0 0 0,0 0 1 0 0,0 0-1 0 0,0 1 1 0 0,0-1-1 0 0,0 0 0 0 0,1 0 1 0 0,-1 0-1 0 0,0 1 1 0 0,0-1-1 0 0,0 0 0 0 0,0 0 1 0 0,0 0-1 0 0,0 1 1 0 0,0-1-1 0 0,0 0 1 0 0,0 0-1 0 0,0 0 0 0 0,0 1 1 0 0,18-24-200 0 0,-4 5 176 0 0,-12 17 50 0 0,-1 0 0 0 0,1 0 0 0 0,-1 1 0 0 0,1-1 1 0 0,0 0-1 0 0,-1 1 0 0 0,1-1 0 0 0,0 1 0 0 0,0 0 0 0 0,-1-1 1 0 0,1 1-1 0 0,0 0 0 0 0,0 0 0 0 0,-1 0 0 0 0,1 0 0 0 0,0 1 0 0 0,0-1 1 0 0,-1 0-1 0 0,4 2 0 0 0,33 18 652 0 0,-35-17-1034 0 0,0-1 0 0 0,1 0 0 0 0,-1 0 1 0 0,1 0-1 0 0,-1 0 0 0 0,1 0 0 0 0,-1-1 0 0 0,1 1 1 0 0,0-1-1 0 0,0 0 0 0 0,0 0 0 0 0,0-1 1 0 0,5 1-1 0 0,-8-1 153 0 0,-1 0 0 0 0,1 0 1 0 0,0-1-1 0 0,0 1 0 0 0,0 0 0 0 0,-1-1 1 0 0,1 1-1 0 0,0 0 0 0 0,0-1 1 0 0,-1 1-1 0 0,1-1 0 0 0,0 1 1 0 0,-1-1-1 0 0,1 1 0 0 0,-1-1 0 0 0,1 0 1 0 0,-1 1-1 0 0,1-1 0 0 0,-1 0 1 0 0,1 1-1 0 0,-1-1 0 0 0,1-1 0 0 0,3-21-1375 0 0,-4 16 1676 0 0,-1-1 0 0 0,0 1 0 0 0,0 0 0 0 0,-4-10 0 0 0,1 2 655 0 0,-15-18 10931 0 0,16 48-11529 0 0,1 0 1 0 0,0 1-1 0 0,0 22 0 0 0,-1 13-2314 0 0,2-43 473 0 0,0 1 1 0 0,-1-1 0 0 0,-5 16 0 0 0,7-23 1548 0 0,-1 0 0 0 0,1-1 0 0 0,-1 1 1 0 0,1 0-1 0 0,-1 0 0 0 0,0 0 0 0 0,1-1 0 0 0,-1 1 0 0 0,0 0 0 0 0,1-1 0 0 0,-1 1 0 0 0,0 0 1 0 0,0-1-1 0 0,0 1 0 0 0,1-1 0 0 0,-1 0 0 0 0,-2 1 0 0 0,-1 2-693 0 0,-4 4-2586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3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5449 0 0,'-1'-3'454'0'0,"1"1"0"0"0,0 0 0 0 0,0 0 0 0 0,1 0 0 0 0,-1-1 0 0 0,0 1-1 0 0,1 0 1 0 0,-1 0 0 0 0,1 0 0 0 0,0 0 0 0 0,0-1 0 0 0,0 1 0 0 0,0 0 0 0 0,0 1 0 0 0,0-1-1 0 0,0 0 1 0 0,1 0 0 0 0,-1 0 0 0 0,3-2 0 0 0,-2 3-189 0 0,0 0 0 0 0,0 0 0 0 0,0 0 0 0 0,0 0 0 0 0,0 1 0 0 0,0-1 0 0 0,0 0 0 0 0,0 1 0 0 0,0 0 0 0 0,1-1 0 0 0,-1 1 0 0 0,0 0 0 0 0,0 0 0 0 0,0 0 0 0 0,1 0 0 0 0,2 1 0 0 0,1 0-117 0 0,1 1 1 0 0,-1 0-1 0 0,0 0 0 0 0,0 1 1 0 0,1-1-1 0 0,-2 1 1 0 0,1 1-1 0 0,0-1 0 0 0,-1 1 1 0 0,1 0-1 0 0,8 8 0 0 0,-10-8-172 0 0,-1 1 0 0 0,1-1 0 0 0,-1 1 0 0 0,0 0-1 0 0,0 0 1 0 0,-1 0 0 0 0,1 0 0 0 0,1 7 0 0 0,2 7-3121 0 0,-2 1-4169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4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22 407 5481 0 0,'-16'19'5174'0'0,"11"-12"-2489"0"0,10-8 1433 0 0,13-10-2198 0 0,-8 13-1210 0 0,-9 0-692 0 0,-1-1 1 0 0,1 1 0 0 0,0 0 0 0 0,-1 0-1 0 0,0-1 1 0 0,1 1 0 0 0,-1 0-1 0 0,0 0 1 0 0,0 0 0 0 0,0-1 0 0 0,0 1-1 0 0,0 0 1 0 0,0 0 0 0 0,-2 3-1 0 0,2-2-36 0 0,-2 10-20 0 0,6-17 308 0 0,3-8 321 0 0,-7 12-574 0 0,0 0 1 0 0,0-1 0 0 0,0 1 0 0 0,0 0 0 0 0,0 0-1 0 0,0 0 1 0 0,0-1 0 0 0,0 1 0 0 0,1 0 0 0 0,-1 0 0 0 0,0-1-1 0 0,0 1 1 0 0,0 0 0 0 0,0 0 0 0 0,0 0 0 0 0,1 0 0 0 0,-1-1-1 0 0,0 1 1 0 0,0 0 0 0 0,0 0 0 0 0,1 0 0 0 0,-1 0 0 0 0,0 0-1 0 0,0 0 1 0 0,1 0 0 0 0,-1-1 0 0 0,0 1 0 0 0,0 0 0 0 0,0 0-1 0 0,1 0 1 0 0,-1 0 0 0 0,0 0 0 0 0,0 0 0 0 0,1 0-1 0 0,-1 0 1 0 0,0 0 0 0 0,0 0 0 0 0,1 0 0 0 0,-1 0 0 0 0,0 1-1 0 0,1-1 1 0 0,2 11 742 0 0,-6 18-291 0 0,-1-11-453 0 0,3-11 78 0 0,-2-8 922 0 0,5-12-750 0 0,0 1 1 0 0,1-1-1 0 0,6-12 0 0 0,1 2-158 0 0,2 1 0 0 0,1 0 0 0 0,0 1-1 0 0,2 0 1 0 0,0 1 0 0 0,24-24-1 0 0,14-18 206 0 0,-36 39-223 0 0,2 1-1 0 0,1 1 1 0 0,30-27 0 0 0,-39 40-60 0 0,1 0 1 0 0,0 0 0 0 0,0 1-1 0 0,0 0 1 0 0,1 1 0 0 0,0 1 0 0 0,0 0-1 0 0,0 1 1 0 0,17-4 0 0 0,-14 4-70 0 0,4-1-769 0 0,-7 4-4589 0 0,-27-17-8091 0 0,8 12 8723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5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 5201 0 0,'-1'-2'15701'0'0,"22"6"-12123"0"0,33 11-4006 0 0,-44-11 468 0 0,0 1 1 0 0,0 1-1 0 0,0-1 1 0 0,-1 2-1 0 0,0-1 1 0 0,0 2-1 0 0,8 7 1 0 0,-14-11-18 0 0,0 0 1 0 0,0 0-1 0 0,0 0 1 0 0,-1 0-1 0 0,0 0 1 0 0,0 1 0 0 0,0-1-1 0 0,0 1 1 0 0,-1-1-1 0 0,1 1 1 0 0,-1 0-1 0 0,0 0 1 0 0,-1-1-1 0 0,1 1 1 0 0,-1 0-1 0 0,0 0 1 0 0,0 0-1 0 0,-2 9 1 0 0,-3 10 58 0 0,0-1-1 0 0,-12 30 1 0 0,-3 12-3345 0 0,6-84-9685 0 0,14 11 7196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6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2 5881 0 0,'-1'-1'404'0'0,"1"1"-269"0"0,0 0 0 0 0,0 0-1 0 0,0 0 1 0 0,0 0 0 0 0,-1-1-1 0 0,1 1 1 0 0,0 0 0 0 0,0 0 0 0 0,0 0-1 0 0,-1 0 1 0 0,1 0 0 0 0,0 0-1 0 0,0 0 1 0 0,0 0 0 0 0,-1 0-1 0 0,1 0 1 0 0,0 0 0 0 0,0 0-1 0 0,0 0 1 0 0,-1 0 0 0 0,1 0-1 0 0,0 0 1 0 0,0 0 0 0 0,0 0 0 0 0,-1 0-1 0 0,1 1 1 0 0,-1 0 1077 0 0,1-1-1077 0 0,0 0-1 0 0,0 0 1 0 0,-1 0 0 0 0,1 0 0 0 0,0 1-1 0 0,0-1 1 0 0,0 0 0 0 0,0 0-1 0 0,0 0 1 0 0,0 1 0 0 0,0-1-1 0 0,0 0 1 0 0,0 0 0 0 0,0 1-1 0 0,0-1-79 0 0,0 1-1 0 0,0-1 1 0 0,0 1-1 0 0,0-1 1 0 0,0 1-1 0 0,0-1 0 0 0,0 0 1 0 0,1 1-1 0 0,-1-1 1 0 0,0 1-1 0 0,0-1 1 0 0,0 1-1 0 0,1-1 0 0 0,-1 0 1 0 0,0 1-1 0 0,1-1 1 0 0,-1 1-1 0 0,0-1 1 0 0,1 0-1 0 0,-1 1 0 0 0,0-1 1 0 0,1 0-1 0 0,-1 0 1 0 0,1 1-1 0 0,-1-1 1 0 0,0 0-1 0 0,1 0 0 0 0,-1 0 1 0 0,1 1-1 0 0,-1-1 1 0 0,1 0-1 0 0,-1 0 1 0 0,1 0-1 0 0,-1 0 0 0 0,1 0 1 0 0,14 2 255 0 0,-1-1 0 0 0,1 0 0 0 0,16-1 0 0 0,-18-1-72 0 0,1 1 1 0 0,-1 0-1 0 0,0 1 1 0 0,17 4-1 0 0,-28-2 17 0 0,-9 1-335 0 0,-7 2-111 0 0,-16 0 170 0 0,5-2-6 0 0,0 2 0 0 0,-34 12 1 0 0,53-16 60 0 0,1 0 0 0 0,-1 1 0 0 0,1 0 0 0 0,0 0 1 0 0,0 0-1 0 0,0 0 0 0 0,0 1 0 0 0,0 0 0 0 0,1 0 1 0 0,0 0-1 0 0,0 0 0 0 0,0 1 0 0 0,0-1 0 0 0,0 1 1 0 0,-4 10-1 0 0,7-13 8 0 0,0 0 0 0 0,0 0 1 0 0,1 0-1 0 0,-1 0 0 0 0,1 0 1 0 0,-1 0-1 0 0,1 1 0 0 0,0-1 1 0 0,0 0-1 0 0,0 0 0 0 0,0 0 1 0 0,0 1-1 0 0,0-1 0 0 0,1 0 1 0 0,-1 0-1 0 0,1 0 0 0 0,0 0 1 0 0,-1 0-1 0 0,3 4 0 0 0,-1-3 51 0 0,1 1-1 0 0,-1 0 0 0 0,1-1 0 0 0,0 0 1 0 0,0 1-1 0 0,0-1 0 0 0,1 0 1 0 0,-1-1-1 0 0,6 4 0 0 0,3 1 121 0 0,1 0 0 0 0,1 0-1 0 0,-1-2 1 0 0,28 8-1 0 0,-24-9-200 0 0,-1 0-1 0 0,1-2 0 0 0,0 0 0 0 0,0-1 1 0 0,21-1-1 0 0,-25-1-901 0 0,0 0 0 0 0,0-2 0 0 0,0 1 0 0 0,16-6 0 0 0,-15 1-2154 0 0,-7-2-2230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6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7634 0 0,'27'19'6458'0'0,"-24"-17"-6301"0"0,0 1 1 0 0,0-1-1 0 0,0 0 1 0 0,0 1-1 0 0,0-2 1 0 0,1 1-1 0 0,-1 0 1 0 0,1-1-1 0 0,-1 1 1 0 0,1-1-1 0 0,0 0 1 0 0,6 1-1 0 0,12 0-217 0 0,0-1 0 0 0,0-1 0 0 0,41-6 0 0 0,-51 4-782 0 0,0-1-1 0 0,0 0 1 0 0,0 0-1 0 0,20-10 0 0 0,-34 15 1140 0 0,-1 0-1 0 0,1 1 0 0 0,0 0 1 0 0,0-1-1 0 0,0 1 0 0 0,1 0 1 0 0,-1 0-1 0 0,1 0 0 0 0,-1 0 0 0 0,1 0 1 0 0,-1 5-1 0 0,-11 40 883 0 0,11-42-1195 0 0,2 0 0 0 0,-1 1 0 0 0,1-1 0 0 0,0 1 0 0 0,1 5 0 0 0,-1-10-135 0 0,0-1 0 0 0,0 0 0 0 0,1 1-1 0 0,-1-1 1 0 0,0 0 0 0 0,1 1 0 0 0,0-1 0 0 0,-1 0-1 0 0,1 0 1 0 0,-1 0 0 0 0,1 0 0 0 0,0 1 0 0 0,1 0 0 0 0,-1-1-106 0 0,0-1 0 0 0,-1 1 1 0 0,1-1-1 0 0,0 0 1 0 0,0 1-1 0 0,0-1 1 0 0,-1 0-1 0 0,1 0 1 0 0,0 1-1 0 0,0-1 1 0 0,0 0-1 0 0,0 0 1 0 0,-1 0-1 0 0,1 0 0 0 0,0 0 1 0 0,0 0-1 0 0,0 0 1 0 0,0 0-1 0 0,0-1 1 0 0,-1 1-1 0 0,1 0 1 0 0,0 0-1 0 0,0-1 1 0 0,0 0-1 0 0,8-2-4417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7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8586 0 0,'-3'7'876'0'0,"0"-1"1"0"0,1 1-1 0 0,0 0 1 0 0,0-1-1 0 0,0 1 0 0 0,1 0 1 0 0,-1 12-1 0 0,2-9-530 0 0,0 0-1 0 0,1 0 0 0 0,0-1 0 0 0,1 1 1 0 0,2 9-1 0 0,2-2-283 0 0,0 0 1 0 0,1-1 0 0 0,0 0 0 0 0,1 0-1 0 0,19 25 1 0 0,-26-38-39 0 0,0-1-1 0 0,0 0 0 0 0,1-1 1 0 0,-1 1-1 0 0,1 0 0 0 0,-1 0 1 0 0,1-1-1 0 0,0 1 1 0 0,0-1-1 0 0,0 1 0 0 0,0-1 1 0 0,0 0-1 0 0,0 0 0 0 0,0 0 1 0 0,0 0-1 0 0,0 0 1 0 0,1 0-1 0 0,-1 0 0 0 0,0-1 1 0 0,0 1-1 0 0,1-1 0 0 0,-1 0 1 0 0,0 0-1 0 0,5 0 1 0 0,-5-1-121 0 0,0 1 0 0 0,0-1 0 0 0,0 0 1 0 0,0-1-1 0 0,0 1 0 0 0,0 0 0 0 0,0 0 1 0 0,0-1-1 0 0,0 1 0 0 0,-1-1 0 0 0,1 0 1 0 0,-1 1-1 0 0,1-1 0 0 0,-1 0 0 0 0,0 0 1 0 0,1 0-1 0 0,-1 0 0 0 0,0 0 0 0 0,0 0 1 0 0,-1-1-1 0 0,1 1 0 0 0,0 0 0 0 0,-1 0 1 0 0,1-1-1 0 0,-1-2 0 0 0,1-1-629 0 0,0-1 1 0 0,-1 1-1 0 0,-1 0 0 0 0,1-1 0 0 0,-1 1 1 0 0,0-1-1 0 0,0 1 0 0 0,0 0 0 0 0,-1 0 1 0 0,0 0-1 0 0,-1 0 0 0 0,-4-10 0 0 0,5 13 651 0 0,1-1-1 0 0,-1 1 0 0 0,0 0 0 0 0,0 0 0 0 0,0 0 1 0 0,-1 0-1 0 0,1 0 0 0 0,-1 0 0 0 0,0 1 0 0 0,1-1 0 0 0,-1 1 1 0 0,0 0-1 0 0,-1 0 0 0 0,1 0 0 0 0,0 0 0 0 0,0 0 1 0 0,-1 1-1 0 0,1-1 0 0 0,-1 1 0 0 0,0 0 0 0 0,1 0 1 0 0,-7 0-1 0 0,9 0 236 0 0,0 1 0 0 0,0 0 0 0 0,0 0 0 0 0,-1 0 0 0 0,1 0 0 0 0,0 0 0 0 0,0 0 0 0 0,0 0 0 0 0,0 0 0 0 0,0 0 0 0 0,0 1 0 0 0,0-1 0 0 0,0 0 0 0 0,0 1 0 0 0,0-1 0 0 0,0 0 0 0 0,0 1 0 0 0,0-1 0 0 0,0 1 0 0 0,0 0 0 0 0,0-1 0 0 0,0 1 0 0 0,1 0 0 0 0,-1 0 0 0 0,0-1 0 0 0,0 1 0 0 0,1 0 0 0 0,-1 0 0 0 0,1 0 0 0 0,-1 0 0 0 0,1 0 0 0 0,-1 0 0 0 0,1 0 0 0 0,-1 0 0 0 0,1 0 0 0 0,0 0 0 0 0,-1 0 0 0 0,1 0 0 0 0,0 0 0 0 0,0 0 0 0 0,0 0 0 0 0,0 0 0 0 0,0 2 0 0 0,1-1 189 0 0,-1 1 0 0 0,1-1 0 0 0,0 1 0 0 0,0-1-1 0 0,0 0 1 0 0,0 1 0 0 0,1-1 0 0 0,-1 0 0 0 0,1 0 0 0 0,-1 0 0 0 0,1 0 0 0 0,0 0 0 0 0,-1 0-1 0 0,1 0 1 0 0,0-1 0 0 0,0 1 0 0 0,4 1 0 0 0,1 1 39 0 0,0 0 0 0 0,1-1 0 0 0,0 0 0 0 0,0 0 0 0 0,0-1 0 0 0,12 2 0 0 0,-11-3-607 0 0,-1 0-1 0 0,0-1 1 0 0,0 0-1 0 0,0 0 1 0 0,1-1 0 0 0,12-3-1 0 0,-16 3-375 0 0,1-1 1 0 0,0 0-1 0 0,0 0 0 0 0,-1 0 0 0 0,1-1 0 0 0,-1 1 0 0 0,0-1 0 0 0,0-1 1 0 0,0 1-1 0 0,0-1 0 0 0,-1 0 0 0 0,1 0 0 0 0,-1 0 0 0 0,0-1 0 0 0,0 1 1 0 0,0-1-1 0 0,-1 0 0 0 0,0 0 0 0 0,0 0 0 0 0,0-1 0 0 0,3-7 0 0 0,-5-10 4142 0 0,-5 38 47 0 0,-22 75 943 0 0,12-45-4476 0 0,3 0 0 0 0,-7 52-1 0 0,14-80-1436 0 0,2-8-1050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7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8570 0 0,'-2'7'1634'0'0,"0"-1"-1"0"0,1 1 1 0 0,-1 0 0 0 0,1-1 0 0 0,1 10-1 0 0,0-11-1175 0 0,0-1 0 0 0,0 1 0 0 0,1 0 0 0 0,0 0-1 0 0,0-1 1 0 0,0 1 0 0 0,3 6 0 0 0,-2-7-428 0 0,-1-1 0 0 0,1 0 1 0 0,0 0-1 0 0,0-1 0 0 0,0 1 0 0 0,0 0 1 0 0,1-1-1 0 0,-1 1 0 0 0,1-1 1 0 0,-1 0-1 0 0,1 1 0 0 0,0-1 0 0 0,0-1 1 0 0,0 1-1 0 0,0 0 0 0 0,0-1 1 0 0,0 1-1 0 0,0-1 0 0 0,1 0 0 0 0,-1 0 1 0 0,0-1-1 0 0,1 1 0 0 0,-1 0 1 0 0,1-1-1 0 0,3 0 0 0 0,-1 0-305 0 0,0 0-1 0 0,1 0 0 0 0,-1-1 1 0 0,0 0-1 0 0,0 0 0 0 0,0 0 0 0 0,11-5 1 0 0,-11 4-659 0 0,-1-1 0 0 0,1 0 0 0 0,-1 0 0 0 0,0-1 0 0 0,0 1 1 0 0,0-1-1 0 0,-1 0 0 0 0,1-1 0 0 0,-1 1 0 0 0,0-1 0 0 0,0 1 0 0 0,6-11 0 0 0,1-7-4301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7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7898 0 0,'22'31'8824'0'0,"21"1"-3882"0"0,-34-26-4546 0 0,1 0 0 0 0,-1 1 1 0 0,8 8-1 0 0,-15-14-360 0 0,-1 0-1 0 0,0 1 1 0 0,0-1 0 0 0,0 1-1 0 0,0-1 1 0 0,0 1 0 0 0,0-1-1 0 0,0 1 1 0 0,-1 0 0 0 0,1-1-1 0 0,0 1 1 0 0,-1 0 0 0 0,1-1-1 0 0,-1 1 1 0 0,0 0 0 0 0,0 0-1 0 0,0 0 1 0 0,0-1 0 0 0,0 1-1 0 0,0 3 1 0 0,-1-1-20 0 0,0 0 0 0 0,-1 0 0 0 0,1 0 0 0 0,-1 0 0 0 0,0 0 0 0 0,0-1 0 0 0,0 1 0 0 0,-5 6 0 0 0,-3 2-461 0 0,-1-1 1 0 0,0 0-1 0 0,-21 16 0 0 0,-16-1-2573 0 0,37-21 1959 0 0,14-5 603 0 0,7-2 808 0 0,-1 1 0 0 0,1 1-1 0 0,-1 0 1 0 0,1 0 0 0 0,0 0-1 0 0,-1 1 1 0 0,17 4 0 0 0,19 2-26 0 0,-27-6-436 0 0,40 1-560 0 0,-55-2 21 0 0,1-1-1 0 0,0 1 1 0 0,-1-1-1 0 0,1 0 0 0 0,-1 0 1 0 0,1 0-1 0 0,5-4 1 0 0,-2-2-3661 0 0,-2-4-2205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8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7490 0 0,'-1'1'408'0'0,"0"0"1"0"0,0 0 0 0 0,0 0 0 0 0,0 1 0 0 0,0-1-1 0 0,1 0 1 0 0,-1 0 0 0 0,0 1 0 0 0,1-1 0 0 0,-1 0-1 0 0,1 1 1 0 0,-1-1 0 0 0,1 1 0 0 0,-1-1 0 0 0,1 1-1 0 0,0-1 1 0 0,0 1 0 0 0,0-1 0 0 0,0 0 0 0 0,0 1-1 0 0,0 2 1 0 0,1-2-76 0 0,0 1 1 0 0,0 0-1 0 0,0 0 0 0 0,1 0 0 0 0,-1-1 0 0 0,0 1 0 0 0,1 0 0 0 0,0-1 0 0 0,0 0 1 0 0,2 3-1 0 0,3 3 55 0 0,1-1 0 0 0,1 0 0 0 0,-1 0-1 0 0,17 9 1 0 0,-7-6-60 0 0,-11-6-228 0 0,1 0 0 0 0,-1 0 0 0 0,0 0 0 0 0,0 1 0 0 0,0 0 1 0 0,-1 1-1 0 0,7 7 0 0 0,-13-12-97 0 0,1 0 1 0 0,-1 0 0 0 0,0 1 0 0 0,1-1-1 0 0,-1 0 1 0 0,0 1 0 0 0,0-1 0 0 0,0 0 0 0 0,0 0-1 0 0,0 1 1 0 0,0-1 0 0 0,-1 0 0 0 0,1 1-1 0 0,0-1 1 0 0,-1 0 0 0 0,1 0 0 0 0,-1 1-1 0 0,1-1 1 0 0,-1 0 0 0 0,1 0 0 0 0,-1 0-1 0 0,0 0 1 0 0,0 0 0 0 0,0 0 0 0 0,1 0-1 0 0,-1 0 1 0 0,0 0 0 0 0,-2 1 0 0 0,-29 26-822 0 0,32-28 813 0 0,-38 25-1056 0 0,28-19 752 0 0,0 0 0 0 0,1 1 0 0 0,-1 0 0 0 0,1 0 0 0 0,-10 11 0 0 0,19-17 338 0 0,-1 0 0 0 0,1 0 1 0 0,0 0-1 0 0,-1 0 0 0 0,1 0 0 0 0,0 0 0 0 0,0 0 1 0 0,0 0-1 0 0,-1 0 0 0 0,1 0 0 0 0,0 0 1 0 0,0 0-1 0 0,1 0 0 0 0,-1 0 0 0 0,0 0 1 0 0,0 0-1 0 0,0 0 0 0 0,1 0 0 0 0,-1-1 0 0 0,0 1 1 0 0,1 0-1 0 0,-1 0 0 0 0,1 0 0 0 0,-1 0 1 0 0,1 0-1 0 0,-1-1 0 0 0,1 1 0 0 0,0 0 1 0 0,-1 0-1 0 0,1-1 0 0 0,0 1 0 0 0,0-1 0 0 0,-1 1 1 0 0,1-1-1 0 0,0 1 0 0 0,0-1 0 0 0,2 1 1 0 0,33 20 1281 0 0,-29-19-1305 0 0,89 34 1406 0 0,-83-32-2036 0 0,-1-1-1 0 0,1 0 0 0 0,-1-1 0 0 0,1 0 1 0 0,23 0-1 0 0,-34-2 195 0 0,0-1-1 0 0,0 1 1 0 0,0 0 0 0 0,-1-1 0 0 0,1 0-1 0 0,0 1 1 0 0,-1-1 0 0 0,1 0 0 0 0,0 0-1 0 0,-1 0 1 0 0,1 0 0 0 0,-1 0 0 0 0,1 0-1 0 0,-1 0 1 0 0,0 0 0 0 0,1-1-1 0 0,-1 1 1 0 0,0 0 0 0 0,0-1 0 0 0,0 1-1 0 0,0-1 1 0 0,0 0 0 0 0,0 1 0 0 0,-1-1-1 0 0,1 0 1 0 0,0 1 0 0 0,-1-1 0 0 0,1 0-1 0 0,-1 0 1 0 0,0 1 0 0 0,0-3 0 0 0,5-12-3297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4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32 12291 0 0,'-6'8'851'0'0,"1"0"0"0"0,0 0 0 0 0,0 0 1 0 0,1 1-1 0 0,0-1 0 0 0,1 1 0 0 0,0 0 1 0 0,-3 14-1 0 0,1 3 8 0 0,-1 44 1 0 0,1-5 625 0 0,5-63-1398 0 0,0 0 0 0 0,-1 0 0 0 0,1 0 0 0 0,0 0 0 0 0,-1 0 0 0 0,0 0 0 0 0,1 0 0 0 0,-1 0 0 0 0,0-1 0 0 0,-2 4 0 0 0,-2-6 396 0 0,0-13-367 0 0,2 1-168 0 0,2 1 1 0 0,0-1-1 0 0,0 0 0 0 0,1 0 1 0 0,1 0-1 0 0,0 0 1 0 0,1 0-1 0 0,0 1 0 0 0,1-1 1 0 0,1 1-1 0 0,0-1 0 0 0,0 1 1 0 0,1 0-1 0 0,1 1 0 0 0,0-1 1 0 0,0 1-1 0 0,1 0 1 0 0,1 1-1 0 0,0-1 0 0 0,16-15 1 0 0,-21 23 54 0 0,0 1 0 0 0,0 0 0 0 0,0 0 0 0 0,0 0 0 0 0,1 0 0 0 0,-1 0 0 0 0,1 1 0 0 0,-1-1 0 0 0,1 1 0 0 0,0 0 0 0 0,-1 0 0 0 0,1 0 0 0 0,0 1 0 0 0,0 0 0 0 0,-1-1 0 0 0,1 1 0 0 0,0 0 0 0 0,0 1 0 0 0,0-1 0 0 0,-1 1 0 0 0,1 0 0 0 0,0-1 0 0 0,0 2 0 0 0,-1-1 0 0 0,1 0 0 0 0,-1 1 0 0 0,1 0 0 0 0,-1-1 0 0 0,0 1 0 0 0,0 1 0 0 0,0-1 0 0 0,0 0 0 0 0,0 1 0 0 0,0-1 0 0 0,-1 1 0 0 0,4 3 0 0 0,-2 0 45 0 0,1-1-1 0 0,-1 1 1 0 0,0 0-1 0 0,0 0 1 0 0,-1 0-1 0 0,1 0 1 0 0,-1 1 0 0 0,-1-1-1 0 0,1 1 1 0 0,-1 0-1 0 0,-1 0 1 0 0,1-1 0 0 0,-1 1-1 0 0,0 0 1 0 0,0 1-1 0 0,-1-1 1 0 0,0 0-1 0 0,-1 0 1 0 0,0 7 0 0 0,-2-4 4 0 0,0-1 0 0 0,-1 1 0 0 0,0-1-1 0 0,0 0 1 0 0,-1 0 0 0 0,0 0 0 0 0,-1-1 0 0 0,-8 11 0 0 0,-7 4 84 0 0,-31 28-1 0 0,11-13-8 0 0,40-37-132 0 0,0-1 0 0 0,1 1-1 0 0,-1-1 1 0 0,0 0 0 0 0,1 1 0 0 0,-1-1 0 0 0,1 1-1 0 0,-1-1 1 0 0,1 1 0 0 0,-1 0 0 0 0,1-1 0 0 0,-1 1-1 0 0,1 0 1 0 0,-1-1 0 0 0,1 1 0 0 0,0 0-1 0 0,-1-1 1 0 0,1 1 0 0 0,0 0 0 0 0,0 0 0 0 0,-1 0-1 0 0,1-1 1 0 0,0 1 0 0 0,0 0 0 0 0,0 0 0 0 0,0-1-1 0 0,0 1 1 0 0,0 0 0 0 0,0 0 0 0 0,0 0-1 0 0,1-1 1 0 0,-1 1 0 0 0,0 0 0 0 0,0 0 0 0 0,1-1-1 0 0,-1 1 1 0 0,0 0 0 0 0,1-1 0 0 0,-1 1 0 0 0,1 0-1 0 0,-1-1 1 0 0,1 1 0 0 0,-1 0 0 0 0,1-1-1 0 0,-1 1 1 0 0,1-1 0 0 0,0 1 0 0 0,-1-1 0 0 0,1 1-1 0 0,0-1 1 0 0,-1 0 0 0 0,1 1 0 0 0,0-1 0 0 0,0 0-1 0 0,0 1 1 0 0,4 0-17 0 0,-1 0 0 0 0,0 0 1 0 0,0 0-1 0 0,1 0 0 0 0,-1 0 0 0 0,1-1 1 0 0,-1 0-1 0 0,8-1 0 0 0,62-15 1245 0 0,-57 11-2314 0 0,-1 0 1 0 0,0-2-1 0 0,0 0 1 0 0,28-17-1 0 0,-38 20 719 0 0,0 1-1 0 0,0-1 0 0 0,0-1 1 0 0,-1 1-1 0 0,0-1 0 0 0,0 0 1 0 0,0-1-1 0 0,-1 1 1 0 0,1-1-1 0 0,-1 1 0 0 0,-1-1 1 0 0,1-1-1 0 0,-1 1 1 0 0,0 0-1 0 0,0-1 0 0 0,-1 1 1 0 0,0-1-1 0 0,0 0 1 0 0,-1 0-1 0 0,0 0 0 0 0,0 0 1 0 0,0 0-1 0 0,-1 0 1 0 0,0 0-1 0 0,-2-10 0 0 0,1 9 955 0 0,-1 1-1 0 0,-1-1 0 0 0,0 0 0 0 0,0 1 0 0 0,0-1 1 0 0,-1 1-1 0 0,0 0 0 0 0,-9-11 0 0 0,10 13 243 0 0,3 5-748 0 0,0 0-1 0 0,-1 0 1 0 0,1-1-1 0 0,0 1 1 0 0,0 0-1 0 0,0 0 1 0 0,0-1-1 0 0,-1 1 1 0 0,1 0-1 0 0,0 0 1 0 0,0-1-1 0 0,0 1 1 0 0,0 0-1 0 0,0 0 1 0 0,0-1-1 0 0,0 1 1 0 0,0 0-1 0 0,0 0 1 0 0,0-1-1 0 0,0 1 1 0 0,0 0-1 0 0,0-1 1 0 0,0 1-1 0 0,0 0 1 0 0,0 0-1 0 0,0-1 1 0 0,0 1-1 0 0,1 0 1 0 0,-1 0-1 0 0,0-1 1 0 0,0 1-1 0 0,0 0 1 0 0,0 0-1 0 0,0-1 1 0 0,1 1-1 0 0,-1 0 1 0 0,0 0-1 0 0,1-1 1 0 0,12-2 1083 0 0,14 3-521 0 0,-15 1-568 0 0,0 2 0 0 0,1-1 0 0 0,-2 1-1 0 0,1 1 1 0 0,21 10 0 0 0,-1 8-3799 0 0,-39-17-2610 0 0,-23 1 4441 0 0,24-5 1569 0 0,-3 1 755 0 0,-1 1-1 0 0,1 0 0 0 0,0 0 0 0 0,0 1 1 0 0,0 1-1 0 0,1-1 0 0 0,-15 11 0 0 0,20-13-121 0 0,1 0-1 0 0,-1 0 1 0 0,1-1 0 0 0,0 1-1 0 0,0 1 1 0 0,0-1-1 0 0,0 0 1 0 0,0 0 0 0 0,1 1-1 0 0,-1-1 1 0 0,0 1-1 0 0,1-1 1 0 0,0 1-1 0 0,0 0 1 0 0,0 0 0 0 0,0-1-1 0 0,0 1 1 0 0,0 0-1 0 0,1 0 1 0 0,-1 0 0 0 0,1 0-1 0 0,0 0 1 0 0,0 0-1 0 0,0 0 1 0 0,0 0-1 0 0,1 0 1 0 0,-1-1 0 0 0,1 1-1 0 0,1 5 1 0 0,0-6-239 0 0,-1 0 0 0 0,0 0 0 0 0,1-1 0 0 0,-1 1 0 0 0,1 0 0 0 0,0-1 0 0 0,-1 1 0 0 0,1-1 0 0 0,0 0 0 0 0,0 1 0 0 0,0-1 0 0 0,0 0 0 0 0,0 0 0 0 0,0-1 1 0 0,0 1-1 0 0,1 0 0 0 0,-1-1 0 0 0,0 1 0 0 0,0-1 0 0 0,0 1 0 0 0,1-1 0 0 0,-1 0 0 0 0,0 0 0 0 0,1 0 0 0 0,-1-1 0 0 0,0 1 0 0 0,0 0 0 0 0,3-1 0 0 0,6-1-677 0 0,0 0 1 0 0,0-1-1 0 0,0 0 0 0 0,14-7 1 0 0,-16 6-1147 0 0,0 0 0 0 0,0 0 0 0 0,-1-1 0 0 0,0-1 0 0 0,10-7 0 0 0,3-13-670 0 0,-19 22 2569 0 0,0 0-1 0 0,-1 0 1 0 0,1 0-1 0 0,-1 0 1 0 0,0 0-1 0 0,1-7 1 0 0,-1-2-132 0 0,3-12 10535 0 0,-7 42-8420 0 0,-1 12-1771 0 0,-38 305 290 0 0,43-307-1788 0 0,0-26 1089 0 0,-1-1 0 0 0,0 1 0 0 0,1-1 0 0 0,-1 1 0 0 0,0-1 0 0 0,1 0 0 0 0,-1 1 0 0 0,1-1 0 0 0,-1 0 0 0 0,1 1 0 0 0,-1-1 0 0 0,1 0 0 0 0,-1 1 0 0 0,1-1 0 0 0,-1 0 0 0 0,1 0 0 0 0,0 0 0 0 0,-1 0 0 0 0,1 0 0 0 0,-1 1 0 0 0,1-1 0 0 0,-1 0 0 0 0,1 0 0 0 0,0 0 0 0 0,-1-1 0 0 0,1 1 0 0 0,-1 0 0 0 0,1 0 0 0 0,-1 0 0 0 0,1 0 0 0 0,0 0 0 0 0,-1-1 0 0 0,1 1 0 0 0,-1 0 1 0 0,1-1-1 0 0,-1 1 0 0 0,1 0 0 0 0,-1-1 0 0 0,1 0 0 0 0,-1 1 42 0 0,0 0 0 0 0,0 0 0 0 0,1 0 0 0 0,-1 0 0 0 0,0 0 0 0 0,0 0 0 0 0,0-1 0 0 0,0 1 0 0 0,0 0 0 0 0,0 0 0 0 0,1 0 0 0 0,-1 0 0 0 0,0 0 0 0 0,0 0 0 0 0,0 0 0 0 0,0 0 0 0 0,0 0 0 0 0,0 0 0 0 0,1 0 0 0 0,-1 0 0 0 0,0 0 0 0 0,0 0 0 0 0,0 0 0 0 0,0 0 0 0 0,1 0 0 0 0,-1 0 0 0 0,0 0 0 0 0,0 0 0 0 0,0 0 0 0 0,0 0 0 0 0,0 0 0 0 0,1 0 0 0 0,-1 0 0 0 0,0 0 0 0 0,0 0 0 0 0,0 0 0 0 0,0 1 0 0 0,0-1 0 0 0,0 0 0 0 0,0 0 0 0 0,1 0 0 0 0,-1 0 0 0 0,0 0 0 0 0,0 0 0 0 0,0 0 0 0 0,0 1 0 0 0,0-1 0 0 0,0 0 0 0 0,0 0 0 0 0,0 0 0 0 0,0 0 0 0 0,0 0 0 0 0,0 1 0 0 0,0-1 0 0 0,0 0 0 0 0,-3 13-78 0 0,-10 12 1150 0 0,0-10 325 0 0,8-10-812 0 0,0 0-1 0 0,0 1 1 0 0,1 0 0 0 0,0 0 0 0 0,0 1 0 0 0,-5 9 0 0 0,9-14-526 0 0,-1 0-1 0 0,1 0 1 0 0,-1 0-1 0 0,1 0 0 0 0,0 0 1 0 0,0 0-1 0 0,0 1 1 0 0,0-1-1 0 0,0 0 1 0 0,0 0-1 0 0,0 0 1 0 0,1 0-1 0 0,-1 0 1 0 0,1 0-1 0 0,0 0 0 0 0,0 0 1 0 0,-1 0-1 0 0,1 0 1 0 0,0 0-1 0 0,1-1 1 0 0,-1 1-1 0 0,0 0 1 0 0,0-1-1 0 0,1 1 1 0 0,-1 0-1 0 0,1-1 0 0 0,-1 0 1 0 0,3 2-1 0 0,2 1-33 0 0,1 0-1 0 0,-1 0 0 0 0,0 0 1 0 0,1-1-1 0 0,0-1 0 0 0,0 1 1 0 0,0-1-1 0 0,0 0 0 0 0,0 0 0 0 0,0-1 1 0 0,10 1-1 0 0,15 0-514 0 0,39-2-1 0 0,-55-1-117 0 0,29-1-3727 0 0,-1-7-3455 0 0,-13 0-187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8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7386 0 0,'-6'16'3389'0'0,"1"0"0"0"0,-6 30 1 0 0,5-9-2162 0 0,-2 48 1 0 0,8-83-1233 0 0,0 1 0 0 0,0-1 0 0 0,0 0 0 0 0,0 0 1 0 0,0 1-1 0 0,0-1 0 0 0,1 0 0 0 0,-1 0 0 0 0,1 1 0 0 0,-1-1 0 0 0,1 0 1 0 0,0 0-1 0 0,0 0 0 0 0,0 0 0 0 0,0 0 0 0 0,0 0 0 0 0,0 0 0 0 0,1 0 1 0 0,-1-1-1 0 0,1 1 0 0 0,-1 0 0 0 0,4 2 0 0 0,-2-3-51 0 0,-1 0-1 0 0,0 0 1 0 0,0-1 0 0 0,1 1-1 0 0,-1-1 1 0 0,0 0 0 0 0,1 1-1 0 0,-1-1 1 0 0,1 0 0 0 0,-1 0-1 0 0,0 0 1 0 0,1-1 0 0 0,-1 1-1 0 0,1-1 1 0 0,-1 1 0 0 0,0-1-1 0 0,0 0 1 0 0,1 0 0 0 0,-1 0-1 0 0,0 0 1 0 0,0 0 0 0 0,3-2-1 0 0,0 0-496 0 0,0 0-1 0 0,0-1 1 0 0,0 0-1 0 0,0 0 1 0 0,0-1-1 0 0,-1 1 1 0 0,1-1-1 0 0,-1 0 1 0 0,6-9-1 0 0,-2-1-1138 0 0,-1 0-1 0 0,8-20 0 0 0,15-30 2806 0 0,-33 74 4818 0 0,1 16-2682 0 0,0 5-1772 0 0,-4-2-991 0 0,-10 59 942 0 0,15-79-1915 0 0,0 0 1 0 0,1-1-1 0 0,0 1 1 0 0,1 0-1 0 0,-1 0 1 0 0,1-1-1 0 0,1 1 1 0 0,3 12-1 0 0,6-3-6445 0 0,3-1 726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9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20 9666 0 0,'11'-6'8537'0'0,"14"-2"-5431"0"0,-20 7-2348 0 0,-1 0-662 0 0,0 0 0 0 0,0 0-1 0 0,-1 0 1 0 0,1 1-1 0 0,0 0 1 0 0,0 0-1 0 0,0 0 1 0 0,0 0-1 0 0,0 1 1 0 0,-1-1 0 0 0,1 1-1 0 0,0 0 1 0 0,0 0-1 0 0,-1 0 1 0 0,1 1-1 0 0,-1-1 1 0 0,1 1 0 0 0,-1 0-1 0 0,0 0 1 0 0,1 0-1 0 0,-1 0 1 0 0,0 1-1 0 0,0-1 1 0 0,-1 1-1 0 0,1 0 1 0 0,-1 0 0 0 0,4 4-1 0 0,-3-3-67 0 0,0 0 0 0 0,-1 0-1 0 0,1 1 1 0 0,-1-1 0 0 0,0 1 0 0 0,-1-1-1 0 0,1 1 1 0 0,-1 0 0 0 0,1-1 0 0 0,-1 1-1 0 0,-1 0 1 0 0,1 0 0 0 0,-1 0 0 0 0,0 0-1 0 0,0 0 1 0 0,0 0 0 0 0,-1 0-1 0 0,0 0 1 0 0,0 0 0 0 0,0-1 0 0 0,-2 7-1 0 0,-3 2-243 0 0,-1-1 0 0 0,0 1-1 0 0,-1-1 1 0 0,0 0 0 0 0,-1-1-1 0 0,0 0 1 0 0,-1 0 0 0 0,-13 11-1 0 0,-7 3-2339 0 0,-59 36-1 0 0,131-64 6955 0 0,-19 2-3917 0 0,0 1 0 0 0,40 6-1 0 0,-41 0 521 0 0,-18-4-1615 0 0,0-1-1 0 0,0 0 1 0 0,0 0-1 0 0,0 0 1 0 0,0 0-1 0 0,0-1 1 0 0,0 1-1 0 0,5-1 1 0 0,-8-1 153 0 0,1 1 0 0 0,-1-1-1 0 0,0 1 1 0 0,1-1 0 0 0,-1 0 0 0 0,0 0 0 0 0,0 1-1 0 0,1-1 1 0 0,-1 0 0 0 0,0 0 0 0 0,0 0 0 0 0,0 0 0 0 0,0 0-1 0 0,0-1 1 0 0,0 1 0 0 0,0 0 0 0 0,0 0 0 0 0,-1-1-1 0 0,1 1 1 0 0,0 0 0 0 0,-1-1 0 0 0,1 1 0 0 0,-1 0-1 0 0,0-1 1 0 0,1 1 0 0 0,-1-1 0 0 0,0-2 0 0 0,1-5 144 0 0,0 0 0 0 0,0 0 0 0 0,-1 0-1 0 0,0-1 1 0 0,-1 1 0 0 0,-3-14 0 0 0,-1-25 3054 0 0,8 38 3988 0 0,2 18-2071 0 0,4 15-1702 0 0,-7-2-2507 0 0,-1-1 1 0 0,-1 0-1 0 0,-1 0 0 0 0,-5 33 0 0 0,-2 36-2216 0 0,48-116 531 0 0,12-5 929 0 0,-20 14-1807 0 0,-2-3-3883 0 0,-30 21 5833 0 0,1-1-1 0 0,-1 1 1 0 0,1-1-1 0 0,0 0 1 0 0,-1 1 0 0 0,1-1-1 0 0,-1 0 1 0 0,0 0 0 0 0,1 1-1 0 0,-1-1 1 0 0,0 0-1 0 0,1 0 1 0 0,-1 1 0 0 0,0-1-1 0 0,0 0 1 0 0,1 0 0 0 0,-1 0-1 0 0,0 0 1 0 0,0 1-1 0 0,0-1 1 0 0,0 0 0 0 0,0 0-1 0 0,-1 0 1 0 0,1 0 0 0 0,0 1-1 0 0,0-1 1 0 0,0 0 0 0 0,-1-1-1 0 0,0-5-1157 0 0,5-6-2805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9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 9282 0 0,'0'3'9734'0'0,"-4"16"-5840"0"0,-5 8-2772 0 0,-18 37 0 0 0,19-48-1635 0 0,-1 0 0 0 0,0 0-1 0 0,-17 19 1 0 0,9-23-2569 0 0,25-22-855 0 0,-6 9 3985 0 0,1-1 0 0 0,0 1 0 0 0,-1 0 0 0 0,1 0 1 0 0,0 0-1 0 0,0 0 0 0 0,0 0 0 0 0,0 1 0 0 0,0-1 0 0 0,0 1 0 0 0,0 0 0 0 0,0 0 0 0 0,0 0 0 0 0,5 1 0 0 0,47 14 1296 0 0,-47-12-1479 0 0,0 0 1 0 0,1 0-1 0 0,0-1 0 0 0,-1-1 0 0 0,17 2 0 0 0,-23-3-176 0 0,1 0-1 0 0,-1 0 0 0 0,1-1 1 0 0,-1 1-1 0 0,1-1 0 0 0,-1 0 1 0 0,1 0-1 0 0,-1 0 1 0 0,0 0-1 0 0,0 0 0 0 0,1 0 1 0 0,-1 0-1 0 0,0-1 0 0 0,0 1 1 0 0,0-1-1 0 0,0 0 0 0 0,0 1 1 0 0,-1-1-1 0 0,1 0 1 0 0,-1 0-1 0 0,1 0 0 0 0,-1 0 1 0 0,1-1-1 0 0,0-2 0 0 0,3-6-832 0 0,0 1-1 0 0,-1-1 0 0 0,3-15 1 0 0,-4 18 1085 0 0,-1-1 1 0 0,-1 0-1 0 0,0 0 1 0 0,0 0-1 0 0,-1 0 1 0 0,0 0-1 0 0,0 0 1 0 0,-3-13-1 0 0,3 23 211 0 0,0-1 0 0 0,0 0 0 0 0,0 0-1 0 0,0 1 1 0 0,0-1 0 0 0,-1 0 0 0 0,1 0 0 0 0,0 1-1 0 0,0-1 1 0 0,0 0 0 0 0,-1 0 0 0 0,1 1 0 0 0,0-1-1 0 0,0 0 1 0 0,0 0 0 0 0,-1 0 0 0 0,1 0 0 0 0,0 1-1 0 0,0-1 1 0 0,-1 0 0 0 0,1 0 0 0 0,0 0 0 0 0,-1 0 0 0 0,1 0-1 0 0,0 0 1 0 0,0 0 0 0 0,-1 0 0 0 0,1 0 0 0 0,0 0-1 0 0,-1 0 1 0 0,1 0 0 0 0,0 0 0 0 0,0 0 0 0 0,-1 0-1 0 0,1 0 1 0 0,0 0 0 0 0,-1 0 0 0 0,1 0 0 0 0,0 0-1 0 0,0 0 1 0 0,-1-1 0 0 0,1 1 0 0 0,0 0 0 0 0,0 0-1 0 0,-1 0 1 0 0,1 0 0 0 0,0-1 0 0 0,0 1 0 0 0,-1 0-1 0 0,1 0 1 0 0,0 0 0 0 0,0-1 0 0 0,0 1 0 0 0,0 0-1 0 0,0 0 1 0 0,-1-1 0 0 0,1 1 0 0 0,0 0 0 0 0,0-1-1 0 0,0 1 1 0 0,0 0 0 0 0,0-1 0 0 0,-7 18 5639 0 0,4-10-4960 0 0,-34 151 3098 0 0,20-107-7014 0 0,-4-1-4112 0 0,1-25 138 0 0,10-13 2380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00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6921 0 0,'6'-5'2434'0'0,"0"-1"0"0"0,1 1-1 0 0,0 0 1 0 0,11-6 0 0 0,-7 5-1009 0 0,0 1 1 0 0,1 1-1 0 0,12-4 1 0 0,-17 5-1225 0 0,1 1 0 0 0,-1 1 0 0 0,1-1 0 0 0,0 1 1 0 0,-1 1-1 0 0,1-1 0 0 0,0 1 0 0 0,0 1 0 0 0,0-1 1 0 0,-1 1-1 0 0,1 1 0 0 0,14 4 0 0 0,-20-6-189 0 0,0 1-1 0 0,-1 0 1 0 0,1 0-1 0 0,-1-1 1 0 0,1 1 0 0 0,-1 0-1 0 0,0 0 1 0 0,1 0-1 0 0,-1 1 1 0 0,0-1-1 0 0,0 0 1 0 0,0 0-1 0 0,0 1 1 0 0,0-1 0 0 0,0 1-1 0 0,0-1 1 0 0,0 1-1 0 0,0-1 1 0 0,0 3-1 0 0,1 30-1894 0 0,-3-17-3539 0 0,2 0-4769 0 0</inkml:trace>
  <inkml:trace contextRef="#ctx0" brushRef="#br0" timeOffset="1">428 70 10074 0 0,'10'0'2937'0'0,"0"0"23"0"0,2 0-375 0 0,-1 3-433 0 0,-5 0-655 0 0,-2-1-553 0 0,-1 3-336 0 0,-1-1-296 0 0,-2 0-184 0 0,-2-2-272 0 0,2-1-328 0 0,0 1-600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18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0 4169 0 0,'-3'1'701'0'0,"1"0"0"0"0,-1 0 0 0 0,0 0 0 0 0,0 0 0 0 0,0-1 0 0 0,0 1 0 0 0,0-1 0 0 0,0 0 0 0 0,0 0 1 0 0,0 0-1 0 0,0 0 0 0 0,0-1 0 0 0,-4 0 0 0 0,-4-1 2283 0 0,9 2-2634 0 0,0 0 1 0 0,-1 0-1 0 0,1 0 1 0 0,0 1-1 0 0,0-1 1 0 0,0 1 0 0 0,0-1-1 0 0,0 1 1 0 0,0 0-1 0 0,0 0 1 0 0,0 0-1 0 0,0 0 1 0 0,-4 2 0 0 0,-26 23 1030 0 0,9-8-638 0 0,-1-2-197 0 0,9-8-287 0 0,0 2-1 0 0,1 0 1 0 0,-25 23-1 0 0,35-29-259 0 0,0 1-1 0 0,0 0 1 0 0,1 1 0 0 0,-1-1-1 0 0,1 0 1 0 0,0 1 0 0 0,0 0-1 0 0,1 0 1 0 0,0 0 0 0 0,0 0-1 0 0,0 0 1 0 0,1 0 0 0 0,0 0-1 0 0,-1 11 1 0 0,2-3-8 0 0,0 0 0 0 0,0 0 0 0 0,1 0 0 0 0,1 1 1 0 0,0-2-1 0 0,1 1 0 0 0,1 0 0 0 0,0 0 0 0 0,0-1 0 0 0,2 0 0 0 0,0 0 0 0 0,0 0 0 0 0,1-1 0 0 0,0 0 0 0 0,1 0 0 0 0,1-1 1 0 0,0 0-1 0 0,13 12 0 0 0,-2-1-309 0 0,0-1 0 0 0,2-1 0 0 0,0 0-1 0 0,1-2 1 0 0,50 29 0 0 0,-37-26-5201 0 0,-29-15 192 0 0,-20-9 1370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19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7058 0 0,'-3'68'9032'0'0,"1"1"-5731"0"0,2-56-3219 0 0,1-1 1 0 0,0 0-1 0 0,1 0 0 0 0,0 0 0 0 0,1 0 1 0 0,8 20-1 0 0,-5-18-62 0 0,0-2 1 0 0,1 1-1 0 0,0-1 1 0 0,1 0-1 0 0,0 0 0 0 0,1-1 1 0 0,0 0-1 0 0,1 0 1 0 0,17 13-1 0 0,-23-21 5 0 0,-1 0 0 0 0,1 0-1 0 0,0 0 1 0 0,1-1 0 0 0,-1 0 0 0 0,0 1 0 0 0,1-1-1 0 0,-1-1 1 0 0,1 1 0 0 0,-1-1 0 0 0,1 0 0 0 0,0 0-1 0 0,0 0 1 0 0,-1-1 0 0 0,1 1 0 0 0,0-1 0 0 0,0 0-1 0 0,0-1 1 0 0,0 1 0 0 0,-1-1 0 0 0,1 0 0 0 0,0 0-1 0 0,0 0 1 0 0,-1-1 0 0 0,1 0 0 0 0,-1 0 0 0 0,0 0-1 0 0,1 0 1 0 0,-1-1 0 0 0,0 1 0 0 0,5-6-1 0 0,-4 3 6 0 0,0 1 0 0 0,0-1 0 0 0,-1 0-1 0 0,0-1 1 0 0,0 1 0 0 0,0-1 0 0 0,-1 0-1 0 0,0 0 1 0 0,0 0 0 0 0,0 0 0 0 0,-1-1-1 0 0,0 1 1 0 0,0-1 0 0 0,0 1-1 0 0,-1-1 1 0 0,0 0 0 0 0,-1 1 0 0 0,1-1-1 0 0,-1 0 1 0 0,-1 0 0 0 0,1 1 0 0 0,-1-1-1 0 0,-2-9 1 0 0,2 11-239 0 0,-1 0 1 0 0,1 0-1 0 0,-1 0 0 0 0,0 0 0 0 0,0 0 1 0 0,-1 0-1 0 0,1 1 0 0 0,-1-1 1 0 0,0 1-1 0 0,0-1 0 0 0,-1 1 0 0 0,1 0 1 0 0,-1 1-1 0 0,0-1 0 0 0,0 1 1 0 0,0-1-1 0 0,-1 1 0 0 0,1 0 0 0 0,-1 1 1 0 0,1-1-1 0 0,-1 1 0 0 0,0 0 1 0 0,0 0-1 0 0,0 0 0 0 0,0 1 0 0 0,0 0 1 0 0,-1 0-1 0 0,1 0 0 0 0,-11 0 1 0 0,8 1-829 0 0,-1 1-1 0 0,0 0 1 0 0,0 0 0 0 0,0 1 0 0 0,1 0 0 0 0,-1 1 0 0 0,1 0 0 0 0,-1 0 0 0 0,1 0 0 0 0,-13 9 0 0 0,5 1-1716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19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4449 0 0,'0'1'335'0'0,"0"0"0"0"0,0 0-1 0 0,-1 1 1 0 0,1-1 0 0 0,0 0 0 0 0,0 0-1 0 0,0 0 1 0 0,1 0 0 0 0,-1 1 0 0 0,0-1 0 0 0,0 0-1 0 0,1 0 1 0 0,-1 0 0 0 0,0 0 0 0 0,1 0 0 0 0,-1 0-1 0 0,1 0 1 0 0,0 0 0 0 0,-1 0 0 0 0,1 0-1 0 0,0 0 1 0 0,-1 0 0 0 0,2 1 0 0 0,0-1 72 0 0,1 1 0 0 0,-1-1 1 0 0,1 1-1 0 0,-1-1 0 0 0,1 0 1 0 0,0 0-1 0 0,-1 0 0 0 0,1 0 1 0 0,4 1-1 0 0,9 0 143 0 0,0 0-1 0 0,30-1 1 0 0,-28-2-467 0 0,9 1-86 0 0,49-8 0 0 0,-18 1-3844 0 0,-58 7 3695 0 0,0 0-1 0 0,1 0 0 0 0,-1 0 0 0 0,0 0 0 0 0,1-1 1 0 0,-1 1-1 0 0,0 0 0 0 0,1 0 0 0 0,-1 0 0 0 0,0 0 1 0 0,1 0-1 0 0,-1 0 0 0 0,0 0 0 0 0,1 1 1 0 0,-1-1-1 0 0,0 0 0 0 0,1 0 0 0 0,-1 0 0 0 0,0 0 1 0 0,1 0-1 0 0,-1 0 0 0 0,0 0 0 0 0,0 1 0 0 0,1-1 1 0 0,-1 0-1 0 0,0 0 0 0 0,0 0 0 0 0,1 1 0 0 0,-1-1 1 0 0,0 0-1 0 0,0 0 0 0 0,1 1 0 0 0,-1-1 0 0 0,0 1 1 0 0,-5 10-4867 0 0,-1-3 2093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20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20 6273 0 0,'-8'-19'11962'0'0,"20"25"-10809"0"0,1 2-1085 0 0,-1 0 0 0 0,1-2 0 0 0,0 0 0 0 0,0 0 1 0 0,0-1-1 0 0,18 4 0 0 0,-24-7-30 0 0,1-1-1 0 0,-1 0 1 0 0,0-1 0 0 0,1 0 0 0 0,-1 0 0 0 0,1 0 0 0 0,-1-1 0 0 0,1 0 0 0 0,-1-1 0 0 0,0 0-1 0 0,0 0 1 0 0,0 0 0 0 0,13-6 0 0 0,-17 6 552 0 0,-8 5-361 0 0,-13 10-249 0 0,-19 42 46 0 0,34-51-227 0 0,0 0 1 0 0,1 1 0 0 0,0-1-1 0 0,0 1 1 0 0,0-1-1 0 0,1 1 1 0 0,-1 0-1 0 0,1 0 1 0 0,0 0 0 0 0,1 0-1 0 0,-1 5 1 0 0,4 0-3065 0 0,7-7-3843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20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40 138 10570 0 0,'-2'0'597'0'0,"0"1"0"0"0,0-1 0 0 0,0 1 0 0 0,0 0-1 0 0,0-1 1 0 0,0 1 0 0 0,0 0 0 0 0,0 1 0 0 0,0-1 0 0 0,0 0-1 0 0,-2 3 1 0 0,3-3-349 0 0,-1 0-1 0 0,1 1 1 0 0,0-1-1 0 0,0 1 1 0 0,0 0-1 0 0,0-1 1 0 0,0 1-1 0 0,0 0 1 0 0,1 0-1 0 0,-1 0 1 0 0,0 1-1 0 0,0 5-252 0 0,1-1 0 0 0,-1 1 0 0 0,1-1 0 0 0,1 1 0 0 0,1 12 0 0 0,1 13 562 0 0,11-95-1898 0 0,-11 47 1354 0 0,0 1 0 0 0,1 0 0 0 0,1 0 0 0 0,0 0 1 0 0,0 0-1 0 0,2 1 0 0 0,0 0 0 0 0,0 0 0 0 0,1 1 0 0 0,0 0 0 0 0,2 0 0 0 0,-1 1 0 0 0,15-13 0 0 0,-24 23 6 0 0,1 1 0 0 0,-1-1 0 0 0,1 1 0 0 0,0-1 0 0 0,-1 1 0 0 0,1 0 0 0 0,-1-1 0 0 0,1 1 0 0 0,0 0 0 0 0,-1-1 0 0 0,1 1 0 0 0,0 0 0 0 0,0 0 0 0 0,-1 0 0 0 0,1-1 0 0 0,0 1 0 0 0,-1 0 0 0 0,1 0 0 0 0,0 0 0 0 0,0 0 0 0 0,-1 0 0 0 0,1 1-1 0 0,0-1 1 0 0,-1 0 0 0 0,1 0 0 0 0,0 0 0 0 0,-1 0 0 0 0,1 1 0 0 0,0-1 0 0 0,-1 0 0 0 0,2 1 0 0 0,-1 1 2 0 0,1-1-1 0 0,-1 1 1 0 0,1 0 0 0 0,-1 0-1 0 0,0-1 1 0 0,0 1-1 0 0,0 0 1 0 0,0 0-1 0 0,0 0 1 0 0,1 4-1 0 0,1 2-14 0 0,-1 1-1 0 0,0-1 0 0 0,-1 1 1 0 0,1 13-1 0 0,-2-7-73 0 0,0-1 1 0 0,-5 25-1 0 0,4-36 40 0 0,1 0 0 0 0,-1 0 0 0 0,0 0 1 0 0,1 0-1 0 0,-1 0 0 0 0,0-1 0 0 0,-1 1 1 0 0,1 0-1 0 0,0 0 0 0 0,-1-1 0 0 0,0 1 0 0 0,1-1 1 0 0,-1 0-1 0 0,0 1 0 0 0,0-1 0 0 0,0 0 0 0 0,-1 0 1 0 0,1 0-1 0 0,0 0 0 0 0,-4 1 0 0 0,-14 0-64 0 0,-10 2-8 0 0,29-5 91 0 0,0 0 1 0 0,0 0 0 0 0,0 0-1 0 0,1 1 1 0 0,-1-1 0 0 0,0 0-1 0 0,0 1 1 0 0,0-1 0 0 0,0 1 0 0 0,1-1-1 0 0,-1 1 1 0 0,0-1 0 0 0,0 1-1 0 0,1-1 1 0 0,-1 1 0 0 0,1 0-1 0 0,-1-1 1 0 0,0 1 0 0 0,1 0-1 0 0,-1 0 1 0 0,1-1 0 0 0,-1 3-1 0 0,1-2 9 0 0,0-1 0 0 0,1 1 0 0 0,-1 0 0 0 0,0 0 0 0 0,1 0 0 0 0,-1-1 0 0 0,1 1 0 0 0,-1 0 0 0 0,1-1 0 0 0,0 1 0 0 0,-1 0 0 0 0,1-1-1 0 0,0 1 1 0 0,-1-1 0 0 0,1 1 0 0 0,0-1 0 0 0,-1 1 0 0 0,1-1 0 0 0,0 1 0 0 0,0-1 0 0 0,0 0 0 0 0,0 1 0 0 0,-1-1 0 0 0,3 0 0 0 0,26 9 107 0 0,-25-8-75 0 0,10 2-45 0 0,0-1 0 0 0,0 0 0 0 0,1-1 0 0 0,-1-1 0 0 0,0 0 1 0 0,21-3-1 0 0,-12 1-822 0 0,-20 2 262 0 0,-1 0 0 0 0,0 1 0 0 0,0-1 0 0 0,0 0 0 0 0,1 1 0 0 0,-1 0 0 0 0,0-1 0 0 0,0 1 0 0 0,4 2 0 0 0,-6-3 464 0 0,0 0 1 0 0,1 0-1 0 0,-1 1 1 0 0,1-1 0 0 0,-1 0-1 0 0,0 0 1 0 0,1 0 0 0 0,-1 1-1 0 0,0-1 1 0 0,1 0-1 0 0,-1 0 1 0 0,0 1 0 0 0,1-1-1 0 0,-1 0 1 0 0,0 1-1 0 0,0-1 1 0 0,1 1 0 0 0,-1-1-1 0 0,0 0 1 0 0,0 1 0 0 0,0-1-1 0 0,0 1 1 0 0,1-1-1 0 0,-1 0 1 0 0,0 1 0 0 0,0-1-1 0 0,0 1 1 0 0,0-1 0 0 0,0 0-1 0 0,0 1 1 0 0,0-1-1 0 0,0 1 1 0 0,0-1 0 0 0,0 1-1 0 0,-1-1 1 0 0,1 0-1 0 0,0 1 1 0 0,0-1 0 0 0,0 1-1 0 0,0-1 1 0 0,-1 0 0 0 0,1 1-1 0 0,0-1 1 0 0,0 0-1 0 0,-1 1 1 0 0,1-1 0 0 0,0 0-1 0 0,0 1 1 0 0,-1-1-1 0 0,1 0 1 0 0,0 1 0 0 0,-1-1-1 0 0,1 0 1 0 0,-1 1 0 0 0,-5 2 953 0 0,0 0 1 0 0,0 0 0 0 0,0 0 0 0 0,0 0 0 0 0,0-1 0 0 0,0 0-1 0 0,-1-1 1 0 0,-8 2 0 0 0,11-3-517 0 0,-1 1 0 0 0,1 0-1 0 0,-1 0 1 0 0,1 0 0 0 0,0 0 0 0 0,-1 1 0 0 0,1-1-1 0 0,0 1 1 0 0,0 0 0 0 0,0 1 0 0 0,0-1 0 0 0,1 0-1 0 0,-1 1 1 0 0,0 0 0 0 0,1 0 0 0 0,0 0 0 0 0,0 1-1 0 0,0-1 1 0 0,-3 5 0 0 0,2-2-277 0 0,1 0 0 0 0,-1 1 0 0 0,1-1 0 0 0,1 1 0 0 0,-1 0 0 0 0,1 0 0 0 0,0 0 0 0 0,1 0 0 0 0,-1 0 0 0 0,2 0 0 0 0,-1 12 0 0 0,1-18-64 0 0,1 0 0 0 0,0 0-1 0 0,-1 0 1 0 0,1 0 0 0 0,0 0 0 0 0,0 0 0 0 0,0-1-1 0 0,-1 1 1 0 0,1 0 0 0 0,0 0 0 0 0,0-1 0 0 0,0 1-1 0 0,0-1 1 0 0,0 1 0 0 0,1-1 0 0 0,-1 1-1 0 0,0-1 1 0 0,0 1 0 0 0,0-1 0 0 0,0 0 0 0 0,2 0-1 0 0,32 5-118 0 0,-29-4 98 0 0,91 7-2937 0 0,-31-7-5040 0 0,-38-1 1514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35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5593 0 0,'-9'5'1205'0'0,"-14"7"1607"0"0,22-12-2424 0 0,0 0 1 0 0,0 1-1 0 0,1-1 0 0 0,-1 0 1 0 0,0 0-1 0 0,0 1 0 0 0,1-1 1 0 0,-1 0-1 0 0,0 0 1 0 0,0 0-1 0 0,1 0 0 0 0,-1 0 1 0 0,0 0-1 0 0,0 0 1 0 0,0 0-1 0 0,1 0 0 0 0,-1 0 1 0 0,0-1-1 0 0,0 1 0 0 0,1 0 1 0 0,-1 0-1 0 0,-1-1 1 0 0,20 15 4071 0 0,40 18-3818 0 0,-40-26-578 0 0,-1 0 0 0 0,2-1-1 0 0,-1-1 1 0 0,37 4 0 0 0,31 6 26 0 0,-84-13-71 0 0,1-1 0 0 0,0 1 0 0 0,-1 0-1 0 0,1 0 1 0 0,0 0 0 0 0,-1 0 0 0 0,1 0-1 0 0,-1 0 1 0 0,0 1 0 0 0,1-1-1 0 0,-1 1 1 0 0,0 0 0 0 0,0-1 0 0 0,0 1-1 0 0,0 0 1 0 0,0 0 0 0 0,0 0-1 0 0,-1 1 1 0 0,1-1 0 0 0,-1 0 0 0 0,1 1-1 0 0,-1-1 1 0 0,2 5 0 0 0,-3-1 24 0 0,1 0 0 0 0,-1-1 1 0 0,0 1-1 0 0,0 0 0 0 0,0 0 1 0 0,-1-1-1 0 0,0 1 0 0 0,0 0 0 0 0,0-1 1 0 0,-4 10-1 0 0,-7 20-48 0 0,-2 1 0 0 0,-1-2 0 0 0,-2 0-1 0 0,-1-1 1 0 0,-2-1 0 0 0,-44 57 0 0 0,63-89 3 0 0,-25 27-153 0 0,24-26 133 0 0,1 0 1 0 0,-1 0-1 0 0,1 0 0 0 0,0 0 1 0 0,-1 0-1 0 0,0-1 1 0 0,1 1-1 0 0,-1 0 0 0 0,0-1 1 0 0,1 1-1 0 0,-1-1 0 0 0,0 1 1 0 0,1-1-1 0 0,-1 0 0 0 0,0 0 1 0 0,0 0-1 0 0,1 0 1 0 0,-4 0-1 0 0,5-1 12 0 0,0 1 0 0 0,0 0 1 0 0,-1 0-1 0 0,1-1 0 0 0,0 1 0 0 0,0 0 0 0 0,0-1 1 0 0,-1 1-1 0 0,1 0 0 0 0,0-1 0 0 0,0 1 1 0 0,0 0-1 0 0,0-1 0 0 0,0 1 0 0 0,0-1 1 0 0,0 1-1 0 0,0 0 0 0 0,0-1 0 0 0,0 1 0 0 0,0 0 1 0 0,0-1-1 0 0,0 1 0 0 0,0-1 0 0 0,0 1 1 0 0,0 0-1 0 0,0-1 0 0 0,0 1 0 0 0,1 0 0 0 0,-1-1 1 0 0,0 1-1 0 0,0 0 0 0 0,0-1 0 0 0,1 1 1 0 0,-1 0-1 0 0,0-1 0 0 0,0 1 0 0 0,1 0 1 0 0,-1 0-1 0 0,0-1 0 0 0,1 1 0 0 0,-1 0 0 0 0,0 0 1 0 0,1 0-1 0 0,-1-1 0 0 0,15-13-105 0 0,-11 11 100 0 0,1-1 0 0 0,0 1 0 0 0,0 0 0 0 0,1 1 0 0 0,-1 0 0 0 0,1-1 0 0 0,-1 2 0 0 0,1-1 0 0 0,0 1 0 0 0,-1 0 0 0 0,1 0 0 0 0,0 0 0 0 0,10 1 0 0 0,5 1 66 0 0,0 1 0 0 0,33 8-1 0 0,-40-7-492 0 0,0 0 0 0 0,0-1 0 0 0,1 0 0 0 0,0-1 0 0 0,-1-1 0 0 0,20-1-1 0 0,-8-5-1601 0 0,-23 5 1474 0 0,-1 0-1 0 0,0 0 0 0 0,1 0 0 0 0,-1 0 0 0 0,0 0 0 0 0,0 0 0 0 0,0 0 0 0 0,0-1 0 0 0,0 1 0 0 0,0-1 0 0 0,0 0 0 0 0,-1 0 0 0 0,1 1 0 0 0,0-1 1 0 0,-1 0-1 0 0,0 0 0 0 0,1 0 0 0 0,-1-1 0 0 0,0 1 0 0 0,0 0 0 0 0,1-4 0 0 0,3-8-3044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43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96 10090 0 0,'-4'3'14010'0'0,"3"20"-11174"0"0,4 30-3282 0 0,2 2 643 0 0,4 37-730 0 0,37 168 0 0 0,-60-326-3671 0 0,-8-43 3081 0 0,-11 5 1009 0 0,17 59 353 0 0,3 0-1 0 0,-11-62 0 0 0,23 103-135 0 0,1-1 0 0 0,-1 1 0 0 0,1 0 0 0 0,0-1 0 0 0,0 1 0 0 0,0 0-1 0 0,0-1 1 0 0,1 1 0 0 0,0-1 0 0 0,0 1 0 0 0,0 0 0 0 0,1 0 0 0 0,-1 0 0 0 0,1 0 0 0 0,3-6 0 0 0,-2 7-74 0 0,-1 0 0 0 0,1 1 0 0 0,0-1 0 0 0,0 1 0 0 0,0 0 0 0 0,0 0 0 0 0,1 0 0 0 0,-1 0 0 0 0,0 0 0 0 0,1 1 0 0 0,0-1 0 0 0,-1 1 0 0 0,1 0 0 0 0,0 0 0 0 0,-1 1 0 0 0,1-1 0 0 0,7 0 0 0 0,-2 1-18 0 0,-1 0 0 0 0,1 0-1 0 0,-1 1 1 0 0,0 0 0 0 0,1 0 0 0 0,-1 1 0 0 0,0 0 0 0 0,1 1 0 0 0,-1-1 0 0 0,-1 2 0 0 0,1-1 0 0 0,0 1 0 0 0,-1 0 0 0 0,0 1 0 0 0,8 5 0 0 0,-12-7 17 0 0,0-1 0 0 0,1 1 0 0 0,-1 1 0 0 0,0-1 0 0 0,0 0 0 0 0,-1 1 0 0 0,1-1 0 0 0,-1 1 0 0 0,0 0 0 0 0,0 0 0 0 0,0 0 0 0 0,0 0 0 0 0,-1 0 0 0 0,1 0 0 0 0,-1 0 0 0 0,0 1 0 0 0,-1-1 0 0 0,1 0 0 0 0,-1 1 0 0 0,0-1 0 0 0,0 1 0 0 0,0-1 0 0 0,0 0 0 0 0,-1 1 0 0 0,0-1 0 0 0,0 0 0 0 0,0 1 0 0 0,0-1-1 0 0,-1 0 1 0 0,-2 6 0 0 0,-2 1 55 0 0,-1 0-1 0 0,1-1 0 0 0,-2 0 0 0 0,1 0 0 0 0,-2-1 0 0 0,1 0 0 0 0,-15 12 0 0 0,17-16-232 0 0,1 0 0 0 0,-1-1-1 0 0,0 0 1 0 0,0 0 0 0 0,0-1 0 0 0,0 0 0 0 0,0 0 0 0 0,-1 0 0 0 0,0-1 0 0 0,1 0 0 0 0,-1 0 0 0 0,0-1 0 0 0,0 1 0 0 0,-12-1-1 0 0,8-5-1767 0 0,10 4 1647 0 0,1 0 0 0 0,-1-1 0 0 0,1 1 0 0 0,-1 0 0 0 0,1-1 1 0 0,-1 1-1 0 0,1-1 0 0 0,0 1 0 0 0,-1-1 0 0 0,1 1 0 0 0,0-1 0 0 0,-1 1 0 0 0,1-1 0 0 0,0 1 1 0 0,0-1-1 0 0,0 1 0 0 0,-1-1 0 0 0,1 0 0 0 0,0 1 0 0 0,0-1 0 0 0,0 1 0 0 0,0-1 0 0 0,0 0 1 0 0,0 1-1 0 0,0-1 0 0 0,0 1 0 0 0,0-1 0 0 0,0 1 0 0 0,1-1 0 0 0,-1 0 0 0 0,0 1 0 0 0,0-1 1 0 0,1 1-1 0 0,-1-1 0 0 0,0 1 0 0 0,0-1 0 0 0,1 1 0 0 0,-1-1 0 0 0,1 1 0 0 0,-1-1 1 0 0,0 1-1 0 0,1 0 0 0 0,0-1 0 0 0,7-4-5042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35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6577 0 0,'11'6'7319'0'0,"-2"9"-3398"0"0,2 19-764 0 0,-11-31-2745 0 0,5 19 170 0 0,-1 1 0 0 0,-2 0 0 0 0,0 0 0 0 0,-2 0 0 0 0,-3 36 0 0 0,-24 112-1169 0 0,32-194-684 0 0,-4 10 1166 0 0,1 1 0 0 0,0 0 0 0 0,1-1 0 0 0,1 1-1 0 0,0 1 1 0 0,1-1 0 0 0,0 1 0 0 0,0-1 0 0 0,1 1 0 0 0,14-18-1 0 0,-19 28 102 0 0,0 0 0 0 0,0 0 0 0 0,0 0 0 0 0,0 1 0 0 0,1-1 0 0 0,-1 0 0 0 0,0 1-1 0 0,0-1 1 0 0,1 1 0 0 0,-1-1 0 0 0,0 1 0 0 0,1 0 0 0 0,-1-1 0 0 0,0 1 0 0 0,1 0-1 0 0,-1 0 1 0 0,1 0 0 0 0,-1 0 0 0 0,0 0 0 0 0,1 0 0 0 0,-1 1 0 0 0,1-1 0 0 0,-1 0-1 0 0,0 1 1 0 0,3 0 0 0 0,37 20-82 0 0,-19-8-166 0 0,-18-11-271 0 0,0-1-1 0 0,0 1 1 0 0,0-1-1 0 0,0 0 1 0 0,1 0-1 0 0,-1 0 1 0 0,9 0 0 0 0,-12-1 116 0 0,1-1 0 0 0,-1 1 1 0 0,1 0-1 0 0,0-1 1 0 0,-1 1-1 0 0,1-1 0 0 0,-1 1 1 0 0,1-1-1 0 0,-1 0 1 0 0,1 0-1 0 0,-1 1 0 0 0,1-1 1 0 0,-1 0-1 0 0,0 0 1 0 0,0 0-1 0 0,1-1 0 0 0,-1 1 1 0 0,0 0-1 0 0,0 0 1 0 0,0-1-1 0 0,0 1 0 0 0,0-1 1 0 0,-1 1-1 0 0,2-2 1 0 0,4-12-3955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36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 5201 0 0,'3'0'7967'0'0,"-2"8"-4224"0"0,-4 7-1199 0 0,-5 13-1198 0 0,-1-1 1 0 0,-13 29-1 0 0,-62 101-1035 0 0,81-152-283 0 0,-7 7-992 0 0,9-25 117 0 0,8-23 236 0 0,-5 30 603 0 0,0 0-1 0 0,0 0 1 0 0,1 1-1 0 0,-1-1 1 0 0,1 1-1 0 0,1 0 1 0 0,-1 0-1 0 0,1 0 1 0 0,0 0-1 0 0,0 0 1 0 0,0 1-1 0 0,1 0 1 0 0,0 0-1 0 0,-1 0 1 0 0,1 0-1 0 0,1 1 1 0 0,-1 0-1 0 0,0 0 1 0 0,1 0-1 0 0,0 1 1 0 0,-1 0-1 0 0,1 0 1 0 0,0 0-1 0 0,9 0 1 0 0,-8 1-181 0 0,1 0 1 0 0,0 1-1 0 0,-1 0 1 0 0,1 1-1 0 0,0-1 1 0 0,-1 1-1 0 0,1 1 1 0 0,-1 0-1 0 0,0 0 1 0 0,1 0-1 0 0,-1 1 1 0 0,0 0-1 0 0,0 0 1 0 0,-1 1-1 0 0,1 0 1 0 0,-1 0 0 0 0,0 1-1 0 0,0-1 1 0 0,7 8-1 0 0,-13-11-108 0 0,1 0 0 0 0,-1-1 0 0 0,1 1-1 0 0,0 0 1 0 0,-1 0 0 0 0,1-1 0 0 0,0 1 0 0 0,-1 0-1 0 0,1-1 1 0 0,0 1 0 0 0,0-1 0 0 0,-1 1 0 0 0,1-1-1 0 0,0 1 1 0 0,0-1 0 0 0,0 1 0 0 0,0-1 0 0 0,0 0 0 0 0,0 1-1 0 0,0-1 1 0 0,0 0 0 0 0,0 0 0 0 0,0 0 0 0 0,-1 0-1 0 0,1 0 1 0 0,0 0 0 0 0,0 0 0 0 0,0 0 0 0 0,0 0 0 0 0,2-1-1 0 0,-1-1-20 0 0,-1 0 0 0 0,1 0 1 0 0,-1 0-1 0 0,0 0 0 0 0,1 0 0 0 0,-1-1 0 0 0,0 1 0 0 0,0 0 0 0 0,-1-1 0 0 0,1 1 0 0 0,0-3 0 0 0,4-10-2179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36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36 2673 0 0,'-4'-35'12400'0'0,"2"54"-6379"0"0,-2 6-5540 0 0,0-1 0 0 0,-2 1 0 0 0,-1-1-1 0 0,-13 29 1 0 0,-1 7-1528 0 0,12-31 180 0 0,5-19-2123 0 0,0 1 1 0 0,-1 0 0 0 0,0-1 0 0 0,-10 14-1 0 0,-8 4 861 0 0,6-14 2172 0 0,13-11 2107 0 0,10-8 3492 0 0,-4 3-5065 0 0,1 0 1 0 0,-1 1 0 0 0,0 0 0 0 0,0-1 0 0 0,1 1-1 0 0,-1 0 1 0 0,1 0 0 0 0,-1 0 0 0 0,1 0-1 0 0,-1 1 1 0 0,1-1 0 0 0,-1 1 0 0 0,1 0 0 0 0,0-1-1 0 0,-1 1 1 0 0,1 0 0 0 0,3 1 0 0 0,-1 0-289 0 0,1 0 0 0 0,-1 1 1 0 0,0-1-1 0 0,0 1 1 0 0,0 0-1 0 0,0 0 0 0 0,0 1 1 0 0,5 3-1 0 0,-1 0-297 0 0,-1 1-1 0 0,0-1 1 0 0,0 2 0 0 0,0-1-1 0 0,-1 1 1 0 0,0 0 0 0 0,-1 0-1 0 0,8 12 1 0 0,6 34 209 0 0,-7-16-2537 0 0,-9-32 413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36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56 7290 0 0,'-6'3'409'0'0,"0"1"-1"0"0,-1 0 1 0 0,1 0 0 0 0,0 0 0 0 0,1 1 0 0 0,-1 0 0 0 0,1 0 0 0 0,0 0 0 0 0,0 0 0 0 0,1 1 0 0 0,-1 0 0 0 0,1 0 0 0 0,0 0 0 0 0,1 1 0 0 0,0-1 0 0 0,0 1 0 0 0,0 0 0 0 0,1 0 0 0 0,0 0-1 0 0,-2 13 1 0 0,2-6 266 0 0,0-1-1 0 0,1 1 0 0 0,1 0 0 0 0,0 0 0 0 0,1-1 0 0 0,0 1 0 0 0,1 0 1 0 0,1-1-1 0 0,0 1 0 0 0,6 15 0 0 0,-8-27-667 0 0,-1 0 1 0 0,1 1-1 0 0,0-1 1 0 0,0 0-1 0 0,0 0 1 0 0,0 1-1 0 0,1-1 0 0 0,-1 0 1 0 0,1 0-1 0 0,-1 0 1 0 0,1-1-1 0 0,-1 1 0 0 0,1 0 1 0 0,0-1-1 0 0,0 1 1 0 0,0-1-1 0 0,0 1 1 0 0,0-1-1 0 0,0 0 0 0 0,0 0 1 0 0,1 0-1 0 0,-1 0 1 0 0,0 0-1 0 0,1 0 1 0 0,-1-1-1 0 0,3 1 0 0 0,-1-1 12 0 0,-1-1 0 0 0,1 1 0 0 0,-1-1 0 0 0,1 0 0 0 0,-1 0 0 0 0,0 0 1 0 0,1-1-1 0 0,-1 1 0 0 0,0-1 0 0 0,0 0 0 0 0,0 1 0 0 0,0-1 0 0 0,0-1 0 0 0,0 1 0 0 0,-1 0 0 0 0,1-1 0 0 0,3-4 0 0 0,2-2 128 0 0,-1-2 0 0 0,1 1 0 0 0,-2-1 0 0 0,0 0 0 0 0,0 0 1 0 0,-1-1-1 0 0,0 0 0 0 0,-1 0 0 0 0,0 0 0 0 0,-1 0 0 0 0,-1-1 0 0 0,0 1 0 0 0,0-1 1 0 0,-1-16-1 0 0,-1 21-175 0 0,0 1 1 0 0,0-1-1 0 0,-1 0 1 0 0,0 1-1 0 0,0-1 1 0 0,-1 0-1 0 0,0 1 1 0 0,0 0 0 0 0,-1-1-1 0 0,0 1 1 0 0,0 0-1 0 0,0 1 1 0 0,-1-1-1 0 0,0 0 1 0 0,-1 1-1 0 0,1 0 1 0 0,-1 0-1 0 0,-1 0 1 0 0,1 1-1 0 0,-1 0 1 0 0,0 0 0 0 0,0 0-1 0 0,0 1 1 0 0,-11-6-1 0 0,16 9-104 0 0,0 1 1 0 0,0-1-1 0 0,0 1 0 0 0,0 0 0 0 0,0-1 1 0 0,0 1-1 0 0,0 0 0 0 0,0 0 0 0 0,0 0 1 0 0,0-1-1 0 0,0 1 0 0 0,0 1 0 0 0,0-1 1 0 0,0 0-1 0 0,0 0 0 0 0,0 0 0 0 0,0 0 1 0 0,0 1-1 0 0,-1-1 0 0 0,2 0 0 0 0,-1 1 1 0 0,0-1-1 0 0,0 1 0 0 0,0-1 0 0 0,0 1 1 0 0,0 0-1 0 0,0-1 0 0 0,0 1 0 0 0,1 0 0 0 0,-1 0 1 0 0,0-1-1 0 0,0 1 0 0 0,0 2 0 0 0,0-2-413 0 0,1 0-1 0 0,-1 0 0 0 0,1 0 0 0 0,0 0 1 0 0,-1 1-1 0 0,1-1 0 0 0,0 0 0 0 0,0 0 1 0 0,0 0-1 0 0,0 1 0 0 0,0-1 0 0 0,0 0 0 0 0,0 0 1 0 0,0 0-1 0 0,1 1 0 0 0,-1-1 0 0 0,0 0 1 0 0,1 0-1 0 0,-1 0 0 0 0,1 2 0 0 0,5 4-5452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37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6217 0 0,'2'-1'692'0'0,"0"1"0"0"0,1-1 0 0 0,-1 1 0 0 0,1 0 0 0 0,-1 0 0 0 0,1 0 0 0 0,-1 0 1 0 0,1 0-1 0 0,-1 0 0 0 0,1 1 0 0 0,-1-1 0 0 0,0 1 0 0 0,1-1 0 0 0,-1 1 0 0 0,0 0 0 0 0,1 0 0 0 0,-1 0 0 0 0,2 2 0 0 0,-2-1-353 0 0,0 1 0 0 0,0-1 0 0 0,-1 0 0 0 0,1 1 0 0 0,-1-1 0 0 0,0 1 1 0 0,1-1-1 0 0,-1 1 0 0 0,0-1 0 0 0,-1 1 0 0 0,1 0 0 0 0,0 0 0 0 0,-1-1 0 0 0,0 1 0 0 0,0 0 1 0 0,0 3-1 0 0,1 44 978 0 0,-10 88 0 0 0,4-98-1447 0 0,2 1 0 0 0,2 0 0 0 0,6 65 0 0 0,-4-101-382 0 0,0 1 1 0 0,0-1-1 0 0,0 0 1 0 0,1 1 0 0 0,0-1-1 0 0,0 0 1 0 0,6 9 0 0 0,-7-11-493 0 0,1-1 0 0 0,0 0 1 0 0,0 0-1 0 0,0 0 0 0 0,0 0 1 0 0,0 0-1 0 0,0 0 0 0 0,0 0 1 0 0,1-1-1 0 0,3 3 0 0 0,7 1-6564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37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66 6417 0 0,'-2'-1'816'0'0,"0"-1"-1"0"0,0 0 0 0 0,0 1 0 0 0,0-1 0 0 0,0 0 1 0 0,0 0-1 0 0,0 0 0 0 0,0 0 0 0 0,1 0 0 0 0,-1-1 1 0 0,1 1-1 0 0,0 0 0 0 0,-2-5 0 0 0,3 6-622 0 0,-1 0 0 0 0,1 1-1 0 0,0-1 1 0 0,0 0 0 0 0,1 0-1 0 0,-1 1 1 0 0,0-1 0 0 0,0 0-1 0 0,0 1 1 0 0,0-1 0 0 0,1 0-1 0 0,-1 1 1 0 0,0-1 0 0 0,0 0-1 0 0,1 1 1 0 0,-1-1 0 0 0,1 1-1 0 0,-1-1 1 0 0,0 0 0 0 0,2 0-1 0 0,20-11 321 0 0,-16 10-446 0 0,0 1 1 0 0,0 0 0 0 0,0 0 0 0 0,0 0-1 0 0,0 1 1 0 0,0 0 0 0 0,1 0-1 0 0,-1 1 1 0 0,0-1 0 0 0,0 1-1 0 0,0 1 1 0 0,0-1 0 0 0,0 1 0 0 0,0 0-1 0 0,-1 0 1 0 0,1 1 0 0 0,9 6-1 0 0,-12-7-50 0 0,0 0-1 0 0,0 0 1 0 0,0 0-1 0 0,0 1 1 0 0,0-1-1 0 0,-1 1 1 0 0,1 0-1 0 0,-1-1 1 0 0,0 1-1 0 0,0 0 1 0 0,0 1-1 0 0,0-1 1 0 0,-1 0-1 0 0,1 1 1 0 0,-1-1-1 0 0,0 0 1 0 0,0 1-1 0 0,0 0 1 0 0,0-1-1 0 0,0 1 1 0 0,-1 0-1 0 0,0-1 1 0 0,0 1-1 0 0,0 0 1 0 0,0-1-1 0 0,0 1 1 0 0,-1 0-1 0 0,0-1 1 0 0,0 1-1 0 0,-2 5 0 0 0,-4 6-150 0 0,0 0-1 0 0,-1 0 0 0 0,-1-1 0 0 0,0 0 0 0 0,-16 17 0 0 0,14-17 17 0 0,0 1 0 0 0,0 0 0 0 0,-15 33 0 0 0,25-47 125 0 0,0 1 0 0 0,1 0 1 0 0,-1 0-1 0 0,0-1 0 0 0,1 1 1 0 0,0 0-1 0 0,-1 0 0 0 0,1 0 0 0 0,0 0 1 0 0,0-1-1 0 0,0 1 0 0 0,0 0 0 0 0,1 0 1 0 0,-1 0-1 0 0,0 0 0 0 0,1-1 0 0 0,-1 1 1 0 0,1 0-1 0 0,0 0 0 0 0,1 2 1 0 0,0-1 19 0 0,0-1 0 0 0,0 1 0 0 0,1 0 1 0 0,-1-1-1 0 0,1 1 0 0 0,-1-1 1 0 0,1 0-1 0 0,0 0 0 0 0,0 0 1 0 0,4 2-1 0 0,7 2 54 0 0,0 0 1 0 0,0-1-1 0 0,28 6 1 0 0,-28-8-104 0 0,0-1 0 0 0,-1 0 0 0 0,1-1 0 0 0,0 0 1 0 0,22-3-1 0 0,-27 1-540 0 0,-1 0 1 0 0,1-1-1 0 0,-1 0 1 0 0,9-4 0 0 0,-10 3-807 0 0,-1 0 1 0 0,0 0-1 0 0,1-1 1 0 0,-1 0 0 0 0,8-6-1 0 0,7-10-6240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37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14347 0 0,'23'18'9697'0'0,"4"-2"-5606"0"0,-18-11-4203 0 0,0 0 0 0 0,0 1 0 0 0,12 10 0 0 0,-19-14 132 0 0,0 0 1 0 0,1 1 0 0 0,-1-1 0 0 0,0 1-1 0 0,-1-1 1 0 0,1 1 0 0 0,0 0-1 0 0,-1 0 1 0 0,1 0 0 0 0,-1 0-1 0 0,0 0 1 0 0,0 0 0 0 0,0 0 0 0 0,-1 0-1 0 0,1 5 1 0 0,0 15-129 0 0,-2 0 0 0 0,-1-1 0 0 0,-1 1 0 0 0,-1-1 0 0 0,-1 0 0 0 0,-11 31 0 0 0,-1 9-2821 0 0,5 0-3818 0 0,13-61 6486 0 0,-1-1-1 0 0,0 1 0 0 0,0-1 1 0 0,0 1-1 0 0,0-1 0 0 0,0 1 0 0 0,0-1 1 0 0,0 1-1 0 0,-1-1 0 0 0,1 1 1 0 0,0-1-1 0 0,0 1 0 0 0,0-1 1 0 0,0 1-1 0 0,-1-1 0 0 0,1 1 0 0 0,0-1 1 0 0,0 1-1 0 0,-1-1 0 0 0,1 1 1 0 0,0-1-1 0 0,-1 0 0 0 0,1 1 0 0 0,-1-1 1 0 0,1 0-1 0 0,0 1 0 0 0,-2 0 1 0 0,-7-9-3793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38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46 5169 0 0,'2'-3'562'0'0,"14"-23"2399"0"0,-16 25-2540 0 0,1 0 0 0 0,0 0 0 0 0,-1 0 0 0 0,1 1-1 0 0,0-1 1 0 0,-1 0 0 0 0,1 0 0 0 0,0 0 0 0 0,0 1 0 0 0,0-1 0 0 0,0 0 0 0 0,0 1 0 0 0,0-1 0 0 0,0 1 0 0 0,0-1 0 0 0,0 1 0 0 0,0 0 0 0 0,0-1 0 0 0,0 1 0 0 0,0 0 0 0 0,2-1 0 0 0,-3 2-220 0 0,1 0 0 0 0,0-1-1 0 0,-1 1 1 0 0,1-1 0 0 0,-1 1-1 0 0,1 0 1 0 0,-1-1 0 0 0,1 1-1 0 0,-1 0 1 0 0,0 0 0 0 0,1-1 0 0 0,-1 1-1 0 0,0 0 1 0 0,1 0 0 0 0,-1-1-1 0 0,0 1 1 0 0,0 0 0 0 0,0 0-1 0 0,0 0 1 0 0,0 0 0 0 0,0-1-1 0 0,0 1 1 0 0,0 0 0 0 0,0 0 0 0 0,0 0-1 0 0,0 0 1 0 0,-1 1 0 0 0,-5 27 352 0 0,5-27-330 0 0,-18 64 197 0 0,11-39-777 0 0,0 0 0 0 0,-6 49-1 0 0,13-75 295 0 0,1 0-1 0 0,0 0 1 0 0,0 0-1 0 0,0 0 0 0 0,0 1 1 0 0,0-1-1 0 0,0 0 1 0 0,0 0-1 0 0,0 0 1 0 0,1 0-1 0 0,-1 0 1 0 0,0 0-1 0 0,1 0 1 0 0,-1 0-1 0 0,1 0 1 0 0,0 2-1 0 0,0-2 43 0 0,-1-1-1 0 0,1 0 1 0 0,-1 0 0 0 0,1 1-1 0 0,-1-1 1 0 0,1 0 0 0 0,-1 0-1 0 0,1 1 1 0 0,-1-1-1 0 0,1 0 1 0 0,0 0 0 0 0,-1 0-1 0 0,1 0 1 0 0,-1 0 0 0 0,1 0-1 0 0,0 0 1 0 0,-1 0-1 0 0,1 0 1 0 0,-1 0 0 0 0,1 0-1 0 0,-1 0 1 0 0,1 0-1 0 0,0-1 1 0 0,6-2-10 0 0,-1 0-1 0 0,0 0 1 0 0,0-1-1 0 0,9-6 1 0 0,4-2-55 0 0,-4 4-155 0 0,0 0 0 0 0,0-1 0 0 0,20-16 0 0 0,-4-8-4162 0 0,-27 27 2542 0 0,-1 0 0 0 0,1 0 1 0 0,-1 0-1 0 0,4-13 0 0 0,7-38-486 0 0,-7 24 3128 0 0,3 10 12867 0 0,-10 53-10195 0 0,-19 61-2240 0 0,-1 12 1031 0 0,10-33-3648 0 0,5-12-3358 0 0,5 1-4588 0 0,2-46 2589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38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 15203 0 0,'-10'19'2913'0'0,"1"2"-1233"0"0,-2 5-704 0 0,1-1-575 0 0,1-7-297 0 0,2 1-256 0 0,1-3-449 0 0,2 0-943 0 0,4-5-1601 0 0,0-3-983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39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70 4985 0 0,'-3'-3'3049'0'0,"3"3"-2815"0"0,0 0 1 0 0,0 0-1 0 0,-1 0 1 0 0,1 0-1 0 0,0 0 1 0 0,-1 0-1 0 0,1 0 1 0 0,0 0-1 0 0,0 0 1 0 0,-1 0-1 0 0,1 0 1 0 0,0 0-1 0 0,-1 0 1 0 0,1 0-1 0 0,0 0 1 0 0,-1 0-1 0 0,1 0 1 0 0,0 0-1 0 0,0 0 1 0 0,-1 0 0 0 0,1 1 468 0 0,-1-1-468 0 0,-5 13 4054 0 0,4 16-2136 0 0,2-9-1859 0 0,1 1 1 0 0,1-1-1 0 0,1 1 0 0 0,9 33 1 0 0,-10-46-299 0 0,1 0 0 0 0,-1 0 1 0 0,2-1-1 0 0,-1 1 1 0 0,1-1-1 0 0,1 0 0 0 0,-1 0 1 0 0,1 0-1 0 0,0-1 1 0 0,0 1-1 0 0,1-1 0 0 0,0 0 1 0 0,0-1-1 0 0,11 8 1 0 0,-14-11-3 0 0,0 0 0 0 0,0-1 0 0 0,0 1 1 0 0,1-1-1 0 0,-1 0 0 0 0,0 0 0 0 0,1 0 1 0 0,-1 0-1 0 0,1-1 0 0 0,-1 1 0 0 0,1-1 1 0 0,0 0-1 0 0,-1 0 0 0 0,1 0 0 0 0,-1 0 0 0 0,7-2 1 0 0,-4 0-14 0 0,-1 0 0 0 0,1 0 0 0 0,-1 0 0 0 0,0-1 0 0 0,1 0 0 0 0,-1 0 0 0 0,0 0 0 0 0,-1-1 0 0 0,7-5 0 0 0,-1-1-14 0 0,-1 0-1 0 0,0-1 1 0 0,-1 0 0 0 0,0 0-1 0 0,0 0 1 0 0,-1-1-1 0 0,10-25 1 0 0,-13 26-133 0 0,-1 0 1 0 0,0 0-1 0 0,-1 0 1 0 0,0-1 0 0 0,-1 1-1 0 0,0-1 1 0 0,-1-17-1 0 0,0 22 42 0 0,-1 1 0 0 0,0 0 0 0 0,0 0 0 0 0,0 0 0 0 0,-1 0 0 0 0,1 1 0 0 0,-1-1 0 0 0,-1 0 0 0 0,1 1 0 0 0,-1-1 0 0 0,0 1 0 0 0,-1 0 0 0 0,1 0 0 0 0,-1 0 0 0 0,-8-9 0 0 0,9 13-359 0 0,0-1 0 0 0,0 0-1 0 0,-1 1 1 0 0,1-1-1 0 0,0 1 1 0 0,-1 0-1 0 0,1 0 1 0 0,0 0-1 0 0,-1 1 1 0 0,1-1-1 0 0,-1 1 1 0 0,1 0-1 0 0,-1 0 1 0 0,0 0-1 0 0,1 0 1 0 0,-1 0-1 0 0,1 1 1 0 0,-1 0-1 0 0,1 0 1 0 0,0 0-1 0 0,-1 0 1 0 0,1 0-1 0 0,0 1 1 0 0,0-1-1 0 0,-5 4 1 0 0,-8 7-2697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43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36 113 9322 0 0,'36'-43'6419'0'0,"-28"35"-6716"0"0,-1 0 0 0 0,0-1 1 0 0,0 1-1 0 0,-1-1 0 0 0,8-15 0 0 0,-14 24 236 0 0,0 0 1 0 0,0 0-1 0 0,0 0 0 0 0,0 0 0 0 0,0 0 0 0 0,0 0 0 0 0,0 0 0 0 0,0 0 0 0 0,1-1-304 0 0,-1 1 304 0 0,0 0 0 0 0,0 0 0 0 0,0 0 0 0 0,0 0 0 0 0,0 0 0 0 0,0 0 1 0 0,0 0-1 0 0,0 0 0 0 0,0 0 0 0 0,0-1 0 0 0,0 1 0 0 0,0 0 0 0 0,0 0 0 0 0,0 0 0 0 0,0 0 1 0 0,0 0-1 0 0,0 0 0 0 0,0 0 0 0 0,0 0 0 0 0,0 0 0 0 0,0-1 0 0 0,0 1 0 0 0,0 0 0 0 0,0 0 0 0 0,0 0 1 0 0,0 0-1 0 0,0 0 0 0 0,0 0 0 0 0,0 0 0 0 0,-1-1-304 0 0,1 1 304 0 0,0 0 0 0 0,0 0 0 0 0,0 0 0 0 0,0 0 0 0 0,0 0 0 0 0,0 0 0 0 0,-1 0 0 0 0,1 0 1 0 0,0 0-1 0 0,0 0 0 0 0,0 0 0 0 0,0 0 0 0 0,0 0 0 0 0,0 0 0 0 0,0 0 0 0 0,0 0 0 0 0,0 0 0 0 0,-1 0 1 0 0,-8 6-1517 0 0,-11 11 950 0 0,9-2 1794 0 0,1 0 0 0 0,1 0 0 0 0,0 1 0 0 0,0 0 0 0 0,2 0 0 0 0,0 1 1 0 0,1 0-1 0 0,1 0 0 0 0,0 1 0 0 0,1-1 0 0 0,1 1 0 0 0,1 0 0 0 0,0 31 0 0 0,2-30-1073 0 0,1 0 0 0 0,1 0 0 0 0,1 0 0 0 0,7 25 0 0 0,-5-30-74 0 0,0 0 1 0 0,0-1 0 0 0,1 0 0 0 0,16 25 0 0 0,-19-33-383 0 0,1 0 0 0 0,0-1 0 0 0,0 1 1 0 0,0-1-1 0 0,0 0 0 0 0,8 6 0 0 0,-9-9-181 0 0,-1 1 0 0 0,0-1 1 0 0,0 0-1 0 0,1 0 0 0 0,-1 0 1 0 0,1 0-1 0 0,-1 0 0 0 0,1-1 1 0 0,-1 1-1 0 0,1-1 0 0 0,-1 1 1 0 0,1-1-1 0 0,0 0 0 0 0,-1 0 0 0 0,5-1 1 0 0,7-8-5187 0 0,-7 3 1156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39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4505 0 0,'0'2'463'0'0,"0"-1"-1"0"0,0 1 1 0 0,1 0-1 0 0,-1 0 1 0 0,0 0-1 0 0,1-1 1 0 0,-1 1-1 0 0,1 0 1 0 0,-1-1-1 0 0,1 1 1 0 0,0 0-1 0 0,0-1 1 0 0,0 1 0 0 0,0-1-1 0 0,0 0 1 0 0,0 1-1 0 0,0-1 1 0 0,2 3-1 0 0,0-2-96 0 0,0-1-1 0 0,-1 1 1 0 0,1-1-1 0 0,0 1 1 0 0,0-1-1 0 0,0 0 1 0 0,0 0-1 0 0,0 0 1 0 0,0 0-1 0 0,3 0 1 0 0,10 0 3 0 0,0 0 1 0 0,0-1 0 0 0,25-4 0 0 0,-18 2 284 0 0,-19 2-739 0 0,48-1 727 0 0,-48 1-934 0 0,0 1 0 0 0,-1-1-1 0 0,1 1 1 0 0,-1 0 0 0 0,1-1 0 0 0,-1 1-1 0 0,1 1 1 0 0,-1-1 0 0 0,1 1-1 0 0,-1-1 1 0 0,6 5 0 0 0,-9-6 162 0 0,0 0-1 0 0,0 0 1 0 0,2 3-2868 0 0,-2-3 2868 0 0,0 1-1 0 0,0-1 1 0 0,0 0 0 0 0,0 0-1 0 0,0 0 1 0 0,0 0 0 0 0,0 1-1 0 0,0-1 1 0 0,-1 0 0 0 0,1 0-1 0 0,0 0 1 0 0,0 0 0 0 0,-2 2-2086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39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10962 0 0,'4'4'827'0'0,"0"1"0"0"0,1-1-1 0 0,-1 1 1 0 0,1-1 0 0 0,0-1-1 0 0,0 1 1 0 0,0-1-1 0 0,1 0 1 0 0,5 3 0 0 0,-2-2-344 0 0,0-1 0 0 0,0 0 0 0 0,0 0 1 0 0,1-1-1 0 0,18 2 0 0 0,-23-3-463 0 0,1 0-1 0 0,0-1 1 0 0,0 0-1 0 0,0 0 1 0 0,0 0-1 0 0,0-1 1 0 0,0 0-1 0 0,0 0 1 0 0,-1-1-1 0 0,1 0 1 0 0,0 1-1 0 0,-1-2 1 0 0,1 1-1 0 0,-1-1 1 0 0,0 0-1 0 0,0 0 1 0 0,0 0-1 0 0,0-1 1 0 0,0 0-1 0 0,-1 1 1 0 0,0-2-1 0 0,5-5 1 0 0,-12 18-5 0 0,1-1 0 0 0,-1 1 1 0 0,1 0-1 0 0,-2 15 0 0 0,0 1 8 0 0,1-12-630 0 0,-1 6 1022 0 0,0 0 0 0 0,-2 30 0 0 0,6-43-845 0 0,0 0 1 0 0,0 1-1 0 0,1-1 0 0 0,0 1 1 0 0,2 7-1 0 0,-2-10-362 0 0,-1 0-1 0 0,2-1 0 0 0,-1 1 0 0 0,0-1 1 0 0,0 1-1 0 0,1-1 0 0 0,-1 0 1 0 0,1 0-1 0 0,0 1 0 0 0,0-1 0 0 0,4 3 1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0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11034 0 0,'-6'15'7587'0'0,"2"3"-3762"0"0,0 37-2913 0 0,3-37 2 0 0,1-14-863 0 0,-2 22 32 0 0,1 0 1 0 0,1 0-1 0 0,1-1 1 0 0,2 1-1 0 0,5 27 1 0 0,-8-53-97 0 0,0 0 1 0 0,0-1-1 0 0,0 1 0 0 0,0 0 1 0 0,0 0-1 0 0,0 0 0 0 0,0 0 1 0 0,0 0-1 0 0,0 0 1 0 0,0 0-1 0 0,1 0 0 0 0,-1 0 1 0 0,0 0-1 0 0,0 0 0 0 0,0 0 1 0 0,0 0-1 0 0,0 0 0 0 0,0-1 1 0 0,0 1-1 0 0,0 0 1 0 0,0 0-1 0 0,0 0 0 0 0,1 0 1 0 0,-1 0-1 0 0,0 0 0 0 0,0 0 1 0 0,0 0-1 0 0,0 0 0 0 0,0 0 1 0 0,0 0-1 0 0,0 0 0 0 0,0 0 1 0 0,0 0-1 0 0,1 0 1 0 0,-1 0-1 0 0,0 0 0 0 0,0 1 1 0 0,0-1-1 0 0,0 0 0 0 0,0 0 1 0 0,0 0-1 0 0,0 0 0 0 0,0 0 1 0 0,0 0-1 0 0,0 0 1 0 0,0 0-1 0 0,1 0 0 0 0,2-19-180 0 0,1-24 102 0 0,-5-16 19 0 0,-1 46 74 0 0,1-1 0 0 0,1 1 0 0 0,0-1 0 0 0,1 0 0 0 0,0 1 0 0 0,1-1 0 0 0,1 1 0 0 0,7-22-1 0 0,-10 34 7 0 0,1-1 0 0 0,-1 1-1 0 0,1 0 1 0 0,0-1 0 0 0,-1 1 0 0 0,1 0-1 0 0,0-1 1 0 0,0 1 0 0 0,0 0-1 0 0,0 0 1 0 0,0 0 0 0 0,0 0-1 0 0,0 0 1 0 0,1 0 0 0 0,-1 0-1 0 0,0 0 1 0 0,0 1 0 0 0,1-1-1 0 0,-1 0 1 0 0,1 1 0 0 0,-1-1-1 0 0,0 1 1 0 0,1-1 0 0 0,-1 1 0 0 0,3 0-1 0 0,-2 0 6 0 0,0 0-1 0 0,1 1 1 0 0,-1-1 0 0 0,0 1-1 0 0,1 0 1 0 0,-1 0 0 0 0,0 0-1 0 0,0 0 1 0 0,0 0 0 0 0,0 0-1 0 0,0 1 1 0 0,0-1 0 0 0,0 1-1 0 0,2 2 1 0 0,3 3 24 0 0,0 1-1 0 0,0 1 1 0 0,0-1 0 0 0,-1 1 0 0 0,-1 0-1 0 0,6 11 1 0 0,-9-13-48 0 0,0 0 0 0 0,0 1 0 0 0,-1-1 1 0 0,0 1-1 0 0,0 0 0 0 0,0-1 0 0 0,-1 1 0 0 0,0 0 0 0 0,-1-1 0 0 0,0 1 0 0 0,0-1 0 0 0,-1 1 0 0 0,-4 14 0 0 0,5-18-43 0 0,-1 0-1 0 0,0 0 0 0 0,0-1 0 0 0,0 1 0 0 0,0 0 0 0 0,0-1 0 0 0,-1 1 0 0 0,0-1 0 0 0,0 0 0 0 0,0 0 0 0 0,-5 5 0 0 0,5-6 22 0 0,1-1-1 0 0,-1 0 0 0 0,1 1 0 0 0,-1-1 0 0 0,0 0 0 0 0,1 0 0 0 0,-1-1 0 0 0,0 1 0 0 0,0 0 0 0 0,1-1 1 0 0,-1 0-1 0 0,0 1 0 0 0,0-1 0 0 0,0-1 0 0 0,0 1 0 0 0,1 0 0 0 0,-1-1 0 0 0,0 1 0 0 0,-3-2 1 0 0,-5-3-70 0 0,15 2 16 0 0,21 1 90 0 0,22 12-32 0 0,19 3-1080 0 0,-25-14-4997 0 0,-32-2 1542 0 0,-30 10 2726 0 0,17-3 2405 0 0,1-1-1 0 0,0 0 1 0 0,0 1 0 0 0,0 0-1 0 0,0 0 1 0 0,0 0-1 0 0,1 0 1 0 0,0 0-1 0 0,0 0 1 0 0,0 1-1 0 0,-2 5 1 0 0,-10 56 2586 0 0,12-53-2960 0 0,-1 1 1 0 0,0-2 0 0 0,-8 26 0 0 0,-33 22 522 0 0,44-59-695 0 0,0 0 0 0 0,1-1 1 0 0,-1 1-1 0 0,0 0 0 0 0,0-1 1 0 0,1 1-1 0 0,-1 0 0 0 0,0-1 1 0 0,1 1-1 0 0,-1-1 0 0 0,1 1 1 0 0,-1 0-1 0 0,1-1 0 0 0,-1 1 1 0 0,1-1-1 0 0,-1 0 0 0 0,1 1 1 0 0,-1-1-1 0 0,1 1 0 0 0,0-1 1 0 0,-1 0-1 0 0,1 1 0 0 0,0-1 1 0 0,-1 0-1 0 0,1 0 0 0 0,0 1 1 0 0,-1-1-1 0 0,1 0 0 0 0,1 0 1 0 0,27 8-7 0 0,-27-7 23 0 0,14 3-360 0 0,0-1 1 0 0,0-1-1 0 0,0 0 0 0 0,0-1 0 0 0,0-1 0 0 0,25-2 0 0 0,-29 0-1357 0 0,-1 0 0 0 0,1-1 0 0 0,-1 0 0 0 0,0-1-1 0 0,20-9 1 0 0,-1-3-4091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1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57 10898 0 0,'0'0'323'0'0,"-1"0"-1"0"0,0 0 0 0 0,1 0 0 0 0,-1 0 1 0 0,1 0-1 0 0,-1-1 0 0 0,0 1 0 0 0,1 0 1 0 0,-1-1-1 0 0,1 1 0 0 0,-1 0 1 0 0,1-1-1 0 0,-1 1 0 0 0,1-1 0 0 0,-1 1 1 0 0,1 0-1 0 0,-1-1 0 0 0,1 1 0 0 0,0-1 1 0 0,-1 0-1 0 0,1 1 0 0 0,0-1 0 0 0,-1 1 1 0 0,1-1-1 0 0,0 1 0 0 0,0-1 0 0 0,-1 0 1 0 0,16-4 2082 0 0,30 6-2502 0 0,-21 2-2 0 0,25 2-53 0 0,-46-5-284 0 0,0 1 0 0 0,-1-1 1 0 0,1-1-1 0 0,0 1 0 0 0,0 0 1 0 0,0-1-1 0 0,0 1 1 0 0,-1-1-1 0 0,1 0 0 0 0,0 0 1 0 0,-1 0-1 0 0,5-2 0 0 0,-7 2 293 0 0,1 1 0 0 0,0 0 0 0 0,-1-1 0 0 0,1 1 0 0 0,-1-1 0 0 0,1 1 0 0 0,-1-1 0 0 0,1 1 0 0 0,-1-1 0 0 0,0 1 0 0 0,1-1-1 0 0,-1 0 1 0 0,1 1 0 0 0,-1-1 0 0 0,0 1 0 0 0,0-1 0 0 0,1 0 0 0 0,-1 1 0 0 0,0-1 0 0 0,0 0 0 0 0,0 1 0 0 0,0-1-1 0 0,0 0 1 0 0,0 0 0 0 0,0 1 0 0 0,0-1 0 0 0,0 0 0 0 0,0 1 0 0 0,0-1 0 0 0,0 0 0 0 0,0 1 0 0 0,0-1 0 0 0,-1 0 0 0 0,1 1-1 0 0,0-1 1 0 0,-1 0 0 0 0,1 1 0 0 0,0-1 0 0 0,-1 1 0 0 0,1-1 0 0 0,-1 1 0 0 0,1-1 0 0 0,-1 1 0 0 0,1-1 0 0 0,-1 1-1 0 0,1-1 1 0 0,-1 1 0 0 0,1 0 0 0 0,-1-1 0 0 0,0 1 0 0 0,1 0 0 0 0,-1-1 0 0 0,-1 1 0 0 0,0-2 251 0 0,-1 1 1 0 0,0-1-1 0 0,0 1 0 0 0,0 0 1 0 0,-1 0-1 0 0,1 0 0 0 0,0 0 1 0 0,0 0-1 0 0,-1 1 0 0 0,-3-1 1 0 0,2 2 326 0 0,0 0 1 0 0,1 0-1 0 0,-1 0 1 0 0,1 0-1 0 0,-1 1 1 0 0,1 0-1 0 0,-1 0 1 0 0,1 0-1 0 0,0 0 1 0 0,0 1-1 0 0,0-1 1 0 0,0 1-1 0 0,0 0 1 0 0,-4 5-1 0 0,2-2 10 0 0,1 1 1 0 0,0 0-1 0 0,0 0 0 0 0,0 1 0 0 0,1-1 1 0 0,0 1-1 0 0,-4 11 0 0 0,1 3-180 0 0,1 0 1 0 0,1 0-1 0 0,1 0 1 0 0,1 1-1 0 0,0 27 0 0 0,7 0-235 0 0,-4-47-37 0 0,1 0 1 0 0,0 0 0 0 0,0 0 0 0 0,0 0 0 0 0,0-1 0 0 0,1 1 0 0 0,-1 0 0 0 0,4 3 0 0 0,-5-5-18 0 0,0-1-1 0 0,1 0 1 0 0,-1 1-1 0 0,0-1 1 0 0,1 0 0 0 0,-1 0-1 0 0,0 1 1 0 0,1-1 0 0 0,-1 0-1 0 0,0 0 1 0 0,1 0 0 0 0,-1 1-1 0 0,0-1 1 0 0,1 0 0 0 0,-1 0-1 0 0,1 0 1 0 0,-1 0-1 0 0,0 0 1 0 0,1 0 0 0 0,-1 0-1 0 0,1 0 1 0 0,-1 0 0 0 0,1 0-1 0 0,-1 0 1 0 0,0 0 0 0 0,1 0-1 0 0,-1 0 1 0 0,1 0 0 0 0,-1-1-1 0 0,0 1 1 0 0,1 0 0 0 0,13-12-1264 0 0,6-17-841 0 0,-20 29 2112 0 0,25-48-1670 0 0,-19 35 1456 0 0,1-1 1 0 0,0 1-1 0 0,1 0 0 0 0,1 0 0 0 0,13-15 1 0 0,-22 27 290 0 0,1 1-1 0 0,-1-1 1 0 0,1 0 0 0 0,-1 0 0 0 0,1 1 0 0 0,0-1 0 0 0,-1 1-1 0 0,1-1 1 0 0,0 1 0 0 0,0-1 0 0 0,-1 1 0 0 0,1-1 0 0 0,0 1-1 0 0,0 0 1 0 0,0-1 0 0 0,0 1 0 0 0,0 0 0 0 0,-1 0 0 0 0,1-1-1 0 0,0 1 1 0 0,0 0 0 0 0,0 0 0 0 0,0 0 0 0 0,0 0 0 0 0,1 1-1 0 0,-1-1 74 0 0,0 1-1 0 0,0 0 0 0 0,0-1 0 0 0,-1 1 0 0 0,1 0 0 0 0,0 0 0 0 0,-1 0 0 0 0,1 0 0 0 0,-1-1 1 0 0,1 1-1 0 0,-1 0 0 0 0,1 0 0 0 0,-1 0 0 0 0,0 0 0 0 0,1 0 0 0 0,-1 0 0 0 0,0 1 1 0 0,0 0-1 0 0,1 4 282 0 0,0 1 0 0 0,-1-1 0 0 0,0 1 0 0 0,0-1 0 0 0,-2 13 0 0 0,-1-7-492 0 0,-1-1-1 0 0,0 0 1 0 0,0-1-1 0 0,-1 1 1 0 0,0-1-1 0 0,-1 0 0 0 0,0 0 1 0 0,-1 0-1 0 0,-15 17 1 0 0,17-22-358 0 0,-1 0 0 0 0,1 0 0 0 0,-1 0 1 0 0,0-1-1 0 0,0 0 0 0 0,0 0 0 0 0,-1 0 1 0 0,1-1-1 0 0,-1 0 0 0 0,0 0 0 0 0,0-1 1 0 0,0 0-1 0 0,0 0 0 0 0,-1-1 0 0 0,1 1 0 0 0,-12-1 1 0 0,19-1 497 0 0,0 0 0 0 0,0 0 0 0 0,0 0 0 0 0,0 0 1 0 0,0 0-1 0 0,-1 0 0 0 0,1 0 0 0 0,0 0 0 0 0,0 0 1 0 0,0 0-1 0 0,0 0 0 0 0,0 0 0 0 0,0 0 0 0 0,0 0 1 0 0,-1 0-1 0 0,1 0 0 0 0,0 0 0 0 0,0 0 1 0 0,0 0-1 0 0,0 0 0 0 0,0 0 0 0 0,0 0 0 0 0,0 0 1 0 0,0 0-1 0 0,-1 0 0 0 0,1 0 0 0 0,0 0 0 0 0,0 0 1 0 0,0 0-1 0 0,0 0 0 0 0,0 0 0 0 0,0 1 0 0 0,0-1 1 0 0,0 0-1 0 0,0 0 0 0 0,0 0 0 0 0,-1 0 0 0 0,1 0 1 0 0,0 0-1 0 0,0 0 0 0 0,0 0 0 0 0,0 0 0 0 0,0 1 1 0 0,0-1-1 0 0,0 0 0 0 0,0 0 0 0 0,0 0 0 0 0,0 0 1 0 0,0 0-1 0 0,0 0 0 0 0,0 1 0 0 0,0-1 0 0 0,0 0 1 0 0,0 0-1 0 0,0 0 0 0 0,0 0 0 0 0,0 0 0 0 0,0 0 1 0 0,0 0-1 0 0,0 0 0 0 0,1 1 0 0 0,-1-1 0 0 0,0 0 1 0 0,8 8 2129 0 0,14 6-197 0 0,-11-9-1700 0 0,1-1 0 0 0,0-1 0 0 0,0 0-1 0 0,0 0 1 0 0,0-2 0 0 0,15 2 0 0 0,40-2-2486 0 0,-51-1 758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1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0 5345 0 0,'-3'5'2008'0'0,"-1"-1"0"0"0,1 1-1 0 0,0 0 1 0 0,1 0 0 0 0,-3 7 0 0 0,-8 29 3403 0 0,10-30-4950 0 0,-1 1 1 0 0,0-1-1 0 0,-8 16 0 0 0,8-21-521 0 0,1 0 1 0 0,-1 0-1 0 0,0 0 0 0 0,0-1 1 0 0,-1 1-1 0 0,1-1 0 0 0,-1 0 1 0 0,0-1-1 0 0,-1 1 0 0 0,-8 5 1 0 0,24-13 7 0 0,-1 0 0 0 0,1 1 0 0 0,-1 1 0 0 0,1 0 0 0 0,0 0 0 0 0,0 1 0 0 0,-1 0 0 0 0,1 0 0 0 0,0 1 0 0 0,11 3 0 0 0,43 0-116 0 0,-51-4-691 0 0,1-2 1 0 0,-1 1 0 0 0,18-6 0 0 0,-18 3-1601 0 0,0 0 1 0 0,0-1-1 0 0,15-8 1 0 0,-1-2-3902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1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11010 0 0,'12'-1'7741'0'0,"5"-2"-3545"0"0,-3 0-4169 0 0,0 0-1 0 0,0 2 0 0 0,0-1 1 0 0,0 2-1 0 0,0 0 0 0 0,22 3 1 0 0,-27 1-1166 0 0,-10 5-5764 0 0,-3-1 1894 0 0,5 8-959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2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 8082 0 0,'4'4'1255'0'0,"-1"-1"0"0"0,1 0 0 0 0,0 0 0 0 0,0 0 0 0 0,0-1 0 0 0,0 0 0 0 0,7 3 0 0 0,-1-1-432 0 0,0-1-1 0 0,1-1 1 0 0,-1 0 0 0 0,12 0-1 0 0,32 8 76 0 0,-54-10-880 0 0,1 0-1 0 0,-1 1 1 0 0,1-1 0 0 0,-1 0-1 0 0,0 0 1 0 0,1 0-1 0 0,-1 1 1 0 0,1-1 0 0 0,-1 0-1 0 0,0 1 1 0 0,1-1 0 0 0,-1 0-1 0 0,0 0 1 0 0,0 1 0 0 0,1-1-1 0 0,-1 1 1 0 0,0-1 0 0 0,0 0-1 0 0,1 1 1 0 0,-1-1 0 0 0,0 1-1 0 0,0-1 1 0 0,0 0-1 0 0,0 1 1 0 0,0-1 0 0 0,0 1-1 0 0,0-1 1 0 0,0 1 0 0 0,0-1-1 0 0,0 0 1 0 0,0 1 0 0 0,0-1-1 0 0,0 1 1 0 0,0-1 0 0 0,0 1-1 0 0,0-1 1 0 0,0 0-1 0 0,0 1 1 0 0,-1-1 0 0 0,1 1-1 0 0,0-1 1 0 0,0 0 0 0 0,-1 1-1 0 0,1-1 1 0 0,0 0 0 0 0,0 1-1 0 0,-1-1 1 0 0,1 0 0 0 0,0 1-1 0 0,-1-1 1 0 0,0 1 0 0 0,-22 22 174 0 0,16-16-162 0 0,-2 3-23 0 0,1 0 0 0 0,0 1 0 0 0,0-1 0 0 0,1 2 0 0 0,1-1 0 0 0,-6 15 0 0 0,10-23-12 0 0,0 1 0 0 0,1 0 0 0 0,-1-1 0 0 0,1 1 1 0 0,0 0-1 0 0,0 0 0 0 0,1 0 0 0 0,-1 0 0 0 0,1 0 0 0 0,0 0 0 0 0,0 0 0 0 0,0 0 0 0 0,0 0 0 0 0,1 0 0 0 0,0 0 0 0 0,0 0 0 0 0,0 0 0 0 0,0 0 0 0 0,0-1 0 0 0,1 1 0 0 0,0 0 0 0 0,0-1 0 0 0,0 1 0 0 0,3 3 1 0 0,-4-6 12 0 0,-1 0 1 0 0,1 0-1 0 0,0 0 1 0 0,0-1 0 0 0,0 1-1 0 0,0 0 1 0 0,0 0 0 0 0,0-1-1 0 0,0 1 1 0 0,0-1-1 0 0,0 1 1 0 0,0-1 0 0 0,0 1-1 0 0,0-1 1 0 0,0 0-1 0 0,1 0 1 0 0,-1 1 0 0 0,0-1-1 0 0,0 0 1 0 0,0 0 0 0 0,0 0-1 0 0,1 0 1 0 0,-1 0-1 0 0,2-1 1 0 0,-1 0 13 0 0,1 0 0 0 0,-1 0 1 0 0,1 0-1 0 0,-1-1 0 0 0,0 1 0 0 0,0-1 0 0 0,0 1 1 0 0,0-1-1 0 0,0 0 0 0 0,3-3 0 0 0,1-2 25 0 0,0 0-1 0 0,-1-1 1 0 0,0 0-1 0 0,0 0 1 0 0,4-12-1 0 0,-3 4-344 0 0,-1 1-1 0 0,-1-1 1 0 0,4-33-1 0 0,-3-48-5389 0 0,-1 12-2621 0 0,2 54 5629 0 0,-5 30 2613 0 0,-1-1 1 0 0,0 1-1 0 0,1 0 1 0 0,-1 0-1 0 0,1 0 1 0 0,-1-1 0 0 0,1 1-1 0 0,-1 0 1 0 0,1 0-1 0 0,0 0 1 0 0,0 0-1 0 0,-1 0 1 0 0,1 0-1 0 0,0 0 1 0 0,0 0 0 0 0,0 1-1 0 0,0-1 1 0 0,0 0-1 0 0,0 1 1 0 0,0-1-1 0 0,3-1 1 0 0,-4 3 157 0 0,1-1 1 0 0,0 0 0 0 0,-1 0-1 0 0,1 1 1 0 0,0-1-1 0 0,-1 1 1 0 0,1-1-1 0 0,-1 0 1 0 0,1 1 0 0 0,0-1-1 0 0,-1 1 1 0 0,1-1-1 0 0,-1 1 1 0 0,0 0-1 0 0,1-1 1 0 0,-1 1 0 0 0,1-1-1 0 0,-1 1 1 0 0,0 0-1 0 0,1-1 1 0 0,-1 1-1 0 0,0 0 1 0 0,0-1-1 0 0,0 1 1 0 0,1 1 0 0 0,6 24 3044 0 0,-6-20-2177 0 0,15 46 4026 0 0,-10-34-4433 0 0,0 0 0 0 0,-1 1 0 0 0,0 0 1 0 0,-2 0-1 0 0,0 0 0 0 0,-2 1 0 0 0,0 20 0 0 0,-1-38-559 0 0,-1-1 1 0 0,1 1-1 0 0,0-1 0 0 0,0 1 1 0 0,0-1-1 0 0,0 1 0 0 0,0-1 1 0 0,0 1-1 0 0,0-1 0 0 0,1 1 1 0 0,-1-1-1 0 0,0 1 0 0 0,1-1 1 0 0,-1 1-1 0 0,1-1 0 0 0,0 1 1 0 0,-1-1-1 0 0,1 0 0 0 0,0 1 1 0 0,0-1-1 0 0,0 0 0 0 0,1 2 1 0 0,-1-3 33 0 0,0 0 0 0 0,1 1 1 0 0,-1-1-1 0 0,0 0 1 0 0,1 1-1 0 0,-1-1 1 0 0,0 0-1 0 0,0 0 1 0 0,1 0-1 0 0,-1 0 0 0 0,0 0 1 0 0,1-1-1 0 0,-1 1 1 0 0,0 0-1 0 0,0 0 1 0 0,1-1-1 0 0,-1 1 0 0 0,0-1 1 0 0,0 1-1 0 0,2-2 1 0 0,5-2-683 0 0,-1-1 0 0 0,1 0 0 0 0,-1-1 0 0 0,1 0 1 0 0,-2 0-1 0 0,8-8 0 0 0,-10 4-6588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2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37 10786 0 0,'-2'6'1124'0'0,"-11"61"5933"0"0,13-62-6766 0 0,-1-1 0 0 0,1 0 0 0 0,0 1 0 0 0,0-1 0 0 0,0 0 0 0 0,1 1 0 0 0,0-1 0 0 0,0 0 0 0 0,0 1 0 0 0,0-1 0 0 0,0 0 0 0 0,1 0 0 0 0,2 4 0 0 0,-3-7-287 0 0,-1-1 1 0 0,0 0-1 0 0,1 0 0 0 0,-1 1 1 0 0,1-1-1 0 0,-1 0 0 0 0,0 0 1 0 0,1 1-1 0 0,-1-1 1 0 0,1 0-1 0 0,-1 0 0 0 0,1 0 1 0 0,-1 0-1 0 0,1 0 0 0 0,-1 0 1 0 0,1 0-1 0 0,-1 0 0 0 0,1 0 1 0 0,-1 0-1 0 0,1 0 0 0 0,-1 0 1 0 0,1 0-1 0 0,-1 0 1 0 0,0 0-1 0 0,1 0 0 0 0,-1-1 1 0 0,1 1-1 0 0,-1 0 0 0 0,1 0 1 0 0,-1 0-1 0 0,0-1 0 0 0,1 1 1 0 0,-1 0-1 0 0,1-1 0 0 0,-1 1 1 0 0,0 0-1 0 0,1-1 1 0 0,-1 1-1 0 0,0 0 0 0 0,0-1 1 0 0,1 1-1 0 0,-1-1 0 0 0,0 1 1 0 0,0-1-1 0 0,0 1 0 0 0,1-1 1 0 0,15-26-13 0 0,-14 23 20 0 0,12-20-5 0 0,25-40-48 0 0,-35 59 39 0 0,0 0 0 0 0,0 1 0 0 0,0-1 0 0 0,0 1 0 0 0,1 0 0 0 0,0 0 0 0 0,0 1 0 0 0,0-1 0 0 0,10-4 0 0 0,-15 7 5 0 0,1 1 1 0 0,-1 0 0 0 0,1-1-1 0 0,0 1 1 0 0,-1 0 0 0 0,1 0 0 0 0,0-1-1 0 0,-1 1 1 0 0,1 0 0 0 0,0 0-1 0 0,-1 0 1 0 0,1 0 0 0 0,0 0-1 0 0,-1 0 1 0 0,1 0 0 0 0,0 0 0 0 0,0 0-1 0 0,-1 0 1 0 0,1 0 0 0 0,0 0-1 0 0,-1 0 1 0 0,1 1 0 0 0,0-1 0 0 0,-1 0-1 0 0,1 1 1 0 0,-1-1 0 0 0,1 0-1 0 0,0 1 1 0 0,-1-1 0 0 0,1 1-1 0 0,0 0 8 0 0,0 1 0 0 0,-1-1-1 0 0,1 0 1 0 0,-1 1-1 0 0,0-1 1 0 0,1 0 0 0 0,-1 1-1 0 0,0-1 1 0 0,0 1-1 0 0,0-1 1 0 0,0 1-1 0 0,0-1 1 0 0,0 3 0 0 0,-2 5 48 0 0,0-1 1 0 0,0 0-1 0 0,-6 16 1 0 0,-2-5-78 0 0,-1 0 0 0 0,0-1 0 0 0,-2 0 1 0 0,-19 23-1 0 0,-13 16-136 0 0,45-57 152 0 0,-1 0 1 0 0,1 1-1 0 0,-1-1 0 0 0,1 1 0 0 0,0-1 0 0 0,-1 1 0 0 0,1-1 0 0 0,0 1 0 0 0,-1-1 1 0 0,1 1-1 0 0,0 0 0 0 0,0-1 0 0 0,0 1 0 0 0,-1-1 0 0 0,1 1 0 0 0,0 0 0 0 0,0-1 1 0 0,0 1-1 0 0,0-1 0 0 0,0 1 0 0 0,0 0 0 0 0,0-1 0 0 0,0 1 0 0 0,0-1 0 0 0,0 1 1 0 0,1 0-1 0 0,-1-1 0 0 0,0 1 0 0 0,0-1 0 0 0,1 1 0 0 0,-1-1 0 0 0,0 1 0 0 0,1 0 1 0 0,0 0-9 0 0,1 0 0 0 0,-1 0 0 0 0,1-1 0 0 0,-1 1 0 0 0,1 0 0 0 0,-1-1 0 0 0,1 0 0 0 0,-1 1 1 0 0,1-1-1 0 0,0 0 0 0 0,-1 1 0 0 0,3-1 0 0 0,57-5-218 0 0,-54 4 218 0 0,53-8-2211 0 0,-45 6 830 0 0,-1 0 1 0 0,0-1-1 0 0,0-1 1 0 0,0 0 0 0 0,0-1-1 0 0,-1 0 1 0 0,20-13-1 0 0,-7 0-4759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3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12699 0 0,'1'-3'536'0'0,"1"0"0"0"0,-1 1 0 0 0,0-1 0 0 0,1 1 0 0 0,0-1 0 0 0,-1 1 0 0 0,1 0 0 0 0,0 0 0 0 0,0-1 0 0 0,1 1 0 0 0,-1 1 0 0 0,0-1 0 0 0,1 0 0 0 0,3-2 0 0 0,-1 2-66 0 0,0 0 1 0 0,-1 0-1 0 0,1 1 0 0 0,0 0 0 0 0,0-1 1 0 0,0 2-1 0 0,10-2 0 0 0,38 6-1504 0 0,-7 5-5313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3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10594 0 0,'55'7'10208'0'0,"-41"-6"-9566"0"0,1 0 0 0 0,-1-1 0 0 0,28-5 0 0 0,-47 7-588 0 0,-1 0-1 0 0,1 1 1 0 0,0-1 0 0 0,0 1-1 0 0,0 0 1 0 0,1 0-1 0 0,-1 0 1 0 0,1 1-1 0 0,-1 0 1 0 0,1 0 0 0 0,0 0-1 0 0,-5 8 1 0 0,3-5-74 0 0,0 1 0 0 0,1 0 1 0 0,0 0-1 0 0,0 0 0 0 0,1 1 1 0 0,0 0-1 0 0,-3 11 0 0 0,5-12 2 0 0,1-1 0 0 0,0 1 0 0 0,1-1-1 0 0,-1 1 1 0 0,1-1 0 0 0,1 1 0 0 0,0-1 0 0 0,1 10-1 0 0,-1-14 26 0 0,0 0 0 0 0,-1 0-1 0 0,1 0 1 0 0,0 0-1 0 0,0 0 1 0 0,0 0-1 0 0,1 0 1 0 0,-1 0-1 0 0,1-1 1 0 0,0 1-1 0 0,0 0 1 0 0,0-1-1 0 0,0 0 1 0 0,0 1 0 0 0,0-1-1 0 0,0 0 1 0 0,1 0-1 0 0,-1 0 1 0 0,1 0-1 0 0,0-1 1 0 0,-1 1-1 0 0,5 1 1 0 0,-5-3 14 0 0,0 0 0 0 0,0 0 0 0 0,1 0 0 0 0,-1 0 0 0 0,0 0 0 0 0,0 0 0 0 0,1-1 1 0 0,-1 1-1 0 0,0-1 0 0 0,0 1 0 0 0,0-1 0 0 0,0 0 0 0 0,0 0 0 0 0,0 0 0 0 0,0 0 0 0 0,0 0 0 0 0,0-1 1 0 0,0 1-1 0 0,0 0 0 0 0,-1-1 0 0 0,1 0 0 0 0,-1 1 0 0 0,1-1 0 0 0,0-2 0 0 0,5-4 19 0 0,-1 0-1 0 0,0 0 1 0 0,8-17-1 0 0,-8 13-284 0 0,-2-1 1 0 0,1 1-1 0 0,-2-1 0 0 0,0 0 0 0 0,0 1 1 0 0,-1-1-1 0 0,1-25 0 0 0,-6-27-5721 0 0,-5 3-5631 0 0,9 56 8481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43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385 5 15659 0 0,'-1'-1'246'0'0,"1"1"-1"0"0,0-1 0 0 0,-1 1 0 0 0,1 0 1 0 0,-1-1-1 0 0,1 1 0 0 0,0 0 1 0 0,-1 0-1 0 0,1-1 0 0 0,-1 1 0 0 0,1 0 1 0 0,-1 0-1 0 0,1 0 0 0 0,-1 0 1 0 0,1-1-1 0 0,-1 1 0 0 0,1 0 0 0 0,-1 0 1 0 0,0 0-1 0 0,1 0 0 0 0,-1 0 0 0 0,1 0 1 0 0,-1 0-1 0 0,1 0 0 0 0,-1 1 1 0 0,0-1-1 0 0,-12 11 2056 0 0,-5 21-1951 0 0,17-29-50 0 0,-6 14-214 0 0,0 0-1 0 0,2 0 0 0 0,0 1 0 0 0,1 0 0 0 0,1 0 1 0 0,-2 24-1 0 0,6 109-166 0 0,2-59 148 0 0,-9-42 9 0 0,6-47-83 0 0,0-1 1 0 0,-1 1 0 0 0,1-1-1 0 0,-1 1 1 0 0,0-1 0 0 0,0 1-1 0 0,0-1 1 0 0,0 1 0 0 0,0-1-1 0 0,-1 0 1 0 0,1 0 0 0 0,-1 0-1 0 0,1 1 1 0 0,-1-1 0 0 0,0-1-1 0 0,-2 3 1 0 0,0-3-1 0 0,1-1-1 0 0,-1-1 0 0 0,1 1 1 0 0,0-1-1 0 0,-1 1 0 0 0,1-1 1 0 0,0 0-1 0 0,-1 0 0 0 0,1 0 1 0 0,0 0-1 0 0,0-1 1 0 0,0 0-1 0 0,0 1 0 0 0,-5-5 1 0 0,-5-1 4 0 0,5 3-2 0 0,0 0 0 0 0,0 1 0 0 0,0 0 0 0 0,-1 1 0 0 0,1-1 0 0 0,-1 2 0 0 0,0-1 0 0 0,1 1 0 0 0,-1 1 0 0 0,0-1 0 0 0,-10 2 0 0 0,14 0 3 0 0,0 0 1 0 0,1 0 0 0 0,-1 0-1 0 0,1 1 1 0 0,-1 0 0 0 0,1 0-1 0 0,0 0 1 0 0,0 0 0 0 0,0 1-1 0 0,0-1 1 0 0,0 1 0 0 0,1 0-1 0 0,-1 0 1 0 0,1 1 0 0 0,0-1-1 0 0,0 1 1 0 0,0 0 0 0 0,0-1-1 0 0,1 1 1 0 0,-1 0 0 0 0,1 1-1 0 0,-3 6 1 0 0,2-4 9 0 0,1 0 0 0 0,-1 0-1 0 0,1 0 1 0 0,1 1 0 0 0,-1-1 0 0 0,1 1 0 0 0,0-1-1 0 0,1 1 1 0 0,0-1 0 0 0,0 1 0 0 0,1-1-1 0 0,0 1 1 0 0,0-1 0 0 0,5 14 0 0 0,-5-16-8 0 0,1 0 1 0 0,0-1-1 0 0,0 1 1 0 0,1-1-1 0 0,0 0 1 0 0,-1 0-1 0 0,1 0 1 0 0,1 0-1 0 0,-1 0 1 0 0,0 0-1 0 0,1-1 0 0 0,0 0 1 0 0,0 0-1 0 0,0 0 1 0 0,0 0-1 0 0,0-1 1 0 0,1 1-1 0 0,-1-1 1 0 0,1 0-1 0 0,0 0 1 0 0,-1-1-1 0 0,1 0 1 0 0,6 2-1 0 0,5-2 39 0 0,0 1-1 0 0,0-2 1 0 0,0 0-1 0 0,0-1 1 0 0,-1 0-1 0 0,1-2 1 0 0,0 0-1 0 0,23-7 1 0 0,-20 4-643 0 0,1-2 0 0 0,-1 0 1 0 0,-1-1-1 0 0,1 0 0 0 0,-2-2 0 0 0,19-13 1 0 0,-34 22 282 0 0,-1 1 1 0 0,0 0-1 0 0,1 0 1 0 0,-1 0-1 0 0,0-1 1 0 0,0 1-1 0 0,0-1 1 0 0,0 1-1 0 0,0-1 1 0 0,0 1-1 0 0,0-1 1 0 0,0 0-1 0 0,-1 1 0 0 0,1-1 1 0 0,-1 0-1 0 0,1 0 1 0 0,-1 1-1 0 0,0-1 1 0 0,0 0-1 0 0,1 0 1 0 0,-1 0-1 0 0,-1-3 1 0 0,2-9-2358 0 0,-1 12 2051 0 0,1 0 1 0 0,-1 0-1 0 0,1 0 1 0 0,0 1-1 0 0,-1-1 1 0 0,1 0-1 0 0,0 1 1 0 0,0-1-1 0 0,0 1 1 0 0,0-1-1 0 0,3-2 1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3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6121 0 0,'3'5'1303'0'0,"0"1"0"0"0,0-1-1 0 0,-1 1 1 0 0,0 0 0 0 0,0-1-1 0 0,1 8 1 0 0,0 37 3455 0 0,-6-23-3587 0 0,-12 50-1 0 0,1-8-5 0 0,14-68-1121 0 0,0 1 1 0 0,-1 0 0 0 0,1 0-1 0 0,0-1 1 0 0,0 1 0 0 0,0 0-1 0 0,0-1 1 0 0,0 1 0 0 0,0 0-1 0 0,0 0 1 0 0,0-1 0 0 0,1 1-1 0 0,-1 0 1 0 0,1-1 0 0 0,0 1-1 0 0,-1-1 1 0 0,1 1 0 0 0,0 0 0 0 0,0-1-1 0 0,0 0 1 0 0,0 1 0 0 0,0-1-1 0 0,2 3 1 0 0,-1-3-26 0 0,0-1 0 0 0,0 1 1 0 0,0 0-1 0 0,0-1 0 0 0,0 1 1 0 0,0-1-1 0 0,0 0 0 0 0,0 0 1 0 0,0 0-1 0 0,0 0 0 0 0,0 0 0 0 0,0 0 1 0 0,0 0-1 0 0,0-1 0 0 0,0 1 1 0 0,0-1-1 0 0,2 0 0 0 0,7-3-416 0 0,0-1 0 0 0,0 0 1 0 0,-1 0-1 0 0,0-1 0 0 0,16-12 0 0 0,-2-3-3736 0 0,-6-6-4044 0 0,-11 11 1802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4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11442 0 0,'-1'3'1252'0'0,"0"0"0"0"0,1 0 1 0 0,-1 0-1 0 0,1 0 0 0 0,0 0 0 0 0,0 0 0 0 0,0 0 0 0 0,1 3 0 0 0,12 45 1261 0 0,-6-23-1466 0 0,5 23-937 0 0,-2 1-1 0 0,-3 0 1 0 0,2 59 0 0 0,-25-161-2472 0 0,14 40 2270 0 0,-10-108-437 0 0,12 103 505 0 0,0 0 0 0 0,0 1-1 0 0,1-1 1 0 0,1 1 0 0 0,1 0 0 0 0,4-16 0 0 0,-6 27 43 0 0,0 0-1 0 0,0 1 0 0 0,0-1 0 0 0,0 0 0 0 0,1 0 1 0 0,-1 1-1 0 0,1-1 0 0 0,0 0 0 0 0,-1 1 1 0 0,1 0-1 0 0,0-1 0 0 0,1 1 0 0 0,-1 0 1 0 0,0 0-1 0 0,1 0 0 0 0,-1 1 0 0 0,1-1 0 0 0,-1 0 1 0 0,1 1-1 0 0,0 0 0 0 0,0 0 0 0 0,4-2 1 0 0,-4 3 29 0 0,1-1-1 0 0,-1 1 1 0 0,0 0 0 0 0,0 1 0 0 0,1-1 0 0 0,-1 0 0 0 0,0 1 0 0 0,0 0 0 0 0,0 0 0 0 0,1 0 0 0 0,-1 0 0 0 0,0 0 0 0 0,0 1 0 0 0,-1-1-1 0 0,1 1 1 0 0,0 0 0 0 0,0-1 0 0 0,-1 2 0 0 0,1-1 0 0 0,3 4 0 0 0,0 0 18 0 0,-1 0 0 0 0,0 1 0 0 0,0 0 0 0 0,-1-1 0 0 0,0 2 1 0 0,0-1-1 0 0,-1 0 0 0 0,1 1 0 0 0,-2-1 0 0 0,1 1 0 0 0,-1 0 0 0 0,0 0 0 0 0,-1 0 0 0 0,1 0 0 0 0,-2 1 0 0 0,1-1 0 0 0,-1 0 1 0 0,-1 0-1 0 0,-1 14 0 0 0,0-14-175 0 0,1-1 1 0 0,-1 1 0 0 0,0-1 0 0 0,-1 0-1 0 0,0 0 1 0 0,0 0 0 0 0,0 0 0 0 0,-1-1-1 0 0,0 1 1 0 0,0-1 0 0 0,-1 0-1 0 0,0 0 1 0 0,0 0 0 0 0,0-1 0 0 0,0 0-1 0 0,-1 0 1 0 0,0 0 0 0 0,0-1 0 0 0,-1 0-1 0 0,1 0 1 0 0,-10 4 0 0 0,-63 15-883 0 0,79-23 988 0 0,0 0-1 0 0,0 0 1 0 0,0 0 0 0 0,0 0-1 0 0,-1 0 1 0 0,1 0 0 0 0,0 1-1 0 0,0-1 1 0 0,0 0 0 0 0,0 0-1 0 0,0 0 1 0 0,0 0 0 0 0,0 0-1 0 0,0 0 1 0 0,-1 0 0 0 0,1 0-1 0 0,0 0 1 0 0,0 0 0 0 0,0 0-1 0 0,0 0 1 0 0,0 1 0 0 0,0-1-1 0 0,0 0 1 0 0,0 0 0 0 0,0 0-1 0 0,0 0 1 0 0,0 0 0 0 0,0 0 0 0 0,0 0-1 0 0,0 1 1 0 0,0-1 0 0 0,0 0-1 0 0,0 0 1 0 0,-1 0 0 0 0,1 0-1 0 0,1 0 1 0 0,-1 0 0 0 0,0 1-1 0 0,0-1 1 0 0,0 0 0 0 0,0 0-1 0 0,0 0 1 0 0,0 0 0 0 0,0 0-1 0 0,0 0 1 0 0,0 0 0 0 0,0 1-1 0 0,0-1 1 0 0,0 0 0 0 0,0 0-1 0 0,0 0 1 0 0,0 0 0 0 0,0 0-1 0 0,0 0 1 0 0,1 0 0 0 0,-1 0-1 0 0,0 0 1 0 0,0 1 0 0 0,11 5 46 0 0,16 1 107 0 0,-14-7-154 0 0,1 0 0 0 0,0-1-1 0 0,0 0 1 0 0,-1-1 0 0 0,1 0 0 0 0,-1-2 0 0 0,1 1-1 0 0,22-11 1 0 0,-26 10-770 0 0,0-1 0 0 0,-1-1 0 0 0,16-10 0 0 0,-23 13 1 0 0,1 1 0 0 0,0-1 0 0 0,-1-1 0 0 0,1 1 0 0 0,-1 0 0 0 0,0-1 0 0 0,0 1 0 0 0,-1-1 0 0 0,1 1 0 0 0,-1-1 0 0 0,1 0 0 0 0,-1 0 0 0 0,0 0 0 0 0,-1 0 0 0 0,1 0 0 0 0,0-5 0 0 0,0-14-3594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4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40 100 4857 0 0,'-9'-18'1523'0'0,"8"16"-963"0"0,1 1 1 0 0,-1-1 0 0 0,1 0-1 0 0,0 1 1 0 0,-1-1-1 0 0,1 1 1 0 0,0-1-1 0 0,0 1 1 0 0,0-1-1 0 0,0 0 1 0 0,1 1 0 0 0,0-4-1 0 0,-1 5-281 0 0,0-1 0 0 0,0 1 0 0 0,1-1 0 0 0,-1 0 0 0 0,0 1 0 0 0,1-1-1 0 0,-1 1 1 0 0,1-1 0 0 0,-1 1 0 0 0,0-1 0 0 0,1 1 0 0 0,-1 0 0 0 0,1-1 0 0 0,0 1 0 0 0,-1-1 0 0 0,1 1 0 0 0,-1 0 0 0 0,1 0-1 0 0,-1-1 1 0 0,1 1 0 0 0,0 0 0 0 0,0-1 0 0 0,1 1-42 0 0,0 0 1 0 0,1 0-1 0 0,-1 0 0 0 0,0 0 1 0 0,0 1-1 0 0,0-1 0 0 0,0 0 1 0 0,0 1-1 0 0,0-1 1 0 0,3 2-1 0 0,4 2-83 0 0,0 1 0 0 0,0-1 1 0 0,-1 1-1 0 0,0 1 0 0 0,0-1 1 0 0,0 1-1 0 0,0 1 0 0 0,-1 0 1 0 0,9 10-1 0 0,-16-16-351 0 0,0 0 0 0 0,1 0 0 0 0,-1 0 0 0 0,0-1 0 0 0,0 1 0 0 0,0 0 0 0 0,0 0 0 0 0,0 0 1 0 0,0-1-1 0 0,0 1 0 0 0,0 0 0 0 0,-1 0 0 0 0,1 0 0 0 0,0-1 0 0 0,0 1 0 0 0,-1 0 0 0 0,1 0 0 0 0,0 0 0 0 0,-1-1 0 0 0,1 1 0 0 0,-1 0 1 0 0,1-1-1 0 0,-1 1 0 0 0,1-1 0 0 0,-1 1 0 0 0,1 0 0 0 0,-1-1 0 0 0,0 1 0 0 0,1-1 0 0 0,-1 1 0 0 0,0-1 0 0 0,0 0 0 0 0,1 1 1 0 0,-1-1-1 0 0,0 0 0 0 0,0 1 0 0 0,-1-1 0 0 0,-31 14-6978 0 0,32-14 7039 0 0,-16 5-2444 0 0,6-2 2535 0 0,-1 1 0 0 0,1-1 0 0 0,0 2 0 0 0,-12 6 1 0 0,21-10 277 0 0,1 0 1 0 0,-1-1-1 0 0,1 1 1 0 0,0 0-1 0 0,-1 0 1 0 0,1 0-1 0 0,0 0 1 0 0,0 0-1 0 0,0 0 1 0 0,0 0 0 0 0,0 0-1 0 0,0 1 1 0 0,0-1-1 0 0,0 0 1 0 0,0 1-1 0 0,1-1 1 0 0,-1 0-1 0 0,0 1 1 0 0,1-1-1 0 0,-1 1 1 0 0,1-1 0 0 0,0 1-1 0 0,-1-1 1 0 0,1 1-1 0 0,0-1 1 0 0,0 1-1 0 0,0 0 1 0 0,0-1-1 0 0,0 1 1 0 0,0-1-1 0 0,1 1 1 0 0,-1-1 0 0 0,1 1-1 0 0,-1-1 1 0 0,1 1-1 0 0,-1-1 1 0 0,1 1-1 0 0,0-1 1 0 0,0 2-1 0 0,1-1-97 0 0,-1 0-1 0 0,0-1 0 0 0,0 1 1 0 0,1 0-1 0 0,-1 0 0 0 0,1-1 1 0 0,0 1-1 0 0,-1-1 0 0 0,1 0 1 0 0,0 1-1 0 0,0-1 0 0 0,0 0 0 0 0,0 0 1 0 0,0 0-1 0 0,0 0 0 0 0,0-1 1 0 0,0 1-1 0 0,0-1 0 0 0,3 1 1 0 0,0 0-73 0 0,-1-1 1 0 0,0 0-1 0 0,0-1 1 0 0,1 1-1 0 0,-1-1 1 0 0,0 1-1 0 0,0-1 1 0 0,0-1-1 0 0,7-2 1 0 0,-3 1-570 0 0,0-1-1 0 0,-1 0 1 0 0,1 0-1 0 0,8-8 1 0 0,-11 8-627 0 0,0 0 0 0 0,0 0 0 0 0,-1-1 0 0 0,1 0 0 0 0,3-5 0 0 0,28-51-3514 0 0,-26 39 4845 0 0,0 1 0 0 0,10-37 1 0 0,-18 47-839 0 0,-3-15 12134 0 0,-2 40-7395 0 0,-13 102-428 0 0,-3 22-3454 0 0,17-116 14 0 0,1-3-793 0 0,-1-1 1 0 0,-1 1 0 0 0,-6 23-1 0 0,6-36-304 0 0,1 0-1 0 0,-1 1 0 0 0,0-1 0 0 0,0 0 0 0 0,-1 0 1 0 0,0-1-1 0 0,0 1 0 0 0,0-1 0 0 0,0 0 0 0 0,-1 0 1 0 0,0 0-1 0 0,-9 6 0 0 0,-27 28 1119 0 0,35-32 526 0 0,1 0 0 0 0,-1 1 0 0 0,1 0 0 0 0,1 0 0 0 0,-1 0 0 0 0,-5 18 0 0 0,8-20-264 0 0,0 0 0 0 0,1 0 1 0 0,0 0-1 0 0,0 0 0 0 0,1 1 1 0 0,-1-1-1 0 0,1 0 0 0 0,1 0 1 0 0,-1 1-1 0 0,3 10 0 0 0,-1-11-435 0 0,0 0-1 0 0,0 0 1 0 0,0-1 0 0 0,1 1-1 0 0,0-1 1 0 0,0 0-1 0 0,6 8 1 0 0,-6-8-89 0 0,0-1 0 0 0,1 0 0 0 0,0 0-1 0 0,0-1 1 0 0,0 1 0 0 0,0-1 0 0 0,1 0 0 0 0,-1 0 0 0 0,1 0-1 0 0,0 0 1 0 0,0-1 0 0 0,0 0 0 0 0,0 0 0 0 0,0 0 0 0 0,0-1-1 0 0,1 0 1 0 0,-1 0 0 0 0,0 0 0 0 0,1-1 0 0 0,-1 1 0 0 0,1-1-1 0 0,-1 0 1 0 0,0-1 0 0 0,1 0 0 0 0,-1 0 0 0 0,0 0 0 0 0,9-3-1 0 0,-2 0-905 0 0,1 0 0 0 0,-1-2-1 0 0,0 1 1 0 0,14-10 0 0 0,40-33-8193 0 0,-29 17 2964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5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17 7474 0 0,'-5'-1'756'0'0,"-49"-13"3782"0"0,52 14-4128 0 0,-1-1-1 0 0,0 1 1 0 0,0 0 0 0 0,0-1 0 0 0,0 2-1 0 0,0-1 1 0 0,0 0 0 0 0,0 0 0 0 0,0 1 0 0 0,0 0-1 0 0,0-1 1 0 0,0 1 0 0 0,0 0 0 0 0,1 1-1 0 0,-5 1 1 0 0,10 0 166 0 0,0-1 1 0 0,0 1-1 0 0,0-1 0 0 0,0 1 1 0 0,1-1-1 0 0,-1 0 0 0 0,5 2 0 0 0,12 7-155 0 0,89 41 450 0 0,-98-47-940 0 0,0-1-1 0 0,0-1 0 0 0,1 0 0 0 0,-1 0 0 0 0,1-1 1 0 0,0-1-1 0 0,22 0 0 0 0,-19-4-1206 0 0,-14-4-829 0 0,-2 6 1985 0 0,0 0 0 0 0,0 0-1 0 0,0 1 1 0 0,0-1 0 0 0,0 0-1 0 0,0 0 1 0 0,0 1 0 0 0,0-1-1 0 0,0 1 1 0 0,0-1 0 0 0,-1 1 0 0 0,1 0-1 0 0,0-1 1 0 0,0 1 0 0 0,-1 0-1 0 0,1 0 1 0 0,0 0 0 0 0,-2 0-1 0 0,-4 0 146 0 0,1 0 0 0 0,0 1 0 0 0,0 0 0 0 0,-1 0 0 0 0,1 0 0 0 0,0 1 0 0 0,0 0 0 0 0,0 0-1 0 0,1 0 1 0 0,-1 1 0 0 0,0 0 0 0 0,1 0 0 0 0,0 1 0 0 0,-7 5 0 0 0,5-3 90 0 0,1 0 0 0 0,0 1 1 0 0,0 0-1 0 0,0 0 0 0 0,1 1 1 0 0,0-1-1 0 0,1 1 0 0 0,0 0 1 0 0,-4 11-1 0 0,2-3-143 0 0,1-1 0 0 0,1 1 0 0 0,0 1 1 0 0,2-1-1 0 0,0 1 0 0 0,0-1 0 0 0,2 1 0 0 0,0-1 0 0 0,1 1 1 0 0,4 26-1 0 0,-4-40-189 0 0,-1 0 0 0 0,1-1 0 0 0,-1 1 0 0 0,1 0 0 0 0,0-1 0 0 0,0 1 0 0 0,0 0 0 0 0,1-1 1 0 0,-1 1-1 0 0,0-1 0 0 0,1 0 0 0 0,0 1 0 0 0,2 2 0 0 0,-3-5 40 0 0,-1 1 0 0 0,1-1-1 0 0,0 0 1 0 0,-1 1 0 0 0,1-1 0 0 0,-1 0-1 0 0,1 0 1 0 0,0 0 0 0 0,-1 0 0 0 0,1 1-1 0 0,-1-1 1 0 0,1 0 0 0 0,0 0 0 0 0,-1 0-1 0 0,1 0 1 0 0,0-1 0 0 0,-1 1 0 0 0,1 0-1 0 0,-1 0 1 0 0,1 0 0 0 0,0 0 0 0 0,0-1 0 0 0,18-16-3238 0 0,-3-4 2725 0 0,-2-1-1 0 0,0-1 1 0 0,-1 0 0 0 0,9-25 0 0 0,17-51 4590 0 0,-36 93-3407 0 0,4-6 6489 0 0,-7 28-4174 0 0,-6 27-1713 0 0,-1-17-816 0 0,-1 0 0 0 0,-18 41 0 0 0,22-58-550 0 0,-1 0 1 0 0,0 0-1 0 0,0-1 0 0 0,-1 1 0 0 0,0-1 1 0 0,-1 0-1 0 0,0-1 0 0 0,0 0 1 0 0,0 0-1 0 0,-12 8 0 0 0,-7-6-1536 0 0,26-9 1820 0 0,-1 1-1 0 0,0-1 0 0 0,1 0 1 0 0,-1 0-1 0 0,0 0 1 0 0,0 0-1 0 0,1 0 0 0 0,-1 0 1 0 0,0 0-1 0 0,0 0 0 0 0,1 0 1 0 0,-1 0-1 0 0,0 0 0 0 0,1 0 1 0 0,-1 0-1 0 0,0-1 0 0 0,0 1 1 0 0,1 0-1 0 0,-1 0 0 0 0,0-1 1 0 0,1 1-1 0 0,-1-1 0 0 0,1 1 1 0 0,-1 0-1 0 0,1-1 0 0 0,-1 1 1 0 0,0-1-1 0 0,1 1 0 0 0,-1-1 1 0 0,1 0-1 0 0,0 1 0 0 0,-1-1 1 0 0,0 0-1 0 0,2 0 63 0 0,-1 1 0 0 0,0-1 1 0 0,0 1-1 0 0,1-1 0 0 0,-1 1 0 0 0,0-1 0 0 0,1 1 0 0 0,-1-1 0 0 0,0 1 0 0 0,1-1 1 0 0,-1 1-1 0 0,0 0 0 0 0,1-1 0 0 0,-1 1 0 0 0,1 0 0 0 0,-1-1 0 0 0,1 1 0 0 0,-1 0 1 0 0,1 0-1 0 0,-1-1 0 0 0,1 1 0 0 0,-1 0 0 0 0,1 0 0 0 0,0 0 0 0 0,-1 0 1 0 0,1 0-1 0 0,-1 0 0 0 0,1 0 0 0 0,-1 0 0 0 0,1 0 0 0 0,21-3 1030 0 0,12 4 312 0 0,60 7 0 0 0,18 2-1103 0 0,-52-7-2959 0 0,-77 3-11413 0 0,6-2 8843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5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2 124 8234 0 0,'-1'1'304'0'0,"1"-1"1"0"0,0 0-1 0 0,0 1 0 0 0,0-1 1 0 0,0 1-1 0 0,0-1 1 0 0,0 1-1 0 0,0-1 0 0 0,0 1 1 0 0,0-1-1 0 0,0 0 1 0 0,0 1-1 0 0,0-1 0 0 0,0 1 1 0 0,0-1-1 0 0,0 1 1 0 0,0-1-1 0 0,0 0 0 0 0,1 1 1 0 0,-1-1-1 0 0,2 3 1827 0 0,-2-3-1827 0 0,15 5 3316 0 0,23-6-2988 0 0,-30 1 60 0 0,27-1-416 0 0,1-2 0 0 0,64-12 0 0 0,-87 11-850 0 0,0 0 0 0 0,0 0 0 0 0,-1-2 0 0 0,15-7 0 0 0,-17 7-685 0 0,-1 0-1 0 0,-1 0 1 0 0,1-1 0 0 0,-1 0-1 0 0,0-1 1 0 0,7-9 0 0 0,4-3-2109 0 0,6 7-1211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6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84 5137 0 0,'-4'-7'798'0'0,"-14"-27"2234"0"0,17 32-2652 0 0,0 1-1 0 0,0-1 0 0 0,1 1 1 0 0,-1-1-1 0 0,1 0 1 0 0,-1 1-1 0 0,1-1 0 0 0,0 0 1 0 0,0 1-1 0 0,0-1 0 0 0,-1 0 1 0 0,2 1-1 0 0,-1-1 1 0 0,0 0-1 0 0,0 1 0 0 0,0-1 1 0 0,1 1-1 0 0,0-3 0 0 0,0 3-102 0 0,0 0-1 0 0,0 0 0 0 0,0 0 0 0 0,0 0 0 0 0,1 1 0 0 0,-1-1 0 0 0,0 0 0 0 0,0 1 0 0 0,1-1 1 0 0,-1 1-1 0 0,0 0 0 0 0,1-1 0 0 0,-1 1 0 0 0,0 0 0 0 0,1 0 0 0 0,-1-1 0 0 0,1 1 0 0 0,-1 0 1 0 0,0 1-1 0 0,1-1 0 0 0,-1 0 0 0 0,0 0 0 0 0,1 1 0 0 0,-1-1 0 0 0,0 0 0 0 0,2 2 0 0 0,35 14 1661 0 0,-35-15-1874 0 0,-1 0 0 0 0,1 1 0 0 0,-1-1 1 0 0,1 1-1 0 0,-1 0 0 0 0,0 0 0 0 0,1 0 1 0 0,-1 0-1 0 0,0 0 0 0 0,-1 1 0 0 0,1-1 0 0 0,0 0 1 0 0,-1 1-1 0 0,1-1 0 0 0,-1 1 0 0 0,0 0 1 0 0,1 0-1 0 0,-1-1 0 0 0,-1 1 0 0 0,1 0 0 0 0,0 0 1 0 0,0 5-1 0 0,-2-4-103 0 0,0-1 1 0 0,1 0 0 0 0,-1 0-1 0 0,0 0 1 0 0,-1 1 0 0 0,1-1-1 0 0,-1 0 1 0 0,1 0 0 0 0,-1-1-1 0 0,0 1 1 0 0,0 0-1 0 0,0 0 1 0 0,0-1 0 0 0,-1 0-1 0 0,1 1 1 0 0,-1-1 0 0 0,1 0-1 0 0,-1 0 1 0 0,-6 3 0 0 0,3-1-295 0 0,-1 0 0 0 0,1 0 0 0 0,0 1 1 0 0,0 0-1 0 0,0 0 0 0 0,1 0 0 0 0,-9 11 1 0 0,13-13 289 0 0,0 0 1 0 0,0-1-1 0 0,0 1 1 0 0,0 0-1 0 0,0-1 1 0 0,0 1-1 0 0,1 0 1 0 0,-1 0-1 0 0,1 0 1 0 0,0 0-1 0 0,0-1 1 0 0,0 1-1 0 0,0 0 1 0 0,0 0-1 0 0,1 0 1 0 0,-1 0-1 0 0,1-1 1 0 0,0 1-1 0 0,0 0 1 0 0,0 0-1 0 0,0-1 0 0 0,0 1 1 0 0,4 4-1 0 0,-1-1 48 0 0,-1-1-1 0 0,2 1 0 0 0,-1-1 1 0 0,0 0-1 0 0,1-1 0 0 0,0 1 1 0 0,0-1-1 0 0,1 0 0 0 0,-1 0 1 0 0,1 0-1 0 0,0-1 0 0 0,-1 0 1 0 0,2 0-1 0 0,-1-1 0 0 0,10 4 0 0 0,10 0-4 0 0,-1 0 0 0 0,42 3-1 0 0,-65-9 1 0 0,10 1-21 0 0,-2 0-139 0 0,-18 8 179 0 0,-11 4 67 0 0,0 0 0 0 0,-2-1 0 0 0,0-1 0 0 0,-24 9 0 0 0,-11 6 228 0 0,54-26-287 0 0,1 0 0 0 0,0 1 0 0 0,0-1 1 0 0,0 1-1 0 0,0 0 0 0 0,0-1 0 0 0,0 1 0 0 0,0 0 1 0 0,0 0-1 0 0,0-1 0 0 0,0 1 0 0 0,0 0 1 0 0,1 0-1 0 0,-1 0 0 0 0,0 0 0 0 0,1 0 1 0 0,-1 0-1 0 0,0 0 0 0 0,1 0 0 0 0,-1 0 0 0 0,1 1 1 0 0,0-1-1 0 0,-1 1 0 0 0,1-1-3 0 0,0 1 0 0 0,1-1-1 0 0,-1 0 1 0 0,0 0 0 0 0,1 1-1 0 0,-1-1 1 0 0,1 0 0 0 0,0 0 0 0 0,-1 0-1 0 0,1 0 1 0 0,0 0 0 0 0,-1 0 0 0 0,1 0-1 0 0,0 0 1 0 0,0 0 0 0 0,0 0-1 0 0,2 1 1 0 0,2 2 5 0 0,1 0 0 0 0,-1-1 0 0 0,1 0 0 0 0,0 0 0 0 0,0 0-1 0 0,0 0 1 0 0,8 1 0 0 0,-3-2-64 0 0,1 0 0 0 0,-1-1 1 0 0,0 0-1 0 0,1-1 0 0 0,-1 0 0 0 0,1-1 0 0 0,15-3 0 0 0,-13 1-703 0 0,0 0 1 0 0,0-2-1 0 0,14-5 0 0 0,26-19-4934 0 0,-8-8-4026 0 0,-22 11 5080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6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 9850 0 0,'-16'25'8143'0'0,"4"4"-3403"0"0,-16 62-1909 0 0,14-40-1895 0 0,4-14-768 0 0,6-20-364 0 0,0-1 0 0 0,-1 0 0 0 0,-1 0 0 0 0,0 0 0 0 0,-2 0 0 0 0,1-1 0 0 0,-16 21 0 0 0,19-32-1556 0 0,6-5 966 0 0,-1 1 689 0 0,0-1 0 0 0,0 0 0 0 0,0 1 0 0 0,1-1-1 0 0,-1 1 1 0 0,0-1 0 0 0,1 1 0 0 0,-1-1 0 0 0,1 1 0 0 0,-1 0 0 0 0,3 0 0 0 0,59 2-52 0 0,-42 0 130 0 0,0-1-1 0 0,0-1 1 0 0,0-1 0 0 0,36-6-1 0 0,-41-1-1219 0 0,-14 7 677 0 0,-1-1 1 0 0,0 1-1 0 0,0-1 0 0 0,0 1 1 0 0,0-1-1 0 0,0 1 1 0 0,-1-1-1 0 0,1 0 1 0 0,0 1-1 0 0,-1-1 1 0 0,1 0-1 0 0,-1 0 0 0 0,0 1 1 0 0,1-1-1 0 0,-1 0 1 0 0,0 0-1 0 0,0 0 1 0 0,0 0-1 0 0,-1-2 1 0 0,0-13-5007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7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8218 0 0,'1'23'7045'0'0,"4"-6"-3690"0"0,-4-16-3290 0 0,1 0 0 0 0,-1 1 1 0 0,0-1-1 0 0,0 0 0 0 0,0 0 0 0 0,1 0 0 0 0,-1-1 0 0 0,0 1 0 0 0,1 0 0 0 0,-1 0 0 0 0,1-1 0 0 0,-1 1 1 0 0,1-1-1 0 0,-1 1 0 0 0,1-1 0 0 0,0 0 0 0 0,-1 1 0 0 0,1-1 0 0 0,-1 0 0 0 0,1 0 0 0 0,0 0 0 0 0,-1 0 0 0 0,1 0 1 0 0,1-1-1 0 0,4 1-199 0 0,0-1 0 0 0,0 0 1 0 0,0 0-1 0 0,0 0 0 0 0,0-1 1 0 0,-1 0-1 0 0,1-1 0 0 0,-1 1 1 0 0,9-5-1 0 0,-13 5-274 0 0,1 0 0 0 0,0 0 0 0 0,-1 0 0 0 0,0 0 0 0 0,1 0 0 0 0,-1 0 0 0 0,0-1 0 0 0,0 1 0 0 0,-1-1 0 0 0,1 0 1 0 0,0 1-1 0 0,-1-1 0 0 0,0 0 0 0 0,1 0 0 0 0,-1 0 0 0 0,0 0 0 0 0,-1 0 0 0 0,1 0 0 0 0,0 0 0 0 0,-1-1 0 0 0,0 1 0 0 0,0-5 0 0 0,-17 53 3667 0 0,-14 124-2318 0 0,25-112-3566 0 0,2 0-3458 0 0,3-47 3081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7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36 5145 0 0,'4'-18'1033'0'0,"0"0"8813"0"0,-13 34-3317 0 0,-1 7-6242 0 0,2 0 0 0 0,0 0 0 0 0,2 1 0 0 0,1 0 0 0 0,-3 27-1 0 0,5-27-1101 0 0,2 0 0 0 0,3 42 0 0 0,5-29-4620 0 0,-7-36 4859 0 0,1 0-1 0 0,-1 1 1 0 0,1-1-1 0 0,0 0 1 0 0,-1 0-1 0 0,1 0 0 0 0,0 0 1 0 0,0 1-1 0 0,0-1 1 0 0,0 0-1 0 0,0 0 0 0 0,0-1 1 0 0,0 1-1 0 0,2 1 1 0 0,7 3-4561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7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1 13339 0 0,'-3'2'1101'0'0,"1"0"1"0"0,0 0-1 0 0,0 1 0 0 0,0-1 1 0 0,0 1-1 0 0,0 0 0 0 0,-2 5 1 0 0,-17 44 1018 0 0,15-34-1443 0 0,-13 34-294 0 0,9-21-829 0 0,-2-1 0 0 0,-24 46 0 0 0,29-66-1307 0 0,7-15-39 0 0,15-18 936 0 0,-5 14 1051 0 0,0 1 1 0 0,0 1-1 0 0,1 0 1 0 0,0 0-1 0 0,1 1 1 0 0,23-9 0 0 0,-30 13-143 0 0,0 1 1 0 0,0-1 0 0 0,0 1 0 0 0,1-1 0 0 0,-1 1 0 0 0,0 1 0 0 0,1-1 0 0 0,-1 1-1 0 0,1 0 1 0 0,-1 0 0 0 0,1 1 0 0 0,-1 0 0 0 0,0 0 0 0 0,1 0 0 0 0,-1 0 0 0 0,0 1 0 0 0,0 0-1 0 0,10 5 1 0 0,-14-6-116 0 0,0-1-1 0 0,0 1 0 0 0,0 0 0 0 0,0 0 1 0 0,0 0-1 0 0,0 0 0 0 0,-1 0 0 0 0,1 0 1 0 0,0 0-1 0 0,-1 0 0 0 0,1 0 0 0 0,-1 0 1 0 0,1 1-1 0 0,-1-1 0 0 0,1 0 0 0 0,-1 0 1 0 0,0 1-1 0 0,0-1 0 0 0,1 0 0 0 0,-1 0 1 0 0,0 1-1 0 0,0-1 0 0 0,0 0 1 0 0,-1 0-1 0 0,1 1 0 0 0,0-1 0 0 0,-1 2 1 0 0,0 0-996 0 0,0 1 0 0 0,0 0 0 0 0,-1 0 0 0 0,0-1 0 0 0,1 1 1 0 0,-1-1-1 0 0,-5 6 0 0 0,-7 9-6217 0 0</inkml:trace>
  <inkml:trace contextRef="#ctx0" brushRef="#br0" timeOffset="1">1 543 12003 0 0,'2'3'742'0'0,"0"-1"0"0"0,0 0 1 0 0,0 0-1 0 0,1 0 0 0 0,-1 0 1 0 0,1 0-1 0 0,-1-1 0 0 0,1 1 1 0 0,5 2-1 0 0,29 3 2044 0 0,-19-7-2794 0 0,0 0 1 0 0,27-5-1 0 0,-21 1 681 0 0,6 1-1248 0 0,-1-2 0 0 0,0-1 0 0 0,-1-1 0 0 0,48-19 0 0 0,-58 18-1803 0 0,-1 0-1 0 0,0-2 1 0 0,0 0 0 0 0,26-22 0 0 0,-11 7-3005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09:51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91 6889 0 0,'0'0'151'0'0,"0"-1"-1"0"0,-1 1 0 0 0,1 0 0 0 0,-1 0 0 0 0,1 0 0 0 0,0-1 1 0 0,-1 1-1 0 0,1 0 0 0 0,-1 0 0 0 0,1 0 0 0 0,-1 0 0 0 0,1 0 1 0 0,-1 0-1 0 0,1 0 0 0 0,-1 0 0 0 0,1 0 0 0 0,-1 0 0 0 0,1 0 1 0 0,-1 0-1 0 0,1 0 0 0 0,-1 0 0 0 0,1 0 0 0 0,-1 1 0 0 0,1-1 1 0 0,0 0-1 0 0,-1 0 0 0 0,1 0 0 0 0,-1 1 0 0 0,1-1 0 0 0,0 0 1 0 0,-1 1-1 0 0,1-1 0 0 0,0 0 0 0 0,-1 1 0 0 0,1-1 1 0 0,0 0-1 0 0,-1 1 0 0 0,1-1 0 0 0,0 1 0 0 0,0-1 0 0 0,-1 1 1 0 0,1-1-1 0 0,0 0 0 0 0,0 1 0 0 0,0-1 0 0 0,0 1 0 0 0,0-1 1 0 0,0 1-1 0 0,0-1 0 0 0,0 1 0 0 0,0-1 0 0 0,0 1 0 0 0,0-1 1 0 0,0 1-1 0 0,0-1 0 0 0,0 1 0 0 0,0-1 0 0 0,0 1 0 0 0,0-1 1 0 0,1 1-1 0 0,-1-1 0 0 0,1 3 87 0 0,0-1 0 0 0,0 0 1 0 0,0 0-1 0 0,0-1 0 0 0,0 1 0 0 0,1 0 1 0 0,-1 0-1 0 0,1-1 0 0 0,-1 1 0 0 0,1 0 1 0 0,0-1-1 0 0,-1 0 0 0 0,3 2 1 0 0,3 0-178 0 0,0 0 0 0 0,0-1 1 0 0,0 0-1 0 0,0 0 1 0 0,0-1-1 0 0,0 0 1 0 0,0 0-1 0 0,0 0 1 0 0,1-1-1 0 0,-1 0 0 0 0,0-1 1 0 0,0 1-1 0 0,1-2 1 0 0,-1 1-1 0 0,9-3 1 0 0,-9 2-566 0 0,1-1 0 0 0,-1 0 0 0 0,0 0 0 0 0,0 0 0 0 0,0-1 0 0 0,0 0 0 0 0,0-1 0 0 0,-1 1 0 0 0,0-1 0 0 0,0-1 0 0 0,0 1 0 0 0,-1-1 0 0 0,0 0 0 0 0,0 0 0 0 0,0 0 0 0 0,0-1 0 0 0,-1 0 0 0 0,-1 0 0 0 0,1 0 0 0 0,-1 0 0 0 0,4-14 0 0 0,-7 21 557 0 0,0-1-1 0 0,0 1 0 0 0,0-1 0 0 0,0 1 0 0 0,0-1 0 0 0,0 1 0 0 0,1-1 1 0 0,-1 1-1 0 0,0-1 0 0 0,0 1 0 0 0,0-1 0 0 0,0 1 0 0 0,1-1 1 0 0,-1 1-1 0 0,0 0 0 0 0,1-1 0 0 0,-1 1 0 0 0,0-1 0 0 0,0 1 1 0 0,1 0-1 0 0,-1-1 0 0 0,1 1 0 0 0,-1 0 0 0 0,0-1 0 0 0,1 1 1 0 0,6 8 2463 0 0,0 21 1233 0 0,-5-6-2868 0 0,-2-1 0 0 0,-1 1 0 0 0,-4 29 0 0 0,2-33-995 0 0,1 0-1 0 0,1 1 1 0 0,1-1 0 0 0,4 36-1 0 0,-5-54 90 0 0,1-1 0 0 0,0 0 0 0 0,0 1 0 0 0,0-1 0 0 0,0 1 0 0 0,0-1 0 0 0,0 1-1 0 0,0-1 1 0 0,0 1 0 0 0,0-1 0 0 0,0 0 0 0 0,1 1 0 0 0,-1-1 0 0 0,0 1 0 0 0,0-1 0 0 0,0 1-1 0 0,0-1 1 0 0,1 0 0 0 0,-1 1 0 0 0,0-1 0 0 0,0 0 0 0 0,1 1 0 0 0,-1-1 0 0 0,0 0 0 0 0,1 1 0 0 0,-1-1-1 0 0,0 0 1 0 0,1 1 0 0 0,-1-1 0 0 0,1 0 0 0 0,-1 0 0 0 0,0 0 0 0 0,1 1 0 0 0,-1-1 0 0 0,1 0-1 0 0,-1 0 1 0 0,0 0 0 0 0,1 0 0 0 0,0 0 0 0 0,13-15-319 0 0,5-30 229 0 0,-12 32 97 0 0,-1 0 1 0 0,2 1 0 0 0,-1-1 0 0 0,12-13 0 0 0,12-19 37 0 0,-21 30 3 0 0,-6 9 19 0 0,0 0-1 0 0,-1 0 1 0 0,1 0-1 0 0,-1 0 1 0 0,0-1 0 0 0,-1 1-1 0 0,0-1 1 0 0,0 1-1 0 0,0-1 1 0 0,-1 0-1 0 0,1-9 1 0 0,-2 37 791 0 0,-1 20-632 0 0,2 1 0 0 0,1 0 0 0 0,16 77 0 0 0,-16-114-547 0 0,-1-1-1 0 0,1 0 0 0 0,0 1 1 0 0,0-1-1 0 0,0 0 0 0 0,0 0 1 0 0,1 0-1 0 0,4 4 0 0 0,-7-7 174 0 0,1 0 0 0 0,-1-1 0 0 0,1 1 0 0 0,-1-1-1 0 0,1 1 1 0 0,0-1 0 0 0,-1 1 0 0 0,1-1 0 0 0,0 0 0 0 0,0 1-1 0 0,-1-1 1 0 0,1 0 0 0 0,0 0 0 0 0,0 1 0 0 0,-1-1 0 0 0,1 0 0 0 0,0 0-1 0 0,0 0 1 0 0,0 0 0 0 0,-1 0 0 0 0,2 0 0 0 0,0-1-88 0 0,-1 1 0 0 0,0-1 1 0 0,0 1-1 0 0,0-1 0 0 0,0 0 0 0 0,0 0 1 0 0,0 0-1 0 0,0 1 0 0 0,0-1 0 0 0,0 0 1 0 0,0 0-1 0 0,0 0 0 0 0,0-1 0 0 0,0 1 1 0 0,-1 0-1 0 0,1 0 0 0 0,0-2 1 0 0,6-14-2028 0 0,4-2-1614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44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16 11202 0 0,'-10'-2'10829'0'0,"28"-3"-8476"0"0,35-3-2632 0 0,-44 8 313 0 0,0 0-1 0 0,1 1 1 0 0,-1 0 0 0 0,0 0-1 0 0,0 1 1 0 0,0 0 0 0 0,0 1-1 0 0,0 0 1 0 0,0 1 0 0 0,-1-1-1 0 0,1 1 1 0 0,12 9 0 0 0,-20-11-27 0 0,0-1 0 0 0,-1 0 1 0 0,1 1-1 0 0,0-1 0 0 0,-1 0 1 0 0,1 1-1 0 0,-1-1 1 0 0,1 1-1 0 0,-1-1 0 0 0,0 1 1 0 0,0-1-1 0 0,0 1 0 0 0,1-1 1 0 0,-1 1-1 0 0,-1 0 1 0 0,1-1-1 0 0,0 1 0 0 0,0-1 1 0 0,-1 1-1 0 0,1-1 0 0 0,0 1 1 0 0,-1-1-1 0 0,0 1 1 0 0,1-1-1 0 0,-1 0 0 0 0,0 1 1 0 0,0-1-1 0 0,-1 2 0 0 0,-27 39-60 0 0,27-39 50 0 0,-40 38-90 0 0,34-36 73 0 0,2 1 0 0 0,-1-1-1 0 0,1 2 1 0 0,0-1-1 0 0,0 1 1 0 0,1 0 0 0 0,-1 0-1 0 0,-6 15 1 0 0,11-21 9 0 0,1 0 0 0 0,-1 0 0 0 0,1 0 0 0 0,0 0 0 0 0,-1 0 1 0 0,1 1-1 0 0,0-1 0 0 0,0 0 0 0 0,0 0 0 0 0,0 0 0 0 0,0 0 0 0 0,0 1 0 0 0,1-1 0 0 0,-1 0 0 0 0,0 0 1 0 0,0 0-1 0 0,1 0 0 0 0,-1 1 0 0 0,1-1 0 0 0,-1 0 0 0 0,1 0 0 0 0,-1 0 0 0 0,1 0 0 0 0,1 1 1 0 0,0 0 0 0 0,0 0 1 0 0,0 0 0 0 0,1-1-1 0 0,-1 1 1 0 0,0 0 0 0 0,1-1-1 0 0,0 0 1 0 0,-1 0 0 0 0,6 2 0 0 0,6 1 10 0 0,0-1 1 0 0,0 0-1 0 0,17 1 1 0 0,-25-4-9 0 0,4 1-101 0 0,12 2-191 0 0,0-1 1 0 0,0 0-1 0 0,0-2 1 0 0,0-1 0 0 0,0 0-1 0 0,28-7 1 0 0,-75 5-11217 0 0,-19 2 11194 0 0,-39 6 3355 0 0,73-4-1960 0 0,1 0 0 0 0,0 1 0 0 0,0 0 0 0 0,0 1 0 0 0,0 0-1 0 0,-15 7 1 0 0,23-9-999 0 0,1-1-1 0 0,-1 0 1 0 0,0 0-1 0 0,1 0 0 0 0,-1 1 1 0 0,1-1-1 0 0,-1 0 0 0 0,0 1 1 0 0,1-1-1 0 0,-1 0 0 0 0,1 1 1 0 0,-1-1-1 0 0,1 1 1 0 0,-1-1-1 0 0,1 1 0 0 0,0-1 1 0 0,-1 1-1 0 0,1-1 0 0 0,0 1 1 0 0,-1 0-1 0 0,1-1 1 0 0,0 1-1 0 0,-1-1 0 0 0,1 1 1 0 0,0 0-1 0 0,0-1 0 0 0,0 1 1 0 0,0 0-1 0 0,0-1 0 0 0,0 1 1 0 0,0 0-1 0 0,0 0 1 0 0,1 0-33 0 0,-1 0-1 0 0,1 0 1 0 0,0 0 0 0 0,0 0 0 0 0,0 0 0 0 0,1 0 0 0 0,-1-1 0 0 0,0 1 0 0 0,0 0 0 0 0,0-1 0 0 0,0 1 0 0 0,1-1 0 0 0,-1 1 0 0 0,2 0-1 0 0,48 8-82 0 0,-36-8-233 0 0,61 5-637 0 0,-28-10-7588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8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14835 0 0,'1'-1'532'0'0,"0"0"-1"0"0,0 0 1 0 0,0 0-1 0 0,0 1 1 0 0,1-1-1 0 0,-1 0 1 0 0,0 1 0 0 0,0-1-1 0 0,1 1 1 0 0,-1-1-1 0 0,0 1 1 0 0,1 0-1 0 0,-1 0 1 0 0,3-1-1 0 0,24 5 2290 0 0,27 16-2556 0 0,-47-16 355 0 0,0-1-563 0 0,0 1 0 0 0,-1 0 0 0 0,0 0 1 0 0,0 1-1 0 0,0-1 0 0 0,0 2 0 0 0,-1-1 0 0 0,0 1 1 0 0,0 0-1 0 0,-1 0 0 0 0,9 13 0 0 0,-12-16-60 0 0,0 0 0 0 0,0 0 0 0 0,-1 0 0 0 0,0 0-1 0 0,1 1 1 0 0,-1-1 0 0 0,0 1 0 0 0,-1-1 0 0 0,1 1 0 0 0,-1-1 0 0 0,1 1-1 0 0,-1-1 1 0 0,0 1 0 0 0,-1-1 0 0 0,1 1 0 0 0,0-1 0 0 0,-1 1 0 0 0,0-1-1 0 0,0 1 1 0 0,0-1 0 0 0,0 1 0 0 0,-1-1 0 0 0,1 0 0 0 0,-1 0 0 0 0,0 0-1 0 0,0 0 1 0 0,0 0 0 0 0,0 0 0 0 0,-5 4 0 0 0,-2 2-259 0 0,-1-1 1 0 0,0 0-1 0 0,0-1 0 0 0,-1 0 1 0 0,0-1-1 0 0,0 0 0 0 0,-1-1 1 0 0,1 0-1 0 0,-1 0 1 0 0,-17 3-1 0 0,16-4 79 0 0,13-4 193 0 0,-1 0-1 0 0,1 0 1 0 0,-1 0-1 0 0,1 1 1 0 0,0-1-1 0 0,-1 0 1 0 0,1 0 0 0 0,-1 0-1 0 0,1 0 1 0 0,0 1-1 0 0,-1-1 1 0 0,1 0-1 0 0,-1 0 1 0 0,1 0-1 0 0,0 1 1 0 0,-1-1 0 0 0,1 0-1 0 0,0 1 1 0 0,0-1-1 0 0,-1 0 1 0 0,1 1-1 0 0,0-1 1 0 0,0 0-1 0 0,-1 1 1 0 0,1-1-1 0 0,0 1 1 0 0,0-1 0 0 0,0 1-1 0 0,0-1 1 0 0,0 0-1 0 0,0 1 1 0 0,0-1-1 0 0,-1 1 1 0 0,1-1-1 0 0,1 1 1 0 0,10 13 407 0 0,29 9 228 0 0,-36-21-607 0 0,10 6 85 0 0,0-2 109 0 0,-1 1-1 0 0,0 1 1 0 0,0 0 0 0 0,0 0-1 0 0,18 18 1 0 0,-29-23-197 0 0,1-1 1 0 0,-1 1-1 0 0,0-1 1 0 0,0 1-1 0 0,-1 0 1 0 0,1 0-1 0 0,-1 0 1 0 0,1 0-1 0 0,-1 0 1 0 0,0 0-1 0 0,0 1 0 0 0,0-1 1 0 0,0 0-1 0 0,-1 0 1 0 0,1 1-1 0 0,-1-1 1 0 0,0 0-1 0 0,0 1 1 0 0,0-1-1 0 0,-1 0 1 0 0,1 1-1 0 0,-1-1 1 0 0,1 0-1 0 0,-1 1 0 0 0,0-1 1 0 0,0 0-1 0 0,-1 0 1 0 0,1 0-1 0 0,-1 0 1 0 0,0 0-1 0 0,-3 4 1 0 0,4-5-99 0 0,-2 3-239 0 0,1 0-1 0 0,-1-1 1 0 0,0 0-1 0 0,-1 0 1 0 0,1 0-1 0 0,-1 0 1 0 0,1 0-1 0 0,-1 0 1 0 0,-7 3-1 0 0,11-7-45 0 0,-1 0 0 0 0,1 0-1 0 0,-1-1 1 0 0,1 1-1 0 0,0 0 1 0 0,-3-3-2091 0 0,3 2 2091 0 0,0 1-1 0 0,0-1 1 0 0,-1 1 0 0 0,1-1-1 0 0,0 1 1 0 0,0-1-1 0 0,0 1 1 0 0,0-1 0 0 0,0 1-1 0 0,-1-1 1 0 0,1 1 0 0 0,0-1-1 0 0,0 1 1 0 0,1-1-1 0 0,-1 1 1 0 0,0-1 0 0 0,0 1-1 0 0,0-1 1 0 0,0 1-1 0 0,0-1 1 0 0,0 1 0 0 0,1-1-1 0 0,-1 0 1 0 0,4-23-4784 0 0,3 5 530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8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9330 0 0,'4'-3'1323'0'0,"1"1"1"0"0,0 1-1 0 0,0-1 1 0 0,0 1-1 0 0,1-1 1 0 0,8 0-1 0 0,-8 2-399 0 0,0 0-1 0 0,0 0 1 0 0,0 0-1 0 0,0 1 1 0 0,8 2 0 0 0,-5-1-548 0 0,0 1-1 0 0,-1 1 1 0 0,0-1 0 0 0,0 1 0 0 0,0 0-1 0 0,0 1 1 0 0,-1 0 0 0 0,12 10 0 0 0,-12-9-365 0 0,0 0 0 0 0,-1 0 0 0 0,0 0 1 0 0,0 1-1 0 0,0 0 0 0 0,-1 1 0 0 0,0-1 1 0 0,-1 1-1 0 0,1 0 0 0 0,-1 0 0 0 0,-1 0 1 0 0,0 1-1 0 0,0-1 0 0 0,-1 1 0 0 0,0 0 1 0 0,0 0-1 0 0,-1 0 0 0 0,1 17 0 0 0,-5-10-12 0 0,0 0 0 0 0,-1 0 0 0 0,-1-1 0 0 0,0 1 0 0 0,-1-1 0 0 0,-14 25 0 0 0,7-17-2493 0 0,-24 32 1 0 0,26-45-4052 0 0,10-18-387 0 0,6-7 2313 0 0,0 2 5015 0 0,4-2-408 0 0,0 2-1 0 0,1-1 1 0 0,1 2 0 0 0,20-20-1 0 0,23-16 4396 0 0,-48 44-3477 0 0,-1 0 1 0 0,0 0-1 0 0,1 0 1 0 0,0 1-1 0 0,0 0 0 0 0,0 0 1 0 0,0 0-1 0 0,1 1 1 0 0,-1 0-1 0 0,1 0 1 0 0,10-1-1 0 0,-16 3-816 0 0,-1 0 0 0 0,1 0 0 0 0,0 0 0 0 0,-1 1 0 0 0,1-1 0 0 0,-1 0 0 0 0,1 1 1 0 0,0-1-1 0 0,-1 0 0 0 0,1 1 0 0 0,-1-1 0 0 0,1 0 0 0 0,-1 1 0 0 0,0-1 0 0 0,1 1 0 0 0,-1-1 0 0 0,1 1 0 0 0,-1-1 0 0 0,0 1 0 0 0,1 0 0 0 0,-1-1 1 0 0,0 1-1 0 0,0-1 0 0 0,1 1 0 0 0,-1-1 0 0 0,0 1 0 0 0,0 0 0 0 0,0-1 0 0 0,0 1 0 0 0,0 0 0 0 0,0-1 0 0 0,0 1 0 0 0,0 0 0 0 0,0-1 0 0 0,0 1 0 0 0,0-1 1 0 0,0 1-1 0 0,-1 0 0 0 0,-5 31 181 0 0,5-26-63 0 0,-29 93 142 0 0,30-99-356 0 0,0 0-1 0 0,0 0 1 0 0,0 1-1 0 0,0-1 1 0 0,0 0-1 0 0,0 0 1 0 0,0 0 0 0 0,0 1-1 0 0,0-1 1 0 0,0 0-1 0 0,0 0 1 0 0,0 1-1 0 0,0-1 1 0 0,0 0-1 0 0,0 0 1 0 0,0 1-1 0 0,0-1 1 0 0,0 0-1 0 0,0 0 1 0 0,0 0 0 0 0,0 1-1 0 0,0-1 1 0 0,0 0-1 0 0,1 0 1 0 0,-1 0-1 0 0,0 1 1 0 0,0-1-1 0 0,0 0 1 0 0,0 0-1 0 0,0 0 1 0 0,1 0-1 0 0,-1 1 1 0 0,0-1 0 0 0,0 0-1 0 0,0 0 1 0 0,1 0-1 0 0,-1 0 1 0 0,0 0-1 0 0,0 0 1 0 0,1 0-1 0 0,-1 0 1 0 0,0 0-1 0 0,0 0 1 0 0,1 1-1 0 0,-1-1 1 0 0,0 0 0 0 0,0-1-1 0 0,17-3-129 0 0,14-13-2 0 0,-19 8-274 0 0,2-1-373 0 0,-1 0 1 0 0,0 0-1 0 0,-1-1 0 0 0,15-17 0 0 0,-25 25 462 0 0,1 0-1 0 0,-1 0 1 0 0,0 0-1 0 0,0 0 1 0 0,-1 0 0 0 0,1 0-1 0 0,0-1 1 0 0,-1 1 0 0 0,0 0-1 0 0,0-1 1 0 0,0 1-1 0 0,0-1 1 0 0,-1 1 0 0 0,0-1-1 0 0,1 0 1 0 0,-1 1 0 0 0,0-1-1 0 0,-1 1 1 0 0,1-1-1 0 0,-1 0 1 0 0,1 1 0 0 0,-1-1-1 0 0,0 1 1 0 0,0 0-1 0 0,-3-7 1 0 0,-3-1 1879 0 0,3 11 1355 0 0,2 22 2795 0 0,2 0-5942 0 0,-11 38 887 0 0,6-32-815 0 0,1 1 1 0 0,-2 53-1 0 0,11-54-2616 0 0,-5-27 2574 0 0,0-1 1 0 0,0 1-1 0 0,0-1 1 0 0,0 1 0 0 0,0-1-1 0 0,0 1 1 0 0,0-1-1 0 0,0 1 1 0 0,0-1-1 0 0,0 0 1 0 0,1 1-1 0 0,-1-1 1 0 0,0 1 0 0 0,0-1-1 0 0,1 0 1 0 0,-1 1-1 0 0,0-1 1 0 0,1 1-1 0 0,-1-1 1 0 0,0 0 0 0 0,1 1-1 0 0,-1-1 1 0 0,0 0-1 0 0,1 0 1 0 0,-1 1-1 0 0,1-1 1 0 0,-1 0 0 0 0,1 0-1 0 0,-1 0 1 0 0,0 0-1 0 0,1 1 1 0 0,-1-1-1 0 0,1 0 1 0 0,-1 0 0 0 0,1 0-1 0 0,-1 0 1 0 0,1 0-1 0 0,-1 0 1 0 0,1 0-1 0 0,-1 0 1 0 0,1 0-1 0 0,-1 0 1 0 0,1-1 0 0 0,-1 1-1 0 0,0 0 1 0 0,1 0-1 0 0,-1 0 1 0 0,1 0-1 0 0,-1-1 1 0 0,1 1 0 0 0,-1 0-1 0 0,0-1 1 0 0,1 1-1 0 0,9-9-4745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9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77 13707 0 0,'-53'33'7282'0'0,"42"-24"-6387"0"0,1 0 1 0 0,-18 20-1 0 0,23-24-819 0 0,1 0 1 0 0,0 1-1 0 0,0-1 0 0 0,0 1 0 0 0,1 0 0 0 0,0 0 0 0 0,0 0 0 0 0,0 1 0 0 0,1-1 0 0 0,0 0 0 0 0,0 1 0 0 0,1 0 0 0 0,-1 0 0 0 0,2-1 0 0 0,-1 1 0 0 0,1 11 0 0 0,0-16-71 0 0,0 1-1 0 0,1-1 1 0 0,-1 0 0 0 0,0 0-1 0 0,1 0 1 0 0,0 0 0 0 0,-1 0-1 0 0,1 0 1 0 0,0-1 0 0 0,0 1-1 0 0,0 0 1 0 0,1 0 0 0 0,-1 0-1 0 0,0-1 1 0 0,0 1 0 0 0,1-1-1 0 0,-1 1 1 0 0,1-1 0 0 0,0 0-1 0 0,-1 1 1 0 0,1-1 0 0 0,0 0-1 0 0,0 0 1 0 0,0 0 0 0 0,0 0-1 0 0,-1-1 1 0 0,1 1 0 0 0,0 0-1 0 0,1-1 1 0 0,-1 1 0 0 0,0-1-1 0 0,0 0 1 0 0,0 0 0 0 0,0 0-1 0 0,0 0 1 0 0,4 0 0 0 0,-2-1-17 0 0,0 1 1 0 0,0-1 0 0 0,0 0-1 0 0,0 0 1 0 0,0 0 0 0 0,0-1 0 0 0,0 1-1 0 0,-1-1 1 0 0,1 0 0 0 0,-1 0-1 0 0,1-1 1 0 0,-1 1 0 0 0,1 0 0 0 0,-1-1-1 0 0,0 0 1 0 0,0 0 0 0 0,4-6-1 0 0,-4 5-39 0 0,-1-1 0 0 0,0 1 0 0 0,0 0 0 0 0,0-1 0 0 0,-1 1 1 0 0,1-1-1 0 0,-1 0 0 0 0,0 1 0 0 0,0-1 0 0 0,-1 0 0 0 0,0 0 0 0 0,1 1 0 0 0,-2-1 0 0 0,1 0 0 0 0,0 0 0 0 0,-1 0 0 0 0,0 1 0 0 0,0-1 0 0 0,-2-5 0 0 0,-4-7-1136 0 0,-1 1 1 0 0,0-1-1 0 0,-20-27 1 0 0,17 28-3415 0 0,-17-36 0 0 0,23 38 1628 0 0,8 9-1399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9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284 1 10122 0 0,'2'3'1309'0'0,"0"1"-1"0"0,0 0 1 0 0,-1 0 0 0 0,1 0-1 0 0,-1 0 1 0 0,0 1 0 0 0,1 6-1 0 0,-3 32 3609 0 0,-4-22-4502 0 0,-1 0 0 0 0,-10 26-1 0 0,-1 0 200 0 0,10-20-814 0 0,-13 37-517 0 0,18-59 39 0 0,-1 0 1 0 0,0-1-1 0 0,1 1 1 0 0,-2-1-1 0 0,1 0 1 0 0,-4 5-1 0 0,6-9 321 0 0,1 1 1 0 0,-1-1-1 0 0,0 1 0 0 0,1-1 1 0 0,-1 0-1 0 0,1 1 0 0 0,-1-1 1 0 0,0 0-1 0 0,1 1 0 0 0,-1-1 1 0 0,0 0-1 0 0,0 0 0 0 0,1 0 1 0 0,-1 0-1 0 0,0 0 0 0 0,1 1 0 0 0,-1-1 1 0 0,0-1-1 0 0,0 1 0 0 0,1 0 1 0 0,-1 0-1 0 0,0 0 0 0 0,1 0 1 0 0,-1 0-1 0 0,0-1 0 0 0,1 1 1 0 0,-1 0-1 0 0,0-1 0 0 0,1 1 1 0 0,-2-1-1 0 0,-16-14-3251 0 0,15 12 2715 0 0,-8-6-3471 0 0</inkml:trace>
  <inkml:trace contextRef="#ctx0" brushRef="#br0" timeOffset="1">48 417 10154 0 0,'-10'23'3593'0'0,"0"-2"-496"0"0,-2 10-945 0 0,3-4-920 0 0,5-4-656 0 0,1-1-295 0 0,5-2-105 0 0,3-4-56 0 0,6-2-72 0 0,3 0-48 0 0,3-2-64 0 0,5-2-144 0 0,2-1-305 0 0,1-4-1135 0 0,1-2-872 0 0,0-3-1569 0 0,-3-7 240 0 0,0 0-1864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50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70 11322 0 0,'-17'26'10318'0'0,"11"-9"-9731"0"0,0 0 0 0 0,-5 24 0 0 0,11-40-398 0 0,-1 1-168 0 0,-3 16 435 0 0,-4 37-1 0 0,7-51-432 0 0,1-1 0 0 0,0 1 1 0 0,0 0-1 0 0,0 0 1 0 0,0 0-1 0 0,1-1 0 0 0,-1 1 1 0 0,1 0-1 0 0,0 0 0 0 0,0-1 1 0 0,0 1-1 0 0,1-1 0 0 0,-1 1 1 0 0,1-1-1 0 0,0 1 0 0 0,4 4 1 0 0,-4-6-20 0 0,0-1 0 0 0,0 1 0 0 0,0-1 0 0 0,0 0 0 0 0,1 0 0 0 0,-1 0 0 0 0,0 0 0 0 0,0 0 0 0 0,1 0 0 0 0,-1-1 0 0 0,1 1 0 0 0,-1-1 0 0 0,0 0 0 0 0,1 0 0 0 0,-1 1 0 0 0,1-2 0 0 0,-1 1 0 0 0,1 0 0 0 0,-1 0 0 0 0,0-1 0 0 0,1 1 0 0 0,-1-1 0 0 0,0 0 0 0 0,1 0 0 0 0,-1 0 0 0 0,0 0 0 0 0,0 0 0 0 0,4-2 0 0 0,-2 0-39 0 0,0 1 0 0 0,-1-1-1 0 0,1 1 1 0 0,0-1 0 0 0,-1 0-1 0 0,1-1 1 0 0,-1 1 0 0 0,0-1-1 0 0,0 1 1 0 0,-1-1 0 0 0,1 0-1 0 0,-1 0 1 0 0,1 0 0 0 0,1-5-1 0 0,-2-2-315 0 0,0 0 0 0 0,-1 0-1 0 0,0 1 1 0 0,-1-1 0 0 0,0 0-1 0 0,-1 0 1 0 0,0 0 0 0 0,-1 0-1 0 0,-4-17 1 0 0,2 13-51 0 0,-1 1 0 0 0,0 0 0 0 0,-1 0 0 0 0,0 1 0 0 0,-1 0 0 0 0,-13-19 1 0 0,0 16 153 0 0,9 12 337 0 0,10 4-75 0 0,1 0 1 0 0,0 0-1 0 0,0 0 1 0 0,0 0-1 0 0,-1 0 1 0 0,1 0-1 0 0,0 0 1 0 0,0 1-1 0 0,0-1 1 0 0,-1 0-1 0 0,1 0 1 0 0,0 0-1 0 0,0 0 1 0 0,0 1-1 0 0,0-1 1 0 0,-1 0-1 0 0,1 0 1 0 0,0 0-1 0 0,0 1 1 0 0,0-1-1 0 0,0 0 1 0 0,0 0-1 0 0,0 0 1 0 0,0 1-1 0 0,0-1 1 0 0,0 0 0 0 0,0 0-1 0 0,0 1 1 0 0,0-1-1 0 0,0 0 1 0 0,0 0-1 0 0,0 1 1 0 0,0-1-1 0 0,0 0 1 0 0,0 0-1 0 0,0 0 1 0 0,0 1-1 0 0,0-1 1 0 0,0 0-1 0 0,0 0 1 0 0,1 1-1 0 0,-1 1 68 0 0,1-1 0 0 0,0 1 0 0 0,0 0 0 0 0,0-1-1 0 0,0 1 1 0 0,0-1 0 0 0,0 1 0 0 0,1-1 0 0 0,-1 1-1 0 0,0-1 1 0 0,1 0 0 0 0,-1 0 0 0 0,1 0 0 0 0,-1 1-1 0 0,1-1 1 0 0,0-1 0 0 0,0 1 0 0 0,3 1 0 0 0,40 13 579 0 0,-29-10-413 0 0,27 7 76 0 0,-28-8-287 0 0,0 0 0 0 0,1 1 0 0 0,21 11 0 0 0,-37-16-95 0 0,0 0 0 0 0,0 0-1 0 0,0 0 1 0 0,0 0 0 0 0,1 0 0 0 0,-1 0 0 0 0,0 0 0 0 0,0 0 0 0 0,0 0 0 0 0,0 0 0 0 0,1 0 0 0 0,-1 0 0 0 0,0 1 0 0 0,0-1 0 0 0,0 0 0 0 0,0 0 0 0 0,0 0 0 0 0,0 0 0 0 0,1 0 0 0 0,-1 0 0 0 0,0 0 0 0 0,0 1 0 0 0,0-1 0 0 0,0 0 0 0 0,0 0 0 0 0,0 0 0 0 0,0 0-1 0 0,0 0 1 0 0,0 1 0 0 0,1-1 0 0 0,-1 0 0 0 0,0 0 0 0 0,0 0 0 0 0,0 0 0 0 0,0 1 0 0 0,0-1 0 0 0,0 0 0 0 0,0 0 0 0 0,0 0 0 0 0,0 0 0 0 0,0 1 0 0 0,0-1 0 0 0,0 0 0 0 0,0 0 0 0 0,-1 0 0 0 0,1 0 0 0 0,0 0 0 0 0,0 1 0 0 0,0-1 0 0 0,0 0 0 0 0,0 0 0 0 0,0 0 0 0 0,0 1-1 0 0,-13 2-3418 0 0,-18 0-1806 0 0,30-3 5142 0 0,-9 1-458 0 0,1 0 0 0 0,0 0 1 0 0,-1 1-1 0 0,1 0 0 0 0,-17 7 1 0 0,20-7 768 0 0,-1 2 1 0 0,0-1 0 0 0,1 1-1 0 0,0 0 1 0 0,0 0-1 0 0,0 1 1 0 0,0-1 0 0 0,-5 8-1 0 0,10-12-61 0 0,1 0-1 0 0,-1 1 1 0 0,1-1-1 0 0,0 1 1 0 0,-1-1-1 0 0,1 1 1 0 0,0-1-1 0 0,0 1 1 0 0,-1-1-1 0 0,1 1 1 0 0,0 0 0 0 0,0-1-1 0 0,0 1 1 0 0,0-1-1 0 0,0 1 1 0 0,0 0-1 0 0,-1-1 1 0 0,1 1-1 0 0,1-1 1 0 0,-1 1-1 0 0,0-1 1 0 0,0 1-1 0 0,0 0 1 0 0,0-1-1 0 0,0 1 1 0 0,0-1-1 0 0,1 1 1 0 0,-1-1-1 0 0,0 1 1 0 0,1 0-1 0 0,18 15 2613 0 0,-12-12-2332 0 0,0 0 0 0 0,0-1 1 0 0,1 0-1 0 0,9 3 0 0 0,19-3-432 0 0,-32-3-358 0 0,-1-1 1 0 0,0 1 0 0 0,0-1-1 0 0,0 0 1 0 0,-1 0-1 0 0,1 0 1 0 0,0 0-1 0 0,0 0 1 0 0,0-1 0 0 0,-1 1-1 0 0,1-1 1 0 0,3-2-1 0 0,-3 1-132 0 0,0 0 0 0 0,-1 0 0 0 0,1 0-1 0 0,-1 0 1 0 0,0 0 0 0 0,1 0 0 0 0,-1-1 0 0 0,-1 1-1 0 0,3-6 1 0 0,6-26 264 0 0,-2-14-546 0 0,-10 32 9769 0 0,-16 66-4649 0 0,4-12-3948 0 0,1 1-1 0 0,-13 61 1 0 0,24-83 468 0 0,3-1-5891 0 0,18-29-3635 0 0,16-41 8328 0 0,35-71 1 0 0,-55 108 7775 0 0,-16 31-4882 0 0,-21 67-908 0 0,14-54-2559 0 0,-8 46 1 0 0,15-69 242 0 0,1 6-1714 0 0,6-3-2054 0 0,9 2 537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50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0 9538 0 0,'4'4'5162'0'0,"10"14"-2960"0"0,11 31 779 0 0,-16-33-2238 0 0,-1 0-1 0 0,0 1 1 0 0,-1 0 0 0 0,-1 0 0 0 0,7 29-1 0 0,-12-42-685 0 0,-1 1 0 0 0,1 0 0 0 0,-1 0 0 0 0,0 0 0 0 0,-1 0 0 0 0,1 0 0 0 0,-1-1 0 0 0,0 1 0 0 0,0 0 0 0 0,-1 0 1 0 0,1-1-1 0 0,-1 1 0 0 0,0-1 0 0 0,0 0 0 0 0,-1 1 0 0 0,1-1 0 0 0,-1 0 0 0 0,0 0 0 0 0,0 0 0 0 0,0-1 0 0 0,0 1 0 0 0,-1-1 0 0 0,0 0 0 0 0,1 0 0 0 0,-1 0 0 0 0,-5 3 0 0 0,-6 2-187 0 0,1-1 0 0 0,-1-1 0 0 0,0 0 0 0 0,-1-1 0 0 0,0 0 0 0 0,1-1 0 0 0,-19 2 0 0 0,-34 9-600 0 0,120 0 857 0 0,-27-9-348 0 0,91 15 385 0 0,-103-20-1050 0 0,-1 0-1 0 0,0-1 0 0 0,0 0 0 0 0,14-3 1 0 0,-24 3 385 0 0,0-1 0 0 0,0 1 0 0 0,0-1 0 0 0,-1 1 0 0 0,1-1 0 0 0,0 0 0 0 0,0 0 0 0 0,-1 1 0 0 0,1-1 1 0 0,0 0-1 0 0,-1-1 0 0 0,1 1 0 0 0,-1 0 0 0 0,1 0 0 0 0,-1-1 0 0 0,0 1 0 0 0,1-1 0 0 0,-1 1 1 0 0,0-1-1 0 0,0 1 0 0 0,0-1 0 0 0,0 0 0 0 0,0 0 0 0 0,-1 1 0 0 0,1-1 0 0 0,0-2 0 0 0,3-11-3600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51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9538 0 0,'-1'2'587'0'0,"1"1"-1"0"0,-1-1 0 0 0,1 1 1 0 0,0 0-1 0 0,0-1 1 0 0,0 1-1 0 0,1 0 1 0 0,-1-1-1 0 0,0 1 1 0 0,1-1-1 0 0,0 1 1 0 0,-1-1-1 0 0,3 4 1 0 0,-2-2-251 0 0,1-1 1 0 0,1 1-1 0 0,-1-1 1 0 0,0 1-1 0 0,1-1 1 0 0,0 0-1 0 0,-1 0 1 0 0,5 3-1 0 0,-3-3-310 0 0,0 0 0 0 0,0 0 0 0 0,0 0 0 0 0,0-1 0 0 0,0 0 0 0 0,1 1 0 0 0,-1-2 0 0 0,1 1 0 0 0,-1 0 0 0 0,1-1 0 0 0,0 0 0 0 0,-1 0 0 0 0,1 0 0 0 0,0-1 0 0 0,8 0 0 0 0,-11-1-220 0 0,0 0 1 0 0,0 0 0 0 0,0 0 0 0 0,0-1-1 0 0,0 1 1 0 0,0-1 0 0 0,0 1 0 0 0,0-1-1 0 0,-1 0 1 0 0,1 0 0 0 0,-1 0 0 0 0,1 0-1 0 0,-1 0 1 0 0,2-4 0 0 0,0 3 640 0 0,-8 16 648 0 0,3-7-783 0 0,-14 38 964 0 0,-25 83-25 0 0,37-112-1967 0 0,1 0 1 0 0,1 1-1 0 0,-1 22 0 0 0,3-37 305 0 0,0-1 206 0 0,0 0-1 0 0,0 0 1 0 0,0 1-1 0 0,0-1 1 0 0,0 0-1 0 0,0 0 0 0 0,0 1 1 0 0,0-1-1 0 0,0 0 1 0 0,0 0-1 0 0,0 1 1 0 0,0-1-1 0 0,0 0 1 0 0,0 0-1 0 0,11-4-9637 0 0,-11-11 7749 0 0,8 3-783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56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1 1600 0 0,'-3'1'587'0'0,"0"1"-1"0"0,1-1 0 0 0,-1 1 1 0 0,1 0-1 0 0,0 0 0 0 0,-1 0 0 0 0,1 0 1 0 0,0 0-1 0 0,-3 5 0 0 0,-10 9 3023 0 0,12-15-3198 0 0,0 1 1 0 0,1 0-1 0 0,0 0 1 0 0,-1 0-1 0 0,1 1 1 0 0,0-1-1 0 0,0 0 1 0 0,0 1-1 0 0,0 0 1 0 0,1-1 0 0 0,-1 1-1 0 0,1 0 1 0 0,-2 5-1 0 0,0 1 176 0 0,2 0 0 0 0,-1-1-1 0 0,0 18 1 0 0,-3 21 363 0 0,-3-1 0 0 0,-24 80 0 0 0,20-80-771 0 0,6-24-147 0 0,-3 10 108 0 0,1 1-1 0 0,-5 54 1 0 0,11-71-194 0 0,1-10-14 0 0,0 0-1 0 0,1 0 1 0 0,-1 0 0 0 0,1 0 0 0 0,0 0 0 0 0,1 0 0 0 0,-1 1-1 0 0,1-1 1 0 0,0 0 0 0 0,1-1 0 0 0,0 1 0 0 0,0 0-1 0 0,4 8 1 0 0,-6-14-87 0 0,0 1 0 0 0,1-1-1 0 0,-1 0 1 0 0,0 1 0 0 0,1-1-1 0 0,-1 0 1 0 0,0 0 0 0 0,1 1 0 0 0,-1-1-1 0 0,0 0 1 0 0,1 0 0 0 0,-1 0-1 0 0,1 1 1 0 0,-1-1 0 0 0,1 0-1 0 0,-1 0 1 0 0,1 0 0 0 0,-1 0-1 0 0,0 0 1 0 0,1 0 0 0 0,-1 0 0 0 0,1 0-1 0 0,-1 0 1 0 0,1 0 0 0 0,15-9-10180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22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27 5257 0 0,'-10'0'1758'0'0,"0"-1"0"0"0,0 0-1 0 0,1 0 1 0 0,-1-1 0 0 0,0 0-1 0 0,1 0 1 0 0,0-1 0 0 0,-1-1 0 0 0,-9-4-1 0 0,14 5-825 0 0,6 5-581 0 0,11 3-371 0 0,44-7-73 0 0,5-1 50 0 0,-56 4 43 0 0,-1-1 1 0 0,0 1-1 0 0,0-1 1 0 0,1 1-1 0 0,-1 0 1 0 0,0 1-1 0 0,0-1 1 0 0,0 1-1 0 0,0 0 1 0 0,0 0-1 0 0,4 3 0 0 0,-6-4 6 0 0,-1 1 0 0 0,1-1 0 0 0,0 1 0 0 0,-1 0 0 0 0,1 0 0 0 0,-1-1 0 0 0,0 1 0 0 0,1 0-1 0 0,-1 0 1 0 0,0 0 0 0 0,0 1 0 0 0,0-1 0 0 0,-1 0 0 0 0,1 0 0 0 0,0 0 0 0 0,-1 1 0 0 0,1 3 0 0 0,-1-1 8 0 0,0 0 1 0 0,0 1 0 0 0,0-1-1 0 0,-1 1 1 0 0,0-1 0 0 0,0 0-1 0 0,-3 7 1 0 0,-3 6 34 0 0,0 0 0 0 0,-2-1-1 0 0,-11 18 1 0 0,3-5-11 0 0,5-8-349 0 0,-1 0 1 0 0,-22 27 0 0 0,27-40 58 0 0,10-12-170 0 0,18-14 42 0 0,-12 12 365 0 0,-1 2 0 0 0,1-1 0 0 0,-1 1 0 0 0,1 0 0 0 0,0 1 1 0 0,0 0-1 0 0,1 0 0 0 0,-1 1 0 0 0,0 0 0 0 0,9 0 0 0 0,27 0-3459 0 0,-30 1 1158 0 0,1-7-9317 0 0,-13 1 7510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23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7330 0 0,'2'-3'2915'0'0,"-1"3"-2649"0"0,-1 0-1 0 0,0 0 0 0 0,1-1 0 0 0,-1 1 0 0 0,0 0 0 0 0,1 0 0 0 0,-1 0 0 0 0,0 0 0 0 0,1 0 0 0 0,-1 0 0 0 0,0 0 0 0 0,1 0 0 0 0,-1 0 1 0 0,0 0-1 0 0,1 0 0 0 0,-1 0 0 0 0,1 0 0 0 0,-1 0 0 0 0,0 0 0 0 0,1 0 0 0 0,-1 1 0 0 0,0-1 0 0 0,0 0 0 0 0,1 1 0 0 0,7 13 3875 0 0,0 25-2741 0 0,-8-35-1033 0 0,3 16-344 0 0,7 73 204 0 0,-12-33-4218 0 0,6-79-360 0 0,-3 16 4517 0 0,0 0 0 0 0,0 0 0 0 0,0 1 0 0 0,0-1 0 0 0,1 0 0 0 0,-1 1 0 0 0,1 0 0 0 0,-1-1 1 0 0,1 1-1 0 0,0 0 0 0 0,0-1 0 0 0,0 1 0 0 0,0 0 0 0 0,1 1 0 0 0,-1-1 0 0 0,0 0 0 0 0,1 1 1 0 0,-1-1-1 0 0,1 1 0 0 0,2-2 0 0 0,5 0 28 0 0,0 0 0 0 0,1 1 1 0 0,-1 0-1 0 0,0 1 0 0 0,14-1 0 0 0,3 0-1994 0 0,0-3-3978 0 0,-26 5 5606 0 0,-1-1 1 0 0,0 1-1 0 0,1-1 1 0 0,-1 1 0 0 0,0-1-1 0 0,0 1 1 0 0,1-1 0 0 0,-1 1-1 0 0,0-1 1 0 0,0 1 0 0 0,0-1-1 0 0,0 0 1 0 0,0 1 0 0 0,0-1-1 0 0,0 1 1 0 0,0-1 0 0 0,0 1-1 0 0,0-1 1 0 0,0 0 0 0 0,0 1-1 0 0,0-1 1 0 0,0 1 0 0 0,0-1-1 0 0,-1 1 1 0 0,1-1 0 0 0,0 0-1 0 0,-1 0 1 0 0,1 0-618 0 0,1-5-3121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45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9426 0 0,'-1'0'160'0'0,"0"1"0"0"0,1-1 1 0 0,-1 0-1 0 0,1 1 0 0 0,-1-1 0 0 0,1 1 0 0 0,-1-1 1 0 0,1 1-1 0 0,-1-1 0 0 0,1 1 0 0 0,0-1 0 0 0,-1 1 1 0 0,1 0-1 0 0,0-1 0 0 0,-1 1 0 0 0,1-1 0 0 0,0 1 1 0 0,0 0-1 0 0,0-1 0 0 0,-1 1 0 0 0,1 0 0 0 0,0 0 1 0 0,0-1-1 0 0,0 1 0 0 0,0 0 0 0 0,0-1 0 0 0,0 1 1 0 0,0 0-1 0 0,1-1 0 0 0,-1 1 0 0 0,0 0 0 0 0,0-1 1 0 0,0 1-1 0 0,1 0 0 0 0,-1-1 0 0 0,0 1 0 0 0,1-1 1 0 0,-1 1-1 0 0,1 0 0 0 0,-1-1 0 0 0,0 1 0 0 0,1-1 0 0 0,-1 1 1 0 0,1-1-1 0 0,-1 0 0 0 0,1 1 0 0 0,0-1 0 0 0,-1 1 1 0 0,1-1-1 0 0,-1 0 0 0 0,1 1 0 0 0,1-1 0 0 0,2 2 193 0 0,-1-1-1 0 0,1 0 0 0 0,1 0 0 0 0,-1 0 0 0 0,0 0 0 0 0,0 0 1 0 0,5-1-1 0 0,36-2 894 0 0,-27 1-980 0 0,1 0 0 0 0,18 3 0 0 0,-37-2-253 0 0,1 0 0 0 0,-1 0-1 0 0,0 0 1 0 0,0 0 0 0 0,1 0 0 0 0,-1 0-1 0 0,0 0 1 0 0,0 0 0 0 0,1 0-1 0 0,-1 0 1 0 0,0 0 0 0 0,0 0 0 0 0,0 1-1 0 0,1-1 1 0 0,-1 0 0 0 0,0 0 0 0 0,0 0-1 0 0,0 0 1 0 0,1 0 0 0 0,-1 1-1 0 0,0-1 1 0 0,0 0 0 0 0,0 0 0 0 0,0 0-1 0 0,0 1 1 0 0,0-1 0 0 0,1 0 0 0 0,-1 0-1 0 0,0 1 1 0 0,0-1 0 0 0,0 0-1 0 0,0 0 1 0 0,0 1 0 0 0,0-1 0 0 0,0 0-1 0 0,0 0 1 0 0,0 0 0 0 0,0 1 0 0 0,0-1-1 0 0,-6 14 269 0 0,-16 17-83 0 0,17-25-147 0 0,-2 3 56 0 0,1 1 0 0 0,0 0 0 0 0,0 0 0 0 0,1 0-1 0 0,0 1 1 0 0,-4 16 0 0 0,8-25-76 0 0,0 1 0 0 0,1-1-1 0 0,-1 1 1 0 0,1-1 0 0 0,0 1-1 0 0,0 0 1 0 0,0-1 0 0 0,0 1 0 0 0,0-1-1 0 0,1 1 1 0 0,-1 0 0 0 0,1-1-1 0 0,-1 1 1 0 0,1-1 0 0 0,0 0 0 0 0,0 1-1 0 0,0-1 1 0 0,1 0 0 0 0,-1 1-1 0 0,0-1 1 0 0,1 0 0 0 0,-1 0 0 0 0,1 0-1 0 0,0 0 1 0 0,0 0 0 0 0,0-1-1 0 0,0 1 1 0 0,0 0 0 0 0,0-1 0 0 0,0 1-1 0 0,0-1 1 0 0,1 0 0 0 0,-1 0-1 0 0,4 1 1 0 0,8 3-22 0 0,0-1 1 0 0,0 0-1 0 0,1-1 0 0 0,-1 0 0 0 0,1-2 1 0 0,16 1-1 0 0,8-2-2083 0 0,42-5 0 0 0,-34-4-6903 0 0,-31 2 1286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23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12 6977 0 0,'0'-1'476'0'0,"0"0"-1"0"0,0 1 0 0 0,-1-1 0 0 0,1 0 0 0 0,-4-3 3325 0 0,4 4-3325 0 0,-1-1 0 0 0,1 1 0 0 0,-1-1 0 0 0,0 1 0 0 0,1 0 0 0 0,-1-1 0 0 0,0 1 0 0 0,1 0 0 0 0,-1 0 0 0 0,0 0 0 0 0,1-1 0 0 0,-1 1 0 0 0,0 0 0 0 0,-1 0 0 0 0,-4 18 7485 0 0,2 0-9470 0 0,-29 132 1435 0 0,25-86-2913 0 0,20-65-7031 0 0,17-27 8455 0 0,-22 19 1790 0 0,1 1 0 0 0,0 1-1 0 0,0-1 1 0 0,12-6 0 0 0,-18 13-214 0 0,0 1 1 0 0,0-1 0 0 0,0 1-1 0 0,0 0 1 0 0,0 0-1 0 0,0 0 1 0 0,0 0-1 0 0,0 1 1 0 0,0-1 0 0 0,0 1-1 0 0,0-1 1 0 0,0 1-1 0 0,0-1 1 0 0,0 1-1 0 0,0 0 1 0 0,2 1 0 0 0,14 4-1824 0 0,-17-6 1601 0 0,-1 1 0 0 0,1-1 1 0 0,0 0-1 0 0,-1 0 0 0 0,1 0 1 0 0,0 0-1 0 0,-1 0 0 0 0,1-1 1 0 0,-1 1-1 0 0,1 0 0 0 0,-1 0 1 0 0,1 0-1 0 0,0 0 0 0 0,-1-1 1 0 0,1 1-1 0 0,-1 0 0 0 0,1-1 1 0 0,-1 1-1 0 0,1 0 0 0 0,-1-1 1 0 0,1 1-1 0 0,-1 0 0 0 0,1-1 1 0 0,-1 0-1 0 0,5-4-1189 0 0,5 3-1238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24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69 3553 0 0,'-6'-22'1726'0'0,"-17"-25"16531"0"0,16 76-17449 0 0,6-11-733 0 0,1 0 0 0 0,1 0 0 0 0,6 33 1 0 0,-1-10-3698 0 0,-3 1-7081 0 0,-3-42 10601 0 0,0 1 1 0 0,0-1 0 0 0,0 0 0 0 0,0 0 0 0 0,0 1 0 0 0,0-1 0 0 0,1 0 0 0 0,-1 0 0 0 0,0 1 0 0 0,0-1 0 0 0,0 0 0 0 0,0 0 0 0 0,0 1 0 0 0,0-1 0 0 0,-1 0 0 0 0,1 1-1 0 0,0-1 1 0 0,0 0 0 0 0,0 0 0 0 0,0 1 0 0 0,0-1 0 0 0,0 0 0 0 0,0 0 0 0 0,0 0 0 0 0,-1 1 0 0 0,1-1 0 0 0,0 0 0 0 0,0 0 0 0 0,0 0 0 0 0,0 1 0 0 0,-1-1 0 0 0,1 0-1 0 0,0 0 1 0 0,0 0 0 0 0,0 0 0 0 0,-1 1 0 0 0,1-1 0 0 0,0 0 0 0 0,0 0 0 0 0,-1 0 0 0 0,1 0 0 0 0,0 0 0 0 0,0 0 0 0 0,-1 0 0 0 0,1 0 0 0 0,0 0 0 0 0,0 0-1 0 0,-1 0 1 0 0,1 0 0 0 0,0 0 0 0 0,-1 0 0 0 0,-3 0-721 0 0,0 5-1788 0 0</inkml:trace>
  <inkml:trace contextRef="#ctx0" brushRef="#br0" timeOffset="1">0 280 5553 0 0,'1'-3'12744'0'0,"9"-6"-8286"0"0,-8 8-4380 0 0,0-1 0 0 0,0 1 0 0 0,0 0 0 0 0,0 0-1 0 0,0 0 1 0 0,0 0 0 0 0,0 0 0 0 0,0 0-1 0 0,0 1 1 0 0,1-1 0 0 0,-1 1 0 0 0,0 0-1 0 0,0-1 1 0 0,1 1 0 0 0,2 0 0 0 0,0 1-53 0 0,0 1 0 0 0,-1-1 0 0 0,1 1 0 0 0,0-1 0 0 0,-1 1 0 0 0,1 1 0 0 0,-1-1 0 0 0,0 1 0 0 0,1 0 0 0 0,-1-1 0 0 0,0 2 0 0 0,-1-1 0 0 0,1 0 0 0 0,-1 1 0 0 0,1 0 0 0 0,-1 0 0 0 0,0 0 0 0 0,2 5 0 0 0,-3-6-478 0 0,0 0-1 0 0,-1 0 0 0 0,0 1 1 0 0,0-1-1 0 0,0 0 0 0 0,0 1 1 0 0,0-1-1 0 0,0 1 1 0 0,-1 5-1 0 0,0-7-402 0 0,1 7-3218 0 0,19 3-7438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24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9 8858 0 0,'-12'-8'16568'0'0,"21"26"-14644"0"0,14 106-1282 0 0,-21-99-1034 0 0,2 0 0 0 0,1 0 0 0 0,0 0 0 0 0,2 0 0 0 0,1-1 0 0 0,14 30 0 0 0,-20-51-53 0 0,11 17-3192 0 0,1-10-4996 0 0,-2-6 1109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25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 2561 0 0,'-3'0'575'0'0,"1"1"0"0"0,-1 0 0 0 0,1 0 0 0 0,0 0 0 0 0,-1 0 0 0 0,1 0 0 0 0,0 1 0 0 0,0-1 0 0 0,0 1 0 0 0,0-1 0 0 0,0 1 0 0 0,0 0 0 0 0,0 0 0 0 0,-2 2 0 0 0,-23 30 3632 0 0,23-28-3829 0 0,0 1 1 0 0,1 0-1 0 0,0-1 1 0 0,0 1-1 0 0,0 0 1 0 0,1 0-1 0 0,0 1 1 0 0,1-1-1 0 0,-1 0 1 0 0,1 1-1 0 0,1-1 1 0 0,0 11-1 0 0,0-14-350 0 0,0 0-1 0 0,0 0 0 0 0,1 0 1 0 0,-1-1-1 0 0,1 1 0 0 0,0 0 1 0 0,0 0-1 0 0,1-1 0 0 0,-1 1 1 0 0,1-1-1 0 0,0 1 1 0 0,-1-1-1 0 0,2 0 0 0 0,-1 1 1 0 0,0-1-1 0 0,1 0 0 0 0,-1-1 1 0 0,1 1-1 0 0,0 0 0 0 0,0-1 1 0 0,0 1-1 0 0,0-1 0 0 0,0 0 1 0 0,1 0-1 0 0,5 3 0 0 0,-7-5-24 0 0,0 1-1 0 0,1 0 0 0 0,-1 0 1 0 0,0-1-1 0 0,0 1 0 0 0,0-1 1 0 0,0 0-1 0 0,1 0 0 0 0,-1 0 1 0 0,0 0-1 0 0,0 0 0 0 0,0 0 1 0 0,1 0-1 0 0,-1-1 0 0 0,0 1 1 0 0,0-1-1 0 0,0 0 0 0 0,0 0 1 0 0,0 1-1 0 0,3-3 0 0 0,-2 1 22 0 0,0 0-1 0 0,-1-1 0 0 0,0 1 0 0 0,0 0 1 0 0,1-1-1 0 0,-2 0 0 0 0,1 1 0 0 0,0-1 1 0 0,0 0-1 0 0,-1 0 0 0 0,1 0 0 0 0,0-5 1 0 0,1 0 46 0 0,-1 1 1 0 0,-1-1 0 0 0,1 1-1 0 0,-1-1 1 0 0,-1 0 0 0 0,1 0-1 0 0,-1 1 1 0 0,-1-1-1 0 0,1 0 1 0 0,-1 0 0 0 0,-3-7-1 0 0,1 8-4 0 0,0 0 0 0 0,0 0 0 0 0,-1 0-1 0 0,0 1 1 0 0,0 0 0 0 0,-1 0 0 0 0,0 0 0 0 0,0 0-1 0 0,0 1 1 0 0,-10-8 0 0 0,13 11-71 0 0,1 1-1 0 0,-1-1 1 0 0,0 1 0 0 0,1 0-1 0 0,-1-1 1 0 0,0 1 0 0 0,0 0 0 0 0,0 1-1 0 0,0-1 1 0 0,0 0 0 0 0,0 0-1 0 0,0 1 1 0 0,0-1 0 0 0,-1 1 0 0 0,1 0-1 0 0,0 0 1 0 0,0-1 0 0 0,0 1-1 0 0,0 1 1 0 0,-1-1 0 0 0,1 0 0 0 0,0 0-1 0 0,0 1 1 0 0,0 0 0 0 0,0-1-1 0 0,0 1 1 0 0,0 0 0 0 0,0 0 0 0 0,0 0-1 0 0,0 0 1 0 0,0 0 0 0 0,0 0-1 0 0,1 1 1 0 0,-1-1 0 0 0,0 1 0 0 0,1-1-1 0 0,0 1 1 0 0,-1-1 0 0 0,1 1-1 0 0,0 0 1 0 0,-2 2 0 0 0,2-2-114 0 0,0 0 0 0 0,0 0 0 0 0,0 0-1 0 0,0 0 1 0 0,0 0 0 0 0,1 0 0 0 0,-1 0 0 0 0,0 0 0 0 0,1 0 0 0 0,0 1 0 0 0,0-1 0 0 0,0 0 0 0 0,0 0 0 0 0,0 3-1 0 0,0-3-342 0 0,1 1 0 0 0,0-1-1 0 0,-1 0 1 0 0,1 0 0 0 0,0 1-1 0 0,0-1 1 0 0,0 0 0 0 0,0 0-1 0 0,1 0 1 0 0,-1 0 0 0 0,1-1-1 0 0,-1 1 1 0 0,1 0 0 0 0,-1 0-1 0 0,1-1 1 0 0,0 1 0 0 0,0-1-1 0 0,0 0 1 0 0,0 1 0 0 0,0-1-1 0 0,0 0 1 0 0,0 0 0 0 0,0 0-1 0 0,1-1 1 0 0,-1 1 0 0 0,0 0-1 0 0,0-1 1 0 0,1 0 0 0 0,-1 1-1 0 0,0-1 1 0 0,1 0 0 0 0,1 0-1 0 0,13-2-2906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26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44 6169 0 0,'4'-8'1655'0'0,"6"-15"3936"0"0,-2 11 2747 0 0,-13 25-3702 0 0,1 20-4266 0 0,3-22 15 0 0,-3 15-493 0 0,-9 97 634 0 0,12-106-1232 0 0,1 0 0 0 0,1 0 0 0 0,0 0 0 0 0,1 0 0 0 0,5 18 0 0 0,2-12-3440 0 0,-3-12-188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26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23 11114 0 0,'-3'-22'13654'0'0,"-1"31"-12384"0"0,-61 155-666 0 0,31-52-6708 0 0,35-116 5862 0 0,1 0 0 0 0,0 0 1 0 0,0 0-1 0 0,0 0 0 0 0,1 1 1 0 0,0-1-1 0 0,-1 1 0 0 0,1 0 1 0 0,0 0-1 0 0,1 0 1 0 0,3-4-1 0 0,-4 5 333 0 0,-1 0 1 0 0,0 1-1 0 0,0-1 1 0 0,0 1-1 0 0,1-1 0 0 0,-1 1 1 0 0,1 0-1 0 0,-1 0 1 0 0,1 0-1 0 0,-1 0 1 0 0,1 1-1 0 0,0-1 1 0 0,-1 0-1 0 0,1 1 0 0 0,0 0 1 0 0,0 0-1 0 0,-1 0 1 0 0,1 0-1 0 0,0 0 1 0 0,0 1-1 0 0,2 0 1 0 0,3 2 1 0 0,-1 1 1 0 0,0 0-1 0 0,0 1 1 0 0,10 7-1 0 0,6 4-1704 0 0,1-4-4566 0 0,-18-10 2547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27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5001 0 0,'3'6'14886'0'0,"10"27"-12580"0"0,-6 15-1785 0 0,-5-35-524 0 0,0 0 0 0 0,0 0 0 0 0,1 0 0 0 0,0-1 0 0 0,8 18 0 0 0,-10-30-41 0 0,-1 1 1 0 0,0-1-1 0 0,0 1 1 0 0,1-1-1 0 0,-1 1 1 0 0,1-1-1 0 0,-1 0 1 0 0,0 1 0 0 0,1-1-1 0 0,-1 0 1 0 0,1 0-1 0 0,-1 1 1 0 0,1-1-1 0 0,-1 0 1 0 0,1 0-1 0 0,-1 0 1 0 0,1 1 0 0 0,-1-1-1 0 0,1 0 1 0 0,-1 0-1 0 0,1 0 1 0 0,-1 0-1 0 0,1 0 1 0 0,-1 0 0 0 0,1 0-1 0 0,-1 0 1 0 0,1 0-1 0 0,-1 0 1 0 0,2-1-1 0 0,20-8-1205 0 0,16-18-3092 0 0,-32 21 3577 0 0,0 0 1 0 0,-1 0-1 0 0,0-1 0 0 0,0 1 0 0 0,-1-1 1 0 0,0 0-1 0 0,6-13 0 0 0,17-54-489 0 0,-23 50 1293 0 0,-4 24 104 0 0,1-1 0 0 0,-1 1 0 0 0,0-1 1 0 0,0 0-1 0 0,0 1 0 0 0,0-1 0 0 0,1 1 1 0 0,-1-1-1 0 0,0 0 0 0 0,0 1 0 0 0,0-1 1 0 0,-1 0-1 0 0,1 1 0 0 0,0-1 0 0 0,0 1 1 0 0,0-1-1 0 0,0 0 0 0 0,-1 1 0 0 0,1-1 1 0 0,0 1-1 0 0,0-1 0 0 0,-1 1 0 0 0,1-1 1 0 0,0 0-1 0 0,-1 1 0 0 0,1-1 1 0 0,-1 1-1 0 0,1 0 0 0 0,-1-1 0 0 0,1 1 1 0 0,-1-1-1 0 0,-8 12 5910 0 0,-2 20-3526 0 0,9-24-1916 0 0,-6 18-77 0 0,2 1 0 0 0,-7 51 0 0 0,9-33-3053 0 0,3 1-4319 0 0,0-31-80 0 0,1-8 2080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27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75 6449 0 0,'-1'6'1100'0'0,"0"0"-1"0"0,0 0 0 0 0,0 1 1 0 0,1-1-1 0 0,0 0 1 0 0,0 0-1 0 0,0 0 0 0 0,1 1 1 0 0,3 11-1 0 0,-3-17-902 0 0,-1 1 1 0 0,1-1-1 0 0,-1 0 0 0 0,1 1 0 0 0,0-1 1 0 0,-1 0-1 0 0,1 1 0 0 0,0-1 1 0 0,0 0-1 0 0,0 0 0 0 0,0 0 0 0 0,0 0 1 0 0,0 0-1 0 0,1 0 0 0 0,-1 0 1 0 0,0 0-1 0 0,0 0 0 0 0,3 0 0 0 0,-2 0-116 0 0,0-1-1 0 0,0 1 1 0 0,0-1-1 0 0,0 0 1 0 0,0 0-1 0 0,0 0 1 0 0,0 0-1 0 0,0-1 1 0 0,0 1-1 0 0,0-1 0 0 0,0 1 1 0 0,0-1-1 0 0,0 1 1 0 0,0-1-1 0 0,0 0 1 0 0,-1 0-1 0 0,4-2 1 0 0,0 0-31 0 0,-1 0 1 0 0,0-1-1 0 0,0 0 1 0 0,0 1-1 0 0,0-1 1 0 0,-1-1-1 0 0,1 1 1 0 0,-1 0 0 0 0,0-1-1 0 0,0 0 1 0 0,-1 1-1 0 0,1-1 1 0 0,-1 0-1 0 0,0-1 1 0 0,-1 1-1 0 0,1 0 1 0 0,-1 0 0 0 0,0-1-1 0 0,0-5 1 0 0,0 9-41 0 0,-1-1 1 0 0,0 1 0 0 0,0-1 0 0 0,0 1 0 0 0,0-1-1 0 0,0 1 1 0 0,-1-1 0 0 0,1 1 0 0 0,-1-1-1 0 0,0 1 1 0 0,0-1 0 0 0,0 1 0 0 0,0 0-1 0 0,0-1 1 0 0,0 1 0 0 0,0 0 0 0 0,-1 0-1 0 0,1 0 1 0 0,-1 0 0 0 0,0 0 0 0 0,1 0-1 0 0,-1 1 1 0 0,0-1 0 0 0,0 0 0 0 0,0 1-1 0 0,0-1 1 0 0,0 1 0 0 0,-1 0 0 0 0,1 0-1 0 0,0 0 1 0 0,-1 0 0 0 0,1 0 0 0 0,-1 1-1 0 0,1-1 1 0 0,-1 1 0 0 0,1-1 0 0 0,-1 1-1 0 0,1 0 1 0 0,-1 0 0 0 0,1 0 0 0 0,-6 1-1 0 0,0 0-157 0 0,-1 0 0 0 0,1 0 0 0 0,0 1 0 0 0,-1 1 0 0 0,1-1 0 0 0,-12 7-1 0 0,-12 11-2106 0 0,30-18 1743 0 0,1 0 0 0 0,-1 0 0 0 0,0-1 1 0 0,1 1-1 0 0,-1 0 0 0 0,1 0 0 0 0,0 0 1 0 0,-1 1-1 0 0,1-1 0 0 0,0 0 0 0 0,-1 4 0 0 0,2-6 199 0 0,0 1 0 0 0,0-1 0 0 0,0 1-1 0 0,0-1 1 0 0,0 1 0 0 0,0-1 0 0 0,0 1-1 0 0,0 0 1 0 0,0-1 0 0 0,0 1 0 0 0,0-1-1 0 0,0 1 1 0 0,0-1 0 0 0,0 1 0 0 0,0-1-1 0 0,0 1 1 0 0,1-1 0 0 0,-1 1 0 0 0,0-1-1 0 0,0 1 1 0 0,1 0 0 0 0,5 4-4634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27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16 13123 0 0,'0'0'459'0'0,"0"-1"1"0"0,-1 0-1 0 0,1 0 0 0 0,0 0 1 0 0,-1 0-1 0 0,1 0 0 0 0,-1 1 1 0 0,1-1-1 0 0,-1 0 0 0 0,0 0 1 0 0,1 1-1 0 0,-1-1 0 0 0,0 0 1 0 0,1 1-1 0 0,-1-1 0 0 0,0 1 1 0 0,0-1-1 0 0,1 1 0 0 0,-1-1 1 0 0,0 1-1 0 0,0 0 0 0 0,-2-1 1 0 0,3 1-289 0 0,-1 0 0 0 0,0 1-1 0 0,0-1 1 0 0,0 0 0 0 0,1 1 0 0 0,-1-1 0 0 0,0 0 0 0 0,1 1-1 0 0,-1-1 1 0 0,0 1 0 0 0,1 0 0 0 0,-1-1 0 0 0,1 1 0 0 0,-1-1 0 0 0,0 1-1 0 0,1 0 1 0 0,0 0 0 0 0,-1-1 0 0 0,1 1 0 0 0,-1 1 0 0 0,-3 7-268 0 0,0 1 0 0 0,0 1 1 0 0,-2 11-1 0 0,4-15 651 0 0,-11 41-709 0 0,-23 85 370 0 0,21-43-4404 0 0,25-100-392 0 0,-5 7 4782 0 0,-1 0-1 0 0,1 0 1 0 0,0 0-1 0 0,0 1 1 0 0,0 0 0 0 0,0 0-1 0 0,0 1 1 0 0,0-1 0 0 0,1 1-1 0 0,-1 0 1 0 0,10 0 0 0 0,71 14-17 0 0,-86-13-299 0 0,0 0 1 0 0,0 0 0 0 0,1 0 0 0 0,-1 0 0 0 0,0 0 0 0 0,0 0-1 0 0,0 0 1 0 0,1 0 0 0 0,-1 0 0 0 0,0-1 0 0 0,0 1 0 0 0,0 0 0 0 0,0 0-1 0 0,1 0 1 0 0,-1 0 0 0 0,0 0 0 0 0,0 0 0 0 0,0 0 0 0 0,0 0 0 0 0,1-1-1 0 0,-1 1 1 0 0,0 0 0 0 0,0 0 0 0 0,0 0 0 0 0,0 0 0 0 0,0 0-1 0 0,0-1 1 0 0,0 1 0 0 0,1 0 0 0 0,-1 0 0 0 0,0 0 0 0 0,0-1 0 0 0,0 1-1 0 0,0 0 1 0 0,0 0 0 0 0,0 0 0 0 0,0 0 0 0 0,0-1 0 0 0,0 1-1 0 0,0 0 1 0 0,0 0 0 0 0,0 0 0 0 0,0-1 0 0 0,0 1 0 0 0,0 0 0 0 0,0 0-1 0 0,0 0 1 0 0,0-1 0 0 0,-1 1 0 0 0,1 0 0 0 0,0 0 0 0 0,0 0-1 0 0,0 0 1 0 0,0-1 0 0 0,0 1 0 0 0,0 0 0 0 0,0 0 0 0 0,-1 0 0 0 0,1 0-1 0 0,0 0 1 0 0,0-1 0 0 0,-8-8-4939 0 0</inkml:trace>
  <inkml:trace contextRef="#ctx0" brushRef="#br0" timeOffset="1">42 163 7218 0 0,'12'4'10136'0'0,"1"4"-6976"0"0,9 3-1812 0 0,-11-7-1397 0 0,46 8 598 0 0,-28-10-3325 0 0,-3-8-4721 0 0,-13-6 1664 0 0,-7 5 1897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28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 5497 0 0,'-6'3'12606'0'0,"5"-3"-12420"0"0,-7 23 3794 0 0,-6 29-3133 0 0,3-5-839 0 0,-6 36-199 0 0,16-73-1799 0 0,0 0-1 0 0,1 0 1 0 0,1 15-1 0 0,-1-25 1847 0 0,0 1 0 0 0,0-1-1 0 0,1 0 1 0 0,-1 1 0 0 0,0-1 0 0 0,0 0-1 0 0,0 0 1 0 0,0 1 0 0 0,0-1 0 0 0,0 0 0 0 0,0 1-1 0 0,0-1 1 0 0,0 0 0 0 0,0 1 0 0 0,0-1-1 0 0,0 0 1 0 0,0 1 0 0 0,0-1 0 0 0,-1 0-1 0 0,1 1 1 0 0,0-1 0 0 0,0 0 0 0 0,0 1-1 0 0,0-1 1 0 0,0 0 0 0 0,-1 0 0 0 0,1 1-1 0 0,0-1 1 0 0,0 0 0 0 0,-1 0 0 0 0,1 1-1 0 0,0-1 1 0 0,0 0 0 0 0,-1 0 0 0 0,1 0-1 0 0,0 0 1 0 0,-1 1 0 0 0,-3 1-1960 0 0,2 5-2761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45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5 6673 0 0,'-1'0'331'0'0,"0"-1"0"0"0,0 1 0 0 0,-1-1 0 0 0,1 1 0 0 0,0-1 0 0 0,0 1 0 0 0,0-1 0 0 0,0 1 0 0 0,0 0 0 0 0,0 0 0 0 0,-1 0 0 0 0,1 0 0 0 0,0 0 0 0 0,0 0 0 0 0,0 0 0 0 0,0 0 0 0 0,-1 0 0 0 0,1 0 0 0 0,0 1 0 0 0,0-1 0 0 0,-1 1 0 0 0,-1 0 103 0 0,0 1-1 0 0,0-1 1 0 0,1 1 0 0 0,-1 0 0 0 0,1 0 0 0 0,-1 0 0 0 0,1 0 0 0 0,-2 2-1 0 0,-2 3 90 0 0,1-1 1 0 0,0 1-1 0 0,1 0 0 0 0,-1 1 0 0 0,-3 8 0 0 0,3-2-408 0 0,1 0-1 0 0,1 0 1 0 0,0 1 0 0 0,1-1 0 0 0,0 1 0 0 0,1-1 0 0 0,1 1 0 0 0,0 0-1 0 0,1-1 1 0 0,6 29 0 0 0,-2-18-124 0 0,1-1 0 0 0,2 0 0 0 0,0 0-1 0 0,1 0 1 0 0,19 33 0 0 0,-23-49 26 0 0,0 0 1 0 0,0 0-1 0 0,1 0 0 0 0,0-1 0 0 0,12 11 1 0 0,-16-16 8 0 0,-1-1 0 0 0,0 0 0 0 0,1 1 0 0 0,0-1 0 0 0,-1 0 1 0 0,1 0-1 0 0,0 0 0 0 0,-1 0 0 0 0,1 0 0 0 0,0 0 1 0 0,0-1-1 0 0,0 1 0 0 0,-1-1 0 0 0,1 1 0 0 0,0-1 1 0 0,0 0-1 0 0,0 1 0 0 0,0-1 0 0 0,0 0 0 0 0,0 0 1 0 0,0-1-1 0 0,0 1 0 0 0,0 0 0 0 0,0-1 0 0 0,0 1 1 0 0,0-1-1 0 0,0 1 0 0 0,-1-1 0 0 0,1 0 0 0 0,0 0 0 0 0,0 0 1 0 0,-1 0-1 0 0,1 0 0 0 0,2-2 0 0 0,4-6 68 0 0,1 0 0 0 0,-1-1 0 0 0,-1 0 0 0 0,1-1 0 0 0,-2 1-1 0 0,0-1 1 0 0,7-16 0 0 0,-2 0-86 0 0,-1 0-1 0 0,7-31 1 0 0,-14 47-223 0 0,-1 0 0 0 0,0 0 0 0 0,-1 0 1 0 0,0-1-1 0 0,-1 1 0 0 0,0 0 0 0 0,0 0 0 0 0,-1-1 0 0 0,-5-20 1 0 0,4 27-323 0 0,0-1 0 0 0,0 1 1 0 0,-1-1-1 0 0,1 1 1 0 0,-1 0-1 0 0,0 0 1 0 0,-1 0-1 0 0,1 1 0 0 0,-1-1 1 0 0,0 1-1 0 0,0 0 1 0 0,0 0-1 0 0,-1 0 1 0 0,1 0-1 0 0,-1 1 0 0 0,0 0 1 0 0,0 0-1 0 0,0 0 1 0 0,0 1-1 0 0,-11-4 1 0 0,7 3-194 0 0,0 1-1 0 0,1 0 1 0 0,-1 0 0 0 0,0 1 0 0 0,0 0 0 0 0,-17 1 0 0 0,2 5-2310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28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71 6953 0 0,'-1'3'840'0'0,"0"0"-1"0"0,0 0 0 0 0,1 0 0 0 0,0 0 0 0 0,-1 0 0 0 0,1 0 0 0 0,0 0 0 0 0,1 0 0 0 0,0 6 0 0 0,-1-6-385 0 0,1-1 0 0 0,0 1-1 0 0,0 0 1 0 0,0 0 0 0 0,0 0-1 0 0,1-1 1 0 0,-1 1 0 0 0,1-1-1 0 0,2 5 1 0 0,-3-6-388 0 0,0 0 0 0 0,0 0-1 0 0,1 0 1 0 0,-1 0 0 0 0,0 0-1 0 0,1 0 1 0 0,-1 0 0 0 0,0 0 0 0 0,1 0-1 0 0,-1-1 1 0 0,1 1 0 0 0,-1-1-1 0 0,1 1 1 0 0,-1-1 0 0 0,1 1 0 0 0,-1-1-1 0 0,1 0 1 0 0,0 0 0 0 0,-1 0-1 0 0,1 0 1 0 0,0 0 0 0 0,-1 0 0 0 0,1 0-1 0 0,-1 0 1 0 0,1-1 0 0 0,-1 1-1 0 0,1-1 1 0 0,0 1 0 0 0,-1-1 0 0 0,0 0-1 0 0,1 1 1 0 0,-1-1 0 0 0,1 0-1 0 0,-1 0 1 0 0,0 0 0 0 0,0 0 0 0 0,1 0-1 0 0,-1 0 1 0 0,0 0 0 0 0,2-3-1 0 0,2-2-24 0 0,0 0 0 0 0,0 0 0 0 0,-1-1 0 0 0,0 1-1 0 0,0-1 1 0 0,0 0 0 0 0,2-8 0 0 0,-5 13-46 0 0,0 0 0 0 0,0 0 0 0 0,0-1 0 0 0,-1 1 0 0 0,1-1 0 0 0,0 1 0 0 0,-1 0 0 0 0,0-1 0 0 0,1 1 0 0 0,-1-1 0 0 0,0 1 0 0 0,0-1 0 0 0,-1 1 0 0 0,1-1 0 0 0,0 1 0 0 0,-1-1 0 0 0,0 1 0 0 0,1 0 0 0 0,-1-1 0 0 0,0 1 0 0 0,0 0 0 0 0,0-1 0 0 0,-1 1 0 0 0,1 0 0 0 0,-3-3 0 0 0,1 3-69 0 0,0 1 1 0 0,1-1-1 0 0,-1 1 1 0 0,0 0-1 0 0,0 0 1 0 0,0 0 0 0 0,0 1-1 0 0,0-1 1 0 0,0 1-1 0 0,0 0 1 0 0,0-1 0 0 0,0 1-1 0 0,0 1 1 0 0,0-1-1 0 0,0 0 1 0 0,-3 1 0 0 0,0 0-494 0 0,0 0 1 0 0,1 1 0 0 0,-1-1 0 0 0,0 1 0 0 0,1 0 0 0 0,0 1-1 0 0,-8 3 1 0 0,5 1-2762 0 0,6-1-1863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28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51 9282 0 0,'-17'-17'11909'0'0,"32"17"-9736"0"0,3 2-1851 0 0,29 1-39 0 0,-44-3-267 0 0,0 0 0 0 0,-1 0-1 0 0,1 0 1 0 0,0-1 0 0 0,0 1 0 0 0,0-1 0 0 0,0 0-1 0 0,0 0 1 0 0,-1 0 0 0 0,1 0 0 0 0,0 0 0 0 0,2-3-1 0 0,-4 4-22 0 0,-1 0-1 0 0,0 0 1 0 0,0 0-1 0 0,0 0 1 0 0,0 0-1 0 0,0 0 1 0 0,0-1-1 0 0,1 1 0 0 0,-1 0 1 0 0,0 0-1 0 0,0 0 1 0 0,0 0-1 0 0,0-1 1 0 0,0 1-1 0 0,0 0 1 0 0,0 0-1 0 0,0 0 0 0 0,0-1 1 0 0,0 1-1 0 0,0 0 1 0 0,0 0-1 0 0,0 0 1 0 0,0-1-1 0 0,0 1 0 0 0,0 0 1 0 0,0 0-1 0 0,0 0 1 0 0,0 0-1 0 0,0-1 1 0 0,0 1-1 0 0,0 0 1 0 0,0 0-1 0 0,0 0 0 0 0,0-1 1 0 0,-1 1-1 0 0,1 0 1 0 0,0 0-1 0 0,0 0 1 0 0,0 0-1 0 0,0 0 1 0 0,0 0-1 0 0,-1-1 0 0 0,1 1 1 0 0,0 0-1 0 0,0 0 1 0 0,-13-8-397 0 0,-16-1-195 0 0,22 8 593 0 0,0 0 1 0 0,-1 0-1 0 0,1 1 1 0 0,-1 0-1 0 0,1 0 1 0 0,0 1-1 0 0,-1 0 1 0 0,1 0-1 0 0,0 1 1 0 0,-1 0 0 0 0,1 0-1 0 0,0 1 1 0 0,1 0-1 0 0,-1 0 1 0 0,0 0-1 0 0,1 1 1 0 0,0 0-1 0 0,-1 0 1 0 0,-7 9 0 0 0,11-10 39 0 0,0 0 0 0 0,0 0 0 0 0,0 0 0 0 0,0 0 0 0 0,1 1 0 0 0,0-1 0 0 0,-1 1 1 0 0,1 0-1 0 0,1-1 0 0 0,-1 1 0 0 0,0 0 0 0 0,1 0 0 0 0,0 0 0 0 0,0 1 1 0 0,0-1-1 0 0,1 0 0 0 0,-1 0 0 0 0,1 0 0 0 0,0 1 0 0 0,0-1 0 0 0,1 0 0 0 0,-1 0 1 0 0,1 0-1 0 0,0 1 0 0 0,0-1 0 0 0,0 0 0 0 0,0 0 0 0 0,1 0 0 0 0,0 0 0 0 0,0-1 1 0 0,0 1-1 0 0,0 0 0 0 0,0-1 0 0 0,6 7 0 0 0,-3-5 7 0 0,0 0 0 0 0,-1 0-1 0 0,2-1 1 0 0,-1 1 0 0 0,1-1 0 0 0,-1 0 0 0 0,1 0-1 0 0,0-1 1 0 0,1 0 0 0 0,-1 0 0 0 0,9 3-1 0 0,-7-4-97 0 0,0 0 0 0 0,1 0-1 0 0,-1-1 1 0 0,0 0 0 0 0,11 0-1 0 0,-18-1-76 0 0,-34 9-164 0 0,18-4 325 0 0,-1 1-23 0 0,-1 0 0 0 0,1 1 0 0 0,-21 12 0 0 0,37-19 5 0 0,0 0 0 0 0,0 0 0 0 0,-1 0-1 0 0,1 1 1 0 0,0-1 0 0 0,0 0 0 0 0,0 0 0 0 0,0 0 0 0 0,0 0-1 0 0,0 0 1 0 0,0 0 0 0 0,0 0 0 0 0,0 1 0 0 0,-1-1 0 0 0,1 0 0 0 0,0 0-1 0 0,0 0 1 0 0,0 0 0 0 0,0 0 0 0 0,0 1 0 0 0,0-1 0 0 0,0 0-1 0 0,0 0 1 0 0,0 0 0 0 0,0 0 0 0 0,0 0 0 0 0,0 1 0 0 0,0-1-1 0 0,0 0 1 0 0,0 0 0 0 0,1 0 0 0 0,-1 0 0 0 0,0 0 0 0 0,0 1-1 0 0,0-1 1 0 0,0 0 0 0 0,0 0 0 0 0,0 0 0 0 0,0 0 0 0 0,0 0 0 0 0,0 0-1 0 0,0 0 1 0 0,1 1 0 0 0,-1-1 0 0 0,0 0 0 0 0,0 0 0 0 0,0 0-1 0 0,0 0 1 0 0,0 0 0 0 0,0 0 0 0 0,1 0 0 0 0,-1 0 0 0 0,13 7 293 0 0,16 1-30 0 0,-14-4-593 0 0,1-1 1 0 0,-1-1-1 0 0,1-1 1 0 0,-1 0-1 0 0,19-2 1 0 0,-26 0-836 0 0,0 0 0 0 0,0 0 1 0 0,0-1-1 0 0,14-5 0 0 0,-17 5 3 0 0,-1 0 0 0 0,1-1 0 0 0,-1 1 0 0 0,1-1 0 0 0,-1 0-1 0 0,0 0 1 0 0,0-1 0 0 0,5-4 0 0 0,4-7-3066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29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23 5977 0 0,'-1'-2'586'0'0,"1"1"-1"0"0,-1-1 0 0 0,0 1 1 0 0,-1-1-1 0 0,1 1 1 0 0,0 0-1 0 0,0-1 0 0 0,-1 1 1 0 0,1 0-1 0 0,0 0 0 0 0,-1 0 1 0 0,1 0-1 0 0,-1 0 1 0 0,0 0-1 0 0,1 0 0 0 0,-1 0 1 0 0,-2 0-1 0 0,3 1-260 0 0,0 0 0 0 0,0 0 0 0 0,0 0 0 0 0,0 1 0 0 0,0-1 0 0 0,1 0 0 0 0,-1 0 0 0 0,0 1 0 0 0,0-1 0 0 0,0 1 0 0 0,0-1 0 0 0,1 1-1 0 0,-1-1 1 0 0,0 1 0 0 0,1-1 0 0 0,-1 1 0 0 0,0 1 0 0 0,-11 12-169 0 0,5 0-119 0 0,1 1-1 0 0,0-1 1 0 0,1 1-1 0 0,0 0 1 0 0,2 1-1 0 0,0-1 1 0 0,-2 20-1 0 0,-1 1-1648 0 0,2-12-689 0 0,3-13-1061 0 0,-1 1-1 0 0,-1-1 0 0 0,-6 18 1 0 0,8-16-70 0 0</inkml:trace>
  <inkml:trace contextRef="#ctx0" brushRef="#br0" timeOffset="1">54 374 5521 0 0,'-1'3'301'0'0,"-19"24"6875"0"0,19-27-6985 0 0,1 1 1 0 0,-1-1-1 0 0,0 0 0 0 0,1 1 1 0 0,-1-1-1 0 0,0 0 0 0 0,1 1 1 0 0,-1-1-1 0 0,0 0 1 0 0,1 0-1 0 0,-1 0 0 0 0,0 1 1 0 0,0-1-1 0 0,1 0 0 0 0,-1 0 1 0 0,0 0-1 0 0,0 0 0 0 0,1 0 1 0 0,-1 0-1 0 0,0 0 1 0 0,1-1-1 0 0,-1 1 0 0 0,0 0 1 0 0,0 0-1 0 0,1-1 0 0 0,-1 1 1 0 0,0 0-1 0 0,1-1 0 0 0,-1 1 1 0 0,1 0-1 0 0,-1-1 1 0 0,0 1-1 0 0,1-1 0 0 0,-1 1 1 0 0,1-1-1 0 0,-1 1 0 0 0,1-1 1 0 0,-1 0-1 0 0,1 1 0 0 0,0-1 1 0 0,-1-1-1 0 0,0 0-119 0 0,0 0-1 0 0,0 0 1 0 0,1 1-1 0 0,-1-1 1 0 0,1 0-1 0 0,-1 0 1 0 0,1 0-1 0 0,0-1 1 0 0,0 1-1 0 0,0 0 1 0 0,0 0-1 0 0,0 0 1 0 0,0 0 0 0 0,1 0-1 0 0,-1 0 1 0 0,1 0-1 0 0,-1 0 1 0 0,1 0-1 0 0,0 0 1 0 0,-1 1-1 0 0,1-1 1 0 0,0 0-1 0 0,2-2 1 0 0,-2 2-32 0 0,1-1 0 0 0,-1 1 1 0 0,1 0-1 0 0,-1 0 1 0 0,1-1-1 0 0,0 1 0 0 0,0 1 1 0 0,0-1-1 0 0,0 0 0 0 0,0 0 1 0 0,0 1-1 0 0,1-1 0 0 0,-1 1 1 0 0,0 0-1 0 0,1 0 1 0 0,-1 0-1 0 0,4-1 0 0 0,0 2 19 0 0,1 0-1 0 0,-1 0 0 0 0,0 1 1 0 0,1 0-1 0 0,-1 0 0 0 0,0 1 0 0 0,0 0 1 0 0,8 3-1 0 0,-11-4-40 0 0,0 0 0 0 0,0 0 0 0 0,0 1 0 0 0,0-1 1 0 0,0 1-1 0 0,0 0 0 0 0,0-1 0 0 0,0 2 0 0 0,-1-1 0 0 0,1 0 0 0 0,-1 0 0 0 0,1 1 0 0 0,-1 0 0 0 0,0-1 0 0 0,0 1 0 0 0,3 5 1 0 0,-5-6-44 0 0,0-1 1 0 0,0 1 0 0 0,0 0 0 0 0,0 0 0 0 0,0-1-1 0 0,0 1 1 0 0,-1 0 0 0 0,1-1 0 0 0,0 1 0 0 0,-1-1-1 0 0,1 1 1 0 0,-1 0 0 0 0,0-1 0 0 0,0 1 0 0 0,1-1-1 0 0,-1 0 1 0 0,0 1 0 0 0,0-1 0 0 0,0 0 0 0 0,-1 1-1 0 0,1-1 1 0 0,0 0 0 0 0,0 0 0 0 0,-1 0 0 0 0,1 0-1 0 0,0 0 1 0 0,-1 0 0 0 0,1 0 0 0 0,-1-1 0 0 0,1 1-1 0 0,-1 0 1 0 0,-2 0 0 0 0,-5 2-491 0 0,-1 1 0 0 0,1-1 0 0 0,-19 3 1 0 0,-3-3-176 0 0,31-3 687 0 0,0 0 0 0 0,0 0 1 0 0,0 0-1 0 0,0 0 0 0 0,0 0 0 0 0,0 0 0 0 0,0 0 0 0 0,0 0 0 0 0,0 0 1 0 0,0 0-1 0 0,0 0 0 0 0,0 0 0 0 0,0 0 0 0 0,0 0 0 0 0,0 0 0 0 0,0 0 1 0 0,0-1-1 0 0,0 1 0 0 0,0 0 0 0 0,0 0 0 0 0,0 0 0 0 0,0 0 1 0 0,0 0-1 0 0,0 0 0 0 0,0 0 0 0 0,0 0 0 0 0,0 0 0 0 0,0 0 0 0 0,0 0 1 0 0,0 0-1 0 0,0 0 0 0 0,0 0 0 0 0,0 0 0 0 0,0-1 0 0 0,0 1 1 0 0,0 0-1 0 0,0 0 0 0 0,0 0 0 0 0,0 0 0 0 0,0 0 0 0 0,0 0 0 0 0,0 0 1 0 0,0 0-1 0 0,0 0 0 0 0,0 0 0 0 0,0 0 0 0 0,0 0 0 0 0,0 0 1 0 0,0 0-1 0 0,0 0 0 0 0,18-6 0 0 0,23-3-712 0 0,-27 6-1519 0 0,0 0 1 0 0,0-1-1 0 0,0 0 0 0 0,18-9 0 0 0,-12 3-3336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29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40 9394 0 0,'-27'-24'11227'0'0,"24"21"-10464"0"0,0 1-1 0 0,-1 1 1 0 0,1-1-1 0 0,-1 0 0 0 0,0 1 1 0 0,-6-2-1 0 0,7 3-670 0 0,1-1 0 0 0,-1 1 0 0 0,1 0-1 0 0,-1 0 1 0 0,1 0 0 0 0,-1 0 0 0 0,1 0 0 0 0,-1 1 0 0 0,1-1 0 0 0,-1 1-1 0 0,1 0 1 0 0,0-1 0 0 0,-1 1 0 0 0,1 0 0 0 0,0 0 0 0 0,0 1 0 0 0,0-1-1 0 0,0 0 1 0 0,0 1 0 0 0,0-1 0 0 0,0 1 0 0 0,0 0 0 0 0,0 0 0 0 0,1 0-1 0 0,-1-1 1 0 0,-1 5 0 0 0,-3 3-70 0 0,1 1 0 0 0,0 0 0 0 0,1 1 0 0 0,0-1 0 0 0,1 1 0 0 0,0 0 0 0 0,1 0 0 0 0,0 0 0 0 0,0 0 0 0 0,1 0 0 0 0,1 0 0 0 0,1 12 0 0 0,-1-8-121 0 0,2 0-1 0 0,-1 0 1 0 0,2-1 0 0 0,0 0-1 0 0,1 1 1 0 0,0-1 0 0 0,1 0-1 0 0,12 22 1 0 0,-13-28-611 0 0,1-2 0 0 0,0 1 0 0 0,0 0 0 0 0,0-1 0 0 0,9 8 0 0 0,-11-12-108 0 0,-1 1 1 0 0,1-1 0 0 0,0 0 0 0 0,-1-1-1 0 0,1 1 1 0 0,0 0 0 0 0,0-1 0 0 0,0 0 0 0 0,0 0-1 0 0,0 0 1 0 0,0 0 0 0 0,0 0 0 0 0,1 0-1 0 0,-1-1 1 0 0,0 0 0 0 0,6 1 0 0 0,6-4-5283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30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65 9618 0 0,'-1'-1'522'0'0,"0"0"1"0"0,0 0-1 0 0,0 0 1 0 0,0 0-1 0 0,0 0 0 0 0,0 0 1 0 0,0 0-1 0 0,0 0 1 0 0,0 0-1 0 0,-1 0 0 0 0,1 1 1 0 0,0-1-1 0 0,-1 0 0 0 0,1 1 1 0 0,0-1-1 0 0,-1 1 1 0 0,1 0-1 0 0,-1-1 0 0 0,1 1 1 0 0,-1 0-1 0 0,1 0 1 0 0,-1 0-1 0 0,1 0 0 0 0,-3 0 1 0 0,2 1-251 0 0,-1 0 0 0 0,1 0 0 0 0,0 0 0 0 0,0 0 0 0 0,-1 0 0 0 0,1 0 0 0 0,0 1 1 0 0,0-1-1 0 0,0 1 0 0 0,0 0 0 0 0,0-1 0 0 0,1 1 0 0 0,-3 3 0 0 0,1-1-268 0 0,0 0 1 0 0,0 0-1 0 0,1 0 0 0 0,-1 0 0 0 0,1 0 0 0 0,0 1 0 0 0,0-1 0 0 0,1 1 1 0 0,-1 0-1 0 0,1-1 0 0 0,0 1 0 0 0,0 0 0 0 0,1 0 0 0 0,-1 0 1 0 0,1 6-1 0 0,1-7-11 0 0,0-1 0 0 0,-1 0 1 0 0,1 0-1 0 0,1 0 0 0 0,-1 0 0 0 0,0 0 1 0 0,1 0-1 0 0,-1-1 0 0 0,1 1 1 0 0,0 0-1 0 0,0-1 0 0 0,0 1 0 0 0,0-1 1 0 0,1 0-1 0 0,-1 0 0 0 0,1 1 1 0 0,-1-2-1 0 0,1 1 0 0 0,0 0 0 0 0,-1 0 1 0 0,1-1-1 0 0,4 2 0 0 0,-5-2-4 0 0,1-1-1 0 0,-1 0 0 0 0,0 1 1 0 0,1-1-1 0 0,-1 0 0 0 0,0 0 1 0 0,1 0-1 0 0,-1-1 0 0 0,0 1 0 0 0,0 0 1 0 0,1-1-1 0 0,-1 1 0 0 0,0-1 1 0 0,0 0-1 0 0,0 0 0 0 0,0 0 1 0 0,0 0-1 0 0,0 0 0 0 0,0 0 1 0 0,0-1-1 0 0,0 1 0 0 0,0-1 1 0 0,0 1-1 0 0,-1-1 0 0 0,1 0 1 0 0,-1 1-1 0 0,1-1 0 0 0,-1 0 1 0 0,0 0-1 0 0,0 0 0 0 0,2-4 1 0 0,-1 3-11 0 0,-1 0 0 0 0,1-1 0 0 0,-1 1 0 0 0,1 0 0 0 0,-1-1 0 0 0,0 1 0 0 0,-1-1 0 0 0,1 0 0 0 0,-1 1 0 0 0,1-1 0 0 0,-1 1 0 0 0,0-1 0 0 0,0 0 0 0 0,0 1 0 0 0,-1-1 0 0 0,0 0 0 0 0,1 1 0 0 0,-1-1 0 0 0,0 1 0 0 0,-2-4 0 0 0,-19-25-1835 0 0,-8 5-4240 0 0,17 8-3122 0 0,8 4 5922 0 0,8 10-173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30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3761 0 0,'8'-9'10029'0'0,"-7"9"-9402"0"0,0-1 0 0 0,0 1 0 0 0,-1 0-1 0 0,1-1 1 0 0,0 1 0 0 0,0 0 0 0 0,0 0 0 0 0,1 0 0 0 0,20 7 4998 0 0,-18-5-5432 0 0,0 1-1 0 0,0 0 1 0 0,0 0-1 0 0,0 1 1 0 0,-1-1 0 0 0,1 1-1 0 0,3 5 1 0 0,-1 1-101 0 0,-2 0 0 0 0,1 0 1 0 0,-1 1-1 0 0,-1 0 0 0 0,0-1 0 0 0,0 1 1 0 0,-1 0-1 0 0,-1 1 0 0 0,0-1 0 0 0,0 0 1 0 0,-2 16-1 0 0,-1 7-62 0 0,-2 0 0 0 0,-12 49 0 0 0,8-44-677 0 0,-2 9-2043 0 0,2-18-4031 0 0,3-22 1171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31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6545 0 0,'-9'1'3264'0'0,"-11"2"872"0"0,19-3-3901 0 0,0 0 0 0 0,0 1-1 0 0,0-1 1 0 0,0 0 0 0 0,0 0 0 0 0,0 1-1 0 0,0-1 1 0 0,0 1 0 0 0,0-1 0 0 0,0 1-1 0 0,0-1 1 0 0,0 1 0 0 0,0-1-1 0 0,0 1 1 0 0,1 0 0 0 0,-1-1 0 0 0,0 1-1 0 0,0 0 1 0 0,1 0 0 0 0,-1 0 0 0 0,0 0-1 0 0,1 0 1 0 0,-1 1 0 0 0,1-2-157 0 0,1 1 1 0 0,-1 0-1 0 0,1 0 1 0 0,-1-1 0 0 0,1 1-1 0 0,0 0 1 0 0,-1-1-1 0 0,1 1 1 0 0,0 0-1 0 0,-1-1 1 0 0,1 1-1 0 0,0-1 1 0 0,0 1-1 0 0,0-1 1 0 0,-1 0-1 0 0,1 1 1 0 0,0-1 0 0 0,0 0-1 0 0,0 1 1 0 0,0-1-1 0 0,0 0 1 0 0,0 0-1 0 0,1 0 1 0 0,27 4 680 0 0,-26-3-588 0 0,27 2 478 0 0,-1 0-265 0 0,35 7 0 0 0,-57-8-346 0 0,-1 0 1 0 0,1 0-1 0 0,-1 0 0 0 0,1 0 1 0 0,-1 1-1 0 0,0 0 1 0 0,0 1-1 0 0,0-1 0 0 0,-1 1 1 0 0,11 9-1 0 0,-14-10-14 0 0,0-1-1 0 0,0 1 1 0 0,0-1-1 0 0,0 1 1 0 0,0 0-1 0 0,-1 0 1 0 0,1 0-1 0 0,-1 0 1 0 0,0 0 0 0 0,0 0-1 0 0,0 1 1 0 0,0-1-1 0 0,0 0 1 0 0,-1 1-1 0 0,0-1 1 0 0,0 6-1 0 0,0-2-89 0 0,-1-1 1 0 0,0 0-1 0 0,-1 0 0 0 0,1 0 1 0 0,-1 0-1 0 0,-1 0 0 0 0,1 0 0 0 0,-5 7 1 0 0,-2 2-243 0 0,-1 0 0 0 0,0-1 1 0 0,-1-1-1 0 0,-1 0 0 0 0,-19 17 0 0 0,24-24 66 0 0,1-1 0 0 0,-1 0 0 0 0,-1 0 0 0 0,1 0 0 0 0,-12 4 0 0 0,17-8 211 0 0,0 0 0 0 0,0 0-1 0 0,0-1 1 0 0,0 1 0 0 0,0 0 0 0 0,0-1 0 0 0,0 1 0 0 0,0-1 0 0 0,0 0 0 0 0,0 0-1 0 0,0 0 1 0 0,0 0 0 0 0,0 0 0 0 0,0 0 0 0 0,0-1 0 0 0,0 1 0 0 0,0 0 0 0 0,0-1-1 0 0,0 0 1 0 0,0 1 0 0 0,0-1 0 0 0,0 0 0 0 0,0 0 0 0 0,0 0 0 0 0,1-1 0 0 0,-1 1-1 0 0,0 0 1 0 0,-1-2 0 0 0,3 3 40 0 0,0-1 0 0 0,-1 1 0 0 0,1 0 1 0 0,0 0-1 0 0,0 0 0 0 0,0 0 0 0 0,-1-1 0 0 0,1 1 0 0 0,0 0 0 0 0,0 0 0 0 0,0-1 0 0 0,0 1 0 0 0,0 0 0 0 0,-1 0 0 0 0,1-1 0 0 0,0 1 0 0 0,0 0 0 0 0,0-1 1 0 0,0 1-1 0 0,0 0 0 0 0,0 0 0 0 0,0-1 0 0 0,0 1 0 0 0,0 0 0 0 0,0-1 0 0 0,0 1 0 0 0,0 0 0 0 0,0 0 0 0 0,0-1 0 0 0,0 1 0 0 0,1 0 0 0 0,-1 0 0 0 0,0-1 1 0 0,0 1-1 0 0,0 0 0 0 0,0 0 0 0 0,0-1 0 0 0,1 1 0 0 0,12-4 411 0 0,15 5 232 0 0,16 7-505 0 0,-21-3 204 0 0,1-1 0 0 0,28 1 1 0 0,-46-5-741 0 0,1 0 0 0 0,-1 0 0 0 0,0-1 1 0 0,0 0-1 0 0,1 0 0 0 0,-1 0 0 0 0,0-1 0 0 0,0 0 1 0 0,0 0-1 0 0,-1 0 0 0 0,1-1 0 0 0,0 0 0 0 0,6-5 1 0 0,-10 7-470 0 0,0-1 0 0 0,0 0 1 0 0,0 1-1 0 0,-1-1 0 0 0,1 0 1 0 0,-1-1-1 0 0,1 1 0 0 0,1-4 1 0 0,3-8-4967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31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7874 0 0,'1'5'12272'0'0,"3"21"-9947"0"0,2 54-960 0 0,-1-6-1802 0 0,1-25-2619 0 0,1-64-3 0 0,-5 12 2993 0 0,0 1 1 0 0,0-1-1 0 0,1 1 0 0 0,-1 0 1 0 0,1-1-1 0 0,-1 1 1 0 0,1 0-1 0 0,0 1 0 0 0,0-1 1 0 0,0 0-1 0 0,0 1 1 0 0,0 0-1 0 0,0-1 0 0 0,0 1 1 0 0,6-1-1 0 0,-2 3-1003 0 0,0 0 1 0 0,-1 0-1 0 0,1 0 0 0 0,-1 1 0 0 0,11 3 1 0 0,7 3-2294 0 0,-7-4-497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32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66 6969 0 0,'0'-7'1742'0'0,"0"0"0"0"0,0 1 0 0 0,1-1-1 0 0,0 0 1 0 0,0 1 0 0 0,1-1-1 0 0,0 1 1 0 0,2-7 0 0 0,-11 39 1666 0 0,4 21-3218 0 0,2-20-34 0 0,-3 86-1778 0 0,4-117 1390 0 0,0 0 0 0 0,1 1 0 0 0,0-1-1 0 0,0 1 1 0 0,0-1 0 0 0,0 1 0 0 0,1-1-1 0 0,-1 1 1 0 0,1 0 0 0 0,0-1 0 0 0,0 1-1 0 0,0 0 1 0 0,4-4 0 0 0,-5 6 230 0 0,0-1 0 0 0,1 0 1 0 0,-1 1-1 0 0,1 0 0 0 0,-1-1 1 0 0,1 1-1 0 0,0 0 0 0 0,-1 0 1 0 0,1 0-1 0 0,0 0 0 0 0,0 0 1 0 0,0 0-1 0 0,0 0 0 0 0,0 1 0 0 0,0-1 1 0 0,0 1-1 0 0,0-1 0 0 0,0 1 1 0 0,0 0-1 0 0,0 0 0 0 0,0 0 1 0 0,0 0-1 0 0,0 0 0 0 0,0 0 1 0 0,4 2-1 0 0,36 19 167 0 0,-35-17-626 0 0,0 0 0 0 0,0 0-1 0 0,1-1 1 0 0,-1 0-1 0 0,1 0 1 0 0,8 2-1 0 0,-15-5 138 0 0,0 0-1 0 0,0 0 1 0 0,-1 0-1 0 0,1-1 1 0 0,0 1-1 0 0,0 0 1 0 0,0 0-1 0 0,-1-1 1 0 0,1 1-1 0 0,0 0 1 0 0,0-1-1 0 0,-1 1 1 0 0,1 0-1 0 0,0-1 1 0 0,-1 1-1 0 0,1-1 1 0 0,0 0-1 0 0,-1 1 1 0 0,1-1-1 0 0,-1 1 1 0 0,1-1-1 0 0,-1 0 1 0 0,1 1-1 0 0,-1-1 1 0 0,0 0-1 0 0,1 0 1 0 0,-1 1-1 0 0,0-1 1 0 0,0 0-1 0 0,1 0 1 0 0,-1 0-1 0 0,0-1 1 0 0,6-34-2210 0 0,-5 25 2613 0 0,4-10-57 0 0,1-12 252 0 0,-9 14 11997 0 0,-2 29-8712 0 0,-2 7-1631 0 0,2 6-1919 0 0,0 0 0 0 0,2 0 1 0 0,1 1-1 0 0,1 24 0 0 0,-1 0-4976 0 0,2-46 4279 0 0,0 0-1 0 0,0 1 1 0 0,-1-1 0 0 0,1 0 0 0 0,-1 0 0 0 0,1 1 0 0 0,-1-1 0 0 0,0 0 0 0 0,0 0 0 0 0,0 0 0 0 0,0 0 0 0 0,0 0 0 0 0,0 0 0 0 0,-1 0 0 0 0,1 0-1 0 0,-4 3 1 0 0,-2 2-3440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32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7098 0 0,'4'3'7823'0'0,"8"3"-4455"0"0,15-6-676 0 0,44 7 1 0 0,-61-6-2652 0 0,-1 1 1 0 0,1 0 0 0 0,-1 1 0 0 0,0 0 0 0 0,0 0 0 0 0,0 1 0 0 0,0 0 0 0 0,9 7-1 0 0,-16-9-104 0 0,0 0 0 0 0,0-1 0 0 0,0 1 0 0 0,0 0 0 0 0,-1 0 0 0 0,1 0 0 0 0,-1 1-1 0 0,0-1 1 0 0,1 0 0 0 0,-1 1 0 0 0,0-1 0 0 0,0 0 0 0 0,0 1 0 0 0,-1-1-1 0 0,1 1 1 0 0,-1-1 0 0 0,1 1 0 0 0,-1 0 0 0 0,0 4 0 0 0,1 1-1224 0 0,20-10-16525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46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1 140 6257 0 0,'0'6'791'0'0,"0"0"-1"0"0,0 0 1 0 0,0 0 0 0 0,1 0-1 0 0,0 0 1 0 0,0 0-1 0 0,1 0 1 0 0,3 9-1 0 0,-3-12-525 0 0,0-1 0 0 0,0 1 0 0 0,0 0 0 0 0,0-1 0 0 0,0 1-1 0 0,1-1 1 0 0,-1 0 0 0 0,1 0 0 0 0,0 0 0 0 0,0 0 0 0 0,0 0-1 0 0,0-1 1 0 0,0 1 0 0 0,0-1 0 0 0,0 0 0 0 0,6 2-1 0 0,2 0-5 0 0,0-1-1 0 0,-1 0 0 0 0,1-1 0 0 0,0 0 1 0 0,0-1-1 0 0,13 0 0 0 0,70-12-888 0 0,-49 5-878 0 0,-44 7 1471 0 0,6 0-778 0 0,1-1 0 0 0,-1 0 0 0 0,1 0 0 0 0,-1 0 0 0 0,1-1 0 0 0,-1 0 0 0 0,0-1 0 0 0,0 0 0 0 0,0 0 0 0 0,-1 0 0 0 0,1-1 0 0 0,-1 0 0 0 0,12-9 0 0 0,-4 1-2817 0 0</inkml:trace>
  <inkml:trace contextRef="#ctx0" brushRef="#br0" timeOffset="1">511 3 6161 0 0,'-9'-2'6818'0'0,"3"8"-3395"0"0,-4 18-1608 0 0,8-18-1163 0 0,-8 20 722 0 0,-11 46 0 0 0,18-63-1312 0 0,2 0-1 0 0,-1 0 1 0 0,1 1 0 0 0,1-1-1 0 0,0 1 1 0 0,0-1-1 0 0,0 1 1 0 0,5 16-1 0 0,-4-22-63 0 0,1 0 0 0 0,0 0 0 0 0,0-1 0 0 0,1 1 0 0 0,-1 0 0 0 0,1-1 0 0 0,0 0 0 0 0,0 0 0 0 0,0 0 0 0 0,0 0 0 0 0,0 0 0 0 0,1 0 0 0 0,-1-1 0 0 0,1 0 0 0 0,0 0 0 0 0,0 0 0 0 0,0 0 0 0 0,0 0 0 0 0,0-1 0 0 0,4 2 0 0 0,13 3-328 0 0,-1-1-1 0 0,35 4 1 0 0,-45-8-214 0 0,31 4-2730 0 0,-14-6-2918 0 0,-23 0 3174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33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13371 0 0,'0'-1'272'0'0,"0"1"1"0"0,0-1-1 0 0,0 0 0 0 0,0 1 1 0 0,0-1-1 0 0,0 0 0 0 0,0 1 1 0 0,0-1-1 0 0,0 1 1 0 0,0-1-1 0 0,0 0 0 0 0,1 1 1 0 0,-1-1-1 0 0,0 0 0 0 0,0 1 1 0 0,1-1-1 0 0,-1 1 1 0 0,1-1-1 0 0,-1 1 0 0 0,0-1 1 0 0,1 1-1 0 0,-1-1 0 0 0,1 1 1 0 0,-1-1-1 0 0,1 1 1 0 0,-1 0-1 0 0,1-1 0 0 0,0 0 1 0 0,1 1-48 0 0,-1 0 1 0 0,0 0-1 0 0,0 0 0 0 0,1 0 1 0 0,-1 0-1 0 0,0 0 1 0 0,1 0-1 0 0,-1 1 0 0 0,0-1 1 0 0,0 0-1 0 0,1 1 1 0 0,-1-1-1 0 0,2 2 0 0 0,40 26 387 0 0,-38-24-174 0 0,0-1-394 0 0,-1 0 0 0 0,0 0 0 0 0,1 1 0 0 0,-1-1 0 0 0,-1 1 0 0 0,1 0 0 0 0,-1 0 0 0 0,1 1 1 0 0,-1-1-1 0 0,-1 1 0 0 0,1 0 0 0 0,2 5 0 0 0,-4-7-13 0 0,0 1 1 0 0,-1 0-1 0 0,1 0 0 0 0,-1-1 1 0 0,0 1-1 0 0,0 0 0 0 0,0 0 1 0 0,0 0-1 0 0,-1 0 0 0 0,1-1 1 0 0,-1 1-1 0 0,0 0 1 0 0,0-1-1 0 0,-1 1 0 0 0,1-1 1 0 0,-1 1-1 0 0,-3 5 0 0 0,-28 32 132 0 0,27-34-151 0 0,1-1-1 0 0,-1 1 0 0 0,1 0 1 0 0,-5 8-1 0 0,10-14-13 0 0,0-1 0 0 0,0 1 0 0 0,0-1-1 0 0,0 1 1 0 0,0-1 0 0 0,0 1 0 0 0,0-1-1 0 0,0 1 1 0 0,0-1 0 0 0,1 1 0 0 0,-1-1-1 0 0,0 1 1 0 0,0-1 0 0 0,0 0 0 0 0,1 1-1 0 0,-1-1 1 0 0,0 1 0 0 0,0-1 0 0 0,1 0-1 0 0,-1 1 1 0 0,0-1 0 0 0,1 0 0 0 0,-1 1-1 0 0,1-1 1 0 0,-1 0 0 0 0,0 1-1 0 0,1-1 1 0 0,-1 0 0 0 0,1 0 0 0 0,-1 0-1 0 0,1 1 1 0 0,-1-1 0 0 0,0 0 0 0 0,1 0-1 0 0,-1 0 1 0 0,1 0 0 0 0,-1 0 0 0 0,1 0-1 0 0,-1 0 1 0 0,1 0 0 0 0,-1 0 0 0 0,2 0-1 0 0,26 2-62 0 0,-25-1 58 0 0,22 0-662 0 0,47-4 0 0 0,-23-8-3833 0 0,-44 9 2961 0 0,0 0-1 0 0,1 0 1 0 0,-1-1-1 0 0,-1 0 1 0 0,1 0-1 0 0,6-5 1 0 0,5-6-4827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33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 10978 0 0,'-5'-2'13476'0'0,"1"20"-10728"0"0,1 25-3399 0 0,3-35 666 0 0,0-1 0 0 0,1 1 0 0 0,0 0-1 0 0,1-1 1 0 0,-1 1 0 0 0,1-1 0 0 0,1 0 0 0 0,-1 1 0 0 0,7 10-1 0 0,-7-15-14 0 0,0-1-1 0 0,0 1 0 0 0,0-1 0 0 0,1 1 0 0 0,-1-1 1 0 0,1 0-1 0 0,0 1 0 0 0,-1-1 0 0 0,1-1 0 0 0,0 1 0 0 0,0 0 1 0 0,0-1-1 0 0,0 1 0 0 0,0-1 0 0 0,1 0 0 0 0,-1 0 1 0 0,0 0-1 0 0,1-1 0 0 0,-1 1 0 0 0,0-1 0 0 0,1 0 0 0 0,-1 0 1 0 0,1 0-1 0 0,2 0 0 0 0,32-7 94 0 0,3-1-4295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33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6081 0 0,'-4'4'1521'0'0,"-1"0"-1"0"0,1 0 1 0 0,0 1-1 0 0,0 0 1 0 0,1 0 0 0 0,-1 0-1 0 0,-4 10 1 0 0,8-15-1293 0 0,-1 1 0 0 0,1 0 0 0 0,0 0 0 0 0,-1 0 0 0 0,1 0 0 0 0,0 0 1 0 0,0 0-1 0 0,0 0 0 0 0,0 0 0 0 0,0 0 0 0 0,0 0 0 0 0,0-1 0 0 0,0 1 0 0 0,0 0 1 0 0,0 0-1 0 0,0 0 0 0 0,1 0 0 0 0,-1 0 0 0 0,0 0 0 0 0,1 0 0 0 0,0 1 0 0 0,0-1-103 0 0,1 0 0 0 0,-1 0 0 0 0,1 0-1 0 0,-1 0 1 0 0,0 0 0 0 0,1 0 0 0 0,0 0 0 0 0,-1-1-1 0 0,1 1 1 0 0,-1-1 0 0 0,1 1 0 0 0,0-1-1 0 0,-1 0 1 0 0,1 1 0 0 0,0-1 0 0 0,3 0-1 0 0,16-1-439 0 0,1 0-1 0 0,-1-1 1 0 0,0-1-1 0 0,21-6 1 0 0,-33 5-5130 0 0,-23 16 4906 0 0,10-6 911 0 0,0 1 0 0 0,1 0 0 0 0,0 0 0 0 0,0 0 0 0 0,0 0 0 0 0,1 0 0 0 0,0 0 0 0 0,1 1 0 0 0,-1-1 0 0 0,2 1 0 0 0,-1-1-1 0 0,1 1 1 0 0,0-1 0 0 0,0 1 0 0 0,1-1 0 0 0,0 1 0 0 0,3 8 0 0 0,-3-9-503 0 0,2-1-1 0 0,-1 1 0 0 0,1-1 1 0 0,0 1-1 0 0,0-1 0 0 0,0 0 1 0 0,1 0-1 0 0,6 7 0 0 0,-7-9-667 0 0,1 0-1 0 0,1 0 1 0 0,-1 0 0 0 0,0 0-1 0 0,1-1 1 0 0,0 0-1 0 0,0 0 1 0 0,0 0-1 0 0,0 0 1 0 0,10 3-1 0 0,3-2-7667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34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4 16820 0 0,'-4'-3'8125'0'0,"-6"25"-6406"0"0,-9 34-2043 0 0,-22 73-66 0 0,6-47-5964 0 0,41-98 2405 0 0,-3 8 3989 0 0,-1 1 1 0 0,1 0-1 0 0,1 0 1 0 0,-1 0-1 0 0,1 1 1 0 0,8-12-1 0 0,-10 17 108 0 0,-1-1 0 0 0,1 0 0 0 0,0 1 0 0 0,-1-1 0 0 0,1 1 1 0 0,0-1-1 0 0,0 1 0 0 0,0 0 0 0 0,0-1 0 0 0,0 1 0 0 0,0 0 0 0 0,1 1 0 0 0,-1-1 0 0 0,0 0 0 0 0,0 1 0 0 0,1-1 0 0 0,-1 1 0 0 0,0 0 1 0 0,1-1-1 0 0,-1 1 0 0 0,1 0 0 0 0,-1 1 0 0 0,4-1 0 0 0,0 3 29 0 0,1-1 0 0 0,0 1 0 0 0,0 0 0 0 0,-1 0-1 0 0,1 1 1 0 0,5 4 0 0 0,26 13-3481 0 0,-38-21 3058 0 0,1 0 0 0 0,-1 0 0 0 0,0 1 0 0 0,1-1-1 0 0,-1 0 1 0 0,0 0 0 0 0,1 0 0 0 0,-1 0 0 0 0,1 0-1 0 0,-1 0 1 0 0,0 0 0 0 0,1 0 0 0 0,-1-1 0 0 0,0 1-1 0 0,1 0 1 0 0,-1 0 0 0 0,1 0 0 0 0,-1 0-1 0 0,0 0 1 0 0,1-1 0 0 0,-1 1 0 0 0,0 0 0 0 0,1 0-1 0 0,-1 0 1 0 0,0-1 0 0 0,1 0-493 0 0,6-13-2608 0 0,1-17 1911 0 0,-8 29 1279 0 0,2-20 344 0 0,0 0-1 0 0,-2-28 0 0 0,0 22 5969 0 0,0 50 1223 0 0,2 3-3690 0 0,-1-13-3629 0 0,0 0 0 0 0,1-1 0 0 0,0 1 0 0 0,1 0 0 0 0,1-1 0 0 0,0 0 0 0 0,8 19 0 0 0,-11-30-71 0 0,-1 1-1 0 0,0 0 0 0 0,1 0 0 0 0,-1-1 0 0 0,1 1 1 0 0,-1 0-1 0 0,1-1 0 0 0,0 1 0 0 0,-1-1 0 0 0,1 1 1 0 0,-1 0-1 0 0,1-1 0 0 0,0 0 0 0 0,-1 1 0 0 0,1-1 1 0 0,0 1-1 0 0,0-1 0 0 0,0 0 0 0 0,-1 1 0 0 0,1-1 1 0 0,0 0-1 0 0,0 0 0 0 0,0 0 0 0 0,-1 0 0 0 0,1 0 1 0 0,0 0-1 0 0,0 0 0 0 0,0 0 0 0 0,0 0 0 0 0,-1 0 0 0 0,2 0 1 0 0,0-1-177 0 0,0 0 1 0 0,1-1-1 0 0,-1 1 1 0 0,0 0-1 0 0,0-1 1 0 0,0 1-1 0 0,-1-1 1 0 0,1 1-1 0 0,0-1 1 0 0,2-4 0 0 0,2-2-1143 0 0,0 0 1 0 0,-1 0-1 0 0,-1-1 1 0 0,8-15-1 0 0,-6 5 278 0 0,16-54-1282 0 0,-16 25 12282 0 0,-6 57-5973 0 0,-2 13-3295 0 0,-1 46-516 0 0,1 1-2616 0 0,-4-24-5187 0 0,-1-26 155 0 0,4-12 2226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34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96 7962 0 0,'0'1'460'0'0,"0"0"-1"0"0,0 0 1 0 0,0-1 0 0 0,0 1 0 0 0,0 0 0 0 0,0 0 0 0 0,1-1-1 0 0,-1 1 1 0 0,0 0 0 0 0,0-1 0 0 0,1 1 0 0 0,-1 0-1 0 0,0-1 1 0 0,1 1 0 0 0,-1 0 0 0 0,0-1 0 0 0,1 1 0 0 0,-1 0-1 0 0,1-1 1 0 0,-1 1 0 0 0,1-1 0 0 0,0 1 0 0 0,-1-1 0 0 0,1 0-1 0 0,-1 1 1 0 0,1-1 0 0 0,1 1 0 0 0,23 0 3100 0 0,21-15-3272 0 0,-42 11-267 0 0,1 1-1 0 0,-1-1 0 0 0,0 0 1 0 0,0 0-1 0 0,0 0 1 0 0,-1-1-1 0 0,1 1 0 0 0,-1-1 1 0 0,0 0-1 0 0,0 0 1 0 0,5-9-1 0 0,-7 12-11 0 0,0 0 0 0 0,-1 0 0 0 0,1-1 0 0 0,-1 1 0 0 0,1 0 0 0 0,-1-1 0 0 0,1 1 0 0 0,-1 0 0 0 0,0-1 0 0 0,0 1 0 0 0,0 0 0 0 0,0-1 0 0 0,0 1 0 0 0,0-1 0 0 0,0 1 0 0 0,0 0 0 0 0,0-1 0 0 0,-1 1 0 0 0,1-1 0 0 0,-1 1 0 0 0,1 0 0 0 0,-1 0 0 0 0,1-1-1 0 0,-1 1 1 0 0,0 0 0 0 0,1 0 0 0 0,-1 0 0 0 0,0-1 0 0 0,0 1 0 0 0,0 0 0 0 0,0 0 0 0 0,0 0 0 0 0,0 1 0 0 0,0-1 0 0 0,0 0 0 0 0,-1 0 0 0 0,1 1 0 0 0,0-1 0 0 0,0 0 0 0 0,-1 1 0 0 0,1-1 0 0 0,0 1 0 0 0,-1 0 0 0 0,1-1 0 0 0,-1 1 0 0 0,-1 0 0 0 0,-4-1 21 0 0,1 0-1 0 0,-1 1 1 0 0,0 0-1 0 0,1 0 1 0 0,-1 0-1 0 0,1 1 1 0 0,-1 0-1 0 0,0 0 1 0 0,-11 4-1 0 0,13-3-52 0 0,0-1 0 0 0,-1 1 0 0 0,1 1 0 0 0,0-1 0 0 0,1 0 0 0 0,-1 1 0 0 0,0 0 0 0 0,1 0 0 0 0,0 1 0 0 0,-1-1 0 0 0,1 1 0 0 0,-4 5 0 0 0,7-7-151 0 0,0-1 0 0 0,0 1 0 0 0,1-1-1 0 0,-1 1 1 0 0,1-1 0 0 0,-1 1 0 0 0,1 0 0 0 0,-1-1 0 0 0,1 1-1 0 0,0-1 1 0 0,0 1 0 0 0,0 0 0 0 0,0-1 0 0 0,0 1 0 0 0,0 0-1 0 0,1-1 1 0 0,-1 1 0 0 0,0-1 0 0 0,1 1 0 0 0,-1 0 0 0 0,1-1 0 0 0,0 2-1 0 0,0-2-388 0 0,0 0 0 0 0,-1 0 0 0 0,1 0 0 0 0,0 0 0 0 0,-1 0 0 0 0,1 0 0 0 0,0-1-1 0 0,0 1 1 0 0,0 0 0 0 0,0-1 0 0 0,0 1 0 0 0,0 0 0 0 0,0-1 0 0 0,0 1 0 0 0,0-1 0 0 0,0 1-1 0 0,0-1 1 0 0,0 0 0 0 0,0 0 0 0 0,0 1 0 0 0,2-1 0 0 0,6 0-5222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35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51 6345 0 0,'0'-15'4025'0'0,"0"12"-3162"0"0,1 1 1 0 0,-1 0-1 0 0,0-1 1 0 0,0 1-1 0 0,-1-1 1 0 0,1 1-1 0 0,0 0 1 0 0,-1-1-1 0 0,1 1 1 0 0,-1 0-1 0 0,0-1 1 0 0,-2-3-1 0 0,0 12 3385 0 0,-8 26-3184 0 0,-21 102-226 0 0,20-76-3601 0 0,9-40 875 0 0,10-41-3190 0 0,8-9 4451 0 0,-13 27 875 0 0,1 0-1 0 0,-1 0 0 0 0,1 1 0 0 0,1-1 0 0 0,-1 1 1 0 0,1 0-1 0 0,-1 0 0 0 0,1 0 0 0 0,8-6 1 0 0,-10 9-194 0 0,-1 0 1 0 0,0 1-1 0 0,1-1 0 0 0,-1 1 1 0 0,1-1-1 0 0,-1 1 1 0 0,1 0-1 0 0,-1-1 1 0 0,0 1-1 0 0,1 0 1 0 0,-1 0-1 0 0,1 0 1 0 0,-1 0-1 0 0,1 0 1 0 0,-1 0-1 0 0,1 1 1 0 0,-1-1-1 0 0,1 0 1 0 0,-1 1-1 0 0,1-1 1 0 0,-1 1-1 0 0,0 0 0 0 0,1-1 1 0 0,1 2-1 0 0,27 28 330 0 0,-28-27-1096 0 0,0 1 0 0 0,1-2 0 0 0,-1 1 0 0 0,1 0 0 0 0,0 0 0 0 0,0-1 1 0 0,0 0-1 0 0,0 1 0 0 0,0-1 0 0 0,5 2 0 0 0,-8-4 517 0 0,0 0 1 0 0,0 0-1 0 0,1 0 0 0 0,-1 0 0 0 0,0 0 0 0 0,1 0 0 0 0,-1 0 0 0 0,0 0 0 0 0,1 0 1 0 0,-1 0-1 0 0,0 0 0 0 0,0 0 0 0 0,1 0 0 0 0,-1 0 0 0 0,0-1 0 0 0,1 1 0 0 0,-1 0 1 0 0,0 0-1 0 0,0 0 0 0 0,1 0 0 0 0,-1 0 0 0 0,0-1 0 0 0,1 0-974 0 0,-1 1 974 0 0,0-1 0 0 0,1 1 0 0 0,-1 0 1 0 0,0 0-1 0 0,0-1 0 0 0,0 1 0 0 0,0 0 0 0 0,0-1 0 0 0,0 1 0 0 0,0 0 0 0 0,0-1 1 0 0,1-3-3345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35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6689 0 0,'3'1'7754'0'0,"4"2"-3385"0"0,39 9-1352 0 0,-19-12-2267 0 0,-24-1-1201 0 0,-1 0 0 0 0,1 0-1 0 0,-1 0 1 0 0,1 0 0 0 0,-1 0-1 0 0,1 0 1 0 0,-1 0 0 0 0,1-1-1 0 0,-1 0 1 0 0,3-2 0 0 0,17-24-5089 0 0,-10 5 6045 0 0,-14 42 5886 0 0,-7 11-3589 0 0,0 2-2202 0 0,6-16-874 0 0,-9 57 759 0 0,9-23-6433 0 0,3-50 5863 0 0,0 1 0 0 0,0-1 1 0 0,0 0-1 0 0,1 0 1 0 0,-1 0-1 0 0,0 0 0 0 0,0 0 1 0 0,0 1-1 0 0,0-1 0 0 0,0 0 1 0 0,0 0-1 0 0,0 0 1 0 0,0 0-1 0 0,0 0 0 0 0,0 1 1 0 0,0-1-1 0 0,-1 0 1 0 0,1 0-1 0 0,0 0 0 0 0,0 0 1 0 0,0 0-1 0 0,0 0 1 0 0,0 1-1 0 0,0-1 0 0 0,0 0 1 0 0,0 0-1 0 0,0 0 1 0 0,0 0-1 0 0,0 0 0 0 0,0 0 1 0 0,-1 0-1 0 0,1 1 0 0 0,0-1 1 0 0,0 0-1 0 0,0 0 1 0 0,0 0-1 0 0,0 0 0 0 0,0 0 1 0 0,-1 0-1 0 0,1 0 1 0 0,0 0-1 0 0,0 0 0 0 0,0 0 1 0 0,0 0-1 0 0,0 0 1 0 0,-1 0-1 0 0,1 0 0 0 0,0 0 1 0 0,0 0-1 0 0,0 0 1 0 0,0 0-1 0 0,0 0 0 0 0,-1 0 1 0 0,1 0-1 0 0,0 0 0 0 0,0 0 1 0 0,0 0-1 0 0,0 0 1 0 0,-8-6-2407 0 0,6 4 1141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36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64 10458 0 0,'4'34'7270'0'0,"-3"-31"-6824"0"0,0 0 0 0 0,0 0 0 0 0,0 0-1 0 0,0-1 1 0 0,1 1 0 0 0,-1 0 0 0 0,4 4 0 0 0,-3-6-382 0 0,-1 1 0 0 0,1-1 1 0 0,-1 1-1 0 0,1-1 1 0 0,0 0-1 0 0,0 0 0 0 0,0 0 1 0 0,0 0-1 0 0,0 0 1 0 0,0 0-1 0 0,0 0 1 0 0,0-1-1 0 0,0 1 0 0 0,0-1 1 0 0,0 1-1 0 0,0-1 1 0 0,0 0-1 0 0,0 0 0 0 0,1 0 1 0 0,-1 0-1 0 0,0 0 1 0 0,0-1-1 0 0,0 1 1 0 0,0-1-1 0 0,0 1 0 0 0,0-1 1 0 0,3-1-1 0 0,-2 1-31 0 0,0 0 0 0 0,0 0-1 0 0,0 0 1 0 0,-1 0 0 0 0,1 0 0 0 0,0-1-1 0 0,-1 1 1 0 0,0-1 0 0 0,1 0 0 0 0,-1 0-1 0 0,0 0 1 0 0,1 0 0 0 0,-1 0 0 0 0,0 0-1 0 0,-1 0 1 0 0,1-1 0 0 0,0 1 0 0 0,-1-1-1 0 0,1 1 1 0 0,-1-1 0 0 0,0 0-1 0 0,0 0 1 0 0,0 0 0 0 0,0 1 0 0 0,0-1-1 0 0,-1 0 1 0 0,1 0 0 0 0,-1 0 0 0 0,0 0-1 0 0,0 0 1 0 0,0 0 0 0 0,0 0 0 0 0,-1 0-1 0 0,1 0 1 0 0,-1 0 0 0 0,1 0-1 0 0,-1 0 1 0 0,0 1 0 0 0,0-1 0 0 0,-1 0-1 0 0,1 0 1 0 0,0 1 0 0 0,-1-1 0 0 0,0 1-1 0 0,1-1 1 0 0,-1 1 0 0 0,0 0 0 0 0,0 0-1 0 0,0 0 1 0 0,-1 0 0 0 0,1 0 0 0 0,0 0-1 0 0,-1 1 1 0 0,0-1 0 0 0,1 1-1 0 0,-1-1 1 0 0,0 1 0 0 0,1 0 0 0 0,-1 0-1 0 0,0 0 1 0 0,0 1 0 0 0,0-1 0 0 0,-3 0-1 0 0,0 1-9 0 0,0-1 0 0 0,0 1 0 0 0,0 0 0 0 0,0 1 0 0 0,0 0 0 0 0,0-1 0 0 0,0 2 0 0 0,0-1-1 0 0,0 1 1 0 0,0 0 0 0 0,1 0 0 0 0,-7 4 0 0 0,9-5-195 0 0,1 0 0 0 0,-1 0 0 0 0,1 1-1 0 0,-1-1 1 0 0,1 1 0 0 0,0 0 0 0 0,0 0 0 0 0,0-1 0 0 0,0 1 0 0 0,0 1-1 0 0,0-1 1 0 0,0 0 0 0 0,1 0 0 0 0,-1 1 0 0 0,1-1 0 0 0,0 1 0 0 0,-1-1-1 0 0,1 1 1 0 0,0 0 0 0 0,1-1 0 0 0,-1 1 0 0 0,0 0 0 0 0,1 0 0 0 0,-1 0-1 0 0,1-1 1 0 0,0 1 0 0 0,1 5 0 0 0,4 5-4274 0 0,3-7-2077 0 0,0-4 334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36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0 13299 0 0,'-22'50'8669'0'0,"4"2"-3316"0"0,-10 53-1917 0 0,20-66-4285 0 0,-3 0 0 0 0,-1 0 1 0 0,-30 62-1 0 0,33-90-2006 0 0,-2-39-13713 0 0,10 23 16629 0 0,0-16-5404 0 0</inkml:trace>
  <inkml:trace contextRef="#ctx0" brushRef="#br0" timeOffset="1">12 26 8186 0 0,'-12'-10'11531'0'0,"18"17"-6581"0"0,21 20-2926 0 0,60 45-973 0 0,79 86 0 0 0,-162-155-1372 0 0,41 46-827 0 0,-33-31-2540 0 0,-4 0-4199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2:37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9 7226 0 0,'-2'-1'849'0'0,"0"0"-1"0"0,-1 0 1 0 0,0 0 0 0 0,1 0 0 0 0,-1 0 0 0 0,0 0 0 0 0,1 1 0 0 0,-1-1 0 0 0,-4 1 0 0 0,-27 3 4133 0 0,-35 22-1391 0 0,49-18-3163 0 0,11-2-371 0 0,-1 0 0 0 0,1 0 0 0 0,0 1 0 0 0,0 0 0 0 0,0 0 0 0 0,1 1 0 0 0,0 0-1 0 0,0 0 1 0 0,1 1 0 0 0,0 0 0 0 0,1 1 0 0 0,-1-1 0 0 0,2 1 0 0 0,-1 1 0 0 0,1-1 0 0 0,1 1 0 0 0,-1 0 0 0 0,2 0 0 0 0,-5 15 0 0 0,-1 12-40 0 0,2 0-1 0 0,2 1 1 0 0,1 0 0 0 0,1 44 0 0 0,4-2-32 0 0,3-1 1 0 0,27 138-1 0 0,57 153-55 0 0,-56-244 39 0 0,0 16 44 0 0,-13-55-1458 0 0,33 97 0 0 0,-51-182 998 0 0,5 13-2084 0 0,-1-6-4713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46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0 8842 0 0,'-12'10'1575'0'0,"1"-1"0"0"0,0 2 0 0 0,1 0 0 0 0,0 0 0 0 0,0 1 0 0 0,-10 16 0 0 0,14-17-1267 0 0,0 0 0 0 0,0 0-1 0 0,1 1 1 0 0,1-1 0 0 0,0 1 0 0 0,0 0-1 0 0,1 0 1 0 0,1 0 0 0 0,0 1 0 0 0,1-1-1 0 0,0 1 1 0 0,1 23 0 0 0,1-31-289 0 0,-1 0 0 0 0,1 0 0 0 0,0 0 0 0 0,0 0 0 0 0,1-1 0 0 0,0 1 0 0 0,-1-1 0 0 0,1 1 0 0 0,1-1 0 0 0,-1 1 1 0 0,1-1-1 0 0,-1 0 0 0 0,1 0 0 0 0,0-1 0 0 0,1 1 0 0 0,-1 0 0 0 0,1-1 0 0 0,-1 0 0 0 0,1 0 0 0 0,0 0 0 0 0,0 0 0 0 0,1-1 0 0 0,-1 0 0 0 0,0 1 1 0 0,1-2-1 0 0,-1 1 0 0 0,1 0 0 0 0,0-1 0 0 0,-1 0 0 0 0,1 0 0 0 0,0 0 0 0 0,10 0 0 0 0,0-1-356 0 0,1 0 0 0 0,-1-1 0 0 0,1-1 0 0 0,-1 0-1 0 0,0-1 1 0 0,0 0 0 0 0,0-1 0 0 0,0-1 0 0 0,17-8 0 0 0,-21 8-678 0 0,0-1 1 0 0,0 0-1 0 0,0 0 1 0 0,-1-1-1 0 0,0 0 1 0 0,-1-1-1 0 0,0 0 0 0 0,0 0 1 0 0,0-1-1 0 0,-1 0 1 0 0,13-20-1 0 0,1-2-4583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2:38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44 133 11042 0 0,'-3'0'679'0'0,"1"-1"0"0"0,-1 0 0 0 0,1 0 0 0 0,-1 0 0 0 0,1 0 0 0 0,-1 0 0 0 0,1 0 0 0 0,0 0 0 0 0,-3-2 0 0 0,4 1-425 0 0,0 1 0 0 0,-1 0-1 0 0,1-1 1 0 0,0 1 0 0 0,-1-1 0 0 0,1 1-1 0 0,0-1 1 0 0,0 0 0 0 0,0 1 0 0 0,-1-4-1 0 0,2 2-175 0 0,-1-1-1 0 0,0 1 0 0 0,1 0 1 0 0,0 0-1 0 0,0 0 0 0 0,0 0 1 0 0,0-1-1 0 0,0 1 0 0 0,0 0 1 0 0,1 0-1 0 0,0 0 0 0 0,0 0 1 0 0,-1 0-1 0 0,2 0 0 0 0,1-4 1 0 0,-1 3-50 0 0,0 1 0 0 0,0 0 1 0 0,1-1-1 0 0,-1 1 0 0 0,1 0 1 0 0,0 1-1 0 0,0-1 0 0 0,0 0 0 0 0,0 1 1 0 0,1 0-1 0 0,-1 0 0 0 0,0 0 1 0 0,1 0-1 0 0,0 0 0 0 0,-1 1 1 0 0,1-1-1 0 0,0 1 0 0 0,0 0 1 0 0,0 0-1 0 0,0 1 0 0 0,0-1 0 0 0,0 1 1 0 0,0 0-1 0 0,0 0 0 0 0,0 0 1 0 0,5 1-1 0 0,4 0-24 0 0,0 1-1 0 0,0 0 1 0 0,-1 1-1 0 0,1 0 1 0 0,-1 1 0 0 0,23 10-1 0 0,-27-9 20 0 0,1 0 0 0 0,-1 0 0 0 0,0 1 0 0 0,-1 0 0 0 0,1 0 0 0 0,-1 1 0 0 0,0-1 0 0 0,-1 2 0 0 0,0-1 0 0 0,11 17 0 0 0,-10-11 9 0 0,0 1 0 0 0,-1 0 1 0 0,0 0-1 0 0,-1 0 1 0 0,-1 1-1 0 0,4 20 0 0 0,-3-1 20 0 0,-2 0-1 0 0,-2 0 1 0 0,-1 1-1 0 0,-1-1 1 0 0,-9 49-1 0 0,6-52-149 0 0,-2 0-1 0 0,0-1 0 0 0,-3 0 1 0 0,-22 55-1 0 0,21-73-300 0 0,4-19-258 0 0,3-22-77 0 0,4 22 716 0 0,0-1-1 0 0,0 1 0 0 0,1 0 0 0 0,1-1 1 0 0,-1 1-1 0 0,1 0 0 0 0,0 1 1 0 0,1-1-1 0 0,-1 1 0 0 0,1-1 1 0 0,1 1-1 0 0,-1 0 0 0 0,1 0 1 0 0,0 1-1 0 0,6-6 0 0 0,-4 6 23 0 0,0 0 0 0 0,0 1-1 0 0,0 0 1 0 0,0 0 0 0 0,1 0 0 0 0,0 1-1 0 0,0 0 1 0 0,0 1 0 0 0,0 0 0 0 0,0 0-1 0 0,0 1 1 0 0,1 0 0 0 0,9 0-1 0 0,5 1 2 0 0,0 1-1 0 0,0 2 0 0 0,-1 0 0 0 0,26 8 0 0 0,30 4-4507 0 0,-76-15 4159 0 0,-1 1 0 0 0,1-1 1 0 0,0 0-1 0 0,-1 0 0 0 0,1 1 0 0 0,0-1 0 0 0,-1 0 0 0 0,1 0 1 0 0,0-1-1 0 0,-1 1 0 0 0,1 0 0 0 0,0 0 0 0 0,-1-1 0 0 0,1 1 1 0 0,-1-1-1 0 0,1 0 0 0 0,-1 1 0 0 0,1-1 0 0 0,-1 0 0 0 0,1 0 0 0 0,-1 0 1 0 0,1 0-1 0 0,-1 0 0 0 0,0 0 0 0 0,0 0 0 0 0,0-1 0 0 0,0 1 1 0 0,1-2-1 0 0,6-8-3470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2:38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20 12739 0 0,'0'-1'319'0'0,"0"0"0"0"0,-1 0 1 0 0,1 0-1 0 0,0 0 0 0 0,0 0 1 0 0,-1 1-1 0 0,1-1 0 0 0,0 0 0 0 0,0 0 1 0 0,0 0-1 0 0,0 0 0 0 0,0 0 1 0 0,0 0-1 0 0,1 0 0 0 0,-1 1 1 0 0,0-1-1 0 0,0 0 0 0 0,1 0 1 0 0,-1 0-1 0 0,1-1 0 0 0,9 16 1776 0 0,9 32-1917 0 0,4 18-45 0 0,19 45-90 0 0,-37-98-90 0 0,1 0 0 0 0,0 0 0 0 0,1-1 0 0 0,0 0 0 0 0,1 0 0 0 0,0-1 0 0 0,11 11 0 0 0,-18-19 41 0 0,0 0 0 0 0,-1 0 0 0 0,1 0 0 0 0,0-1 0 0 0,0 1 0 0 0,0 0 0 0 0,-1-1 0 0 0,1 1 0 0 0,0 0 0 0 0,0-1 0 0 0,0 1 0 0 0,0-1 0 0 0,0 1 0 0 0,0-1 0 0 0,0 0 0 0 0,1 1 0 0 0,-1-1 0 0 0,0 0 0 0 0,0 0 0 0 0,0 0 0 0 0,0 0 0 0 0,0 0 0 0 0,0 0 0 0 0,0 0 0 0 0,0 0 0 0 0,1 0 0 0 0,-1 0 0 0 0,0-1 0 0 0,0 1 0 0 0,0-1 0 0 0,0 1 0 0 0,0 0 0 0 0,0-1 0 0 0,0 0 0 0 0,0 1 1 0 0,0-1-1 0 0,-1 1 0 0 0,1-1 0 0 0,0 0 0 0 0,0 0 0 0 0,0 0 0 0 0,-1 1 0 0 0,1-1 0 0 0,0 0 0 0 0,-1 0 0 0 0,1 0 0 0 0,-1 0 0 0 0,1 0 0 0 0,-1 0 0 0 0,1-2 0 0 0,3-8-52 0 0,0 0-1 0 0,-1 0 1 0 0,-1 0 0 0 0,2-13-1 0 0,-1 8 35 0 0,-2 7 24 0 0,2-1 0 0 0,-1 1 0 0 0,1 1 0 0 0,0-1 0 0 0,1 0 0 0 0,4-8 0 0 0,-6 14-73 0 0,1 0-1 0 0,-1 0 1 0 0,0 0 0 0 0,1 0-1 0 0,0 0 1 0 0,-1 1-1 0 0,1 0 1 0 0,0-1 0 0 0,0 1-1 0 0,0 0 1 0 0,1 0-1 0 0,-1 1 1 0 0,1-1-1 0 0,-1 1 1 0 0,1-1 0 0 0,-1 1-1 0 0,8-1 1 0 0,0 0-1405 0 0,-1 0 0 0 0,1-1 0 0 0,17-6 0 0 0,-24 7 865 0 0,1-1 0 0 0,-1 1 0 0 0,-1 0-1 0 0,1-1 1 0 0,0 0 0 0 0,-1 0-1 0 0,1 0 1 0 0,-1-1 0 0 0,0 1 0 0 0,0-1-1 0 0,3-5 1 0 0,2-3-3082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2:39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93 6657 0 0,'-2'-3'368'0'0,"1"1"0"0"0,-1-1-1 0 0,0 1 1 0 0,1-1 0 0 0,-1 0-1 0 0,1 0 1 0 0,0 1-1 0 0,0-1 1 0 0,0 0 0 0 0,0 0-1 0 0,1 0 1 0 0,-1 0 0 0 0,1 0-1 0 0,0 0 1 0 0,0-1 0 0 0,0 1-1 0 0,0 0 1 0 0,0 0-1 0 0,1 0 1 0 0,-1 0 0 0 0,1 0-1 0 0,0 0 1 0 0,0 0 0 0 0,0 1-1 0 0,0-1 1 0 0,0 0 0 0 0,1 0-1 0 0,-1 1 1 0 0,4-5-1 0 0,-4 7-267 0 0,-1 0-1 0 0,1 0 1 0 0,-1-1-1 0 0,1 1 1 0 0,0 0-1 0 0,-1 0 1 0 0,1 0-1 0 0,-1 0 1 0 0,1 0-1 0 0,0 0 1 0 0,-1 0-1 0 0,1 0 1 0 0,0 0-1 0 0,-1 0 1 0 0,1 0-1 0 0,0 0 1 0 0,-1 1-1 0 0,1-1 1 0 0,-1 0-1 0 0,1 0 1 0 0,-1 1-1 0 0,1-1 1 0 0,0 0-1 0 0,-1 1 1 0 0,1-1-1 0 0,-1 1 1 0 0,1-1-1 0 0,-1 0 1 0 0,0 1-1 0 0,1 0 1 0 0,17 17 177 0 0,-17-16-158 0 0,9 11-10 0 0,-1 1-1 0 0,0 0 1 0 0,-1 0-1 0 0,0 1 1 0 0,8 24-1 0 0,22 82-141 0 0,-25-62-284 0 0,-9-39-172 0 0,0 0-1 0 0,1 0 0 0 0,1-1 0 0 0,1 0 0 0 0,11 21 0 0 0,-18-40 460 0 0,0 0-1 0 0,0 0 1 0 0,0 0-1 0 0,0 0 0 0 0,0 0 1 0 0,0 0-1 0 0,0 0 1 0 0,0 0-1 0 0,0 0-61 0 0,0 0 62 0 0,0 0-1 0 0,0 0 0 0 0,1 0 1 0 0,-1 0-1 0 0,0 0 1 0 0,0 0-1 0 0,0 0 1 0 0,0 0-1 0 0,0 0 0 0 0,0 0 1 0 0,0 0-1 0 0,0 0 1 0 0,0 0-1 0 0,0 0 0 0 0,0 0 1 0 0,0 0-1 0 0,0 0 1 0 0,0 0-1 0 0,0 0 1 0 0,0 0-1 0 0,0 0 0 0 0,0 0 1 0 0,0 0-1 0 0,1 0 1 0 0,-1 0-1 0 0,0 0 0 0 0,0 0 1 0 0,0 0-1 0 0,0 0 1 0 0,0 0-1 0 0,0 0 0 0 0,0 0 1 0 0,-1-12-633 0 0,-7-26 418 0 0,3 8-179 0 0,3 18 346 0 0,1 0 1 0 0,0 0 0 0 0,2-12 0 0 0,-1 20 133 0 0,0 0 0 0 0,1 0-1 0 0,-1 0 1 0 0,1 1 0 0 0,0-1 0 0 0,0 0 0 0 0,0 1 0 0 0,1-1 0 0 0,-1 1 0 0 0,1-1 0 0 0,0 1-1 0 0,0 0 1 0 0,3-5 0 0 0,-3 7-40 0 0,-1 0 0 0 0,1 1 0 0 0,0-1 0 0 0,-1 1 0 0 0,1-1 1 0 0,0 1-1 0 0,-1 0 0 0 0,1-1 0 0 0,0 1 0 0 0,-1 0 0 0 0,1 0 0 0 0,0 0 0 0 0,0 1 0 0 0,-1-1 0 0 0,1 0 0 0 0,0 1 0 0 0,-1-1 0 0 0,3 2 0 0 0,-1-2-10 0 0,0 1 0 0 0,0 0 0 0 0,0-1 0 0 0,0 0 0 0 0,0 0 0 0 0,0 0-1 0 0,6 0 1 0 0,-2-2-1194 0 0,0 0-1 0 0,-1 0 0 0 0,1 0 0 0 0,-1-1 1 0 0,13-7-1 0 0,-17 9 731 0 0,0-1 0 0 0,0 0 1 0 0,0 0-1 0 0,0 0 0 0 0,0 0 0 0 0,0 0 1 0 0,0-1-1 0 0,2-3 0 0 0,5-19 784 0 0,-1-9-328 0 0,-2-25-590 0 0,-5 50 1037 0 0,-1-1 1 0 0,0 1 0 0 0,-1 0-1 0 0,0 0 1 0 0,-1 0 0 0 0,1-1-1 0 0,-2 1 1 0 0,-3-9 0 0 0,6 17-282 0 0,0 1 0 0 0,0 0 0 0 0,0-1 1 0 0,0 1-1 0 0,0 0 0 0 0,0-1 1 0 0,0 1-1 0 0,-1 0 0 0 0,1-1 0 0 0,0 1 1 0 0,0 0-1 0 0,0-1 0 0 0,0 1 1 0 0,-1 0-1 0 0,1 0 0 0 0,0-1 0 0 0,0 1 1 0 0,-1 0-1 0 0,1 0 0 0 0,0 0 1 0 0,-1-1-1 0 0,1 1 0 0 0,0 0 0 0 0,0 0 1 0 0,-1 0-1 0 0,1 0 0 0 0,0-1 0 0 0,-1 1 1 0 0,1 0-1 0 0,0 0 0 0 0,-1 0 1 0 0,-4 9 2233 0 0,1 18-1500 0 0,6 86-446 0 0,-2 84-3099 0 0,-14-68-5956 0 0,10-106 4472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2:39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6665 0 0,'1'-6'786'0'0,"-1"0"0"0"0,1 0 0 0 0,0 0 0 0 0,0 0 0 0 0,1 0 0 0 0,-1 0 0 0 0,1 0 0 0 0,4-7 0 0 0,-2 5-247 0 0,1 1-1 0 0,0-1 1 0 0,0 1 0 0 0,0 0 0 0 0,10-10 0 0 0,-8 11-421 0 0,-1 1 1 0 0,1-1-1 0 0,-1 1 1 0 0,1 0-1 0 0,1 1 1 0 0,-1-1-1 0 0,1 1 1 0 0,0 1-1 0 0,-1 0 1 0 0,2 0-1 0 0,-1 0 1 0 0,0 1-1 0 0,9-1 1 0 0,-14 3-86 0 0,0-1 1 0 0,0 1-1 0 0,0 0 1 0 0,1 0-1 0 0,-1 1 1 0 0,0-1-1 0 0,0 1 1 0 0,0-1-1 0 0,0 1 0 0 0,0 0 1 0 0,0 0-1 0 0,0 1 1 0 0,-1-1-1 0 0,1 1 1 0 0,0-1-1 0 0,0 1 1 0 0,-1 0-1 0 0,1 0 1 0 0,-1 0-1 0 0,0 0 1 0 0,0 0-1 0 0,1 0 1 0 0,-2 1-1 0 0,1-1 1 0 0,0 1-1 0 0,0 0 1 0 0,-1-1-1 0 0,1 1 1 0 0,-1 0-1 0 0,0 0 1 0 0,0 0-1 0 0,1 6 1 0 0,3 9 0 0 0,-2 0 0 0 0,0 1 0 0 0,-1 0 0 0 0,-1 27 0 0 0,0-10-576 0 0,0-19-382 0 0,1-1-1 0 0,5 25 1 0 0,-6-36 228 0 0,1-1 0 0 0,-1 1 0 0 0,1 0 0 0 0,1 0-1 0 0,-1-1 1 0 0,1 1 0 0 0,3 5 0 0 0,-6-10 609 0 0,0 1 0 0 0,1-1 0 0 0,-1 0 0 0 0,0 0 0 0 0,0 1 0 0 0,0-1 0 0 0,0 0 0 0 0,0 0 0 0 0,1 1 0 0 0,-1-1 0 0 0,0 0 0 0 0,0 0 0 0 0,0 0 0 0 0,1 1 0 0 0,-1-1 0 0 0,0 0 0 0 0,0 0 0 0 0,1 0-1 0 0,-1 0 1 0 0,0 1 0 0 0,0-1 0 0 0,1 0 0 0 0,-1 0 0 0 0,0 0 0 0 0,0 0 0 0 0,1 0 0 0 0,-1 0 0 0 0,0 0 0 0 0,1 0 0 0 0,-1 0 0 0 0,0 0 0 0 0,0 0 0 0 0,1 0 0 0 0,-1 0 0 0 0,0 0 0 0 0,1 0 0 0 0,-1 0 0 0 0,0 0 0 0 0,0 0-1 0 0,1 0 1 0 0,-1-1 0 0 0,0 1 0 0 0,1 0 0 0 0,-1 0 0 0 0,0 0 0 0 0,0 0 0 0 0,0-1 0 0 0,1 1 0 0 0,-1 0 0 0 0,0 0 0 0 0,0 0 0 0 0,0-1 0 0 0,1 1 0 0 0,-1 0 0 0 0,0 0 0 0 0,0-1 0 0 0,0 1 0 0 0,0-1 0 0 0,6-7-3319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2:40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15523 0 0,'1'-2'187'0'0,"-1"0"0"0"0,1 0 1 0 0,0 0-1 0 0,0 0 0 0 0,0 0 0 0 0,0 1 0 0 0,0-1 0 0 0,0 0 0 0 0,0 1 0 0 0,0-1 0 0 0,1 1 0 0 0,-1-1 0 0 0,1 1 0 0 0,-1 0 0 0 0,1 0 1 0 0,-1-1-1 0 0,1 1 0 0 0,0 0 0 0 0,-1 0 0 0 0,1 1 0 0 0,2-2 0 0 0,41-14 936 0 0,-32 13-965 0 0,0 1 1 0 0,1 1 0 0 0,-1 0 0 0 0,0 1-1 0 0,0 0 1 0 0,1 1 0 0 0,13 3 0 0 0,-22-3-122 0 0,0-1 0 0 0,-1 1 1 0 0,1 1-1 0 0,0-1 0 0 0,-1 1 1 0 0,0 0-1 0 0,1 0 0 0 0,-1 0 1 0 0,0 0-1 0 0,0 1 0 0 0,0-1 1 0 0,0 1-1 0 0,0 0 0 0 0,-1 1 1 0 0,0-1-1 0 0,1 0 0 0 0,-1 1 1 0 0,0 0-1 0 0,-1 0 0 0 0,1 0 1 0 0,-1 0-1 0 0,4 8 0 0 0,-3-1 29 0 0,0 0 0 0 0,-1 0 0 0 0,-1 0 1 0 0,0 0-1 0 0,0 0 0 0 0,-2 18 0 0 0,-12 68 132 0 0,8-79-190 0 0,2 0 0 0 0,0 1 0 0 0,1-1 0 0 0,1 1 0 0 0,1 0 0 0 0,1-1-1 0 0,4 32 1 0 0,-4-48-6 0 0,-1 0-1 0 0,1 1 0 0 0,0-1 0 0 0,0 0 1 0 0,0 0-1 0 0,0 0 0 0 0,0 0 0 0 0,1 0 1 0 0,-1 0-1 0 0,1 0 0 0 0,-1 0 0 0 0,1 0 0 0 0,-1-1 1 0 0,1 1-1 0 0,0-1 0 0 0,0 1 0 0 0,0-1 1 0 0,0 0-1 0 0,0 1 0 0 0,0-1 0 0 0,0 0 1 0 0,0 0-1 0 0,1-1 0 0 0,-1 1 0 0 0,0 0 1 0 0,1-1-1 0 0,-1 1 0 0 0,0-1 0 0 0,3 0 1 0 0,8 0-285 0 0,-1 0 0 0 0,0-1 0 0 0,0-1 1 0 0,19-4-1 0 0,-3 0-2065 0 0,7-2-5418 0 0,-19 2 587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2:40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390 3 8138 0 0,'-1'-1'304'0'0,"0"1"0"0"0,0 0 0 0 0,0-1 0 0 0,-1 1 0 0 0,1 0 0 0 0,0 0 0 0 0,0 0 0 0 0,0 0 1 0 0,-1 0-1 0 0,1 0 0 0 0,0 0 0 0 0,0 0 0 0 0,0 0 0 0 0,0 1 0 0 0,0-1 0 0 0,-1 0 0 0 0,1 1 0 0 0,0-1 0 0 0,0 1 1 0 0,0-1-1 0 0,-1 2 0 0 0,-30 16 2144 0 0,26-14-1787 0 0,-15 10-365 0 0,1 2 0 0 0,0 0 0 0 0,1 1 1 0 0,1 1-1 0 0,1 0 0 0 0,0 1 0 0 0,1 1 0 0 0,2 1 0 0 0,0 0 0 0 0,1 1 0 0 0,1 0 0 0 0,-11 30 0 0 0,2 0-285 0 0,4 1 0 0 0,1 0-1 0 0,3 1 1 0 0,-10 87-1 0 0,15-54-6 0 0,4 0 0 0 0,4 1 0 0 0,18 140 0 0 0,-1-116-24 0 0,5 0-1 0 0,49 144 1 0 0,-33-159 3 0 0,4-1 1 0 0,72 120-1 0 0,-108-206 16 0 0,43 93-296 0 0,-32-58-3744 0 0,-14-39-533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2:41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19 207 6665 0 0,'-1'-1'201'0'0,"0"1"0"0"0,0 0-1 0 0,0-1 1 0 0,0 1 0 0 0,0-1 0 0 0,0 1-1 0 0,0-1 1 0 0,0 1 0 0 0,1-1-1 0 0,-1 0 1 0 0,0 1 0 0 0,0-1-1 0 0,1 0 1 0 0,-1 0 0 0 0,0 1-1 0 0,1-1 1 0 0,-1 0 0 0 0,1 0-1 0 0,-1 0 1 0 0,1 0 0 0 0,-1 0-1 0 0,1 0 1 0 0,-1 0 0 0 0,1 0-1 0 0,0 0 1 0 0,0 0 0 0 0,-1-2-1 0 0,2 0-4 0 0,-1 0 0 0 0,0 0-1 0 0,1 0 1 0 0,-1 0 0 0 0,1 0-1 0 0,0 0 1 0 0,0 0-1 0 0,0 1 1 0 0,3-6 0 0 0,3-4 303 0 0,1 0 0 0 0,0 0 0 0 0,11-12 0 0 0,-10 15-320 0 0,0 0 0 0 0,1 1 0 0 0,0 0 0 0 0,0 0 0 0 0,1 1 0 0 0,0 1 0 0 0,0-1 0 0 0,0 2 1 0 0,1 0-1 0 0,0 0 0 0 0,13-3 0 0 0,-20 7-147 0 0,1 0 0 0 0,-1 0 0 0 0,1 0 0 0 0,-1 1 0 0 0,1-1 0 0 0,0 2 0 0 0,-1-1-1 0 0,1 0 1 0 0,-1 1 0 0 0,1 0 0 0 0,10 3 0 0 0,-13-2-12 0 0,1 0 0 0 0,0 0-1 0 0,0 0 1 0 0,-1 1-1 0 0,0-1 1 0 0,1 1 0 0 0,-1 0-1 0 0,0 0 1 0 0,0 0 0 0 0,0 0-1 0 0,-1 0 1 0 0,1 1 0 0 0,-1-1-1 0 0,0 1 1 0 0,0-1-1 0 0,0 1 1 0 0,2 6 0 0 0,2 7 68 0 0,-1 0 1 0 0,-1 0 0 0 0,-1 1-1 0 0,-1-1 1 0 0,0 1-1 0 0,-1 30 1 0 0,-15 107 231 0 0,3-99-267 0 0,-3-2 0 0 0,-2 1-1 0 0,-44 98 1 0 0,45-117-255 0 0,43-89-3353 0 0,49-77 4778 0 0,-72 123-1100 0 0,0-1-1 0 0,1 1 1 0 0,-1 0 0 0 0,2 1 0 0 0,10-10 0 0 0,-16 15-111 0 0,0 0 1 0 0,0 0-1 0 0,1 0 1 0 0,-1 0 0 0 0,1 0-1 0 0,-1 1 1 0 0,0-1-1 0 0,1 0 1 0 0,-1 1-1 0 0,1-1 1 0 0,-1 1 0 0 0,1 0-1 0 0,-1-1 1 0 0,1 1-1 0 0,0 0 1 0 0,-1 0 0 0 0,1 0-1 0 0,-1 0 1 0 0,1 0-1 0 0,0 0 1 0 0,-1 1 0 0 0,1-1-1 0 0,-1 0 1 0 0,1 1-1 0 0,-1-1 1 0 0,1 1-1 0 0,-1 0 1 0 0,0-1 0 0 0,1 1-1 0 0,-1 0 1 0 0,0 0-1 0 0,1 0 1 0 0,-1 0 0 0 0,0 0-1 0 0,0 0 1 0 0,0 0-1 0 0,0 1 1 0 0,0-1-1 0 0,1 2 1 0 0,30 46 225 0 0,-29-41-303 0 0,0-2-1 0 0,1 1 1 0 0,0 0 0 0 0,1-1 0 0 0,-1 0 0 0 0,1 0 0 0 0,0 0 0 0 0,1 0 0 0 0,-1-1 0 0 0,1 0 0 0 0,0 0 0 0 0,1-1-1 0 0,-1 1 1 0 0,13 4 0 0 0,-15-7-183 0 0,0-1 0 0 0,0 1 0 0 0,0-1-1 0 0,0 0 1 0 0,0-1 0 0 0,0 1 0 0 0,1-1-1 0 0,-1 0 1 0 0,5 0 0 0 0,-6-1-157 0 0,0 1 0 0 0,-1 0 0 0 0,1-1 0 0 0,0 0 0 0 0,-1 0 0 0 0,1 0 0 0 0,0 0 0 0 0,-1 0 0 0 0,1 0 0 0 0,-1-1 0 0 0,0 1 0 0 0,1-1 0 0 0,-1 0 0 0 0,0 1 0 0 0,0-1 0 0 0,0 0 0 0 0,0 0 0 0 0,0-1 0 0 0,-1 1 0 0 0,1 0 0 0 0,-1-1 0 0 0,1 1 0 0 0,0-4 0 0 0,3-5-2969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2:42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24 13875 0 0,'-3'-21'3920'0'0,"3"21"-3888"0"0,0 0 0 0 0,0 0 0 0 0,0-1 0 0 0,0 1-1 0 0,0 0 1 0 0,0 0 0 0 0,0 0 0 0 0,0 0 0 0 0,0 0 0 0 0,0 0-1 0 0,0 0 1 0 0,0 0 0 0 0,0-1 0 0 0,0 1 0 0 0,0 0 0 0 0,0 0 0 0 0,0 0-1 0 0,0 0 1 0 0,0 0 0 0 0,0 0 0 0 0,1 0 0 0 0,-1 0 0 0 0,0 0-1 0 0,0 0 1 0 0,0 0 0 0 0,0 0 0 0 0,0-1 0 0 0,0 1 0 0 0,0 0-1 0 0,0 0 1 0 0,0 0 0 0 0,1 0 0 0 0,-1 0 0 0 0,0 0 0 0 0,0 0-1 0 0,0 0 1 0 0,0 0 0 0 0,0 0 0 0 0,0 0 0 0 0,0 0 0 0 0,0 0-1 0 0,1 0 1 0 0,-1 0 0 0 0,0 0 0 0 0,0 0 0 0 0,0 0 0 0 0,0 0 0 0 0,0 0-1 0 0,0 0 1 0 0,0 1 0 0 0,0-1 0 0 0,1 0 0 0 0,-1 0 0 0 0,0 0-1 0 0,0 0 1 0 0,0 0 0 0 0,0 0 0 0 0,0 0 0 0 0,0 0 0 0 0,0 0-1 0 0,0 0 1 0 0,0 0 0 0 0,0 0 0 0 0,0 1 0 0 0,0-1 0 0 0,0 0-1 0 0,22 29 1046 0 0,-12-13-1048 0 0,43 67 368 0 0,65 137 1 0 0,-45-77-225 0 0,-72-141-178 0 0,0 0 1 0 0,0-1-1 0 0,-1 1 1 0 0,1-1-1 0 0,0 1 1 0 0,0-1-1 0 0,0 1 0 0 0,1-1 1 0 0,-1 1-1 0 0,0-1 1 0 0,0 0-1 0 0,1 0 1 0 0,-1 1-1 0 0,1-1 0 0 0,-1 0 1 0 0,1-1-1 0 0,0 1 1 0 0,-1 0-1 0 0,1 0 1 0 0,0-1-1 0 0,2 2 0 0 0,-3-3-1 0 0,0 1-1 0 0,1-1 0 0 0,-1 0 0 0 0,0 1 0 0 0,0-1 0 0 0,0 0 0 0 0,0 0 0 0 0,0 0 1 0 0,0 0-1 0 0,0 0 0 0 0,0 0 0 0 0,0 0 0 0 0,0 0 0 0 0,0 0 0 0 0,-1 0 0 0 0,1 0 1 0 0,0-1-1 0 0,-1 1 0 0 0,1 0 0 0 0,-1 0 0 0 0,1-1 0 0 0,-1 1 0 0 0,0 0 0 0 0,1-1 0 0 0,-1 1 1 0 0,0 0-1 0 0,0-1 0 0 0,0-2 0 0 0,1-11 6 0 0,-1 0 0 0 0,0 0 0 0 0,-1 0 0 0 0,-1 0 0 0 0,-3-15 0 0 0,1 9 20 0 0,-1-41 0 0 0,5 56-26 0 0,0-1-1 0 0,1 1 0 0 0,0 0 1 0 0,0-1-1 0 0,0 1 0 0 0,1 0 1 0 0,0 0-1 0 0,0 0 0 0 0,1 0 1 0 0,4-9-1 0 0,-2 8-323 0 0,1 0 1 0 0,-1 1-1 0 0,1 0 1 0 0,0 0-1 0 0,1 1 1 0 0,13-10-1 0 0,-14 11-997 0 0,0-1-1 0 0,1 1 1 0 0,-2-1-1 0 0,1-1 1 0 0,-1 1 0 0 0,1-1-1 0 0,-2 0 1 0 0,1 0-1 0 0,4-7 1 0 0,-4 4-2011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2:43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77 14611 0 0,'0'-1'306'0'0,"0"0"-1"0"0,-1 0 1 0 0,1 0-1 0 0,-1 0 1 0 0,1 0-1 0 0,-1 0 1 0 0,0 0-1 0 0,1 0 0 0 0,-1 1 1 0 0,0-1-1 0 0,0 0 1 0 0,1 0-1 0 0,-1 1 1 0 0,0-1-1 0 0,0 1 1 0 0,0-1-1 0 0,0 0 1 0 0,0 1-1 0 0,0 0 1 0 0,-1-1-1 0 0,1 1-226 0 0,1 0 1 0 0,-1 1-1 0 0,1-1 0 0 0,-1 1 0 0 0,1-1 0 0 0,-1 1 0 0 0,1-1 0 0 0,-1 1 0 0 0,1-1 0 0 0,0 1 1 0 0,-1-1-1 0 0,1 1 0 0 0,0-1 0 0 0,-1 1 0 0 0,1 0 0 0 0,0-1 0 0 0,0 1 0 0 0,0 0 1 0 0,-1-1-1 0 0,1 1 0 0 0,0 0 0 0 0,0-1 0 0 0,0 2 0 0 0,-1 57-1028 0 0,1-48 1468 0 0,0 27-509 0 0,5 129-16 0 0,-3-150 6 0 0,0 0-1 0 0,1 0 1 0 0,1 0-1 0 0,1 0 1 0 0,0-1-1 0 0,1 1 1 0 0,11 19-1 0 0,-17-35-2 0 0,1 0 0 0 0,-1-1 0 0 0,0 1 0 0 0,0 0-1 0 0,1-1 1 0 0,-1 1 0 0 0,0-1 0 0 0,1 1-1 0 0,-1 0 1 0 0,1-1 0 0 0,-1 1 0 0 0,1-1-1 0 0,-1 1 1 0 0,1-1 0 0 0,-1 0 0 0 0,1 1-1 0 0,0-1 1 0 0,-1 1 0 0 0,1-1 0 0 0,-1 0-1 0 0,1 1 1 0 0,0-1 0 0 0,-1 0 0 0 0,1 0-1 0 0,0 0 1 0 0,0 0 0 0 0,-1 1 0 0 0,1-1 0 0 0,0 0-1 0 0,1 0 1 0 0,-1-1-17 0 0,0 0 1 0 0,0 0-1 0 0,0 1 0 0 0,0-1 1 0 0,0 0-1 0 0,0 0 0 0 0,0 0 0 0 0,-1 0 1 0 0,1 0-1 0 0,0 0 0 0 0,0 0 1 0 0,-1-1-1 0 0,1 1 0 0 0,0-2 1 0 0,13-45-344 0 0,-9 2 292 0 0,-5 33 61 0 0,1 1-1 0 0,0 0 1 0 0,1-1 0 0 0,1 1 0 0 0,0 0 0 0 0,6-15 0 0 0,-8 25-6 0 0,0 1-1 0 0,0 0 1 0 0,0 0 0 0 0,0-1-1 0 0,0 1 1 0 0,0 0-1 0 0,0 0 1 0 0,0 0-1 0 0,1 0 1 0 0,-1 1-1 0 0,0-1 1 0 0,1 0 0 0 0,-1 0-1 0 0,0 1 1 0 0,1-1-1 0 0,-1 1 1 0 0,1-1-1 0 0,-1 1 1 0 0,1 0-1 0 0,-1-1 1 0 0,3 1 0 0 0,40 0-1433 0 0,-6-1-667 0 0,-35 1 1960 0 0,1-1 0 0 0,0 0-1 0 0,-1 0 1 0 0,1 0 0 0 0,-1 0 0 0 0,0-1-1 0 0,1 1 1 0 0,-1-1 0 0 0,0 0 0 0 0,0 0-1 0 0,4-3 1 0 0,-5 3-126 0 0,-1-1-1 0 0,1 1 1 0 0,-1-1 0 0 0,0 1-1 0 0,0-1 1 0 0,0 1-1 0 0,0-1 1 0 0,0 0 0 0 0,0 1-1 0 0,-1-1 1 0 0,0 0-1 0 0,1 1 1 0 0,-1-1 0 0 0,0 0-1 0 0,-1-4 1 0 0,8-116-1704 0 0,4 42 7559 0 0,-7 65-2695 0 0,0 20-1270 0 0,-2 30-830 0 0,-7 64-1093 0 0,12 148 1 0 0,-4-208-1576 0 0,-2 1 0 0 0,-2-1 0 0 0,-1 0 0 0 0,-2 1 0 0 0,-17 70 0 0 0,21-108 1927 0 0,0 0-1 0 0,0 0 1 0 0,0 0 0 0 0,-1 0 0 0 0,1 0-1 0 0,0 0 1 0 0,-1 0 0 0 0,1 0 0 0 0,0 0-1 0 0,-1 0 1 0 0,1-1 0 0 0,-1 1 0 0 0,0 0-1 0 0,1 0 1 0 0,-1 0 0 0 0,0-1 0 0 0,1 1 0 0 0,-2 0-1 0 0,2-1 112 0 0,-1 0 0 0 0,1 0 0 0 0,-1 0 0 0 0,1 0 0 0 0,-1-1 0 0 0,1 1 0 0 0,0 0 0 0 0,-1-1 0 0 0,1 1 0 0 0,0 0-1 0 0,-1-1 1 0 0,1 1 0 0 0,0 0 0 0 0,-1-1 0 0 0,1 1 0 0 0,0 0 0 0 0,0-1 0 0 0,0 1 0 0 0,-1-1 0 0 0,1 1 0 0 0,0-1 0 0 0,0 1 0 0 0,0 0-1 0 0,0-1 1 0 0,0 0 0 0 0,-2-4 895 0 0,1 0 1 0 0,0 0-1 0 0,0-1 0 0 0,0 1 0 0 0,1-10 0 0 0,2 7-786 0 0,0 0-1 0 0,0 1 0 0 0,1-1 0 0 0,0 1 0 0 0,1-1 0 0 0,-1 1 1 0 0,1 0-1 0 0,1 0 0 0 0,-1 1 0 0 0,1-1 0 0 0,7-6 0 0 0,-10 11-261 0 0,0 0 0 0 0,0 0 0 0 0,1 0-1 0 0,-1 0 1 0 0,1 0 0 0 0,-1 0 0 0 0,1 1-1 0 0,0-1 1 0 0,0 1 0 0 0,0 0 0 0 0,0 0-1 0 0,-1 0 1 0 0,7-1 0 0 0,-7 2 33 0 0,1 0-1 0 0,-1 0 1 0 0,0 1 0 0 0,0-1 0 0 0,0 0-1 0 0,1 1 1 0 0,-1 0 0 0 0,0-1 0 0 0,0 1 0 0 0,0 0-1 0 0,0 0 1 0 0,0 0 0 0 0,0 1 0 0 0,-1-1-1 0 0,1 0 1 0 0,0 1 0 0 0,0-1 0 0 0,-1 1 0 0 0,1-1-1 0 0,-1 1 1 0 0,3 3 0 0 0,-2 0 3 0 0,1-1 0 0 0,-1 1 0 0 0,0 0 0 0 0,0 0 0 0 0,-1 0-1 0 0,0 0 1 0 0,0 0 0 0 0,0 0 0 0 0,0 0 0 0 0,-1 1 0 0 0,0 8 0 0 0,0-10-215 0 0,0 1 1 0 0,0-1-1 0 0,0 1 1 0 0,0-1-1 0 0,1 1 0 0 0,0-1 1 0 0,0 0-1 0 0,0 1 1 0 0,0-1-1 0 0,1 0 0 0 0,0 0 1 0 0,0 1-1 0 0,0-1 1 0 0,0-1-1 0 0,0 1 1 0 0,4 4-1 0 0,-4-7-1 0 0,-1 0 1 0 0,1 0-1 0 0,0 0 0 0 0,-1 0 1 0 0,1-1-1 0 0,0 1 1 0 0,0-1-1 0 0,-1 1 0 0 0,1-1 1 0 0,0 1-1 0 0,0-1 1 0 0,0 0-1 0 0,-1 0 0 0 0,1 0 1 0 0,0 0-1 0 0,0 0 1 0 0,0-1-1 0 0,0 1 0 0 0,-1 0 1 0 0,1-1-1 0 0,0 1 1 0 0,0-1-1 0 0,-1 0 0 0 0,1 0 1 0 0,0 1-1 0 0,-1-1 1 0 0,1 0-1 0 0,1-2 0 0 0,4-1-1008 0 0,-1-1 0 0 0,0 0 0 0 0,0 0 0 0 0,-1 0 0 0 0,8-9 0 0 0,-3 0-3061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2:4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70 12939 0 0,'0'-11'1895'0'0,"-1"7"-1457"0"0,1 0 0 0 0,-1 0-1 0 0,1 1 1 0 0,0-1 0 0 0,1 0 0 0 0,-1 0 0 0 0,0 0-1 0 0,1 1 1 0 0,0-1 0 0 0,0 0 0 0 0,0 1 0 0 0,1-1-1 0 0,1-4 1 0 0,-2 8-380 0 0,-1 0 0 0 0,1-1-1 0 0,0 1 1 0 0,-1 0 0 0 0,1 0-1 0 0,-1 0 1 0 0,1-1 0 0 0,0 1 0 0 0,-1 0-1 0 0,1 0 1 0 0,-1 0 0 0 0,1 0 0 0 0,0 0-1 0 0,-1 0 1 0 0,1 0 0 0 0,-1 1-1 0 0,1-1 1 0 0,0 0 0 0 0,-1 0 0 0 0,1 0-1 0 0,-1 1 1 0 0,1-1 0 0 0,-1 0-1 0 0,1 0 1 0 0,-1 1 0 0 0,1-1 0 0 0,-1 1-1 0 0,1-1 1 0 0,-1 0 0 0 0,1 1 0 0 0,16 15 328 0 0,-16-15-305 0 0,17 20 103 0 0,0 1 1 0 0,-2 1-1 0 0,-1 0 1 0 0,13 26-1 0 0,45 106 24 0 0,-67-142-177 0 0,96 269-630 0 0,-85-220-3207 0 0,-1 0-3553 0 0,-7-39-257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46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 7114 0 0,'5'-5'699'0'0,"1"0"1"0"0,-1 0-1 0 0,1 0 1 0 0,-1 1-1 0 0,1 0 1 0 0,1 0-1 0 0,-1 1 1 0 0,0 0 0 0 0,1 0-1 0 0,0 0 1 0 0,0 1-1 0 0,0-1 1 0 0,0 2-1 0 0,11-2 1 0 0,5-1 98 0 0,0 2 0 0 0,0 1 0 0 0,29 1 0 0 0,-41 0-1051 0 0,0 1 0 0 0,0 0 0 0 0,0 1 1 0 0,-1 0-1 0 0,1 1 0 0 0,0 0 0 0 0,15 7 0 0 0,-26-10 133 0 0,1 0 1 0 0,-1 0-1 0 0,0 0 0 0 0,0 0 1 0 0,1 1-1 0 0,-1-1 0 0 0,0 0 1 0 0,0 0-1 0 0,1 0 0 0 0,-1 0 1 0 0,0 1-1 0 0,0-1 0 0 0,1 0 1 0 0,-1 0-1 0 0,0 1 0 0 0,0-1 1 0 0,0 0-1 0 0,0 0 0 0 0,0 1 1 0 0,1-1-1 0 0,-1 0 0 0 0,0 0 1 0 0,0 1-1 0 0,0-1 0 0 0,0 0 0 0 0,0 1 1 0 0,0-1-1 0 0,0 0 0 0 0,0 1 1 0 0,0-1-1 0 0,0 0 0 0 0,0 0 1 0 0,0 1-1 0 0,0-1 0 0 0,0 0 1 0 0,-1 1-1 0 0,-7 9-4835 0 0,-5 1-861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13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15 6777 0 0,'-2'-2'620'0'0,"0"1"0"0"0,1-1 0 0 0,-1 1 0 0 0,0 0 0 0 0,0 0 0 0 0,0 0 0 0 0,-1 0 0 0 0,1 0 0 0 0,0 0 0 0 0,0 0-1 0 0,0 1 1 0 0,-1-1 0 0 0,-3 1 0 0 0,5 0-289 0 0,-1 0 0 0 0,1 0 1 0 0,0 0-1 0 0,-1 1 0 0 0,1-1 0 0 0,0 0 0 0 0,0 1 0 0 0,-1-1 0 0 0,1 1 0 0 0,0 0 0 0 0,0-1 1 0 0,0 1-1 0 0,0 0 0 0 0,0 0 0 0 0,0-1 0 0 0,0 1 0 0 0,0 0 0 0 0,-1 1 0 0 0,-13 27 3062 0 0,8 6-3412 0 0,5-11 76 0 0,2 0 0 0 0,0 0 0 0 0,2 0 0 0 0,1 0 0 0 0,0 0 0 0 0,2-1 0 0 0,10 33 0 0 0,-5-28-769 0 0,0-1-1 0 0,2-1 1 0 0,17 30 0 0 0,-29-55 521 0 0,16 21-2724 0 0,-6-14-1135 0 0,-9-7 3777 0 0,-1-1 1 0 0,0 0-1 0 0,1 0 0 0 0,-1 0 0 0 0,0 0 1 0 0,1 0-1 0 0,-1 0 0 0 0,0 0 0 0 0,1 0 1 0 0,-1 0-1 0 0,0 0 0 0 0,1 0 0 0 0,-1 0 1 0 0,1 0-1 0 0,-1 0 0 0 0,0 0 0 0 0,1 0 1 0 0,-1 0-1 0 0,0 0 0 0 0,1 0 0 0 0,-1-1 1 0 0,0 1-1 0 0,2-1-1091 0 0,4-6-3650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14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147 133 9170 0 0,'0'-1'370'0'0,"0"-1"0"0"0,0 1 1 0 0,0-1-1 0 0,-1 0 0 0 0,1 1 0 0 0,-1-1 0 0 0,1 1 1 0 0,-1-1-1 0 0,1 1 0 0 0,-1-1 0 0 0,0 1 0 0 0,0-1 1 0 0,0 1-1 0 0,0 0 0 0 0,0-1 0 0 0,0 1 0 0 0,0 0 1 0 0,0 0-1 0 0,0 0 0 0 0,-1 0 0 0 0,1 0 1 0 0,0 0-1 0 0,-1 0 0 0 0,1 0 0 0 0,-2 0 0 0 0,1 1-231 0 0,0-1 0 0 0,-1 1 0 0 0,1 0 0 0 0,0 0 0 0 0,0 0-1 0 0,0 0 1 0 0,0 0 0 0 0,0 1 0 0 0,0-1 0 0 0,0 1 0 0 0,0-1 0 0 0,0 1-1 0 0,0 0 1 0 0,0 0 0 0 0,0 0 0 0 0,0 0 0 0 0,0 0 0 0 0,1 0 0 0 0,-1 0-1 0 0,-2 2 1 0 0,3-1-130 0 0,-1-1 0 0 0,1 0-1 0 0,-1 1 1 0 0,1-1 0 0 0,0 0-1 0 0,0 1 1 0 0,-1-1 0 0 0,1 1-1 0 0,0 0 1 0 0,0-1 0 0 0,1 1-1 0 0,-1 0 1 0 0,0 0 0 0 0,1 0-1 0 0,-1 0 1 0 0,1-1 0 0 0,-1 1-1 0 0,1 0 1 0 0,0 0 0 0 0,0 0-1 0 0,-1 0 1 0 0,2 0-1 0 0,-1 2 1 0 0,1 0-15 0 0,0-1 1 0 0,0 1-1 0 0,0-1 0 0 0,0 1 1 0 0,1-1-1 0 0,0 0 0 0 0,-1 0 0 0 0,1 1 1 0 0,1-1-1 0 0,-1 0 0 0 0,5 4 0 0 0,-4-3-2 0 0,1 0 0 0 0,-1-1 0 0 0,1 1 0 0 0,0-1 0 0 0,0 0 0 0 0,1 0 0 0 0,-1-1 0 0 0,1 1 0 0 0,-1-1-1 0 0,1 0 1 0 0,0 0 0 0 0,0-1 0 0 0,-1 1 0 0 0,1-1 0 0 0,0 0 0 0 0,1 0 0 0 0,-1-1 0 0 0,6 1 0 0 0,-4-3 2 0 0,0-1 1 0 0,0 0-1 0 0,0 0 1 0 0,-1 0-1 0 0,1-1 1 0 0,-1 1-1 0 0,0-2 1 0 0,0 1-1 0 0,0-1 1 0 0,-1 0-1 0 0,1 0 1 0 0,-1 0-1 0 0,-1-1 1 0 0,1 0-1 0 0,-1 0 1 0 0,0 0-1 0 0,0 0 1 0 0,0-1-1 0 0,2-7 1 0 0,-4 11 16 0 0,-1-1 1 0 0,1 0 0 0 0,-1 0 0 0 0,0 1-1 0 0,0-1 1 0 0,0 0 0 0 0,0 0-1 0 0,-1 0 1 0 0,0 0 0 0 0,1 0-1 0 0,-1 0 1 0 0,-1 0 0 0 0,1 0-1 0 0,-1 0 1 0 0,1 0 0 0 0,-1 0 0 0 0,0 1-1 0 0,-1-1 1 0 0,1 0 0 0 0,-1 0-1 0 0,1 1 1 0 0,-1-1 0 0 0,0 1-1 0 0,-1 0 1 0 0,1-1 0 0 0,0 1-1 0 0,-1 0 1 0 0,0 0 0 0 0,0 1 0 0 0,0-1-1 0 0,0 0 1 0 0,0 1 0 0 0,0 0-1 0 0,0 0 1 0 0,-1 0 0 0 0,-5-2-1 0 0,3 1-47 0 0,0 1 0 0 0,-1 1 0 0 0,1-1 0 0 0,-1 1 0 0 0,1 0 0 0 0,-1 0 0 0 0,0 1 0 0 0,1 0 1 0 0,-1 0-1 0 0,0 1 0 0 0,1 0 0 0 0,-1 0 0 0 0,1 0 0 0 0,-1 1 0 0 0,1 0 0 0 0,-1 0 0 0 0,1 0 0 0 0,0 1 0 0 0,0 0 0 0 0,-11 8 0 0 0,10-6-93 0 0,-1 0 0 0 0,1 1 0 0 0,0 0 0 0 0,0 0 0 0 0,1 0 0 0 0,-1 1 0 0 0,1 0 0 0 0,1 1 0 0 0,0-1 0 0 0,0 1 0 0 0,0 0 0 0 0,1 0 0 0 0,0 0 0 0 0,-5 16 0 0 0,8-18 132 0 0,0 0-1 0 0,0 0 0 0 0,0 0 0 0 0,1 0 0 0 0,0 0 0 0 0,0 0 0 0 0,1 0 0 0 0,0 0 0 0 0,0 0 1 0 0,0 0-1 0 0,0 0 0 0 0,1 0 0 0 0,0 0 0 0 0,0-1 0 0 0,1 1 0 0 0,0-1 0 0 0,0 1 0 0 0,0-1 1 0 0,0 0-1 0 0,1 0 0 0 0,0-1 0 0 0,0 1 0 0 0,0-1 0 0 0,7 5 0 0 0,-4-3 181 0 0,1 0 0 0 0,0-1 0 0 0,0 0 0 0 0,0 0 0 0 0,1-1 0 0 0,0 0 0 0 0,0 0 0 0 0,0-1 0 0 0,0 0 0 0 0,0-1 0 0 0,0 0 0 0 0,1-1 0 0 0,-1 0 0 0 0,17 0 0 0 0,6-3-12 0 0,-22 0-265 0 0,0 1 0 0 0,0 1-1 0 0,1-1 1 0 0,-1 2 0 0 0,0-1 0 0 0,0 1-1 0 0,0 1 1 0 0,12 3 0 0 0,-21-5-254 0 0,-1 0 0 0 0,1 1 0 0 0,0-1 0 0 0,-1 0 0 0 0,1 0 0 0 0,-1 1 0 0 0,1-1 0 0 0,-1 0 0 0 0,1 1 0 0 0,-1-1 0 0 0,1 1 0 0 0,-1-1 0 0 0,0 0 0 0 0,1 1 0 0 0,-1-1 1 0 0,0 1-1 0 0,1-1 0 0 0,-1 1 0 0 0,0-1 0 0 0,1 1 0 0 0,-1 0 0 0 0,0-1 0 0 0,0 1 0 0 0,0-1 0 0 0,1 1 0 0 0,-1 0 0 0 0,0-1 0 0 0,0 1 0 0 0,0 0 0 0 0,-10 17-4098 0 0,-28 15 3155 0 0,35-31 985 0 0,-116 95 1391 0 0,114-94-598 0 0,-15 13 1386 0 0,14-6 3618 0 0,17-6-820 0 0,14-5-2738 0 0,-25 1-1741 0 0,39-3 1617 0 0,-27 1-1653 0 0,0 0 0 0 0,1 2 0 0 0,-1-1 0 0 0,0 1 0 0 0,1 1 0 0 0,-1 0 0 0 0,0 1 0 0 0,20 5 0 0 0,-31-6-173 0 0,0-1 0 0 0,0 0 0 0 0,-1 0 0 0 0,1 1 0 0 0,-1-1 0 0 0,1 0 0 0 0,0 1-1 0 0,-1-1 1 0 0,1 0 0 0 0,-1 1 0 0 0,1-1 0 0 0,0 1 0 0 0,-1-1 0 0 0,1 1 0 0 0,-1-1 0 0 0,0 1 0 0 0,1-1 0 0 0,-1 1 0 0 0,1 0 0 0 0,-1-1-1 0 0,0 1 1 0 0,0 0 0 0 0,1-1 0 0 0,-1 1 0 0 0,0 0 0 0 0,0-1 0 0 0,0 1 0 0 0,1 0 0 0 0,-2 1-23 0 0,1-1 1 0 0,-1 0-1 0 0,1 1 0 0 0,-1-1 1 0 0,1 0-1 0 0,-1 1 1 0 0,1-1-1 0 0,-1 0 0 0 0,0 0 1 0 0,0 0-1 0 0,0 0 1 0 0,0 0-1 0 0,-1 2 0 0 0,-44 30-636 0 0,37-28 724 0 0,8-5-52 0 0,0 1 0 0 0,0-1 0 0 0,0 0 0 0 0,0 1 0 0 0,0-1 0 0 0,0 1 0 0 0,0 0 1 0 0,0-1-1 0 0,0 1 0 0 0,1 0 0 0 0,-1 0 0 0 0,0-1 0 0 0,0 1 0 0 0,1 0 0 0 0,-1 0 0 0 0,1 0 0 0 0,-1 0 0 0 0,1 0 0 0 0,-1 0 0 0 0,1 0 0 0 0,-1 0 0 0 0,1 0 0 0 0,0 0 0 0 0,-1 0 0 0 0,1 0 0 0 0,0 0 0 0 0,0 0 0 0 0,0 1 0 0 0,0-1 0 0 0,0 0 0 0 0,0 0 0 0 0,0 0 0 0 0,0 0 0 0 0,1 0 0 0 0,-1 0 0 0 0,0 0 0 0 0,1 0 0 0 0,0 2 0 0 0,2 1 45 0 0,1 0 0 0 0,0 0 1 0 0,0-1-1 0 0,0 0 0 0 0,0 1 1 0 0,9 4-1 0 0,-6-4-133 0 0,0 0 1 0 0,0 0-1 0 0,1-1 1 0 0,-1 0-1 0 0,1 0 0 0 0,0-1 1 0 0,-1 0-1 0 0,1 0 1 0 0,0-1-1 0 0,16 1 1 0 0,-15-2-946 0 0,0-1 1 0 0,0 0-1 0 0,16-3 0 0 0,-16 1-874 0 0,0 1-1 0 0,0-2 0 0 0,14-6 1 0 0,7-8-4169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15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10154 0 0,'-6'13'6987'0'0,"6"4"-4123"0"0,7 20-2372 0 0,-5-28 192 0 0,10 54-7 0 0,15 67-221 0 0,-22-112-436 0 0,0-1 0 0 0,1-1 1 0 0,1 1-1 0 0,1-1 0 0 0,11 18 0 0 0,-18-33-23 0 0,0 1 0 0 0,-1-1-1 0 0,1 0 1 0 0,0 0-1 0 0,-1 0 1 0 0,1 0-1 0 0,0 0 1 0 0,0 0-1 0 0,0 0 1 0 0,0 0-1 0 0,0-1 1 0 0,0 1 0 0 0,0 0-1 0 0,0 0 1 0 0,0-1-1 0 0,0 1 1 0 0,0-1-1 0 0,0 1 1 0 0,1-1-1 0 0,-1 1 1 0 0,0-1-1 0 0,0 0 1 0 0,1 1 0 0 0,-1-1-1 0 0,2 0 1 0 0,-2-1-2 0 0,1 1 0 0 0,-1-1 0 0 0,1 0 0 0 0,-1 0 0 0 0,0 0 0 0 0,1 0 0 0 0,-1 0 1 0 0,0 0-1 0 0,0 0 0 0 0,0 0 0 0 0,0 0 0 0 0,0 0 0 0 0,0-1 0 0 0,0 1 0 0 0,0 0 0 0 0,0-1 0 0 0,0-1 1 0 0,4-9-24 0 0,0 0 1 0 0,-1 0-1 0 0,5-21 0 0 0,-6 19-504 0 0,-1 0-1 0 0,-1 0 0 0 0,0-1 1 0 0,-1 1-1 0 0,0 0 0 0 0,-4-24 0 0 0,3 30-206 0 0,-1-1-1 0 0,0 1 1 0 0,0-1-1 0 0,-1 1 1 0 0,0 0-1 0 0,-1 0 1 0 0,0 0-1 0 0,0 0 1 0 0,-1 1-1 0 0,0 0 1 0 0,0 0-1 0 0,-6-7 1 0 0,10 12 631 0 0,-1 1 0 0 0,1 0 0 0 0,0-1 1 0 0,-1 1-1 0 0,0 0 0 0 0,1 0 1 0 0,-1 0-1 0 0,1 0 0 0 0,-1 0 1 0 0,0 0-1 0 0,0 0 0 0 0,1 1 0 0 0,-1-1 1 0 0,0 1-1 0 0,0-1 0 0 0,0 1 1 0 0,0 0-1 0 0,0 0 0 0 0,0 0 1 0 0,0 0-1 0 0,0 0 0 0 0,0 0 1 0 0,-3 1-1 0 0,3 0 90 0 0,-1 0-1 0 0,0 0 1 0 0,0 1 0 0 0,1-1 0 0 0,-1 1-1 0 0,1 0 1 0 0,-1 0 0 0 0,1 0-1 0 0,0 0 1 0 0,0 0 0 0 0,0 1 0 0 0,0-1-1 0 0,-3 5 1 0 0,2-2 386 0 0,-1 0 0 0 0,2 0 0 0 0,-1 1 0 0 0,1-1 0 0 0,-1 1 0 0 0,1-1-1 0 0,1 1 1 0 0,-1 0 0 0 0,1 0 0 0 0,0 0 0 0 0,1 0 0 0 0,-1 0 0 0 0,1 0 0 0 0,0-1 0 0 0,2 10 0 0 0,0-9 17 0 0,0-1 0 0 0,1 0 1 0 0,0 0-1 0 0,0 0 1 0 0,0 0-1 0 0,0 0 1 0 0,1-1-1 0 0,0 1 1 0 0,0-1-1 0 0,0 0 1 0 0,1 0-1 0 0,-1 0 1 0 0,1-1-1 0 0,0 0 1 0 0,0 0-1 0 0,0 0 1 0 0,0 0-1 0 0,1-1 0 0 0,7 3 1 0 0,-6-3-382 0 0,0 0-1 0 0,0-1 1 0 0,0 1 0 0 0,0-1 0 0 0,1-1-1 0 0,12 1 1 0 0,-15-2-346 0 0,0 1 0 0 0,0-1-1 0 0,0 0 1 0 0,0 0 0 0 0,0 0 0 0 0,0-1-1 0 0,-1 0 1 0 0,1 0 0 0 0,8-5-1 0 0,-2 0-1183 0 0,-1-1-1 0 0,0-1 1 0 0,0 0-1 0 0,15-18 0 0 0,-22 23 1583 0 0,1 1-1 0 0,-1-1 1 0 0,0-1-1 0 0,-1 1 1 0 0,1 0-1 0 0,-1-1 1 0 0,0 1-1 0 0,0-1 1 0 0,0 0-1 0 0,0 0 1 0 0,-1 0-1 0 0,0 0 1 0 0,-1-7 9022 0 0,-7 32-5807 0 0,-9 32-2211 0 0,13-38-897 0 0,-1-3-78 0 0,2 1 0 0 0,-1 0 0 0 0,1 0 0 0 0,0 21 0 0 0,2-30-92 0 0,0 0 0 0 0,1 1 0 0 0,-1-1 0 0 0,1 0 0 0 0,0 1 0 0 0,0-1 0 0 0,0 0 0 0 0,0 0 1 0 0,0 1-1 0 0,1-1 0 0 0,0 0 0 0 0,-1-1 0 0 0,1 1 0 0 0,0 0 0 0 0,1 0 0 0 0,-1-1 0 0 0,0 1 1 0 0,1-1-1 0 0,-1 0 0 0 0,1 0 0 0 0,4 3 0 0 0,1 0-352 0 0,1 0 0 0 0,0 0 0 0 0,0-1 0 0 0,1 0 0 0 0,11 3 0 0 0,-17-6-231 0 0,0 0-1 0 0,1 0 1 0 0,-1-1-1 0 0,0 1 1 0 0,1-1-1 0 0,5-1 1 0 0,-7 1-36 0 0,-1-1 0 0 0,0 1 0 0 0,1-1-1 0 0,-1 0 1 0 0,1 1 0 0 0,-1-1 0 0 0,0 0 0 0 0,0 0 0 0 0,1-1-1 0 0,-1 1 1 0 0,0 0 0 0 0,2-3 0 0 0,-4 4 462 0 0,1-1 0 0 0,-1 1 1 0 0,1-1-1 0 0,-1 0 0 0 0,1 1 0 0 0,-1-1 1 0 0,1 0-1 0 0,-1 1 0 0 0,0-1 0 0 0,1 0 0 0 0,-1 0 1 0 0,0 1-1 0 0,0-1 0 0 0,1 0 0 0 0,-1 0 1 0 0,0 0-1 0 0,0 1 0 0 0,0-2 0 0 0,0 0-178 0 0,1-4-2754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15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 5617 0 0,'-15'19'1922'0'0,"1"1"0"0"0,1 0 1 0 0,0 1-1 0 0,-13 32 0 0 0,22-43-1521 0 0,1-1-1 0 0,0 1 1 0 0,0 0 0 0 0,1 0-1 0 0,0 0 1 0 0,0 0 0 0 0,1 1 0 0 0,1-1-1 0 0,0 0 1 0 0,0 1 0 0 0,1-1-1 0 0,0 0 1 0 0,3 11 0 0 0,-3-18-338 0 0,-1-1 0 0 0,1 1 1 0 0,0-1-1 0 0,0 0 0 0 0,0 0 0 0 0,0 1 0 0 0,0-1 1 0 0,1 0-1 0 0,-1 0 0 0 0,1 0 0 0 0,-1 0 1 0 0,1 0-1 0 0,0-1 0 0 0,0 1 0 0 0,0 0 1 0 0,0-1-1 0 0,0 1 0 0 0,0-1 0 0 0,0 0 1 0 0,3 2-1 0 0,-1-2-55 0 0,0 0-1 0 0,0 0 1 0 0,-1-1 0 0 0,1 1-1 0 0,0-1 1 0 0,0 0 0 0 0,0 0-1 0 0,0 0 1 0 0,0-1 0 0 0,0 1-1 0 0,7-3 1 0 0,-1 0-557 0 0,1 0 1 0 0,-1-1-1 0 0,16-8 1 0 0,19-16-4984 0 0,-41 25 4903 0 0,-1 0-1 0 0,0 0 0 0 0,0-1 0 0 0,0 1 0 0 0,0 0 1 0 0,0-1-1 0 0,-1 0 0 0 0,4-7 0 0 0,2-2-1084 0 0,14-14-3027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16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9482 0 0,'1'-2'742'0'0,"0"0"0"0"0,0 0 0 0 0,1 0 0 0 0,-1 0 0 0 0,1 1-1 0 0,-1-1 1 0 0,1 0 0 0 0,0 1 0 0 0,0 0 0 0 0,-1-1 0 0 0,1 1 0 0 0,3-2 0 0 0,31-7 2188 0 0,-27 8-2832 0 0,1 2-1 0 0,0-1 1 0 0,0 1-1 0 0,0 1 1 0 0,11 1-1 0 0,-18-1-301 0 0,1 0 1 0 0,0 0-1 0 0,-1 0 0 0 0,1 0 1 0 0,0 1-1 0 0,-1-1 0 0 0,0 1 1 0 0,6 3-1 0 0,-9-4-19 0 0,1-1-1 0 0,-1 0 1 0 0,1 1 0 0 0,-1-1 0 0 0,0 1 0 0 0,1-1 0 0 0,-1 1-1 0 0,1-1 1 0 0,-1 1 0 0 0,0-1 0 0 0,1 1 0 0 0,-1-1 0 0 0,0 1-1 0 0,0-1 1 0 0,0 1 0 0 0,1 0 0 0 0,-1-1 0 0 0,0 1-1 0 0,0 0 1 0 0,0-1 0 0 0,0 1 0 0 0,0 0 0 0 0,-1 0-255 0 0,1 0 0 0 0,0 0-1 0 0,-1 0 1 0 0,1 0 0 0 0,-1 0 0 0 0,0 0 0 0 0,1 0 0 0 0,-1 0 0 0 0,0 0 0 0 0,0 0 0 0 0,0 0 0 0 0,1-1 0 0 0,-1 1 0 0 0,0 0-1 0 0,0 0 1 0 0,-2 0 0 0 0,-8 6-4325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16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6049 0 0,'-3'2'1030'0'0,"-1"0"-1"0"0,1 1 1 0 0,0 0 0 0 0,0-1-1 0 0,0 1 1 0 0,1 0-1 0 0,-1 0 1 0 0,-3 6-1 0 0,24-9 4140 0 0,3 0-4300 0 0,-7 0-294 0 0,54 6 749 0 0,-62-5-1268 0 0,1 0 1 0 0,-1 0 0 0 0,0 1-1 0 0,0 0 1 0 0,0 0-1 0 0,0 0 1 0 0,-1 1-1 0 0,9 5 1 0 0,-13-8-33 0 0,0 1 0 0 0,0 0 0 0 0,0 0 0 0 0,0 0-1 0 0,0 0 1 0 0,0 0 0 0 0,-1 0 0 0 0,1 1 0 0 0,0-1 0 0 0,-1 0 0 0 0,1 0-1 0 0,-1 0 1 0 0,1 1 0 0 0,-1-1 0 0 0,1 0 0 0 0,-1 1 0 0 0,0-1 0 0 0,0 0-1 0 0,1 3 1 0 0,-5 28 238 0 0,3-30-265 0 0,0 1 1 0 0,0 0-1 0 0,1-1 1 0 0,-1 1-1 0 0,1-1 0 0 0,-1 1 1 0 0,1 0-1 0 0,0-1 0 0 0,0 1 1 0 0,0 0-1 0 0,1-1 1 0 0,-1 1-1 0 0,1 0 0 0 0,-1-1 1 0 0,1 1-1 0 0,0-1 1 0 0,0 1-1 0 0,0-1 0 0 0,0 0 1 0 0,3 4-1 0 0,-3-5 3 0 0,0-1-1 0 0,0 1 0 0 0,0-1 0 0 0,0 1 1 0 0,1-1-1 0 0,-1 0 0 0 0,0 0 1 0 0,0 1-1 0 0,1-1 0 0 0,-1 0 1 0 0,0 0-1 0 0,1 0 0 0 0,-1 0 1 0 0,0-1-1 0 0,0 1 0 0 0,1 0 0 0 0,-1 0 1 0 0,0-1-1 0 0,0 1 0 0 0,0-1 1 0 0,1 1-1 0 0,-1-1 0 0 0,0 0 1 0 0,0 1-1 0 0,0-1 0 0 0,0 0 1 0 0,0 0-1 0 0,0 1 0 0 0,0-1 1 0 0,1-2-1 0 0,30-29-27 0 0,-29 28 29 0 0,0 1 0 0 0,-1 0 0 0 0,1-1 0 0 0,-1 1-1 0 0,0-1 1 0 0,0 1 0 0 0,-1-1 0 0 0,1 0 0 0 0,-1 0 0 0 0,0 0 0 0 0,0 0 0 0 0,0 0 0 0 0,0 0 0 0 0,-1 0 0 0 0,1-6 0 0 0,-1 7-9 0 0,-1 1 0 0 0,1-1 0 0 0,-1 1 0 0 0,0 0 1 0 0,0 0-1 0 0,1-1 0 0 0,-1 1 0 0 0,-1 0 1 0 0,1 0-1 0 0,0 0 0 0 0,0 0 0 0 0,-1 0 1 0 0,1 0-1 0 0,-1 0 0 0 0,0 1 0 0 0,0-1 0 0 0,1 1 1 0 0,-1-1-1 0 0,0 1 0 0 0,0-1 0 0 0,0 1 1 0 0,0 0-1 0 0,-1 0 0 0 0,1 0 0 0 0,0 0 0 0 0,0 1 1 0 0,-1-1-1 0 0,-2 0 0 0 0,-2-1 6 0 0,1 1-1 0 0,-1-1 1 0 0,1 1 0 0 0,-1 1-1 0 0,0-1 1 0 0,1 1-1 0 0,-1 1 1 0 0,0-1 0 0 0,1 1-1 0 0,-1 0 1 0 0,1 0-1 0 0,-1 1 1 0 0,1 0 0 0 0,0 0-1 0 0,0 1 1 0 0,-9 4-1 0 0,8-3-6 0 0,1 1 0 0 0,0 0-1 0 0,0 0 1 0 0,0 0 0 0 0,1 1 0 0 0,0 0-1 0 0,0 0 1 0 0,0 0 0 0 0,1 1 0 0 0,0-1-1 0 0,0 1 1 0 0,1 0 0 0 0,-5 13-1 0 0,0 3 115 0 0,2 1 0 0 0,0 0 0 0 0,2 0-1 0 0,1 0 1 0 0,-1 42 0 0 0,6-69-94 0 0,1 1-1 0 0,0 0 1 0 0,0-1 0 0 0,0 1 0 0 0,0 1 0 0 0,0-1 0 0 0,0 0 0 0 0,0 1 0 0 0,1-1 0 0 0,4 0 0 0 0,-4 0-1 0 0,28-10 156 0 0,61-13 0 0 0,7-3-3501 0 0,-85 22 364 0 0,-1 0-1 0 0,19-11 1 0 0,-5-6-3198 0 0,-12 10 2019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16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6 6753 0 0,'-8'-6'13553'0'0,"8"6"-13223"0"0,-13 12 4658 0 0,-11 31-5523 0 0,19-34 1581 0 0,1-1-1018 0 0,-1 0 0 0 0,2 0 1 0 0,-1 1-1 0 0,1-1 0 0 0,1 1 0 0 0,-1 0 1 0 0,0 11-1 0 0,2-17-34 0 0,1-1 0 0 0,0 1 1 0 0,0 0-1 0 0,0 0 0 0 0,0 0 1 0 0,1 0-1 0 0,-1 0 0 0 0,1 0 0 0 0,0 0 1 0 0,0-1-1 0 0,0 1 0 0 0,0 0 1 0 0,0 0-1 0 0,0-1 0 0 0,1 1 1 0 0,-1-1-1 0 0,1 1 0 0 0,0-1 1 0 0,0 0-1 0 0,0 0 0 0 0,0 0 0 0 0,0 0 1 0 0,0 0-1 0 0,0 0 0 0 0,1 0 1 0 0,4 2-1 0 0,-3-3-22 0 0,0 1 0 0 0,0-1 1 0 0,1 0-1 0 0,-1 0 0 0 0,0 0 0 0 0,1-1 1 0 0,-1 1-1 0 0,1-1 0 0 0,-1 0 0 0 0,1 0 1 0 0,-1-1-1 0 0,0 1 0 0 0,6-3 0 0 0,62-18-1441 0 0,-48 13 270 0 0,-22 7 1709 0 0,10-3-725 0 0,2-3-6189 0 0,-23-7-4164 0 0,-1 12 6480 0 0</inkml:trace>
  <inkml:trace contextRef="#ctx0" brushRef="#br0" timeOffset="1">16 270 9130 0 0,'-2'5'901'0'0,"0"-1"1"0"0,0 1-1 0 0,0 0 1 0 0,0-1-1 0 0,1 1 1 0 0,-1 0-1 0 0,1 0 1 0 0,1 0-1 0 0,-1 0 1 0 0,0 7-1 0 0,2-8-570 0 0,-1 0-1 0 0,0 0 0 0 0,1-1 0 0 0,0 1 1 0 0,0 0-1 0 0,0-1 0 0 0,0 1 0 0 0,1-1 1 0 0,0 1-1 0 0,-1-1 0 0 0,1 0 1 0 0,2 4-1 0 0,0-3-285 0 0,-1-1 1 0 0,1 1-1 0 0,-1-1 0 0 0,1 0 1 0 0,0 0-1 0 0,0 0 1 0 0,0-1-1 0 0,1 1 0 0 0,-1-1 1 0 0,0 0-1 0 0,1 0 1 0 0,0 0-1 0 0,-1-1 0 0 0,1 0 1 0 0,0 0-1 0 0,0 0 1 0 0,0 0-1 0 0,0-1 0 0 0,0 0 1 0 0,0 0-1 0 0,8-1 1 0 0,-5 0-416 0 0,0-1 1 0 0,1 0 0 0 0,-1 0-1 0 0,-1-1 1 0 0,1 0 0 0 0,0 0 0 0 0,-1 0-1 0 0,15-10 1 0 0,0-3-4805 0 0,28-25-1 0 0,-46 37 4256 0 0,19-15-5091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17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16195 0 0,'7'0'6648'0'0,"14"2"-3482"0"0,108 10-3095 0 0,-101-4-49 0 0,-7 7-4819 0 0,-20-14 4389 0 0,0 0 0 0 0,0 0 0 0 0,-1 0 1 0 0,1 0-1 0 0,0 0 0 0 0,-1 1 0 0 0,1-1 1 0 0,-1 0-1 0 0,1 1 0 0 0,-1-1 0 0 0,0 0 1 0 0,0 1-1 0 0,0-1 0 0 0,0 0 0 0 0,0 1 0 0 0,0-1 1 0 0,0 0-1 0 0,0 1 0 0 0,0-1 0 0 0,0 1 1 0 0,-1-1-1 0 0,1 0 0 0 0,-1 0 0 0 0,1 1 1 0 0,-1-1-1 0 0,1 0 0 0 0,-1 0 0 0 0,0 1 0 0 0,1-1 1 0 0,-1 0-1 0 0,0 0 0 0 0,0 0 0 0 0,0 0 1 0 0,0 0-1 0 0,0 0 0 0 0,-2 1 0 0 0,-6 9-3456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17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71 6553 0 0,'-21'4'14152'0'0,"33"-3"-11863"0"0,30-2 428 0 0,-35 0-2581 0 0,0 0-1 0 0,0 0 1 0 0,0 1-1 0 0,0 0 1 0 0,0 1-1 0 0,0 0 0 0 0,0 0 1 0 0,0 0-1 0 0,10 4 1 0 0,-16-5-121 0 0,0 1 0 0 0,-1 0 0 0 0,1-1 0 0 0,0 1-1 0 0,-1 0 1 0 0,1-1 0 0 0,-1 1 0 0 0,0 0 0 0 0,1-1 0 0 0,-1 1 0 0 0,1 0 0 0 0,-1 0 0 0 0,0 0 0 0 0,0 0 0 0 0,1-1 0 0 0,-1 1 0 0 0,0 0 0 0 0,0 0 0 0 0,0 0-1 0 0,0 0 1 0 0,0 0 0 0 0,0-1 0 0 0,0 1 0 0 0,0 0 0 0 0,-1 0 0 0 0,1 0 0 0 0,0 0 0 0 0,0-1 0 0 0,-1 1 0 0 0,1 0 0 0 0,0 0 0 0 0,-1 0 0 0 0,1-1 0 0 0,-1 2-1 0 0,-19 30 65 0 0,17-27-68 0 0,-6 8 21 0 0,-4 7-49 0 0,0-1 1 0 0,1 1-1 0 0,-14 36 1 0 0,24-51 8 0 0,0-1 1 0 0,0 0 0 0 0,1 1-1 0 0,0 0 1 0 0,0-1 0 0 0,0 1-1 0 0,1 0 1 0 0,-1 0-1 0 0,1-1 1 0 0,0 1 0 0 0,0 0-1 0 0,1 0 1 0 0,0-1-1 0 0,-1 1 1 0 0,2 0 0 0 0,-1-1-1 0 0,0 1 1 0 0,1-1 0 0 0,0 1-1 0 0,0-1 1 0 0,0 0-1 0 0,1 0 1 0 0,-1 0 0 0 0,5 5-1 0 0,-6-8 7 0 0,0 0-1 0 0,0 0 1 0 0,0 1 0 0 0,1-1-1 0 0,-1 0 1 0 0,0 0-1 0 0,1-1 1 0 0,-1 1 0 0 0,1 0-1 0 0,-1 0 1 0 0,1-1 0 0 0,-1 1-1 0 0,1-1 1 0 0,-1 1-1 0 0,1-1 1 0 0,-1 0 0 0 0,1 1-1 0 0,0-1 1 0 0,-1 0-1 0 0,1 0 1 0 0,2 0 0 0 0,0-1 0 0 0,-1 0 1 0 0,0 0 0 0 0,0 0-1 0 0,0-1 1 0 0,0 1 0 0 0,-1-1-1 0 0,1 1 1 0 0,0-1-1 0 0,-1 0 1 0 0,5-3 0 0 0,4-6 0 0 0,-1-1 1 0 0,0 1 0 0 0,14-23-1 0 0,-19 27-4 0 0,2-4-339 0 0,0-1 0 0 0,0 0 0 0 0,-1 0 0 0 0,0-1 0 0 0,-2 0 0 0 0,1 0 0 0 0,4-26 0 0 0,-6 19-2532 0 0,-1 0 1 0 0,-1 0 0 0 0,-1 0 0 0 0,-4-35 0 0 0,5 31 94 0 0,7 4 3665 0 0,-8 20-699 0 0,1-1-1 0 0,-1 0 0 0 0,1 1 1 0 0,-1-1-1 0 0,1 1 0 0 0,-1-1 1 0 0,1 1-1 0 0,0 0 0 0 0,-1-1 1 0 0,1 1-1 0 0,0-1 0 0 0,-1 1 1 0 0,1 0-1 0 0,0 0 0 0 0,-1-1 1 0 0,1 1-1 0 0,0 0 0 0 0,0 0 1 0 0,-1 0-1 0 0,3 0 0 0 0,-2 0 296 0 0,1 1-1 0 0,0-1 0 0 0,0 0 0 0 0,-1 1 0 0 0,1 0 0 0 0,0-1 0 0 0,-1 1 0 0 0,1 0 0 0 0,-1 0 0 0 0,1 0 0 0 0,-1 0 1 0 0,3 2-1 0 0,3 4 103 0 0,1 0 0 0 0,-1 1 0 0 0,0 0 0 0 0,-1 0 1 0 0,0 0-1 0 0,0 1 0 0 0,-1 0 0 0 0,0 0 1 0 0,-1 0-1 0 0,1 1 0 0 0,-2 0 0 0 0,4 12 0 0 0,-1 9-507 0 0,-1 0 0 0 0,2 52 0 0 0,-4-45 175 0 0,-3-38-262 0 0,0 0 1 0 0,0 1-1 0 0,0-1 1 0 0,0 1-1 0 0,0-1 1 0 0,0 1-1 0 0,0-1 1 0 0,0 0-1 0 0,0 1 1 0 0,0-1-1 0 0,1 1 1 0 0,-1-1-1 0 0,0 0 1 0 0,0 1-1 0 0,0-1 1 0 0,1 0-1 0 0,-1 1 1 0 0,0-1-1 0 0,1 0 1 0 0,-1 1-1 0 0,0-1 1 0 0,1 0-1 0 0,-1 0 1 0 0,0 1-1 0 0,1-1 1 0 0,-1 0-1 0 0,0 0 1 0 0,1 0-1 0 0,-1 1 1 0 0,1-1-1 0 0,-1 0 1 0 0,0 0-1 0 0,1 0 0 0 0,-1 0 1 0 0,1 0-1 0 0,-1 0 1 0 0,1 0-1 0 0,-1 0 1 0 0,0 0-1 0 0,1 0 1 0 0,-1 0-1 0 0,1 0 1 0 0,-1 0-1 0 0,0 0 1 0 0,1-1-1 0 0,-1 1 1 0 0,1 0-1 0 0,-1 0 1 0 0,0 0-1 0 0,1-1 1 0 0,-1 1-1 0 0,0 0 1 0 0,1 0-1 0 0,-1-1 1 0 0,0 1-1 0 0,1 0 1 0 0,-1-1-1 0 0,0 1 1 0 0,0 0-1 0 0,1-1 1 0 0,31-27-845 0 0,-18 15 185 0 0,4-1-33 0 0,27-21-4409 0 0,-39 30 3839 0 0,0 0-1 0 0,-1 0 0 0 0,0-1 0 0 0,0 0 1 0 0,0 0-1 0 0,-1 0 0 0 0,0 0 1 0 0,0-1-1 0 0,3-7 0 0 0,-2 3-2214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18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3 6537 0 0,'-1'0'361'0'0,"1"0"0"0"0,-1-1 0 0 0,1 1-1 0 0,-1 0 1 0 0,1 0 0 0 0,-1-1-1 0 0,1 1 1 0 0,-1 0 0 0 0,1 0 0 0 0,-1 0-1 0 0,0-1 1 0 0,1 1 0 0 0,-1 0-1 0 0,1 0 1 0 0,-1 0 0 0 0,0 0 0 0 0,1 0-1 0 0,-1 0 1 0 0,1 0 0 0 0,-1 1 0 0 0,0-1-1 0 0,1 0 1 0 0,-1 0 0 0 0,1 0-1 0 0,-1 1 1 0 0,1-1 0 0 0,-1 0 0 0 0,1 0-1 0 0,-1 1 1 0 0,-9 18 4777 0 0,5 35-3180 0 0,4-41-1405 0 0,-7 68 319 0 0,2-43-864 0 0,3 1 0 0 0,1 40 0 0 0,7-57-963 0 0,-1-20-92 0 0,0-14 487 0 0,0-11 377 0 0,4-21 119 0 0,2 0 1 0 0,1 0-1 0 0,33-77 1 0 0,-42 117 105 0 0,0 0 0 0 0,0 0 0 0 0,1 1 0 0 0,-1-1 0 0 0,1 0 0 0 0,0 1 0 0 0,0 0 0 0 0,0 0 0 0 0,7-5 0 0 0,-9 7-17 0 0,0 1 1 0 0,0-1-1 0 0,0 1 1 0 0,0-1-1 0 0,0 1 1 0 0,1-1-1 0 0,-1 1 0 0 0,0 0 1 0 0,0 0-1 0 0,0-1 1 0 0,1 1-1 0 0,-1 0 1 0 0,0 0-1 0 0,0 0 1 0 0,0 0-1 0 0,1 1 0 0 0,-1-1 1 0 0,0 0-1 0 0,0 0 1 0 0,0 1-1 0 0,0-1 1 0 0,0 1-1 0 0,1-1 0 0 0,-1 1 1 0 0,0-1-1 0 0,0 1 1 0 0,0 0-1 0 0,0-1 1 0 0,0 1-1 0 0,-1 0 1 0 0,1 0-1 0 0,0 0 0 0 0,0-1 1 0 0,0 1-1 0 0,-1 0 1 0 0,1 0-1 0 0,0 0 1 0 0,-1 1-1 0 0,1 0 1 0 0,4 6 66 0 0,-1 0 0 0 0,0 0 0 0 0,0 1 0 0 0,-1-1 0 0 0,0 1 1 0 0,0 0-1 0 0,-1 0 0 0 0,-1 0 0 0 0,1 0 0 0 0,-1 0 0 0 0,-1 0 0 0 0,0 1 1 0 0,0-1-1 0 0,-1 0 0 0 0,0 0 0 0 0,-3 11 0 0 0,-4 9-179 0 0,-1 1 0 0 0,-1-1 0 0 0,-22 39 0 0 0,27-57-23 0 0,4-10 85 0 0,1 1 1 0 0,-1 0-1 0 0,0 0 0 0 0,1 0 1 0 0,-1 0-1 0 0,1-1 0 0 0,-1 1 1 0 0,1 0-1 0 0,0 0 1 0 0,0 0-1 0 0,0 0 0 0 0,0 0 1 0 0,0 0-1 0 0,0 0 0 0 0,1 0 1 0 0,-1 0-1 0 0,1 0 1 0 0,-1 0-1 0 0,1-1 0 0 0,0 1 1 0 0,-1 0-1 0 0,3 3 0 0 0,0-2 30 0 0,-1 0-1 0 0,1 1 0 0 0,1-1 0 0 0,-1 0 0 0 0,0-1 1 0 0,1 1-1 0 0,-1 0 0 0 0,1-1 0 0 0,7 4 1 0 0,8 2 94 0 0,0-1 0 0 0,1-1 1 0 0,28 5-1 0 0,-47-10-103 0 0,36 6 12 0 0,0-2 0 0 0,62 2 0 0 0,-77-7-33 0 0,-1-1 0 0 0,1-1 0 0 0,0-1 0 0 0,-1 0-1 0 0,1-2 1 0 0,20-7 0 0 0,-18 0 214 0 0,-24 11-444 0 0,1 0 0 0 0,0 1 1 0 0,0-1-1 0 0,-1 1 0 0 0,1-1 0 0 0,-1 0 0 0 0,1 0 0 0 0,-1 1 0 0 0,1-1 0 0 0,-1 0 1 0 0,1 0-1 0 0,-1 0 0 0 0,0 0 0 0 0,1 1 0 0 0,-1-1 0 0 0,0-2 0 0 0,0 0-631 0 0,-1 0 0 0 0,1-1 0 0 0,-1 1 1 0 0,0 0-1 0 0,0 0 0 0 0,-1 0 0 0 0,1 0 0 0 0,-1 0 0 0 0,1 0 0 0 0,-1 0 0 0 0,0 1 0 0 0,-3-5 0 0 0,-16-23-2404 0 0,3 6-839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47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9098 0 0,'48'-20'8251'0'0,"7"6"-4432"0"0,-46 12-3652 0 0,1 1 1 0 0,0 0 0 0 0,-1 0-1 0 0,1 1 1 0 0,0 1 0 0 0,-1-1-1 0 0,1 1 1 0 0,19 5 0 0 0,-28-5-163 0 0,0-1 0 0 0,-1 1 0 0 0,1-1 0 0 0,0 1 0 0 0,0-1 0 0 0,0 1 0 0 0,0 0 1 0 0,-1-1-1 0 0,1 1 0 0 0,0 0 0 0 0,-1-1 0 0 0,1 1 0 0 0,0 0 0 0 0,-1 0 0 0 0,1 0 0 0 0,-1 0 0 0 0,1 0 0 0 0,-1 0 1 0 0,0 0-1 0 0,1 0 0 0 0,-1-1 0 0 0,0 1 0 0 0,0 0 0 0 0,0 0 0 0 0,0 0 0 0 0,1 0 0 0 0,-1 1 0 0 0,-1-1 0 0 0,1 0 1 0 0,0 1-1 0 0,-9 38 234 0 0,3-17-164 0 0,6-14-105 0 0,-1 0-1 0 0,2 0 1 0 0,0 0-1 0 0,0-1 1 0 0,0 1-1 0 0,1 0 1 0 0,0 0 0 0 0,1-1-1 0 0,0 0 1 0 0,6 13-1 0 0,-8-19 23 0 0,0 1 1 0 0,0-1-1 0 0,0 1 0 0 0,1-1 0 0 0,-1 0 1 0 0,1 0-1 0 0,0 1 0 0 0,-1-1 0 0 0,1 0 1 0 0,0-1-1 0 0,0 1 0 0 0,0 0 0 0 0,0 0 1 0 0,1-1-1 0 0,-1 0 0 0 0,0 1 0 0 0,1-1 1 0 0,-1 0-1 0 0,1 0 0 0 0,-1 0 0 0 0,1 0 0 0 0,-1-1 1 0 0,1 1-1 0 0,0-1 0 0 0,-1 1 0 0 0,1-1 1 0 0,0 0-1 0 0,-1 0 0 0 0,1 0 0 0 0,0 0 1 0 0,-1-1-1 0 0,1 1 0 0 0,0-1 0 0 0,-1 0 1 0 0,1 0-1 0 0,-1 1 0 0 0,1-2 0 0 0,3-1 0 0 0,-1 0 55 0 0,1-1-1 0 0,-1-1 0 0 0,0 1 1 0 0,0-1-1 0 0,-1 0 0 0 0,1 0 0 0 0,-1 0 1 0 0,0 0-1 0 0,0-1 0 0 0,-1 0 0 0 0,0 0 1 0 0,0 0-1 0 0,0 0 0 0 0,3-11 1 0 0,-4 13-20 0 0,-1 0 0 0 0,0-1 0 0 0,0 1 0 0 0,0-1 0 0 0,0 1 1 0 0,-1 0-1 0 0,1-1 0 0 0,-1 1 0 0 0,0-1 0 0 0,0 1 0 0 0,-1-1 1 0 0,0 1-1 0 0,1-1 0 0 0,-2 1 0 0 0,1 0 0 0 0,0-1 0 0 0,-1 1 1 0 0,0 0-1 0 0,0 0 0 0 0,0 0 0 0 0,0 0 0 0 0,-5-6 0 0 0,3 8-20 0 0,1-1 0 0 0,0 1-1 0 0,-1 0 1 0 0,0 0 0 0 0,1 1-1 0 0,-1-1 1 0 0,0 1 0 0 0,0-1-1 0 0,0 1 1 0 0,0 0 0 0 0,0 1-1 0 0,0-1 1 0 0,0 1 0 0 0,0 0-1 0 0,0 0 1 0 0,0 0 0 0 0,0 0-1 0 0,0 1 1 0 0,0 0 0 0 0,-7 1 0 0 0,1 1-13 0 0,-1 0 1 0 0,1 1-1 0 0,0-1 1 0 0,0 2 0 0 0,0 0-1 0 0,-15 9 1 0 0,5 3 8 0 0,1 0 0 0 0,1 0 0 0 0,0 2 0 0 0,1 0 0 0 0,1 1 0 0 0,1 1 0 0 0,-24 43 0 0 0,36-60-18 0 0,1 1 0 0 0,0-1 0 0 0,0 1 0 0 0,0 0 0 0 0,1 0 0 0 0,-1-1-1 0 0,0 9 1 0 0,2-12 16 0 0,0 1-1 0 0,0-1 0 0 0,0 1 0 0 0,0-1 1 0 0,0 0-1 0 0,0 1 0 0 0,1-1 0 0 0,-1 1 0 0 0,1-1 1 0 0,-1 0-1 0 0,1 0 0 0 0,-1 1 0 0 0,1-1 1 0 0,0 0-1 0 0,-1 0 0 0 0,1 1 0 0 0,0-1 1 0 0,0 0-1 0 0,0 0 0 0 0,0 0 0 0 0,0 0 1 0 0,0 0-1 0 0,0-1 0 0 0,1 1 0 0 0,-1 0 1 0 0,0 0-1 0 0,0-1 0 0 0,0 1 0 0 0,1-1 1 0 0,2 2-1 0 0,18 4 22 0 0,1 0 0 0 0,0-1 0 0 0,0-1 1 0 0,0-2-1 0 0,0 0 0 0 0,1-1 0 0 0,-1-1 1 0 0,0-2-1 0 0,0 0 0 0 0,1-1 0 0 0,-2-2 0 0 0,1 0 1 0 0,26-10-1 0 0,-31 8-611 0 0,0 0 1 0 0,-1-2-1 0 0,1 0 0 0 0,-2-1 1 0 0,27-20-1 0 0,-34 22-750 0 0,-2 0 0 0 0,1 0 0 0 0,-1-1 0 0 0,0 0 0 0 0,-1 0 0 0 0,0 0 0 0 0,0-1 0 0 0,-1 0 0 0 0,-1 0 1 0 0,5-14-1 0 0,1 1-2203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18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 8786 0 0,'-11'10'10432'0'0,"19"-4"-4686"0"0,24-5-3237 0 0,-9-6-2422 0 0,52-7 338 0 0,-69 11-594 0 0,0 1 0 0 0,0 0-1 0 0,-1 0 1 0 0,1 1 0 0 0,0-1 0 0 0,0 1 0 0 0,0 0 0 0 0,0 1 0 0 0,-1 0-1 0 0,6 2 1 0 0,-10-4-126 0 0,0 1 0 0 0,0-1 0 0 0,-1 0 0 0 0,1 1 0 0 0,-1-1 1 0 0,1 1-1 0 0,0 0 0 0 0,-1-1 0 0 0,1 1 0 0 0,-1-1 0 0 0,1 1 0 0 0,-1 0 0 0 0,0-1 0 0 0,1 1 0 0 0,-1 0 0 0 0,0 0 0 0 0,1-1 0 0 0,-1 1 0 0 0,0 0 0 0 0,0 0 0 0 0,0 0 0 0 0,1-1 0 0 0,-1 1 0 0 0,0 0 0 0 0,0 0 0 0 0,0 0 0 0 0,0-1 1 0 0,-1 1-1 0 0,1 0 0 0 0,0 1 0 0 0,-11 23-8579 0 0,3-12 3672 0 0</inkml:trace>
  <inkml:trace contextRef="#ctx0" brushRef="#br0" timeOffset="1">72 231 8618 0 0,'0'1'406'0'0,"5"9"8940"0"0,-4-9-8939 0 0,-1-1-1 0 0,1 0 0 0 0,-1 0 1 0 0,2 1-1 0 0,19 0 3777 0 0,23-12-3796 0 0,-40 9 176 0 0,18-4-748 0 0,-1-2 0 0 0,0 0 0 0 0,0-2 0 0 0,19-12 1 0 0,-32 18-745 0 0,-1-2-1 0 0,-1 1 1 0 0,1-1 0 0 0,-1 0 0 0 0,9-11 0 0 0,-11 12-368 0 0,0 0 0 0 0,0-1 0 0 0,-1 0 1 0 0,0 0-1 0 0,0 0 0 0 0,-1-1 0 0 0,1 1 0 0 0,0-8 0 0 0,2-12-3426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18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7594 0 0,'-3'2'887'0'0,"1"0"-1"0"0,0-1 1 0 0,-1 1 0 0 0,1 0 0 0 0,0 0 0 0 0,0 0 0 0 0,1 0 0 0 0,-1 0 0 0 0,0 0 0 0 0,1 1 0 0 0,-3 4 0 0 0,2-2 30 0 0,0 0-1 0 0,0 0 1 0 0,0 1 0 0 0,1-1 0 0 0,-1 10 0 0 0,1 5-4 0 0,0 0 0 0 0,5 32 0 0 0,-2-19-302 0 0,0 5-1291 0 0,9 160 2162 0 0,-4-132-6000 0 0,3 0-6273 0 0,-9-56 3051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19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114 135 5561 0 0,'-38'-11'5548'0'0,"32"10"-4617"0"0,0-1 0 0 0,-1 1 1 0 0,1-1-1 0 0,0-1 0 0 0,0 1 1 0 0,0-1-1 0 0,0 0 0 0 0,0 0 0 0 0,-6-6 1 0 0,11 8-829 0 0,0 0 0 0 0,0 0 0 0 0,1 0 0 0 0,-1 0 0 0 0,0-1 0 0 0,0 1 0 0 0,1 0 0 0 0,-1 0 0 0 0,1-1 0 0 0,0 1 0 0 0,-1-1 0 0 0,1 1 0 0 0,0 0 1 0 0,0-1-1 0 0,0 1 0 0 0,0-1 0 0 0,0 1 0 0 0,0 0 0 0 0,0-1 0 0 0,0 1 0 0 0,0-1 0 0 0,1 1 0 0 0,-1 0 0 0 0,1-1 0 0 0,-1 1 0 0 0,1 0 0 0 0,-1-1 0 0 0,1 1 0 0 0,0 0 0 0 0,0 0 0 0 0,-1 0 1 0 0,1 0-1 0 0,0-1 0 0 0,0 1 0 0 0,2-1 0 0 0,2-3 55 0 0,-1 1 0 0 0,1 0 0 0 0,-1 0 0 0 0,1 1 0 0 0,0-1 0 0 0,0 1 0 0 0,8-3 0 0 0,-4 2-52 0 0,1 1-1 0 0,1 1 0 0 0,-1 0 1 0 0,0 0-1 0 0,1 1 1 0 0,-1 0-1 0 0,0 1 1 0 0,1 0-1 0 0,-1 1 1 0 0,1 0-1 0 0,15 4 1 0 0,-18-3-76 0 0,0-1 0 0 0,0 2 0 0 0,-1-1 1 0 0,1 1-1 0 0,-1 0 0 0 0,0 1 0 0 0,1 0 1 0 0,-2 0-1 0 0,1 0 0 0 0,0 1 0 0 0,-1 0 1 0 0,0 0-1 0 0,0 1 0 0 0,0 0 1 0 0,7 11-1 0 0,-11-14-11 0 0,0 0-1 0 0,-1 0 1 0 0,1 0 0 0 0,-1 0 0 0 0,0 0 0 0 0,0 0-1 0 0,0 0 1 0 0,0 1 0 0 0,-1-1 0 0 0,1 0 0 0 0,-1 1 0 0 0,0-1-1 0 0,0 0 1 0 0,0 1 0 0 0,0-1 0 0 0,-2 6 0 0 0,0-3-48 0 0,1-1 1 0 0,-2 1-1 0 0,1-1 1 0 0,-1 0-1 0 0,1 0 1 0 0,-2 0-1 0 0,1 0 1 0 0,-8 9-1 0 0,-2 0-308 0 0,-1-1 0 0 0,-1 0 0 0 0,-1-1 0 0 0,-28 17 0 0 0,19-15-201 0 0,-43 17-1 0 0,7-3 303 0 0,60-28 236 0 0,1 0 1 0 0,0 0 0 0 0,0 0 0 0 0,0 0 0 0 0,0 0 0 0 0,0 0 0 0 0,0 0-1 0 0,0 0 1 0 0,0 0 0 0 0,-1 0 0 0 0,1 0 0 0 0,0 0 0 0 0,0 0 0 0 0,0 0-1 0 0,0 0 1 0 0,0 0 0 0 0,0 0 0 0 0,0 0 0 0 0,0 0 0 0 0,-1 0 0 0 0,1 0-1 0 0,0 0 1 0 0,0 0 0 0 0,0 0 0 0 0,0 0 0 0 0,0 1 0 0 0,0-1 0 0 0,0 0 0 0 0,0 0-1 0 0,0 0 1 0 0,0 0 0 0 0,0 0 0 0 0,0 0 0 0 0,0 0 0 0 0,-1 0 0 0 0,1 0-1 0 0,0 1 1 0 0,0-1 0 0 0,0 0 0 0 0,0 0 0 0 0,0 0 0 0 0,0 0 0 0 0,0 0-1 0 0,0 0 1 0 0,0 0 0 0 0,0 0 0 0 0,0 1 0 0 0,0-1 0 0 0,0 0 0 0 0,0 0 0 0 0,0 0-1 0 0,0 0 1 0 0,1 0 0 0 0,-1 0 0 0 0,0 0 0 0 0,0 0 0 0 0,0 1 0 0 0,0-1-1 0 0,0 0 1 0 0,0 0 0 0 0,0 0 0 0 0,0 0 0 0 0,0 0 0 0 0,0 0 0 0 0,0 0-1 0 0,1 0 1 0 0,10 2 127 0 0,17-3 151 0 0,53-17 225 0 0,-61 12-452 0 0,1 1 1 0 0,0 1 0 0 0,0 0-1 0 0,1 2 1 0 0,21 0 0 0 0,-43 2-62 0 0,1 0 0 0 0,0-1 0 0 0,-1 1 1 0 0,1 0-1 0 0,0 0 0 0 0,0 0 0 0 0,-1 0 1 0 0,1 0-1 0 0,0 0 0 0 0,0 1 0 0 0,-1-1 0 0 0,1 0 1 0 0,0 0-1 0 0,-1 0 0 0 0,1 1 0 0 0,0-1 1 0 0,-1 0-1 0 0,1 1 0 0 0,0-1 0 0 0,-1 0 0 0 0,1 1 1 0 0,-1-1-1 0 0,1 1 0 0 0,-1-1 0 0 0,1 1 1 0 0,-1-1-1 0 0,1 1 0 0 0,-1 0 0 0 0,1-1 0 0 0,-1 1 1 0 0,0-1-1 0 0,1 1 0 0 0,-1 0 0 0 0,0-1 1 0 0,0 1-1 0 0,1 0 0 0 0,-1 0 0 0 0,0-1 0 0 0,0 1 1 0 0,0 0-1 0 0,0-1 0 0 0,0 1 0 0 0,0 0 1 0 0,0 0-1 0 0,0-1 0 0 0,0 1 0 0 0,0 0 0 0 0,-1 0 1 0 0,1-1-1 0 0,0 1 0 0 0,0 0 0 0 0,-1-1 0 0 0,1 1 1 0 0,0 0-1 0 0,-1-1 0 0 0,0 1 0 0 0,-4 8-84 0 0,0-1-1 0 0,-1 0 1 0 0,-11 13-1 0 0,1-2 174 0 0,10-10-47 0 0,0 0 0 0 0,-1 0 0 0 0,0-1 0 0 0,0 0 0 0 0,-1-1 0 0 0,-16 13-1 0 0,20-17-64 0 0,0 1 1 0 0,-1-2-1 0 0,0 1 0 0 0,1-1 0 0 0,-1 1 0 0 0,0-1 0 0 0,0-1 0 0 0,0 1 0 0 0,0-1 0 0 0,0 0 0 0 0,-1 0 0 0 0,1 0 0 0 0,0-1 0 0 0,-1 0 0 0 0,-9 0 0 0 0,115 33 773 0 0,-73-28-850 0 0,0-1 0 0 0,32 0-1 0 0,-47-4-1417 0 0,1-1 0 0 0,-1 0 0 0 0,24-6 0 0 0,-21 2-2396 0 0,-43 9-169 0 0,14 3 5129 0 0,1 0 0 0 0,0 1 0 0 0,1 1 1 0 0,0 0-1 0 0,0 0 0 0 0,1 1 0 0 0,-17 18 0 0 0,25-23-821 0 0,-1-1 1 0 0,0 0-1 0 0,1 1 0 0 0,0-1 0 0 0,0 1 0 0 0,1 0 1 0 0,-1 0-1 0 0,1 0 0 0 0,0 1 0 0 0,0-1 0 0 0,1 0 0 0 0,-1 1 1 0 0,1-1-1 0 0,1 1 0 0 0,-1-1 0 0 0,1 1 0 0 0,0-1 0 0 0,0 1 1 0 0,0 0-1 0 0,1-1 0 0 0,0 1 0 0 0,0-1 0 0 0,3 9 1 0 0,-2-11-164 0 0,0 0 0 0 0,0 1 0 0 0,0-1 0 0 0,0 0 0 0 0,0 0 0 0 0,1-1 0 0 0,0 1 0 0 0,-1 0 1 0 0,1-1-1 0 0,0 0 0 0 0,0 0 0 0 0,0 1 0 0 0,1-2 0 0 0,-1 1 0 0 0,0 0 0 0 0,1-1 1 0 0,-1 1-1 0 0,1-1 0 0 0,-1 0 0 0 0,1-1 0 0 0,0 1 0 0 0,0 0 0 0 0,-1-1 0 0 0,1 0 1 0 0,0 0-1 0 0,0 0 0 0 0,-1 0 0 0 0,1-1 0 0 0,6-1 0 0 0,-4 1-29 0 0,0 0 0 0 0,0 0 0 0 0,0-1 0 0 0,0 0 1 0 0,0 0-1 0 0,0 0 0 0 0,-1-1 0 0 0,1 0 0 0 0,-1 0 0 0 0,0-1 0 0 0,0 1 0 0 0,0-1 0 0 0,0 0 0 0 0,-1 0 0 0 0,0-1 0 0 0,0 1 1 0 0,7-10-1 0 0,-10 12-22 0 0,0 0 1 0 0,0-1 0 0 0,-1 1-1 0 0,1-1 1 0 0,0 1 0 0 0,-1-1 0 0 0,0 1-1 0 0,1-1 1 0 0,-1 1 0 0 0,0-1-1 0 0,0 1 1 0 0,-1-1 0 0 0,1 1 0 0 0,0-1-1 0 0,-1 1 1 0 0,0 0 0 0 0,1-1-1 0 0,-1 1 1 0 0,0-1 0 0 0,0 1 0 0 0,-2-3-1 0 0,-4-6-680 0 0,0 1 0 0 0,-1-1 0 0 0,-11-11 0 0 0,-12-17-5819 0 0,26 29 4435 0 0,0-1 1 0 0,0 0 0 0 0,-3-14 0 0 0,-4-32-2380 0 0,13 27 1567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20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1 127 2369 0 0,'8'-18'2955'0'0,"1"1"1"0"0,1 0 0 0 0,1 0 0 0 0,21-25 0 0 0,-29 40-2616 0 0,0 0 0 0 0,0 0 0 0 0,0 0 0 0 0,0 1 1 0 0,0 0-1 0 0,0-1 0 0 0,0 1 0 0 0,1 0 0 0 0,-1 1 1 0 0,0-1-1 0 0,1 1 0 0 0,-1-1 0 0 0,1 1 0 0 0,-1 0 0 0 0,0 0 1 0 0,1 1-1 0 0,-1-1 0 0 0,1 1 0 0 0,4 1 0 0 0,9 1 14 0 0,0 2-1 0 0,20 8 1 0 0,-30-10-303 0 0,-1-1 0 0 0,0 1-1 0 0,0 0 1 0 0,0 0 0 0 0,0 1 0 0 0,0 0 0 0 0,-1 0 0 0 0,6 5-1 0 0,-10-7-26 0 0,1-1 0 0 0,-1 1 0 0 0,0 0 0 0 0,1 0-1 0 0,-1 0 1 0 0,0 0 0 0 0,0 0 0 0 0,0 0 0 0 0,-1 0 0 0 0,1 1-1 0 0,0-1 1 0 0,-1 0 0 0 0,1 0 0 0 0,-1 0 0 0 0,0 1-1 0 0,0-1 1 0 0,0 0 0 0 0,0 1 0 0 0,0-1 0 0 0,0 0 0 0 0,-1 0-1 0 0,1 1 1 0 0,-1-1 0 0 0,0 0 0 0 0,1 0 0 0 0,-1 0-1 0 0,-1 3 1 0 0,-4 5 30 0 0,-1 1 0 0 0,1-1 0 0 0,-2-1-1 0 0,1 1 1 0 0,-1-1 0 0 0,0-1 0 0 0,-1 1 0 0 0,-14 10-1 0 0,10-9-154 0 0,1 1 0 0 0,0 0 0 0 0,-16 22 0 0 0,27-32 89 0 0,0 0 1 0 0,1 0-1 0 0,-1 0 0 0 0,0 0 0 0 0,1 0 1 0 0,-1 0-1 0 0,1 0 0 0 0,-1 0 0 0 0,1 0 0 0 0,0 0 1 0 0,-1 0-1 0 0,1 1 0 0 0,0-1 0 0 0,0 0 1 0 0,0 0-1 0 0,0 0 0 0 0,0 1 0 0 0,0-1 0 0 0,0 0 1 0 0,0 0-1 0 0,0 0 0 0 0,1 1 0 0 0,-1-1 0 0 0,0 0 1 0 0,1 0-1 0 0,-1 0 0 0 0,1 0 0 0 0,-1 0 1 0 0,1 0-1 0 0,0 0 0 0 0,-1 0 0 0 0,1 0 0 0 0,0 0 1 0 0,0 0-1 0 0,0 0 0 0 0,0 0 0 0 0,0-1 1 0 0,0 1-1 0 0,0 0 0 0 0,0-1 0 0 0,0 1 0 0 0,0-1 1 0 0,0 1-1 0 0,0-1 0 0 0,1 1 0 0 0,3 1 4 0 0,0 0-1 0 0,0 0 0 0 0,0-1 1 0 0,0 0-1 0 0,0 0 1 0 0,0 0-1 0 0,0 0 0 0 0,0-1 1 0 0,8 0-1 0 0,0-2 45 0 0,1-1 0 0 0,-1 0 0 0 0,0-1 0 0 0,19-8 0 0 0,-27 10-255 0 0,1 0 0 0 0,-1-1 0 0 0,0 1 1 0 0,0-1-1 0 0,-1-1 0 0 0,1 1 0 0 0,-1-1 0 0 0,0 1 0 0 0,1-1 0 0 0,-2 0 0 0 0,1-1 0 0 0,0 1 0 0 0,3-7 1 0 0,-28 23-387 0 0,7 3 841 0 0,0 0-1 0 0,0 0 0 0 0,2 1 1 0 0,-22 35-1 0 0,28-40-221 0 0,1 0 0 0 0,-1 0 1 0 0,2 0-1 0 0,-1 1 0 0 0,2 0 0 0 0,0 0 1 0 0,0 0-1 0 0,1 0 0 0 0,-1 19 0 0 0,3-30-217 0 0,-1 0 0 0 0,1 0-1 0 0,0 0 1 0 0,0 0 0 0 0,0 0 0 0 0,0 0-1 0 0,1 0 1 0 0,-1 0 0 0 0,0 1-1 0 0,0-1 1 0 0,1 0 0 0 0,-1 0 0 0 0,0 0-1 0 0,1 0 1 0 0,-1 0 0 0 0,1 0-1 0 0,0 0 1 0 0,-1 0 0 0 0,1-1 0 0 0,0 1-1 0 0,-1 0 1 0 0,1 0 0 0 0,1 1-1 0 0,-1-2-165 0 0,1 0-1 0 0,-1 1 0 0 0,0-1 0 0 0,0 0 0 0 0,0 0 0 0 0,0 0 1 0 0,1 0-1 0 0,-1 0 0 0 0,0 0 0 0 0,0-1 0 0 0,0 1 0 0 0,0 0 1 0 0,0-1-1 0 0,0 1 0 0 0,1 0 0 0 0,-1-1 0 0 0,0 1 0 0 0,1-2 1 0 0,30-21-6744 0 0,-14 6 5533 0 0,-11 11 2689 0 0,10-10-779 0 0,-1 0-1 0 0,0-1 1 0 0,12-19 0 0 0,-26 33-17 0 0,0 1-1 0 0,0 0 1 0 0,0 0 0 0 0,0 0 0 0 0,0 0-1 0 0,0 0 1 0 0,1 1 0 0 0,-1-1 0 0 0,0 1-1 0 0,1-1 1 0 0,-1 1 0 0 0,1 0 0 0 0,0 0-1 0 0,-1 0 1 0 0,1 0 0 0 0,0 0 0 0 0,0 1-1 0 0,0-1 1 0 0,-1 1 0 0 0,1 0 0 0 0,5 0-1 0 0,-6 1-147 0 0,0-1 0 0 0,-1 0 0 0 0,1 1 0 0 0,-1 0 0 0 0,1-1 0 0 0,-1 1 0 0 0,1 0-1 0 0,-1 0 1 0 0,0 0 0 0 0,1 0 0 0 0,-1 0 0 0 0,0 0 0 0 0,0 0 0 0 0,0 0 0 0 0,0 1-1 0 0,0-1 1 0 0,0 0 0 0 0,0 1 0 0 0,0-1 0 0 0,0 0 0 0 0,-1 1 0 0 0,1-1 0 0 0,0 1 0 0 0,-1 0-1 0 0,1-1 1 0 0,-1 1 0 0 0,0-1 0 0 0,0 1 0 0 0,1 0 0 0 0,-1-1 0 0 0,0 1 0 0 0,0 0-1 0 0,-1-1 1 0 0,1 1 0 0 0,0-1 0 0 0,0 1 0 0 0,-1 0 0 0 0,0 1 0 0 0,-2 7-71 0 0,1 0 1 0 0,-2 0-1 0 0,0 0 1 0 0,0-1-1 0 0,0 1 1 0 0,-2-1-1 0 0,1 0 1 0 0,-1 0-1 0 0,0-1 1 0 0,-1 0-1 0 0,1 0 0 0 0,-10 7 1 0 0,10-8-121 0 0,-1-2 0 0 0,1 1 0 0 0,-1-1 0 0 0,0 0 0 0 0,-1 0 0 0 0,1-1 0 0 0,-1 0 0 0 0,0-1 0 0 0,0 1 0 0 0,0-1 0 0 0,0-1 0 0 0,-1 0 0 0 0,1 0 0 0 0,-17 1 0 0 0,25-3 54 0 0,0 0-1 0 0,0 0 1 0 0,0 1-1 0 0,0-1 1 0 0,0 0-1 0 0,1 0 1 0 0,-1 0-1 0 0,0 0 1 0 0,0 0-1 0 0,0 0 1 0 0,0 0-1 0 0,0 0 1 0 0,0 0-1 0 0,0 1 1 0 0,0-1-1 0 0,0 0 1 0 0,0 0-1 0 0,0 0 0 0 0,0 0 1 0 0,0 0-1 0 0,0 0 1 0 0,0 0-1 0 0,0 0 1 0 0,0 1-1 0 0,0-1 1 0 0,0 0-1 0 0,0 0 1 0 0,0 0-1 0 0,0 0 1 0 0,0 0-1 0 0,-1 0 1 0 0,1 0-1 0 0,0 0 1 0 0,0 0-1 0 0,0 1 1 0 0,0-1-1 0 0,0 0 0 0 0,0 0 1 0 0,0 0-1 0 0,0 0 1 0 0,0 0-1 0 0,0 0 1 0 0,0 0-1 0 0,0 0 1 0 0,-1 0-1 0 0,1 0 1 0 0,0 0-1 0 0,0 0 1 0 0,0 0-1 0 0,0 0 1 0 0,0 0-1 0 0,0 0 1 0 0,0 0-1 0 0,0 0 1 0 0,-1 0-1 0 0,1 0 0 0 0,16 10 1001 0 0,35 13 178 0 0,-39-17-841 0 0,26 10 11 0 0,0-1 1 0 0,1-2-1 0 0,75 15 0 0 0,-82-23-1219 0 0,0-1 1 0 0,64-2-1 0 0,-68-5-2997 0 0,-11-3-1495 0 0,-4-1-2836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21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45 3225 0 0,'-2'-2'611'0'0,"1"-1"1"0"0,-1 1-1 0 0,1-1 0 0 0,0 0 1 0 0,0 1-1 0 0,-1-1 1 0 0,2 0-1 0 0,-2-5 1 0 0,-3-7 2509 0 0,1 18-112 0 0,-9 19-1505 0 0,6-2-923 0 0,0 0 0 0 0,2 0 0 0 0,0 0 0 0 0,1 0 0 0 0,2 1 0 0 0,-2 29 0 0 0,5 3-30 0 0,10 71 0 0 0,-10-112-619 0 0,14 84 455 0 0,-13-87-633 0 0,1 1 0 0 0,0-1 0 0 0,0 1 0 0 0,1-1 1 0 0,0 0-1 0 0,1 0 0 0 0,8 12 0 0 0,-13-20 17 0 0,1-1 0 0 0,-1 1 0 0 0,0 0 0 0 0,1-1 0 0 0,-1 1 0 0 0,0-1 0 0 0,1 1 0 0 0,-1-1 0 0 0,0 1 0 0 0,1-1 0 0 0,-1 1 0 0 0,1-1 0 0 0,-1 1 0 0 0,1-1 0 0 0,-1 0 0 0 0,1 1 1 0 0,-1-1-1 0 0,1 0 0 0 0,0 1 0 0 0,-1-1 0 0 0,1 0 0 0 0,-1 0 0 0 0,1 0 0 0 0,0 1 0 0 0,-1-1 0 0 0,1 0 0 0 0,0 0 0 0 0,-1 0 0 0 0,1 0 0 0 0,-1 0 0 0 0,1 0 0 0 0,0 0 0 0 0,-1 0 0 0 0,1-1 0 0 0,0 1 0 0 0,-1 0 0 0 0,1 0 0 0 0,-1 0 0 0 0,1-1 0 0 0,0 1 0 0 0,-1 0 0 0 0,1-1 0 0 0,-1 1 1 0 0,1 0-1 0 0,-1-1 0 0 0,1 1 0 0 0,-1-1 0 0 0,1 1 0 0 0,-1-1 0 0 0,1 0 0 0 0,5-11-4816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22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4 116 8770 0 0,'0'-1'307'0'0,"-1"1"0"0"0,1-1 0 0 0,-1 0 0 0 0,1 0 0 0 0,0 1 0 0 0,-1-1 0 0 0,1 0 0 0 0,0 0 0 0 0,0 0 0 0 0,0 0 0 0 0,0 1 0 0 0,0-1 0 0 0,0 0 0 0 0,0 0 0 0 0,0 0 0 0 0,0 0 0 0 0,0 0 0 0 0,0 1 1 0 0,0-1-1 0 0,1 0 0 0 0,-1 0 0 0 0,1-1 0 0 0,15-18 2094 0 0,28-8-1879 0 0,-41 26-269 0 0,15-8-74 0 0,1 1 0 0 0,21-8 1 0 0,-35 15-373 0 0,0 1 1 0 0,0-1 0 0 0,0 1 0 0 0,0 0-1 0 0,1 0 1 0 0,-1 0 0 0 0,0 1 0 0 0,0 0-1 0 0,1 0 1 0 0,-1 0 0 0 0,0 0 0 0 0,0 1 0 0 0,10 3-1 0 0,-14-4-57 0 0,0 0 0 0 0,0 0-1 0 0,0 0 1 0 0,0 1 0 0 0,0-1-1 0 0,0 0 1 0 0,0 1 0 0 0,0-1-1 0 0,-1 1 1 0 0,1-1 0 0 0,0 1-1 0 0,0-1 1 0 0,0 1 0 0 0,-1 0-1 0 0,1-1 1 0 0,0 1 0 0 0,-1 0-1 0 0,1 0 1 0 0,-1-1 0 0 0,1 1-1 0 0,-1 0 1 0 0,1 0 0 0 0,-1 0-1 0 0,1 0 1 0 0,-1 0 0 0 0,0 0-1 0 0,0 0 1 0 0,1 0 0 0 0,-1-1-1 0 0,0 1 1 0 0,0 0 0 0 0,0 0-1 0 0,0 0 1 0 0,0 0 0 0 0,0 0-1 0 0,0 0 1 0 0,0 0 0 0 0,-1 0-1 0 0,1 0 1 0 0,0 0 0 0 0,-1 0-1 0 0,1 0 1 0 0,0 0 0 0 0,-2 1-1 0 0,-3 7-3066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22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49 2817 0 0,'-12'10'7394'0'0,"22"-12"-1560"0"0,23-13-2040 0 0,-12 3-3281 0 0,-16 8-488 0 0,0 1-1 0 0,1 0 1 0 0,-1-1 0 0 0,1 2-1 0 0,0-1 1 0 0,-1 1 0 0 0,1 0 0 0 0,0 0-1 0 0,1 1 1 0 0,-1-1 0 0 0,10 0-1 0 0,-15 3-24 0 0,-1-1-1 0 0,1 1 1 0 0,0-1-1 0 0,0 1 1 0 0,0-1-1 0 0,-1 1 1 0 0,1 0-1 0 0,0-1 1 0 0,-1 1-1 0 0,1 0 0 0 0,0-1 1 0 0,-1 1-1 0 0,1 0 1 0 0,-1 0-1 0 0,1 0 1 0 0,-1-1-1 0 0,0 1 1 0 0,1 0-1 0 0,-1 0 1 0 0,0 0-1 0 0,1 0 1 0 0,-1 0-1 0 0,0 0 0 0 0,0 0 1 0 0,0 0-1 0 0,0 0 1 0 0,0 0-1 0 0,0 0 1 0 0,0 0-1 0 0,0 0 1 0 0,-1 0-1 0 0,1-1 1 0 0,-1 3-1 0 0,-6 33-135 0 0,4-26 104 0 0,-14 42-318 0 0,16-48 289 0 0,-1-1 0 0 0,0 1 0 0 0,0 0 0 0 0,0-1 1 0 0,0 0-1 0 0,-1 1 0 0 0,1-1 0 0 0,-1 0 0 0 0,0 0 1 0 0,-5 4-1 0 0,8-7 46 0 0,0 0 0 0 0,0-1-1 0 0,0 1 1 0 0,0 0 0 0 0,0-1 0 0 0,0 1 0 0 0,0 0 0 0 0,0 0 0 0 0,0-1-1 0 0,0 1 1 0 0,0 0 0 0 0,0 0 0 0 0,0-1 0 0 0,0 1 0 0 0,0 0-1 0 0,-1-1 1 0 0,1 1 0 0 0,0 0 0 0 0,0 0 0 0 0,0-1 0 0 0,0 1 0 0 0,0 0-1 0 0,-1 0 1 0 0,1 0 0 0 0,0-1 0 0 0,0 1 0 0 0,0 0 0 0 0,-1 0 0 0 0,1 0-1 0 0,0 0 1 0 0,0-1 0 0 0,-1 1 0 0 0,1 0 0 0 0,0 0 0 0 0,0 0 0 0 0,-1 0-1 0 0,1 0 1 0 0,0 0 0 0 0,0 0 0 0 0,-1 0 0 0 0,1 0 0 0 0,0 0 0 0 0,0 0-1 0 0,-1 0 1 0 0,1 0 0 0 0,0 0 0 0 0,-1 0 0 0 0,1 0 0 0 0,0 0 0 0 0,0 0-1 0 0,-1 0 1 0 0,1 0 0 0 0,0 0 0 0 0,0 0 0 0 0,-1 0 0 0 0,1 1 0 0 0,0-1-1 0 0,0 0 1 0 0,-1 0 0 0 0,1 1 0 0 0,11-24-376 0 0,-7 20 452 0 0,1 0 0 0 0,0 1-1 0 0,-1-1 1 0 0,1 1 0 0 0,0 0 0 0 0,0 0 0 0 0,0 1 0 0 0,0-1 0 0 0,0 1-1 0 0,1 0 1 0 0,-1 0 0 0 0,0 1 0 0 0,1 0 0 0 0,-1 0 0 0 0,0 0 0 0 0,1 0-1 0 0,4 2 1 0 0,1-1-45 0 0,-1 1-1 0 0,0 1 0 0 0,0-1 1 0 0,-1 2-1 0 0,1-1 0 0 0,0 1 1 0 0,-1 1-1 0 0,9 5 0 0 0,-16-9-109 0 0,-1 0 0 0 0,1 0 0 0 0,0 0 0 0 0,-1 0-1 0 0,1 0 1 0 0,-1 1 0 0 0,0-1 0 0 0,1 1 0 0 0,-1-1-1 0 0,0 1 1 0 0,0-1 0 0 0,0 1 0 0 0,0 0-1 0 0,1 3 1 0 0,-2-4 13 0 0,1 0-1 0 0,-1 0 0 0 0,0 0 1 0 0,0 0-1 0 0,0 0 0 0 0,-1 0 1 0 0,1 0-1 0 0,0 0 0 0 0,0 0 1 0 0,-1 0-1 0 0,1 0 0 0 0,0 0 1 0 0,-1 0-1 0 0,1-1 0 0 0,-1 1 1 0 0,1 0-1 0 0,-1 0 0 0 0,1 0 1 0 0,-1 0-1 0 0,0-1 0 0 0,0 2 1 0 0,-6 3-298 0 0,0 1 0 0 0,-1-1 0 0 0,1-1 0 0 0,-1 0 0 0 0,-13 6 0 0 0,-17 10 2235 0 0,22 4 1192 0 0,15-22-2974 0 0,-1 1 0 0 0,1-1 0 0 0,0 1 0 0 0,-1-1 0 0 0,0 0 0 0 0,1 0 0 0 0,-1 0 0 0 0,0 0 0 0 0,-4 4 0 0 0,4-5-86 0 0,-15 11-46 0 0,17-12 53 0 0,0 0-1 0 0,0 0 1 0 0,0 0 0 0 0,0-1-1 0 0,0 1 1 0 0,0 0-1 0 0,0 0 1 0 0,0 0 0 0 0,0 0-1 0 0,0-1 1 0 0,0 1-1 0 0,0 0 1 0 0,0 0 0 0 0,0 0-1 0 0,0 0 1 0 0,0-1-1 0 0,0 1 1 0 0,-1 0-1 0 0,1 0 1 0 0,0 0 0 0 0,0 0-1 0 0,0-1 1 0 0,0 1-1 0 0,0 0 1 0 0,0 0 0 0 0,-1 0-1 0 0,1 0 1 0 0,0 0-1 0 0,0 0 1 0 0,0 0 0 0 0,0-1-1 0 0,0 1 1 0 0,-1 0-1 0 0,1 0 1 0 0,0 0 0 0 0,0 0-1 0 0,0 0 1 0 0,-1 0-1 0 0,1 0 1 0 0,0 0 0 0 0,0 0-1 0 0,0 0 1 0 0,0 0-1 0 0,-1 0 1 0 0,1 0 0 0 0,0 0-1 0 0,0 0 1 0 0,0 0-1 0 0,-1 0 1 0 0,1 0-1 0 0,0 1 1 0 0,0-1 0 0 0,0 0-1 0 0,0 0 1 0 0,-1 0-1 0 0,1 0 1 0 0,1-1 5 0 0,0-1 0 0 0,0 1-1 0 0,1-1 1 0 0,-1 1 0 0 0,0 0 0 0 0,1 0-1 0 0,-1-1 1 0 0,1 1 0 0 0,-1 0-1 0 0,1 0 1 0 0,-1 0 0 0 0,1 1 0 0 0,0-1-1 0 0,-1 0 1 0 0,1 1 0 0 0,0-1 0 0 0,0 1-1 0 0,0-1 1 0 0,-1 1 0 0 0,1 0 0 0 0,0 0-1 0 0,0 0 1 0 0,0 0 0 0 0,0 0 0 0 0,3 1-1 0 0,47 8-57 0 0,-26-2-733 0 0,28 5-6592 0 0,-32-8 911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23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43 8202 0 0,'-25'-4'6993'0'0,"17"3"-1789"0"0,22-2-3373 0 0,123-12-373 0 0,-31 6-1082 0 0,-99 7 374 0 0,-27 5-713 0 0,-37 7-443 0 0,44-6 376 0 0,0 1-1 0 0,0 1 1 0 0,1 0-1 0 0,0 0 1 0 0,0 1 0 0 0,1 1-1 0 0,0 0 1 0 0,-13 12-1 0 0,20-16 22 0 0,0-1 0 0 0,0 1-1 0 0,1 1 1 0 0,-1-1 0 0 0,1 0 0 0 0,0 1-1 0 0,1-1 1 0 0,-1 1 0 0 0,1 0 0 0 0,0 0-1 0 0,0 0 1 0 0,0 0 0 0 0,1 1 0 0 0,0-1-1 0 0,0 0 1 0 0,0 1 0 0 0,0-1 0 0 0,1 0-1 0 0,0 1 1 0 0,0-1 0 0 0,1 1 0 0 0,-1-1-1 0 0,4 10 1 0 0,-4-12 5 0 0,1-1 0 0 0,0 1 0 0 0,0-1-1 0 0,0 1 1 0 0,0-1 0 0 0,0 0 0 0 0,0 0 0 0 0,1 0 0 0 0,-1 1-1 0 0,1-1 1 0 0,-1 0 0 0 0,1-1 0 0 0,0 1 0 0 0,0 0-1 0 0,0 0 1 0 0,0-1 0 0 0,0 1 0 0 0,0-1 0 0 0,0 0 0 0 0,3 1-1 0 0,-2-1-12 0 0,1 0 0 0 0,0 0 0 0 0,-1 0 0 0 0,1-1 0 0 0,0 0 0 0 0,0 0 0 0 0,-1 0 0 0 0,1 0 0 0 0,0 0 0 0 0,0-1 0 0 0,-1 0 0 0 0,5-1 0 0 0,10-4-103 0 0,-1-1 1 0 0,0-1 0 0 0,-1 0 0 0 0,21-15 0 0 0,-31 19 77 0 0,17-10-1468 0 0,34-28 0 0 0,-52 37 1280 0 0,1 0-1 0 0,0 0 0 0 0,-1 0 0 0 0,0-1 1 0 0,-1 0-1 0 0,1 0 0 0 0,-1-1 0 0 0,0 1 0 0 0,-1-1 1 0 0,6-12-1 0 0,-7 11 350 0 0,-3 10 569 0 0,0 19 506 0 0,57 173 1326 0 0,-56-194-2520 0 0,0 0 0 0 0,0 0 0 0 0,0 0 0 0 0,0 1 0 0 0,0-1 0 0 0,0 0 0 0 0,0 0 0 0 0,0 0 1 0 0,0 0-1 0 0,0 0 0 0 0,1 1 0 0 0,-1-1 0 0 0,0 0 0 0 0,0 0 0 0 0,0 0 0 0 0,0 0 0 0 0,0 0 0 0 0,0 0 0 0 0,0 0 1 0 0,0 1-1 0 0,0-1 0 0 0,0 0 0 0 0,1 0 0 0 0,-1 0 0 0 0,0 0 0 0 0,0 0 0 0 0,0 0 0 0 0,0 0 0 0 0,0 0 1 0 0,0 0-1 0 0,1 0 0 0 0,-1 0 0 0 0,0 0 0 0 0,0 0 0 0 0,0 0 0 0 0,0 0 0 0 0,0 0 0 0 0,1 0 0 0 0,-1 0 0 0 0,0 0 1 0 0,0 0-1 0 0,0 0 0 0 0,0 0 0 0 0,0 0 0 0 0,0 0 0 0 0,1 0 0 0 0,-1 0 0 0 0,0 0 0 0 0,0 0 0 0 0,0 0 0 0 0,0 0 1 0 0,0 0-1 0 0,0 0 0 0 0,1 0 0 0 0,-1-1 0 0 0,0 1 0 0 0,0 0 0 0 0,0 0 0 0 0,0 0 0 0 0,0 0 0 0 0,0 0 1 0 0,0 0-1 0 0,0-1 0 0 0,10-13-203 0 0,7-19-115 0 0,2-11 166 0 0,-6 19-566 0 0,-2 0 1 0 0,-1-1 0 0 0,-1 0 0 0 0,-2-1 0 0 0,6-31-1 0 0,-13 54 1339 0 0,-3 14 166 0 0,1 18 542 0 0,5 21-318 0 0,-3 0 1 0 0,-9 84-1 0 0,9-129-1123 0 0,0 1-1 0 0,-1 0 1 0 0,2 0 0 0 0,-1 0-1 0 0,0 0 1 0 0,1 0 0 0 0,2 7-1 0 0,-3-12 6 0 0,0 1 0 0 0,1 0 0 0 0,-1-1 0 0 0,0 1 0 0 0,0-1 0 0 0,1 1 0 0 0,-1-1 0 0 0,0 0 0 0 0,1 1 0 0 0,-1-1 0 0 0,0 1 0 0 0,1-1 0 0 0,-1 1 0 0 0,1-1 0 0 0,-1 0 0 0 0,0 1 0 0 0,1-1 0 0 0,-1 0 0 0 0,1 0 0 0 0,-1 1 0 0 0,1-1 0 0 0,-1 0 0 0 0,1 0 0 0 0,-1 0 0 0 0,1 0 0 0 0,0 1 0 0 0,1-2-168 0 0,-1 1 0 0 0,0 0 1 0 0,1-1-1 0 0,-1 1 0 0 0,0-1 1 0 0,0 0-1 0 0,1 1 0 0 0,-1-1 1 0 0,0 0-1 0 0,0 0 0 0 0,0 0 1 0 0,0 0-1 0 0,0 0 0 0 0,0 0 0 0 0,0 0 1 0 0,0-1-1 0 0,22-28-4973 0 0,7-19 1826 0 0,-26 42 3035 0 0,9-15-2462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24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 6417 0 0,'0'0'386'0'0,"-1"-1"0"0"0,0 1 0 0 0,0 0 1 0 0,1 0-1 0 0,-1 0 0 0 0,0 0 0 0 0,0 0 0 0 0,1 0 0 0 0,-1 0 0 0 0,0 0 0 0 0,0 0 0 0 0,1 0 0 0 0,-1 1 0 0 0,0-1 0 0 0,0 0 0 0 0,1 1 0 0 0,-1-1 0 0 0,0 0 0 0 0,1 1 0 0 0,-1-1 0 0 0,0 0 0 0 0,1 1 0 0 0,-1-1 0 0 0,0 2 0 0 0,6 1 3523 0 0,10-1-3424 0 0,38-8 634 0 0,-45 4-952 0 0,1 1 0 0 0,0-1 0 0 0,-1 1 0 0 0,1 1 1 0 0,0 0-1 0 0,-1 0 0 0 0,1 1 0 0 0,0 0 0 0 0,13 4 0 0 0,-21-4-100 0 0,1 0 0 0 0,0 0 1 0 0,0 1-1 0 0,-1-1 0 0 0,1 1 1 0 0,-1-1-1 0 0,1 1 0 0 0,-1 0 1 0 0,0 0-1 0 0,0-1 0 0 0,0 1 1 0 0,0 0-1 0 0,0 0 0 0 0,0 0 1 0 0,0 0-1 0 0,-1 0 0 0 0,1 0 1 0 0,-1 1-1 0 0,1-1 0 0 0,-1 0 1 0 0,0 0-1 0 0,0 0 0 0 0,0 0 1 0 0,0 1-1 0 0,0-1 0 0 0,0 0 1 0 0,-2 4-1 0 0,0 10 36 0 0,-1-1 1 0 0,-8 25-1 0 0,9-33-66 0 0,-5 15-41 0 0,-13 53 13 0 0,16-25-1110 0 0,4-50 1004 0 0,0 0 0 0 0,0 1 0 0 0,0-1 0 0 0,0 0 0 0 0,0 1 0 0 0,0-1 0 0 0,0 0 0 0 0,0 1 0 0 0,0-1 0 0 0,0 1 0 0 0,0-1 0 0 0,0 0 0 0 0,0 1 0 0 0,0-1 0 0 0,0 0 0 0 0,0 1 0 0 0,1-1 0 0 0,-1 0 0 0 0,0 1 0 0 0,0-1 0 0 0,0 0 0 0 0,1 0 0 0 0,-1 1 0 0 0,0-1 0 0 0,0 0 0 0 0,1 1 0 0 0,-1-1 0 0 0,0 0 0 0 0,0 0 0 0 0,1 0 0 0 0,-1 1 0 0 0,0-1 0 0 0,1 0 0 0 0,-1 0 0 0 0,0 0 0 0 0,1 0 0 0 0,-1 0 0 0 0,1 0 0 0 0,-1 0 0 0 0,0 1 0 0 0,1-1 0 0 0,14-11-4684 0 0,10-22-1933 0 0,-14 12 4346 0 0,0-2-1442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24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7378 0 0,'1'6'9686'0'0,"-1"8"-4729"0"0,-1 25-3028 0 0,1-32-1958 0 0,-5 31 694 0 0,2 48 0 0 0,10-23-2328 0 0,-5-56 618 0 0,0 0 1 0 0,1 1-1 0 0,-1-1 1 0 0,2 0-1 0 0,6 11 1 0 0,-9-16 486 0 0,6 8-2120 0 0,0-7-2468 0 0</inkml:trace>
  <inkml:trace contextRef="#ctx0" brushRef="#br0" timeOffset="1">315 266 6137 0 0,'-11'-14'15420'0'0,"11"16"-14620"0"0,0-4-240 0 0,2 2-696 0 0,-1-1-328 0 0,2 1-664 0 0,1 0-1265 0 0,6-6-5489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47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10 5801 0 0,'-1'-1'285'0'0,"0"0"-1"0"0,0 0 1 0 0,0 0 0 0 0,0 1-1 0 0,0-1 1 0 0,0 0-1 0 0,0 1 1 0 0,0-1-1 0 0,0 1 1 0 0,-1-1-1 0 0,1 1 1 0 0,0-1 0 0 0,0 1-1 0 0,0 0 1 0 0,-1 0-1 0 0,1 0 1 0 0,0 0-1 0 0,-1 0 1 0 0,1 0 0 0 0,0 0-1 0 0,0 0 1 0 0,-1 0-1 0 0,1 0 1 0 0,0 1-1 0 0,0-1 1 0 0,0 1 0 0 0,-1-1-1 0 0,1 1 1 0 0,0-1-1 0 0,0 1 1 0 0,0 0-1 0 0,-2 1 1 0 0,0 2 747 0 0,-1 0 1 0 0,1 0-1 0 0,0 1 1 0 0,0 0-1 0 0,0-1 1 0 0,-3 9-1 0 0,1 0-561 0 0,-1 1-1 0 0,2-1 0 0 0,0 1 0 0 0,0 0 0 0 0,2 0 1 0 0,-2 21-1 0 0,3-29-444 0 0,0-1 1 0 0,1 1-1 0 0,0 0 1 0 0,1 0 0 0 0,-1 0-1 0 0,1 0 1 0 0,0 0-1 0 0,1 0 1 0 0,-1-1-1 0 0,1 1 1 0 0,0 0-1 0 0,1-1 1 0 0,-1 0-1 0 0,1 1 1 0 0,0-1-1 0 0,0 0 1 0 0,1 0-1 0 0,4 4 1 0 0,-5-7-30 0 0,-1 0 1 0 0,1 0-1 0 0,0 0 0 0 0,0 0 1 0 0,1-1-1 0 0,-1 1 0 0 0,0-1 1 0 0,0 0-1 0 0,1 0 1 0 0,-1 0-1 0 0,1 0 0 0 0,-1-1 1 0 0,1 1-1 0 0,-1-1 0 0 0,1 0 1 0 0,-1 0-1 0 0,5-1 0 0 0,7-1-1088 0 0,-1 0 0 0 0,26-9-1 0 0,-21 5-1062 0 0,-4 2-1464 0 0,-22 6-278 0 0,-12 4 1646 0 0,2 1 3568 0 0,7-1-380 0 0,-1 1-1 0 0,1 1 0 0 0,0-1 1 0 0,1 2-1 0 0,0-1 0 0 0,0 1 1 0 0,-12 18-1 0 0,17-21-584 0 0,0-1 0 0 0,0 1 0 0 0,1 0 0 0 0,0 1 0 0 0,0-1 0 0 0,1 0-1 0 0,0 1 1 0 0,0 0 0 0 0,0-1 0 0 0,1 1 0 0 0,0 0 0 0 0,0 0 0 0 0,1 0 0 0 0,0 0 0 0 0,1 10 0 0 0,0-14-325 0 0,0 0 0 0 0,0 0 1 0 0,0 0-1 0 0,0 0 1 0 0,1 0-1 0 0,-1 0 0 0 0,1-1 1 0 0,0 1-1 0 0,0 0 0 0 0,0-1 1 0 0,0 0-1 0 0,1 1 0 0 0,-1-1 1 0 0,0 0-1 0 0,1 0 0 0 0,0-1 1 0 0,-1 1-1 0 0,1 0 1 0 0,0-1-1 0 0,0 1 0 0 0,0-1 1 0 0,0 0-1 0 0,0 0 0 0 0,0 0 1 0 0,5 0-1 0 0,10 3-66 0 0,0-2 1 0 0,-1 0-1 0 0,23 0 1 0 0,-37-2 26 0 0,29 1-684 0 0,69-1-1311 0 0,-52-8-2374 0 0,-42 6 2558 0 0,0-1 1 0 0,0 1-1 0 0,0-1 1 0 0,9-6-1 0 0,0-1-4315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25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5977 0 0,'-3'8'5044'0'0,"13"-6"-2459"0"0,21-7-931 0 0,-23 3-811 0 0,17 0-45 0 0,1 2 0 0 0,-1 0 0 0 0,0 1 0 0 0,29 6-1 0 0,98 26 554 0 0,-112-22-1401 0 0,0-1 0 0 0,1-3-1 0 0,-1-1 1 0 0,2-2 0 0 0,42-1 0 0 0,-76-4-629 0 0,0 0 1 0 0,-1 0-1 0 0,1 0 1 0 0,8-4-1 0 0,-11 3-324 0 0,-1 1 1 0 0,0-1-1 0 0,0 0 0 0 0,0-1 0 0 0,0 1 1 0 0,0-1-1 0 0,-1 1 0 0 0,5-6 1 0 0,4-4-4442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26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9074 0 0,'0'12'7562'0'0,"9"0"-4132"0"0,21 7-2549 0 0,-17-12-10 0 0,12 9-527 0 0,39 18 0 0 0,-5-2 76 0 0,-57-31-363 0 0,-1 0-1 0 0,1 0 1 0 0,-1 0 0 0 0,0 0-1 0 0,1 0 1 0 0,-1 0 0 0 0,0 0-1 0 0,0 0 1 0 0,0 1-1 0 0,0-1 1 0 0,0 1 0 0 0,0-1-1 0 0,0 1 1 0 0,0-1-1 0 0,-1 1 1 0 0,1-1 0 0 0,0 1-1 0 0,-1 0 1 0 0,1-1-1 0 0,-1 1 1 0 0,0 0 0 0 0,0-1-1 0 0,0 1 1 0 0,0 0 0 0 0,0-1-1 0 0,0 1 1 0 0,0 0-1 0 0,0 0 1 0 0,0-1 0 0 0,-1 1-1 0 0,1 0 1 0 0,-1-1-1 0 0,0 1 1 0 0,1-1 0 0 0,-1 1-1 0 0,-2 2 1 0 0,-3 7 76 0 0,0-1 0 0 0,-1-1 0 0 0,0 1 0 0 0,-12 10 0 0 0,11-11-124 0 0,-23 26 69 0 0,7-10-263 0 0,1 1 1 0 0,2 2-1 0 0,-23 36 1 0 0,35-35-2394 0 0,11-17-1880 0 0,0-10 3358 0 0,-2-2 734 0 0,1 0-1 0 0,-1 1 0 0 0,1-1 1 0 0,-1 0-1 0 0,1 0 0 0 0,-1 1 1 0 0,1-1-1 0 0,-1 0 0 0 0,1 0 1 0 0,-1 0-1 0 0,1 0 0 0 0,0 0 1 0 0,-1 0-1 0 0,1 0 0 0 0,-1 0 1 0 0,1 0-1 0 0,-1 0 0 0 0,1 0 1 0 0,0 0-1 0 0,0 0 0 0 0,9-2-5535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26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60 7154 0 0,'-2'-3'381'0'0,"-6"-7"1418"0"0,0 1 1 0 0,-1 0 0 0 0,-11-10 0 0 0,19 18-1461 0 0,0 0 1 0 0,-1 0-1 0 0,1 0 1 0 0,-1 0 0 0 0,1 0-1 0 0,-1 1 1 0 0,0-1-1 0 0,1 0 1 0 0,-1 1-1 0 0,0-1 1 0 0,1 1 0 0 0,-1 0-1 0 0,-3-1 1 0 0,4 1-189 0 0,0 0 0 0 0,0 1 0 0 0,0-1 0 0 0,0 0 0 0 0,1 1 0 0 0,-1-1 0 0 0,0 1 0 0 0,0-1 0 0 0,0 1 0 0 0,1-1 0 0 0,-1 1 0 0 0,0 0 0 0 0,1-1 0 0 0,-1 1 0 0 0,0 0 0 0 0,1 0 0 0 0,-1-1 0 0 0,1 1 0 0 0,-1 0 0 0 0,1 0 0 0 0,0 0 0 0 0,-1 0 0 0 0,1-1-1 0 0,0 1 1 0 0,-1 0 0 0 0,1 0 0 0 0,0 0 0 0 0,0 1 0 0 0,-1 6-45 0 0,0-1 0 0 0,0 1 0 0 0,1 0 0 0 0,0 0 0 0 0,0 0 0 0 0,1-1 0 0 0,0 1 0 0 0,4 12 0 0 0,21 62 149 0 0,-22-73-210 0 0,10 30-21 0 0,2-1 0 0 0,2-1 0 0 0,1-1 0 0 0,44 60 0 0 0,-59-90-21 0 0,1 0 1 0 0,-1-1-1 0 0,1 0 0 0 0,1 0 0 0 0,-1 0 1 0 0,1-1-1 0 0,0 1 0 0 0,0-1 0 0 0,0-1 1 0 0,7 4-1 0 0,-10-6 0 0 0,-1 0-1 0 0,1-1 1 0 0,0 1 0 0 0,-1 0 0 0 0,1-1 0 0 0,0 0 0 0 0,0 0 0 0 0,0 1 0 0 0,-1-2-1 0 0,1 1 1 0 0,0 0 0 0 0,0-1 0 0 0,-1 1 0 0 0,1-1 0 0 0,0 0 0 0 0,-1 0-1 0 0,1 0 1 0 0,0 0 0 0 0,-1 0 0 0 0,1 0 0 0 0,-1-1 0 0 0,0 1 0 0 0,0-1-1 0 0,1 0 1 0 0,-1 0 0 0 0,0 0 0 0 0,0 0 0 0 0,1-2 0 0 0,7-8 8 0 0,-1 0 1 0 0,-1-1 0 0 0,0 0 0 0 0,-1 0-1 0 0,-1-1 1 0 0,10-27 0 0 0,-9 19-6 0 0,-2 1-1 0 0,0-1 1 0 0,-1 0 0 0 0,1-24-1 0 0,-5 39-81 0 0,0 0-1 0 0,0 1 1 0 0,0-1-1 0 0,-1 1 0 0 0,0-1 1 0 0,0 1-1 0 0,-1-1 1 0 0,0 1-1 0 0,0-1 0 0 0,0 1 1 0 0,-1 0-1 0 0,0 0 1 0 0,0 0-1 0 0,-5-5 0 0 0,5 7-196 0 0,0 1 0 0 0,0 0-1 0 0,0 0 1 0 0,0 0-1 0 0,-1 1 1 0 0,1-1-1 0 0,-1 1 1 0 0,0-1 0 0 0,0 1-1 0 0,0 1 1 0 0,0-1-1 0 0,0 0 1 0 0,0 1 0 0 0,0 0-1 0 0,-1 0 1 0 0,1 0-1 0 0,0 1 1 0 0,-1-1 0 0 0,1 1-1 0 0,-1 0 1 0 0,1 0-1 0 0,-5 1 1 0 0,-8 2-1116 0 0,1 1 0 0 0,-1 0 1 0 0,1 1-1 0 0,0 0 0 0 0,1 2 0 0 0,-1 0 1 0 0,1 1-1 0 0,-21 14 0 0 0,8 0-1799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26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3945 0 0,'-1'7'75'0'0,"0"3"393"0"0,0-1-1 0 0,1 1 1 0 0,0 0-1 0 0,1 0 1 0 0,3 18-1 0 0,-3-25-137 0 0,1 0 0 0 0,-1 0 0 0 0,0 0 0 0 0,1 0 0 0 0,-1-1 0 0 0,1 1 0 0 0,0 0 0 0 0,0-1 0 0 0,0 1 0 0 0,0-1 0 0 0,1 0 0 0 0,-1 0-1 0 0,0 0 1 0 0,1 0 0 0 0,0 0 0 0 0,-1 0 0 0 0,1 0 0 0 0,0-1 0 0 0,0 0 0 0 0,0 1 0 0 0,0-1 0 0 0,5 1 0 0 0,15 4 892 0 0,0-1 1 0 0,0-2-1 0 0,37 3 1 0 0,71-7-996 0 0,-49-1-2957 0 0,-72 4-1229 0 0,-16 3 453 0 0,-16 4-550 0 0,21-9 3966 0 0,-15 8-3084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27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6065 0 0,'-11'2'1569'0'0,"8"-2"-940"0"0,0 1 0 0 0,0-1-1 0 0,1 1 1 0 0,-1 0 0 0 0,0-1 0 0 0,0 1 0 0 0,0 1 0 0 0,1-1-1 0 0,-1 0 1 0 0,1 0 0 0 0,-1 1 0 0 0,-2 2 0 0 0,4-4-547 0 0,1 1 0 0 0,0-1 0 0 0,0 0 1 0 0,0 0-1 0 0,0 0 0 0 0,0 1 0 0 0,0-1 1 0 0,0 0-1 0 0,0 0 0 0 0,-1 1 0 0 0,1-1 1 0 0,0 0-1 0 0,0 0 0 0 0,0 1 0 0 0,0-1 1 0 0,0 0-1 0 0,0 1 0 0 0,0-1 0 0 0,1 0 1 0 0,-1 0-1 0 0,0 1 0 0 0,0-1 0 0 0,0 0 1 0 0,0 0-1 0 0,0 1 0 0 0,0-1 0 0 0,0 0 1 0 0,0 0-1 0 0,1 0 0 0 0,-1 1 0 0 0,0-1 1 0 0,0 0-1 0 0,0 0 0 0 0,1 0 0 0 0,-1 1 1 0 0,0-1-1 0 0,1 0 0 0 0,13 7 1480 0 0,16-1-67 0 0,-29-5-1375 0 0,32 2 559 0 0,0-2-1 0 0,1 0 0 0 0,-1-2 0 0 0,56-10 0 0 0,38-1-374 0 0,-81 8 28 0 0,-46 4-330 0 0,1 0 0 0 0,-1 0 0 0 0,0 1-1 0 0,0-1 1 0 0,0 0 0 0 0,0 0 0 0 0,0 0 0 0 0,0 0 0 0 0,0 0 0 0 0,1 0-1 0 0,-1 0 1 0 0,0 0 0 0 0,0 0 0 0 0,0 0 0 0 0,0 0 0 0 0,0 0 0 0 0,0 0-1 0 0,1 0 1 0 0,-1 0 0 0 0,0 0 0 0 0,0 0 0 0 0,0 0 0 0 0,0 0-1 0 0,0 0 1 0 0,0 0 0 0 0,1 0 0 0 0,-1 0 0 0 0,0 0 0 0 0,0 0 0 0 0,0 0-1 0 0,0 0 1 0 0,0 0 0 0 0,0 0 0 0 0,0-1 0 0 0,1 1 0 0 0,-1 0-1 0 0,0 0 1 0 0,0 0 0 0 0,0 0 0 0 0,0 0 0 0 0,0 0 0 0 0,0 0 0 0 0,0 0-1 0 0,0-1 1 0 0,0 1 0 0 0,0 0 0 0 0,0 0 0 0 0,0 0 0 0 0,0 0-1 0 0,0 0 1 0 0,0 0 0 0 0,0-1 0 0 0,0 1 0 0 0,0 0 0 0 0,0 0 0 0 0,0 0-1 0 0,0 0 1 0 0,0 0 0 0 0,0 0 0 0 0,0-1 0 0 0,0 1 0 0 0,0 0-1 0 0,0 0 1 0 0,0 0 0 0 0,0 0 0 0 0,0 0 0 0 0,0 0 0 0 0,0-1 0 0 0,-25-4-274 0 0,22 5 248 0 0,1 0 0 0 0,-1 0 0 0 0,0 0 0 0 0,1 0 0 0 0,-1 0 0 0 0,0 0 0 0 0,1 1 0 0 0,-1-1 0 0 0,0 1 0 0 0,1 0 0 0 0,-1-1 0 0 0,1 1 0 0 0,-1 0 0 0 0,1 1 0 0 0,0-1 0 0 0,-1 0 0 0 0,1 1 0 0 0,0-1 0 0 0,0 1 0 0 0,-3 3 0 0 0,2-1 9 0 0,0 0 0 0 0,0 1 0 0 0,0-1 0 0 0,1 0-1 0 0,-1 1 1 0 0,1 0 0 0 0,0-1 0 0 0,1 1 0 0 0,-1 0 0 0 0,0 8 0 0 0,0-3-84 0 0,1 0-1 0 0,0 0 1 0 0,0 1 0 0 0,1-1 0 0 0,1 0-1 0 0,0 1 1 0 0,0-1 0 0 0,1 0-1 0 0,0 0 1 0 0,6 16 0 0 0,-6-21-364 0 0,1-1 1 0 0,-1 1 0 0 0,1-1-1 0 0,0 0 1 0 0,0 0-1 0 0,0 0 1 0 0,1 0-1 0 0,-1-1 1 0 0,6 5 0 0 0,-6-6-217 0 0,-1 0 1 0 0,1-1-1 0 0,0 1 1 0 0,0-1-1 0 0,0 1 1 0 0,0-1 0 0 0,0 0-1 0 0,0 0 1 0 0,0 0-1 0 0,1-1 1 0 0,-1 1-1 0 0,0-1 1 0 0,0 0-1 0 0,0 0 1 0 0,6 0 0 0 0,11-3-4762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27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58 9018 0 0,'-3'-1'522'0'0,"0"0"0"0"0,0 1-1 0 0,0-1 1 0 0,0 1 0 0 0,-1 0 0 0 0,1-1 0 0 0,0 2 0 0 0,0-1-1 0 0,0 0 1 0 0,0 0 0 0 0,0 1 0 0 0,-1 0 0 0 0,1 0 0 0 0,0 0-1 0 0,0 0 1 0 0,0 0 0 0 0,1 0 0 0 0,-1 1 0 0 0,0-1-1 0 0,0 1 1 0 0,1 0 0 0 0,-5 4 0 0 0,4-2-389 0 0,1-1-1 0 0,-1 1 1 0 0,1 0-1 0 0,0 0 1 0 0,0 0-1 0 0,0 1 1 0 0,0-1-1 0 0,1 1 1 0 0,0-1 0 0 0,0 1-1 0 0,0-1 1 0 0,0 1-1 0 0,1-1 1 0 0,-1 1-1 0 0,2 4 1 0 0,1 26-131 0 0,2-1 0 0 0,1 0-1 0 0,2 0 1 0 0,2 0 0 0 0,15 40 0 0 0,-4-12-386 0 0,-27-155-298 0 0,-2 6 670 0 0,2 28 74 0 0,1-68 0 0 0,6 123-17 0 0,0-1 0 0 0,0 1-1 0 0,1-1 1 0 0,0 1 0 0 0,0-1 0 0 0,0 1 0 0 0,0-1 0 0 0,1 1-1 0 0,-1 0 1 0 0,1 0 0 0 0,0-1 0 0 0,0 1 0 0 0,1 1-1 0 0,5-8 1 0 0,-6 9-21 0 0,0 0 0 0 0,0 0 0 0 0,1 1 1 0 0,-1-1-1 0 0,1 1 0 0 0,-1 0 0 0 0,1 0 0 0 0,-1 0 0 0 0,1 0 0 0 0,0 0 0 0 0,0 0 0 0 0,-1 1 1 0 0,1-1-1 0 0,0 1 0 0 0,0 0 0 0 0,0 0 0 0 0,-1 0 0 0 0,1 0 0 0 0,0 0 0 0 0,0 1 0 0 0,0-1 1 0 0,-1 1-1 0 0,1 0 0 0 0,0-1 0 0 0,3 3 0 0 0,4 1 0 0 0,1 1-1 0 0,-1 0 0 0 0,0 1 1 0 0,0 0-1 0 0,-1 0 1 0 0,0 1-1 0 0,11 11 1 0 0,-14-13 6 0 0,-1 0-1 0 0,1 0 1 0 0,-2 1 0 0 0,1 0 0 0 0,-1 0-1 0 0,1 1 1 0 0,-2-1 0 0 0,1 1 0 0 0,-1 0 0 0 0,0 0-1 0 0,0 0 1 0 0,1 8 0 0 0,-4-10-18 0 0,1-1-1 0 0,-2 1 1 0 0,1-1 0 0 0,-1 1-1 0 0,1-1 1 0 0,-1 0 0 0 0,0 1-1 0 0,-1-1 1 0 0,1 0 0 0 0,-1 0 0 0 0,0 0-1 0 0,0 0 1 0 0,0 0 0 0 0,0 0-1 0 0,-1 0 1 0 0,0-1 0 0 0,1 1 0 0 0,-1-1-1 0 0,-1 0 1 0 0,1 0 0 0 0,0 0-1 0 0,-5 3 1 0 0,-5 4-343 0 0,-1 0 1 0 0,-1-1-1 0 0,1 0 0 0 0,-24 9 1 0 0,-4-3-410 0 0,28-10 438 0 0,1 0-1 0 0,-1 0 1 0 0,-20 13 0 0 0,33-18 313 0 0,1 0 0 0 0,0 0 0 0 0,0 0 1 0 0,-1 1-1 0 0,1-1 0 0 0,0 0 0 0 0,0 0 0 0 0,0 0 0 0 0,-1 0 0 0 0,1 0 0 0 0,0 1 1 0 0,0-1-1 0 0,0 0 0 0 0,0 0 0 0 0,-1 0 0 0 0,1 1 0 0 0,0-1 0 0 0,0 0 1 0 0,0 0-1 0 0,0 0 0 0 0,0 1 0 0 0,0-1 0 0 0,0 0 0 0 0,-1 0 0 0 0,1 1 0 0 0,0-1 1 0 0,0 0-1 0 0,0 0 0 0 0,0 1 0 0 0,0-1 0 0 0,0 0 0 0 0,0 0 0 0 0,0 1 0 0 0,1-1 1 0 0,-1 0-1 0 0,0 1 0 0 0,9 5 465 0 0,21 1 285 0 0,-27-7-692 0 0,138 17 911 0 0,-17-3-4041 0 0,-124-13 2909 0 0,0-1-1 0 0,0 0 1 0 0,1 1-1 0 0,-1-1 1 0 0,0 1-1 0 0,0-1 0 0 0,0 1 1 0 0,0-1-1 0 0,0 0 1 0 0,0 1-1 0 0,0-1 1 0 0,-1 1-1 0 0,1-1 1 0 0,0 1-1 0 0,0-1 1 0 0,0 0-1 0 0,0 1 0 0 0,0-1 1 0 0,-1 1-1 0 0,1-1 1 0 0,0 0-1 0 0,0 1 1 0 0,-1-1-1 0 0,1 0 1 0 0,0 1-1 0 0,0-1 0 0 0,-1 0 1 0 0,1 0-1 0 0,0 1 1 0 0,-1-1-1 0 0,1 0 1 0 0,0 0-1 0 0,-1 1 1 0 0,-18 19 384 0 0,11-12 27 0 0,4-1 451 0 0,-1 1 0 0 0,1 0 0 0 0,0 0 0 0 0,1 0 0 0 0,0 0 1 0 0,0 1-1 0 0,1-1 0 0 0,-3 17 0 0 0,-11 36 609 0 0,14-57-1323 0 0,0 0 0 0 0,0 0 0 0 0,0 0 0 0 0,0-1-1 0 0,-1 1 1 0 0,0 0 0 0 0,0-1 0 0 0,1 0 0 0 0,-2 0-1 0 0,1 0 1 0 0,-7 5 0 0 0,10-7-7 0 0,0-1 0 0 0,-1 1 0 0 0,1-1 0 0 0,-1 0 0 0 0,1 1 0 0 0,0-1 0 0 0,-1 1 0 0 0,1-1 0 0 0,-1 0 0 0 0,1 1 0 0 0,-1-1 0 0 0,1 0 0 0 0,-1 0 0 0 0,1 0 0 0 0,-1 1 1 0 0,0-1-1 0 0,1 0 0 0 0,-1 0 0 0 0,1 0 0 0 0,-1 0 0 0 0,1 0 0 0 0,-1 0 0 0 0,0 0 0 0 0,1 0 0 0 0,-1 0 0 0 0,1 0 0 0 0,-1 0 0 0 0,1 0 0 0 0,-1 0 0 0 0,0-1 0 0 0,1 1 0 0 0,-1 0 0 0 0,1 0 0 0 0,-1-1 0 0 0,1 1 0 0 0,-1 0 0 0 0,1-1 0 0 0,-1 1 0 0 0,1 0 0 0 0,0-1 0 0 0,-1 1 0 0 0,1-1 0 0 0,-1 1 0 0 0,1-1 0 0 0,0 0 4 0 0,0 0 0 0 0,0 0 0 0 0,0 0 0 0 0,1 1 0 0 0,-1-1 0 0 0,0 0 0 0 0,1 0 0 0 0,-1 1 0 0 0,0-1 0 0 0,1 0 0 0 0,-1 0 0 0 0,1 1 0 0 0,-1-1 0 0 0,1 1 0 0 0,0-1 0 0 0,-1 0-1 0 0,1 1 1 0 0,0-1 0 0 0,-1 1 0 0 0,1-1 0 0 0,0 1 0 0 0,-1 0 0 0 0,1-1 0 0 0,0 1 0 0 0,0 0 0 0 0,0-1 0 0 0,-1 1 0 0 0,1 0 0 0 0,0 0 0 0 0,0 0 0 0 0,0 0 0 0 0,0 0 0 0 0,1 0 0 0 0,62-4-405 0 0,-14 2-3418 0 0,1-8-5510 0 0,-31 2 3587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28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82 221 5593 0 0,'-13'-43'4381'0'0,"13"41"-3971"0"0,-1 0 0 0 0,1 0-1 0 0,-1 0 1 0 0,0 0 0 0 0,0 0 0 0 0,0 0 0 0 0,0 1 0 0 0,0-1 0 0 0,0 0 0 0 0,0 1 0 0 0,-1-1 0 0 0,1 1 0 0 0,-1-1 0 0 0,1 1 0 0 0,-1 0 0 0 0,1-1 0 0 0,-1 1 0 0 0,-3-2-1 0 0,5 4-262 0 0,-1-1-1 0 0,0 0 0 0 0,0 0 0 0 0,1 0 0 0 0,-1 1 0 0 0,0-1 0 0 0,1 0 0 0 0,-1 0 0 0 0,0 1 0 0 0,1-1 0 0 0,-1 1 0 0 0,0-1 0 0 0,1 1 0 0 0,-1-1 1 0 0,1 1-1 0 0,-1-1 0 0 0,1 1 0 0 0,-1-1 0 0 0,1 1 0 0 0,0 0 0 0 0,-1-1 0 0 0,1 1 0 0 0,0 0 0 0 0,-1 1 0 0 0,-8 20 737 0 0,8-19-569 0 0,-4 12-30 0 0,1-1 0 0 0,1 1-1 0 0,0 0 1 0 0,1 0-1 0 0,0 29 1 0 0,2-35-263 0 0,0 0 0 0 0,1 0-1 0 0,0-1 1 0 0,0 1 0 0 0,1 0 0 0 0,0 0 0 0 0,1-1-1 0 0,0 0 1 0 0,0 1 0 0 0,1-1 0 0 0,7 11 0 0 0,-10-17-31 0 0,-1-1 1 0 0,2 1-1 0 0,-1 0 1 0 0,0-1-1 0 0,0 1 1 0 0,0-1-1 0 0,1 0 1 0 0,-1 1-1 0 0,1-1 1 0 0,-1 0-1 0 0,1 0 1 0 0,-1 0-1 0 0,1 0 1 0 0,0 0-1 0 0,0 0 1 0 0,-1 0 0 0 0,1-1-1 0 0,0 1 1 0 0,0 0-1 0 0,0-1 1 0 0,0 0-1 0 0,0 1 1 0 0,0-1-1 0 0,-1 0 1 0 0,1 0-1 0 0,0 0 1 0 0,0 0-1 0 0,0-1 1 0 0,0 1-1 0 0,0 0 1 0 0,0-1-1 0 0,0 0 1 0 0,0 1-1 0 0,-1-1 1 0 0,1 0 0 0 0,0 0-1 0 0,-1 0 1 0 0,1 0-1 0 0,0 0 1 0 0,-1 0-1 0 0,1 0 1 0 0,-1 0-1 0 0,1-1 1 0 0,0-1-1 0 0,5-4-179 0 0,-1 0-1 0 0,0 0 1 0 0,-1 0-1 0 0,0-1 0 0 0,0 0 1 0 0,-1 0-1 0 0,1 0 1 0 0,2-10-1 0 0,-4 10 146 0 0,-1-1-1 0 0,0 1 1 0 0,0-1-1 0 0,-1 1 0 0 0,0-1 1 0 0,0 0-1 0 0,-1 0 1 0 0,0 0-1 0 0,-1 1 1 0 0,-1-10-1 0 0,-3-2 67 0 0,0 1 1 0 0,-1-1-1 0 0,-11-21 0 0 0,17 41-15 0 0,0 0 1 0 0,0-1 0 0 0,0 1 0 0 0,-1 0 0 0 0,1 0-1 0 0,0 0 1 0 0,0-1 0 0 0,0 1 0 0 0,0 0 0 0 0,0 0-1 0 0,-1-1 1 0 0,1 1 0 0 0,0 0 0 0 0,0-1-1 0 0,0 1 1 0 0,0 0 0 0 0,0 0 0 0 0,0-1 0 0 0,0 1-1 0 0,0 0 1 0 0,0-1 0 0 0,0 1 0 0 0,0 0 0 0 0,0 0-1 0 0,0-1 1 0 0,0 1 0 0 0,0 0 0 0 0,0-1-1 0 0,0 1 1 0 0,1 0 0 0 0,-1 0 0 0 0,0-1 0 0 0,0 1-1 0 0,0 0 1 0 0,0 0 0 0 0,0-1 0 0 0,1 1-1 0 0,-1 0 1 0 0,0 0 0 0 0,0 0 0 0 0,1-1 0 0 0,-1 1-1 0 0,0 0 1 0 0,0 0 0 0 0,1 0 0 0 0,-1 0 0 0 0,0 0-1 0 0,0 0 1 0 0,1-1 0 0 0,-1 1 0 0 0,0 0-1 0 0,0 0 1 0 0,1 0 0 0 0,-1 0 0 0 0,0 0 0 0 0,1 0-1 0 0,-1 0 1 0 0,0 0 0 0 0,0 0 0 0 0,1 0-1 0 0,-1 0 1 0 0,0 0 0 0 0,1 1 0 0 0,29 8 426 0 0,4 2-207 0 0,-27-11-207 0 0,1-1 0 0 0,-1 0 0 0 0,0 0 0 0 0,0-1 0 0 0,0 0 0 0 0,0 0 0 0 0,0-1 0 0 0,0 1 0 0 0,0-2 0 0 0,-1 1 0 0 0,1-1 0 0 0,-1 0 0 0 0,0 0 0 0 0,0 0 0 0 0,-1-1 0 0 0,8-7 0 0 0,-41 39 428 0 0,20-14-527 0 0,1 0 0 0 0,1 0 0 0 0,0 1 0 0 0,1-1 1 0 0,0 1-1 0 0,1 1 0 0 0,1-1 0 0 0,0 1 0 0 0,1-1 0 0 0,0 1 0 0 0,2 0 1 0 0,-1 0-1 0 0,2 0 0 0 0,0-1 0 0 0,6 30 0 0 0,-7-43-64 0 0,0 0 1 0 0,0 1-1 0 0,1-1 0 0 0,-1 0 1 0 0,1 1-1 0 0,-1-1 0 0 0,1 0 1 0 0,-1 1-1 0 0,1-1 0 0 0,0 0 1 0 0,-1 0-1 0 0,1 0 0 0 0,0 0 1 0 0,0 0-1 0 0,0 0 0 0 0,0 0 0 0 0,0 0 1 0 0,0 0-1 0 0,2 1 0 0 0,-2-2-76 0 0,-1 0-1 0 0,1 0 0 0 0,0 0 0 0 0,0 0 1 0 0,0 0-1 0 0,0 0 0 0 0,-1 0 0 0 0,1 0 1 0 0,0-1-1 0 0,0 1 0 0 0,0 0 0 0 0,-1 0 0 0 0,1-1 1 0 0,0 1-1 0 0,0-1 0 0 0,-1 1 0 0 0,1-1 1 0 0,0 1-1 0 0,-1-1 0 0 0,1 1 0 0 0,0-1 1 0 0,-1 1-1 0 0,1-2 0 0 0,5-6-1571 0 0,0 0 1 0 0,0 0-1 0 0,9-18 0 0 0,-13 20 2090 0 0,37-67-1106 0 0,51-137 1 0 0,-81 168 3378 0 0,-6 29 1440 0 0,-16 110 6203 0 0,10-40-10004 0 0,3 0-1 0 0,8 69 1 0 0,-8-125-264 0 0,12 69-1359 0 0,1-35-1459 0 0,-11-33 2216 0 0,-1 0 0 0 0,0 1 1 0 0,1-1-1 0 0,-1 0 0 0 0,1-1 0 0 0,0 1 0 0 0,0 0 1 0 0,0 0-1 0 0,0-1 0 0 0,3 3 0 0 0,-5-4 503 0 0,0 0 0 0 0,1 0 0 0 0,-1 1 0 0 0,0-1 0 0 0,1 0 0 0 0,-1 0 1 0 0,0 0-1 0 0,1 0 0 0 0,-1 0 0 0 0,1 0 0 0 0,-1 0 0 0 0,0 0 0 0 0,1 0 0 0 0,-1 0 0 0 0,0 0 0 0 0,1 0 0 0 0,-1 0 0 0 0,0 0 0 0 0,1 0 0 0 0,-1 0 0 0 0,0 0 0 0 0,1-1 0 0 0,-1 1 0 0 0,0 0 0 0 0,1 0 0 0 0,-1 0 0 0 0,0-1 0 0 0,1 1 0 0 0,-1 0 0 0 0,0 0 1 0 0,0-1-1 0 0,1 1 0 0 0,-1 0 0 0 0,0 0 0 0 0,1-1 0 0 0,5-8-3882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29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7642 0 0,'-8'4'9556'0'0,"11"2"-4714"0"0,23 7-3242 0 0,-3-2-868 0 0,-13-2-649 0 0,0 2-1 0 0,0-1 1 0 0,-1 1 0 0 0,0 0 0 0 0,-1 1-1 0 0,0 0 1 0 0,-1 0 0 0 0,0 1 0 0 0,-1 0-1 0 0,-1 0 1 0 0,7 22 0 0 0,-8-20-394 0 0,0 0 1 0 0,-1 0-1 0 0,-1 1 1 0 0,-1 0 0 0 0,0-1-1 0 0,-1 18 1 0 0,0-20-255 0 0,-1 0 0 0 0,-1 0 1 0 0,0-1-1 0 0,-1 1 0 0 0,0 0 1 0 0,-1-1-1 0 0,0 0 0 0 0,-1 0 1 0 0,-10 19-1 0 0,5-24 598 0 0,7-15 1002 0 0,7-18 1283 0 0,-2 23-2183 0 0,0 0 0 0 0,0 0-1 0 0,0 1 1 0 0,0-1 0 0 0,0 1 0 0 0,1-1 0 0 0,-1 1-1 0 0,1 0 1 0 0,-1 0 0 0 0,1 0 0 0 0,0 0 0 0 0,0 0-1 0 0,0 1 1 0 0,0-1 0 0 0,0 1 0 0 0,0 0-1 0 0,0 0 1 0 0,6-2 0 0 0,3 2-33 0 0,1-1 0 0 0,0 2 0 0 0,23 0 0 0 0,-27 1-176 0 0,0 0-1 0 0,1-1 0 0 0,-1 0 1 0 0,1-1-1 0 0,-1 0 1 0 0,0-1-1 0 0,16-4 1 0 0,-21 4-275 0 0,0 0 0 0 0,0 0 1 0 0,0 0-1 0 0,-1-1 0 0 0,1 1 1 0 0,-1-1-1 0 0,1 0 0 0 0,-1 0 1 0 0,0 0-1 0 0,0 0 0 0 0,-1-1 1 0 0,1 1-1 0 0,-1-1 1 0 0,1 0-1 0 0,-1 0 0 0 0,0 1 1 0 0,-1-1-1 0 0,1-1 0 0 0,-1 1 1 0 0,1 0-1 0 0,-1 0 0 0 0,0-6 1 0 0,1 0-724 0 0,-2 1 0 0 0,1-1 1 0 0,-1 0-1 0 0,-2-16 1 0 0,-6-17 363 0 0,-8-10 923 0 0,1 21 3135 0 0,15 32-3235 0 0,0 1 0 0 0,0-1 0 0 0,0 0 0 0 0,0 0 1 0 0,0 1-1 0 0,0-1 0 0 0,0 0 0 0 0,0 0 0 0 0,0 0 0 0 0,0 1 0 0 0,-1-1 0 0 0,1 0 0 0 0,0 0 0 0 0,0 0 1 0 0,0 1-1 0 0,0-1 0 0 0,0 0 0 0 0,0 0 0 0 0,-1 0 0 0 0,1 0 0 0 0,0 1 0 0 0,0-1 0 0 0,0 0 1 0 0,-1 0-1 0 0,1 0 0 0 0,0 0 0 0 0,0 0 0 0 0,0 0 0 0 0,-1 1 0 0 0,1-1 0 0 0,0 0 0 0 0,0 0 0 0 0,0 0 1 0 0,-1 0-1 0 0,1 0 0 0 0,0 0 0 0 0,0 0 0 0 0,-1 0 0 0 0,1 0 0 0 0,0 0 0 0 0,0 0 0 0 0,-1 0 0 0 0,1 0 1 0 0,0 0-1 0 0,0-1 0 0 0,0 1 0 0 0,-1 0 0 0 0,1 0 0 0 0,0 0 0 0 0,0 0 0 0 0,0 0 0 0 0,-1 0 0 0 0,1 0 1 0 0,0-1-1 0 0,0 1 0 0 0,0 0 0 0 0,0 0 0 0 0,-1 0 0 0 0,1 0 0 0 0,0-1 0 0 0,0 1 0 0 0,0 0 0 0 0,0 0 1 0 0,-4 23 1411 0 0,4-21-1324 0 0,-6 50-84 0 0,2 0 0 0 0,2 1 0 0 0,7 60 0 0 0,2-80-2449 0 0,2-19-1965 0 0,-9-13 4039 0 0,0-1 0 0 0,1 0 0 0 0,-1 0 1 0 0,0 0-1 0 0,1 0 0 0 0,-1 1 0 0 0,0-1 1 0 0,1 0-1 0 0,-1 0 0 0 0,1 0 0 0 0,-1 0 1 0 0,0 0-1 0 0,1 0 0 0 0,-1 0 0 0 0,1 0 1 0 0,-1 0-1 0 0,0 0 0 0 0,1 0 0 0 0,-1-1 1 0 0,1 1-1 0 0,-1 0 0 0 0,0 0 0 0 0,1 0 0 0 0,-1 0 1 0 0,0 0-1 0 0,1-1 0 0 0,-1 1 0 0 0,0 0 1 0 0,1 0-1 0 0,0-2-1023 0 0,5-4-2964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29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8186 0 0,'-1'60'12804'0'0,"-1"10"-7257"0"0,0 213-8027 0 0,2-278 1794 0 0,3 23-2487 0 0,4-13-6919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30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6 9498 0 0,'-18'-4'6780'0'0,"18"3"-6438"0"0,-1 1 0 0 0,1 0 0 0 0,0 0 0 0 0,-1 0 1 0 0,1 0-1 0 0,-1 0 0 0 0,1-1 0 0 0,-1 1 0 0 0,1 0 0 0 0,0 0 0 0 0,-1 0 0 0 0,1 0 0 0 0,-1 0 0 0 0,1 0 0 0 0,-1 1 0 0 0,1-1 1 0 0,-1 0-1 0 0,1 0 0 0 0,0 0 0 0 0,-1 0 0 0 0,1 0 0 0 0,-1 1 0 0 0,0 21 2195 0 0,36 187-1698 0 0,-17-114-848 0 0,17 67-2958 0 0,-17-109-2024 0 0,4-1-4903 0 0,-11-31 4002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47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9714 0 0,'7'1'12337'0'0,"1"2"-8954"0"0,9 3-5949 0 0,-7-6-1363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30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39 6657 0 0,'-5'-28'5692'0'0,"4"17"562"0"0,-2 30-3248 0 0,2-2-2838 0 0,1-1 0 0 0,1 1-1 0 0,1-1 1 0 0,0 0 0 0 0,1 1 0 0 0,0-1 0 0 0,7 16 0 0 0,1-2-165 0 0,1 0-1 0 0,27 48 1 0 0,-37-73 1 0 0,1-1 0 0 0,0 1 0 0 0,0 0 0 0 0,1-1 0 0 0,-1 0 0 0 0,1 0 0 0 0,0 0 0 0 0,0 0 0 0 0,1-1 1 0 0,-1 1-1 0 0,1-1 0 0 0,-1 0 0 0 0,1 0 0 0 0,0-1 0 0 0,0 0 0 0 0,0 0 0 0 0,1 0 0 0 0,-1 0 0 0 0,7 1 0 0 0,-7-3 2 0 0,0 0-1 0 0,0 0 1 0 0,0 0-1 0 0,0-1 1 0 0,0 1-1 0 0,0-1 1 0 0,0 0-1 0 0,0-1 1 0 0,0 1-1 0 0,-1-1 1 0 0,1 0-1 0 0,-1 0 1 0 0,1-1-1 0 0,-1 1 1 0 0,1-1-1 0 0,-1 0 1 0 0,0 0-1 0 0,0 0 1 0 0,-1-1-1 0 0,1 1 1 0 0,3-7-1 0 0,-2 5 21 0 0,-1 0-1 0 0,-1 0 0 0 0,1-1 0 0 0,-1 1 1 0 0,0-1-1 0 0,0 0 0 0 0,-1 0 1 0 0,1 0-1 0 0,-1 0 0 0 0,-1-1 0 0 0,2-9 1 0 0,-2 7-526 0 0,-1 1 0 0 0,0 0 0 0 0,0-1 0 0 0,-1 1 0 0 0,0-1 0 0 0,0 1 0 0 0,-1 0 0 0 0,-3-10 0 0 0,0 6-648 0 0,1 0 1 0 0,-2 1-1 0 0,0 0 1 0 0,0 0 0 0 0,-1 1-1 0 0,0-1 1 0 0,-1 1 0 0 0,0 1-1 0 0,0 0 1 0 0,-1 0-1 0 0,-18-14 1 0 0,3 9-2018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30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5049 0 0,'-3'9'732'0'0,"-15"46"2687"0"0,18-52-3125 0 0,-1 0 1 0 0,0 0 0 0 0,1 0-1 0 0,0-1 1 0 0,0 1 0 0 0,0 0 0 0 0,0 0-1 0 0,0 0 1 0 0,0 0 0 0 0,1 0-1 0 0,-1 0 1 0 0,1 0 0 0 0,0-1 0 0 0,0 1-1 0 0,0 0 1 0 0,2 3 0 0 0,0-3 34 0 0,0-1-1 0 0,-1 0 1 0 0,1 0 0 0 0,0 0 0 0 0,0 0 0 0 0,0-1-1 0 0,0 1 1 0 0,1-1 0 0 0,-1 1 0 0 0,0-1 0 0 0,1 0-1 0 0,-1-1 1 0 0,1 1 0 0 0,-1-1 0 0 0,1 1 0 0 0,4-1 0 0 0,58-2 803 0 0,-55 1-586 0 0,53-6-477 0 0,2-7-3370 0 0,-58 13 2587 0 0,0-2 0 0 0,-1 1-1 0 0,0-1 1 0 0,1 0 0 0 0,-1-1 0 0 0,0 0-1 0 0,0 0 1 0 0,-1 0 0 0 0,1-1 0 0 0,-1 0-1 0 0,0 0 1 0 0,-1 0 0 0 0,1-1 0 0 0,5-7-1 0 0,-12 29 9079 0 0,3 20-5741 0 0,-2-36-2619 0 0,0 10 538 0 0,1-1 0 0 0,0 1 0 0 0,0-1 0 0 0,1 0 1 0 0,0 0-1 0 0,5 12 0 0 0,-6-18-482 0 0,0-1 0 0 0,1 1 0 0 0,0-1 0 0 0,-1 1 0 0 0,1-1 0 0 0,0 0 0 0 0,0 0 0 0 0,0 0 1 0 0,1 0-1 0 0,-1 0 0 0 0,0-1 0 0 0,1 1 0 0 0,-1-1 0 0 0,1 1 0 0 0,0-1 0 0 0,-1 0 0 0 0,1 0 0 0 0,0 0 0 0 0,0 0 0 0 0,-1-1 0 0 0,1 1 1 0 0,0-1-1 0 0,0 1 0 0 0,5-1 0 0 0,-2 0-242 0 0,60 0-52 0 0,-61 0-632 0 0,0-1 0 0 0,0 0-1 0 0,0 0 1 0 0,0 0-1 0 0,0-1 1 0 0,5-2 0 0 0,-9 4 646 0 0,-1 0 1 0 0,0-1 0 0 0,3-2-3070 0 0,-3 2 3070 0 0,0 1-1 0 0,0 0 1 0 0,0-1 0 0 0,0 1-1 0 0,0 0 1 0 0,0 0 0 0 0,0-1 0 0 0,0 1-1 0 0,0 0 1 0 0,0-1 0 0 0,0 1-1 0 0,0 0 1 0 0,0-1 0 0 0,-1 1 0 0 0,1 0-1 0 0,0 0 1 0 0,0-1 0 0 0,0 1 0 0 0,0 0-1 0 0,0 0 1 0 0,-4-3-2193 0 0,0-2-2028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31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9330 0 0,'-4'9'772'0'0,"1"1"0"0"0,0 0-1 0 0,1 0 1 0 0,0 1 0 0 0,0-1 0 0 0,1 0-1 0 0,1 1 1 0 0,0-1 0 0 0,1 17 0 0 0,0-24-676 0 0,-1 0-1 0 0,1 1 1 0 0,-1-1 0 0 0,1 0 0 0 0,0 0 0 0 0,0 0 0 0 0,0 0-1 0 0,0 0 1 0 0,1 0 0 0 0,0 0 0 0 0,-1 0 0 0 0,1 0-1 0 0,0 0 1 0 0,0-1 0 0 0,0 1 0 0 0,1-1 0 0 0,-1 0 0 0 0,0 0-1 0 0,1 1 1 0 0,0-2 0 0 0,-1 1 0 0 0,1 0 0 0 0,0 0-1 0 0,0-1 1 0 0,0 0 0 0 0,0 1 0 0 0,0-1 0 0 0,0 0 0 0 0,1-1-1 0 0,-1 1 1 0 0,0-1 0 0 0,0 1 0 0 0,7-1 0 0 0,-1-1-76 0 0,0 0 1 0 0,0-1-1 0 0,0 0 0 0 0,0 0 1 0 0,-1-1-1 0 0,1 0 1 0 0,-1 0-1 0 0,1-1 1 0 0,13-9-1 0 0,-2 0-2351 0 0,-1-1 0 0 0,29-25 1 0 0,-21 11-1846 0 0,1-2-1741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72 6257 0 0,'0'0'213'0'0,"-1"0"-1"0"0,1 1 0 0 0,-1-1 0 0 0,1 0 0 0 0,-1 0 1 0 0,1 0-1 0 0,-1 0 0 0 0,1 0 0 0 0,-1 0 1 0 0,1 0-1 0 0,-1 0 0 0 0,1 0 0 0 0,0 0 1 0 0,-1-1-1 0 0,1 1 0 0 0,-1 0 0 0 0,1 0 1 0 0,-1 0-1 0 0,1 0 0 0 0,0-1 0 0 0,-1 1 0 0 0,1 0 1 0 0,-1 0-1 0 0,1-1 0 0 0,0 1 0 0 0,-1 0 1 0 0,1-1-1 0 0,0 1 0 0 0,-1 0 0 0 0,1-1 1 0 0,0 1-1 0 0,0-1 0 0 0,-1 1 0 0 0,1-1 0 0 0,0 1 1 0 0,0-1-1 0 0,10-15 4405 0 0,28-14-1286 0 0,-33 27-3325 0 0,1 1-1 0 0,-1-1 1 0 0,1 1 0 0 0,0 0-1 0 0,-1 0 1 0 0,1 1 0 0 0,0 0-1 0 0,0 0 1 0 0,0 0 0 0 0,0 1-1 0 0,0 0 1 0 0,0 0 0 0 0,0 0-1 0 0,0 1 1 0 0,10 2 0 0 0,-16-3-218 0 0,1 0-1 0 0,-1 1 1 0 0,1-1 0 0 0,-1 0 0 0 0,1 1 0 0 0,-1-1-1 0 0,1 0 1 0 0,-1 1 0 0 0,1-1 0 0 0,-1 1 0 0 0,0-1-1 0 0,1 1 1 0 0,-1-1 0 0 0,0 1 0 0 0,1-1 0 0 0,-1 1-1 0 0,0-1 1 0 0,0 1 0 0 0,0-1 0 0 0,1 1 0 0 0,-1-1-1 0 0,0 1 1 0 0,0 0 0 0 0,0-1 0 0 0,0 1 0 0 0,0-1-1 0 0,0 1 1 0 0,0 0 0 0 0,0-1 0 0 0,0 1 0 0 0,0-1-1 0 0,-1 1 1 0 0,1-1 0 0 0,0 1 0 0 0,0 0 0 0 0,0-1-1 0 0,-1 1 1 0 0,1-1 0 0 0,0 1 0 0 0,-1-1 0 0 0,1 1-1 0 0,0-1 1 0 0,-1 1 0 0 0,1-1 0 0 0,-1 0 0 0 0,1 1 0 0 0,-1-1-1 0 0,1 0 1 0 0,-1 1 0 0 0,1-1 0 0 0,-2 1 0 0 0,-28 22-5553 0 0,26-20 5990 0 0,-37 25-292 0 0,-79 60-185 0 0,103-74 1725 0 0,1 1 1 0 0,-20 24 0 0 0,34-36-896 0 0,0-1 0 0 0,0 0-1 0 0,0 1 1 0 0,0-1 0 0 0,1 1 0 0 0,-1-1 0 0 0,1 1 0 0 0,0 0 0 0 0,0 0 0 0 0,0 0 0 0 0,0-1 0 0 0,0 1 0 0 0,0 4-1 0 0,1-7-407 0 0,1 1-1 0 0,-1 0 1 0 0,0-1-1 0 0,0 1 1 0 0,0-1-1 0 0,0 1 0 0 0,0-1 1 0 0,1 1-1 0 0,-1-1 1 0 0,0 1-1 0 0,1-1 1 0 0,-1 1-1 0 0,0-1 0 0 0,1 1 1 0 0,-1-1-1 0 0,0 1 1 0 0,1-1-1 0 0,-1 0 1 0 0,1 1-1 0 0,-1-1 0 0 0,1 0 1 0 0,-1 1-1 0 0,1-1 1 0 0,-1 0-1 0 0,1 1 1 0 0,1-1-1 0 0,1 1 0 0 0,-1-1 0 0 0,0 1 0 0 0,0-1 0 0 0,0 0 0 0 0,1 0 1 0 0,-1 0-1 0 0,0 0 0 0 0,0-1 0 0 0,3 1 0 0 0,15-4 566 0 0,-7 2-468 0 0,1-1-1 0 0,-1 2 0 0 0,0 0 1 0 0,17 1-1 0 0,-26 0-247 0 0,-1 1 0 0 0,1-1 0 0 0,-1 1 0 0 0,1 0 0 0 0,-1 0 0 0 0,1 0 0 0 0,-1 1 0 0 0,0-1 0 0 0,1 1 0 0 0,-1 0 0 0 0,0 0 0 0 0,0 0 0 0 0,0 0 0 0 0,-1 0 0 0 0,1 0 0 0 0,0 1 0 0 0,-1 0 0 0 0,0-1 0 0 0,1 1 0 0 0,2 5 0 0 0,10 20 32 0 0,-11-18-33 0 0,2 1-1 0 0,-1-1 0 0 0,1 0 0 0 0,1-1 0 0 0,14 17 1 0 0,-19-25-17 0 0,-1 1 0 0 0,1-1-1 0 0,0 0 1 0 0,-1 0 0 0 0,1 0 0 0 0,0 0 0 0 0,0 0 0 0 0,0 0 0 0 0,0 0 0 0 0,-1-1 0 0 0,1 1 0 0 0,0-1 0 0 0,0 1 0 0 0,1-1 0 0 0,-1 0 0 0 0,2 1-1 0 0,-2-2-1 0 0,1 1-1 0 0,0-1 1 0 0,0 0 0 0 0,-1 0-1 0 0,1 0 1 0 0,-1 0-1 0 0,1 0 1 0 0,-1 0-1 0 0,1-1 1 0 0,-1 1-1 0 0,0-1 1 0 0,0 0-1 0 0,1 1 1 0 0,-1-1-1 0 0,1-2 1 0 0,1-1-14 0 0,0-1 0 0 0,0 1 1 0 0,-1-1-1 0 0,0 1 1 0 0,0-1-1 0 0,0 0 0 0 0,-1 0 1 0 0,0 0-1 0 0,0 0 0 0 0,-1 0 1 0 0,0-1-1 0 0,0 1 1 0 0,0 0-1 0 0,0-11 0 0 0,-1 14-26 0 0,0-1-1 0 0,0 1 1 0 0,0 0 0 0 0,0-1-1 0 0,-1 1 1 0 0,1 0-1 0 0,-1-1 1 0 0,0 1-1 0 0,0 0 1 0 0,0-1-1 0 0,0 1 1 0 0,-1 0-1 0 0,1 0 1 0 0,-1 0-1 0 0,0 0 1 0 0,0 1 0 0 0,0-1-1 0 0,0 0 1 0 0,0 1-1 0 0,0-1 1 0 0,-1 1-1 0 0,1 0 1 0 0,-1 0-1 0 0,0 0 1 0 0,0 0-1 0 0,0 0 1 0 0,0 1 0 0 0,-6-3-1 0 0,6 3-8 0 0,0 1-1 0 0,-1 0 1 0 0,1 0-1 0 0,0 0 1 0 0,-1 0 0 0 0,1 0-1 0 0,0 1 1 0 0,0-1-1 0 0,-1 1 1 0 0,1 0 0 0 0,0 0-1 0 0,0 0 1 0 0,0 1-1 0 0,0-1 1 0 0,0 1 0 0 0,0 0-1 0 0,0-1 1 0 0,1 1-1 0 0,-1 0 1 0 0,1 1 0 0 0,-1-1-1 0 0,1 0 1 0 0,0 1-1 0 0,-3 3 1 0 0,-2 3 4 0 0,-1 1 1 0 0,2 1-1 0 0,-1-1 1 0 0,1 1-1 0 0,-5 14 0 0 0,-20 64 83 0 0,21-55 25 0 0,-25 54 1 0 0,35-88-68 0 0,0 0 0 0 0,-1 1 0 0 0,1-1 0 0 0,0 0 0 0 0,0 1 0 0 0,0-1 0 0 0,0 0 1 0 0,0 1-1 0 0,0-1 0 0 0,-1 0 0 0 0,1 1 0 0 0,0-1 0 0 0,0 0 0 0 0,0 1 0 0 0,0-1 0 0 0,0 1 1 0 0,0-1-1 0 0,1 0 0 0 0,-1 1 0 0 0,0-1 0 0 0,0 0 0 0 0,0 1 0 0 0,0-1 0 0 0,0 0 0 0 0,0 1 0 0 0,1-1 1 0 0,-1 0-1 0 0,0 1 0 0 0,0-1 0 0 0,0 0 0 0 0,1 0 0 0 0,-1 1 0 0 0,0-1 0 0 0,0 0 0 0 0,1 0 0 0 0,-1 1 1 0 0,0-1-1 0 0,1 0 0 0 0,-1 0 0 0 0,0 0 0 0 0,1 1 0 0 0,22 2-23 0 0,31-9 58 0 0,-51 5-50 0 0,8-1 82 0 0,0 0 0 0 0,0-1 0 0 0,0-1 0 0 0,11-5 0 0 0,-12 5-729 0 0,-1-1 0 0 0,0 0 0 0 0,-1-1 0 0 0,13-9 0 0 0,-14 8-458 0 0,0 1-1 0 0,-1-1 0 0 0,1 0 0 0 0,-1-1 0 0 0,-1 0 1 0 0,0 0-1 0 0,0 0 0 0 0,0 0 0 0 0,-1-1 0 0 0,0 1 1 0 0,-1-1-1 0 0,4-12 0 0 0,2 1 3673 0 0,-9 19-2345 0 0,1 1-1 0 0,-1 0 1 0 0,0 0 0 0 0,0 0-1 0 0,1 0 1 0 0,-1 0 0 0 0,0-1 0 0 0,0 1-1 0 0,1 0 1 0 0,-1 0 0 0 0,0 0 0 0 0,1 0-1 0 0,-1 0 1 0 0,0 0 0 0 0,0 0 0 0 0,1 0-1 0 0,-1 0 1 0 0,0 0 0 0 0,1 0 0 0 0,-1 0-1 0 0,0 0 1 0 0,1 0 0 0 0,-1 1 0 0 0,0-1-1 0 0,0 0 1 0 0,1 0 0 0 0,-1 0 0 0 0,0 0-1 0 0,10 16 7185 0 0,-8 0-7446 0 0,-1-7 211 0 0,0 0 0 0 0,0 0 0 0 0,1 0 0 0 0,0 0 0 0 0,0 0 0 0 0,1-1 0 0 0,0 1 0 0 0,1-1-1 0 0,5 10 1 0 0,-7-14-147 0 0,1 0 0 0 0,0-1 0 0 0,0 1-1 0 0,0-1 1 0 0,0 1 0 0 0,1-1 0 0 0,-1 0-1 0 0,1 0 1 0 0,0-1 0 0 0,0 1 0 0 0,0-1 0 0 0,0 0-1 0 0,0 0 1 0 0,1 0 0 0 0,-1-1 0 0 0,1 1-1 0 0,-1-1 1 0 0,1 0 0 0 0,8 0 0 0 0,-6 0-68 0 0,0-1 0 0 0,0-1 1 0 0,0 0-1 0 0,0 0 1 0 0,0 0-1 0 0,0 0 0 0 0,-1-1 1 0 0,12-5-1 0 0,-17 7-130 0 0,1-1 0 0 0,0 0 1 0 0,-1 0-1 0 0,1 0 0 0 0,-1 0 0 0 0,0 0 0 0 0,1 0 0 0 0,-1 0 1 0 0,0 0-1 0 0,0-1 0 0 0,1 1 0 0 0,-1 0 0 0 0,0-1 0 0 0,0 1 1 0 0,-1-1-1 0 0,2-2 0 0 0,-1 3-174 0 0,-1-1 0 0 0,0 1 1 0 0,0-1-1 0 0,0 1 0 0 0,0-1 0 0 0,0 0 0 0 0,-1 1 1 0 0,1-1-1 0 0,0 1 0 0 0,-1-1 0 0 0,1 1 1 0 0,-1 0-1 0 0,1-1 0 0 0,-1 1 0 0 0,0-1 0 0 0,0 1 1 0 0,0 0-1 0 0,0 0 0 0 0,1-1 0 0 0,-2 1 1 0 0,1 0-1 0 0,-1-1 0 0 0,-26-19-4450 0 0,9 12 1032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32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0 7090 0 0,'-2'3'385'0'0,"-47"80"6809"0"0,43-73-6304 0 0,1 1 0 0 0,1 0 0 0 0,0 1 0 0 0,0-1 0 0 0,-4 23 1 0 0,8-31-784 0 0,0-1 0 0 0,-1 1 0 0 0,1-1 1 0 0,0 1-1 0 0,0-1 0 0 0,1 1 0 0 0,-1-1 1 0 0,0 1-1 0 0,1-1 0 0 0,-1 0 1 0 0,1 1-1 0 0,0-1 0 0 0,0 1 0 0 0,0-1 1 0 0,0 0-1 0 0,1 0 0 0 0,-1 0 0 0 0,0 0 1 0 0,1 0-1 0 0,-1 0 0 0 0,3 2 0 0 0,0-1-39 0 0,-1 0 0 0 0,1-1-1 0 0,0 0 1 0 0,0 0 0 0 0,0 0-1 0 0,0 0 1 0 0,0-1 0 0 0,0 0-1 0 0,1 1 1 0 0,-1-1-1 0 0,6 0 1 0 0,7 0-686 0 0,1 0-1 0 0,0-1 0 0 0,0-1 1 0 0,32-6-1 0 0,18-8-10027 0 0,-46 11 4669 0 0</inkml:trace>
  <inkml:trace contextRef="#ctx0" brushRef="#br0" timeOffset="1">601 230 10402 0 0,'5'6'3473'0'0,"0"-3"-728"0"0,1 1-1217 0 0,-2-4-312 0 0,-1-1-536 0 0,0-2-320 0 0,1-2-176 0 0,-1 0-112 0 0,1 1-48 0 0,-1-1-32 0 0,0 3-336 0 0,-2 0-816 0 0,-29-23-9522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1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13 6193 0 0,'-8'-8'7678'0'0,"24"4"-4697"0"0,-5 3-2774 0 0,1 1 0 0 0,-1 1 0 0 0,0 0 0 0 0,1 0 0 0 0,-1 1 0 0 0,0 1 0 0 0,0 0 0 0 0,0 0 0 0 0,0 1 0 0 0,-1 0 0 0 0,11 7 0 0 0,-17-9-188 0 0,0 0-1 0 0,0 0 1 0 0,-1 0-1 0 0,1 1 0 0 0,-1 0 1 0 0,1-1-1 0 0,-1 1 0 0 0,0 0 1 0 0,0 1-1 0 0,-1-1 1 0 0,1 0-1 0 0,0 1 0 0 0,-1 0 1 0 0,0-1-1 0 0,0 1 0 0 0,0 0 1 0 0,-1 0-1 0 0,1 0 0 0 0,-1 1 1 0 0,0-1-1 0 0,0 0 1 0 0,0 0-1 0 0,-1 1 0 0 0,1-1 1 0 0,-1 0-1 0 0,0 1 0 0 0,-1-1 1 0 0,1 0-1 0 0,-1 0 1 0 0,1 1-1 0 0,-3 5 0 0 0,-1-1-8 0 0,0-1 0 0 0,0 1 0 0 0,-1 0 0 0 0,0-1 0 0 0,0 0 0 0 0,-1 0 0 0 0,0-1 0 0 0,0 1 0 0 0,-1-1 0 0 0,0-1 0 0 0,0 1 0 0 0,-1-1 0 0 0,0-1 0 0 0,-9 6 0 0 0,-36 31 811 0 0,51-41-799 0 0,1 0 1 0 0,0 0-1 0 0,-1 1 0 0 0,1-1 0 0 0,0 0 0 0 0,0 0 0 0 0,0 0 1 0 0,0 1-1 0 0,0-1 0 0 0,0 1 0 0 0,0-1 0 0 0,0 1 1 0 0,1-1-1 0 0,-1 1 0 0 0,0-1 0 0 0,1 1 0 0 0,-1 0 0 0 0,1-1 1 0 0,0 1-1 0 0,0 0 0 0 0,-1-1 0 0 0,1 1 0 0 0,0 0 1 0 0,1-1-1 0 0,-1 1 0 0 0,0 0 0 0 0,0-1 0 0 0,1 1 1 0 0,-1 0-1 0 0,1-1 0 0 0,-1 1 0 0 0,2 1 0 0 0,0 0 23 0 0,1 0-1 0 0,-1 0 0 0 0,1-1 0 0 0,0 1 1 0 0,0-1-1 0 0,0 0 0 0 0,0 0 1 0 0,0 0-1 0 0,0 0 0 0 0,0 0 1 0 0,1-1-1 0 0,-1 1 0 0 0,8 1 0 0 0,0 0-515 0 0,1-1 0 0 0,0 0 0 0 0,0 0 0 0 0,21-1 0 0 0,-21-1-336 0 0,0-1 0 0 0,0 0 0 0 0,0-1 0 0 0,1 0 1 0 0,-2-1-1 0 0,1 0 0 0 0,0-1 0 0 0,-1-1 0 0 0,0 1 1 0 0,0-2-1 0 0,0 0 0 0 0,0 0 0 0 0,17-14 0 0 0,-14 7-4708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2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8410 0 0,'-4'3'3364'0'0,"4"-3"-2991"0"0,0 1 1 0 0,-1-1 0 0 0,1 1 0 0 0,0-1-1 0 0,0 1 1 0 0,0-1 0 0 0,-1 1 0 0 0,1-1-1 0 0,0 1 1 0 0,0-1 0 0 0,0 1 0 0 0,0-1-1 0 0,0 1 1 0 0,0-1 0 0 0,0 1 0 0 0,0-1-1 0 0,0 1 1 0 0,0 0 0 0 0,13 7 4101 0 0,29-3-3633 0 0,-31-4-10 0 0,0 1-750 0 0,-1 0 0 0 0,0 0-1 0 0,0 2 1 0 0,0-1 0 0 0,0 1 0 0 0,16 10 0 0 0,-22-12-285 0 0,-1 0 0 0 0,1 1 1 0 0,-1-1-1 0 0,0 1 1 0 0,0 0-1 0 0,0 0 0 0 0,0 0 1 0 0,-1 0-1 0 0,3 5 1 0 0,-4-6-175 0 0,0 0 0 0 0,0 0 1 0 0,0 0-1 0 0,0 0 0 0 0,-1 0 1 0 0,1 1-1 0 0,-1-1 0 0 0,1 0 0 0 0,-1 0 1 0 0,0 1-1 0 0,0-1 0 0 0,0 0 1 0 0,0 1-1 0 0,0-1 0 0 0,0 0 1 0 0,-1 1-1 0 0,0 2 0 0 0,-10 9-6321 0 0,-7-4 3286 0 0,-24 2 2122 0 0,27-9 1293 0 0,-14 5 688 0 0,-14 3 1836 0 0,-2 6 9161 0 0,57-16-9560 0 0,22-2-1318 0 0,-30 1-331 0 0,36-3 391 0 0,-26 1-777 0 0,-1 1 1 0 0,0 0-1 0 0,1 1 1 0 0,-1 0-1 0 0,1 1 1 0 0,-1 1-1 0 0,0 0 0 0 0,13 4 1 0 0,-24-6-105 0 0,-1 1 0 0 0,0-1-1 0 0,0 1 1 0 0,1 0 0 0 0,-1 0 0 0 0,0 0 0 0 0,0-1 0 0 0,0 1 0 0 0,0 0 0 0 0,0 0 0 0 0,0 0 0 0 0,0 0-1 0 0,0 1 1 0 0,0-1 0 0 0,-1 0 0 0 0,1 0 0 0 0,0 0 0 0 0,-1 1 0 0 0,1-1 0 0 0,-1 0 0 0 0,1 3 0 0 0,0-1-78 0 0,-1 1-1 0 0,0-1 1 0 0,0 0 0 0 0,0 0 0 0 0,0 1 0 0 0,-1-1 0 0 0,1 0 0 0 0,-1 1 0 0 0,-1 2 0 0 0,-2 6-251 0 0,0-1 0 0 0,-1 0 1 0 0,0 0-1 0 0,-8 10 0 0 0,2-4 189 0 0,5-10 40 0 0,1 0 0 0 0,0 1-1 0 0,1 0 1 0 0,-7 16-1 0 0,11-23 145 0 0,-1 1 0 0 0,1-1-1 0 0,-1 1 1 0 0,1-1-1 0 0,0 1 1 0 0,0-1-1 0 0,-1 1 1 0 0,1 0-1 0 0,0-1 1 0 0,1 1-1 0 0,-1-1 1 0 0,0 1 0 0 0,0 0-1 0 0,1-1 1 0 0,-1 1-1 0 0,1-1 1 0 0,-1 1-1 0 0,1-1 1 0 0,-1 1-1 0 0,1-1 1 0 0,0 0 0 0 0,0 1-1 0 0,0-1 1 0 0,0 0-1 0 0,0 1 1 0 0,0-1-1 0 0,0 0 1 0 0,0 0-1 0 0,1 0 1 0 0,-1 0-1 0 0,0 0 1 0 0,3 1 0 0 0,-1 0 79 0 0,-1-1 1 0 0,1 1-1 0 0,-1 0 1 0 0,0 0-1 0 0,0 0 1 0 0,0 0 0 0 0,0 0-1 0 0,0 1 1 0 0,0-1-1 0 0,0 1 1 0 0,-1-1-1 0 0,3 6 1 0 0,-3-7-99 0 0,-1 1 1 0 0,1-1-1 0 0,-1 1 1 0 0,0-1-1 0 0,1 1 0 0 0,-1-1 1 0 0,0 1-1 0 0,0 0 1 0 0,0-1-1 0 0,0 1 0 0 0,0-1 1 0 0,0 1-1 0 0,0 0 1 0 0,-1-1-1 0 0,1 1 0 0 0,-1-1 1 0 0,1 1-1 0 0,-1-1 1 0 0,1 1-1 0 0,-1-1 1 0 0,0 0-1 0 0,0 1 0 0 0,0-1 1 0 0,0 0-1 0 0,0 1 1 0 0,-1 0-1 0 0,-3 0-3 0 0,18-2-5 0 0,7 3-110 0 0,0 0 0 0 0,1-1 0 0 0,29-1 0 0 0,6-9-3820 0 0,-47 6 1824 0 0,-1 0-1 0 0,1-1 1 0 0,-1 0 0 0 0,9-5-1 0 0,1-2-4213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2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10506 0 0,'0'-7'9624'0'0,"0"6"-9439"0"0,16-1 2723 0 0,27 3-4273 0 0,-34 0 2275 0 0,7-1-869 0 0,0 0 0 0 0,1 0 1 0 0,-1-2-1 0 0,1 0 0 0 0,-1-1 1 0 0,21-6-1 0 0,-54 20 162 0 0,1 1 0 0 0,0 0 0 0 0,1 1 1 0 0,0 1-1 0 0,-22 26 0 0 0,32-33-190 0 0,0 1-1 0 0,0-1 1 0 0,0 1 0 0 0,1-1-1 0 0,0 1 1 0 0,1 1 0 0 0,0-1 0 0 0,0 0-1 0 0,0 1 1 0 0,1-1 0 0 0,1 1-1 0 0,-2 11 1 0 0,3-16-15 0 0,0 0 1 0 0,0 0-1 0 0,0 0 0 0 0,1-1 0 0 0,-1 1 0 0 0,1 0 1 0 0,0-1-1 0 0,0 1 0 0 0,0 0 0 0 0,0-1 0 0 0,1 1 1 0 0,-1-1-1 0 0,1 0 0 0 0,0 1 0 0 0,0-1 0 0 0,0 0 1 0 0,1 0-1 0 0,-1 0 0 0 0,1-1 0 0 0,0 1 1 0 0,-1-1-1 0 0,1 1 0 0 0,0-1 0 0 0,0 0 0 0 0,1 0 1 0 0,-1 0-1 0 0,0 0 0 0 0,1-1 0 0 0,-1 1 0 0 0,1-1 1 0 0,5 1-1 0 0,-2-1-123 0 0,-1 0-1 0 0,1 0 1 0 0,0-1 0 0 0,0 0 0 0 0,-1-1 0 0 0,1 1-1 0 0,0-1 1 0 0,-1 0 0 0 0,1-1 0 0 0,0 0-1 0 0,-1 0 1 0 0,0 0 0 0 0,1-1 0 0 0,-1 0-1 0 0,0 0 1 0 0,-1 0 0 0 0,1-1 0 0 0,0 0 0 0 0,6-7-1 0 0,2 0-342 0 0,-2-1 0 0 0,1 0 1 0 0,-1-1-1 0 0,-1-1 0 0 0,-1 0 0 0 0,13-21 0 0 0,6-22 119 0 0,-26 52 413 0 0,-1 0-1 0 0,0-1 1 0 0,0 1 0 0 0,-1-1 0 0 0,0 1 0 0 0,0-1 0 0 0,0 1 0 0 0,-1-1 0 0 0,1-6-1 0 0,-24 65 4253 0 0,21-47-4301 0 0,-23 80 264 0 0,23-77-257 0 0,0 0-1 0 0,1 1 1 0 0,0-1 0 0 0,1 0 0 0 0,0 0 0 0 0,0 1-1 0 0,2 13 1 0 0,-1-22-47 0 0,-1 0 0 0 0,0 0 0 0 0,0-1 0 0 0,0 1-1 0 0,1 0 1 0 0,-1-1 0 0 0,0 1 0 0 0,1 0 0 0 0,-1 0 0 0 0,0-1 0 0 0,1 1-1 0 0,-1-1 1 0 0,1 1 0 0 0,-1 0 0 0 0,1-1 0 0 0,-1 1 0 0 0,1-1 0 0 0,-1 1 0 0 0,1-1-1 0 0,0 0 1 0 0,-1 1 0 0 0,1-1 0 0 0,0 0 0 0 0,-1 1 0 0 0,1-1 0 0 0,0 0-1 0 0,0 0 1 0 0,-1 1 0 0 0,1-1 0 0 0,1 0 0 0 0,1 0-157 0 0,-1 0 0 0 0,1-1 0 0 0,-1 1 0 0 0,1-1 0 0 0,-1 1 0 0 0,1-1-1 0 0,-1 0 1 0 0,1 0 0 0 0,2-2 0 0 0,4-1-551 0 0,-1-1-1 0 0,0-1 0 0 0,0 1 1 0 0,8-9-1 0 0,-11 9-453 0 0,0-1 0 0 0,-1 1 0 0 0,0-1 0 0 0,0 0 0 0 0,0 0 1 0 0,5-13-1 0 0,9-38-1337 0 0,-5 20 11502 0 0,-13 51-5077 0 0,-1 41-1604 0 0,-3-19-2141 0 0,0-1 303 0 0,0 41-1 0 0,4-67-861 0 0,1 0 0 0 0,-1-1-1 0 0,1 1 1 0 0,1 0-1 0 0,0-1 1 0 0,0 1 0 0 0,1-1-1 0 0,0 0 1 0 0,0 0 0 0 0,5 9-1 0 0,-8-17 198 0 0,1 1-1 0 0,-1 0 1 0 0,0-1-1 0 0,0 1 1 0 0,1 0-1 0 0,-1-1 0 0 0,0 1 1 0 0,1-1-1 0 0,-1 1 1 0 0,1-1-1 0 0,-1 1 1 0 0,1-1-1 0 0,-1 1 1 0 0,1-1-1 0 0,-1 1 0 0 0,1-1 1 0 0,-1 1-1 0 0,1-1 1 0 0,0 0-1 0 0,-1 0 1 0 0,1 1-1 0 0,-1-1 1 0 0,1 0-1 0 0,0 0 0 0 0,0 1 1 0 0,-1-1-1 0 0,1 0 1 0 0,0 0-1 0 0,-1 0 1 0 0,1 0-1 0 0,0 0 1 0 0,-1 0-1 0 0,1 0 1 0 0,0 0-1 0 0,-1-1 0 0 0,1 1 1 0 0,1 0-1 0 0,-1-2-188 0 0,1 1 0 0 0,-1 0 0 0 0,0-1-1 0 0,0 1 1 0 0,1-1 0 0 0,-1 1 0 0 0,0-1 0 0 0,0 1-1 0 0,-1-1 1 0 0,1 0 0 0 0,0 0 0 0 0,0-1-1 0 0,9-17-2934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3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9194 0 0,'-20'49'12800'0'0,"20"-48"-12740"0"0,0-1 0 0 0,0 0 0 0 0,0 1 0 0 0,0-1 0 0 0,0 0 1 0 0,0 1-1 0 0,1-1 0 0 0,-1 0 0 0 0,0 1 0 0 0,0-1 0 0 0,0 0 0 0 0,1 1 0 0 0,-1-1 0 0 0,0 0 0 0 0,0 0 0 0 0,1 1 0 0 0,-1-1 1 0 0,0 0-1 0 0,1 0 0 0 0,-1 1 0 0 0,0-1 0 0 0,1 0 0 0 0,-1 0 0 0 0,0 0 0 0 0,1 0 0 0 0,-1 0 0 0 0,1 1 0 0 0,-1-1 0 0 0,0 0 0 0 0,1 0 1 0 0,-1 0-1 0 0,0 0 0 0 0,1 0 0 0 0,-1 0 0 0 0,1 0 0 0 0,-1 0 0 0 0,1-1 0 0 0,21 1 321 0 0,-15-1-71 0 0,0 1-248 0 0,0 1 0 0 0,0 0 1 0 0,0 0-1 0 0,0 1 0 0 0,0-1 0 0 0,0 1 0 0 0,0 1 0 0 0,-1 0 1 0 0,1-1-1 0 0,-1 2 0 0 0,0-1 0 0 0,9 7 0 0 0,-12-7-37 0 0,0 0 0 0 0,1 1 0 0 0,-1-1 0 0 0,0 1 0 0 0,-1-1 0 0 0,1 1 0 0 0,-1 0 0 0 0,0 0 0 0 0,1 0 0 0 0,-2 1 0 0 0,1-1 0 0 0,0 0 0 0 0,-1 1 0 0 0,0-1 0 0 0,0 1 0 0 0,0-1 0 0 0,-1 1 0 0 0,0 0 0 0 0,0 8 0 0 0,-2 13 142 0 0,-2 1-1 0 0,-8 30 1 0 0,6-28-1171 0 0,-6 48 1 0 0,12-67-799 0 0,0 0 1 0 0,0 0-1 0 0,1 0 1 0 0,0-1 0 0 0,3 11-1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3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2633 0 0,'44'-80'12857'0'0,"-44"80"-12714"0"0,-1 17 3419 0 0,-3 18-1175 0 0,-7 26-948 0 0,-4 99 1 0 0,13-86-4745 0 0,5 1-5355 0 0,-2-50 1109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2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1 365 9578 0 0,'2'-8'9737'0'0,"-1"8"-9488"0"0,16-9 2271 0 0,18-5-1643 0 0,-20 9-478 0 0,1 2 0 0 0,0 0 1 0 0,0 0-1 0 0,0 2 0 0 0,0 0 1 0 0,1 0-1 0 0,16 3 0 0 0,118 21 467 0 0,-47-4-521 0 0,7-9 22 0 0,205-6 1 0 0,110-38-52 0 0,-295 22-248 0 0,0 6 0 0 0,0 6 1 0 0,232 29-1 0 0,-323-22 37 0 0,0-2-1 0 0,1-2 1 0 0,-1-1-1 0 0,75-8 1 0 0,-114 6-83 0 0,0-1 0 0 0,0 1 0 0 0,0-1 0 0 0,0 0-1 0 0,0 0 1 0 0,-1 0 0 0 0,1 1 0 0 0,0-1 0 0 0,-1 0 0 0 0,1 0 0 0 0,0 0 0 0 0,-1 0 0 0 0,1 0 0 0 0,-1 0 0 0 0,0 0 0 0 0,1-1-1 0 0,-1 1 1 0 0,0 0 0 0 0,0 0 0 0 0,1 0 0 0 0,-1 0 0 0 0,0 0 0 0 0,0 0 0 0 0,0 0 0 0 0,-1-1 0 0 0,1 0 0 0 0,-3-34 133 0 0,-8-32-59 0 0,5 34-134 0 0,0 0 0 0 0,3-1 0 0 0,0 0 0 0 0,4-39 0 0 0,0 65-677 0 0,1 2 1277 0 0,-2 3-3057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4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6737 0 0,'-12'29'15501'0'0,"13"-30"-15398"0"0,0 0 0 0 0,1 1 0 0 0,-1-1 0 0 0,0 1 0 0 0,1 0 0 0 0,-1-1 0 0 0,1 1 0 0 0,-1 0 0 0 0,1 0 0 0 0,-1 0 0 0 0,1 0 0 0 0,-1 0 0 0 0,1 0 0 0 0,-1 0 0 0 0,0 0 0 0 0,1 1 0 0 0,-1-1 0 0 0,1 0 0 0 0,-1 1 0 0 0,2 0 0 0 0,33 15-274 0 0,-32-14 286 0 0,4 1-90 0 0,1 1 0 0 0,-1 1 0 0 0,0-1 1 0 0,-1 1-1 0 0,1 1 0 0 0,8 8 0 0 0,-14-12 1 0 0,1 1 0 0 0,-2-1 0 0 0,1 1 0 0 0,0 0 0 0 0,-1 0 0 0 0,1-1 0 0 0,-1 1 0 0 0,0 0-1 0 0,0 0 1 0 0,0 1 0 0 0,0-1 0 0 0,0 0 0 0 0,-1 0 0 0 0,1 0 0 0 0,-1 0 0 0 0,0 1 0 0 0,0-1 0 0 0,0 0 0 0 0,-1 0 0 0 0,1 0 0 0 0,-2 5 0 0 0,-1 5-82 0 0,0-1-1 0 0,-1 1 1 0 0,-1-1-1 0 0,0 0 1 0 0,-1 0 0 0 0,0-1-1 0 0,-15 21 1 0 0,-2-3-419 0 0,-41 38-1 0 0,63-66 463 0 0,0 0-1 0 0,0 0 0 0 0,0 0 0 0 0,-1 0 1 0 0,1 1-1 0 0,0-1 0 0 0,1 0 0 0 0,-1 1 1 0 0,0-1-1 0 0,0 0 0 0 0,1 1 0 0 0,-1-1 1 0 0,0 1-1 0 0,1 0 0 0 0,0-1 0 0 0,-1 1 0 0 0,1-1 1 0 0,0 1-1 0 0,0 0 0 0 0,0-1 0 0 0,0 1 1 0 0,0 2-1 0 0,1-2 22 0 0,0 0 1 0 0,0 0-1 0 0,0 0 1 0 0,0 0-1 0 0,0 0 1 0 0,0 0-1 0 0,1-1 1 0 0,-1 1-1 0 0,1-1 1 0 0,-1 1-1 0 0,1-1 1 0 0,0 1-1 0 0,-1-1 1 0 0,5 2-1 0 0,2 2 56 0 0,1-1 0 0 0,0 0 1 0 0,0-1-1 0 0,0 0 0 0 0,0 0 0 0 0,17 2 0 0 0,-4-3-161 0 0,-1-1-1 0 0,1-1 1 0 0,0 0-1 0 0,0-2 1 0 0,0 0-1 0 0,26-7 1 0 0,-36 5-2334 0 0,1 0 1 0 0,-1 0-1 0 0,21-11 1 0 0,-13 2-5587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4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13891 0 0,'0'-1'176'0'0,"0"0"0"0"0,0 0 0 0 0,1 0-1 0 0,-1 1 1 0 0,0-1 0 0 0,1 0 0 0 0,-1 0 0 0 0,1 0 0 0 0,-1 0-1 0 0,1 0 1 0 0,0 0 0 0 0,-1 1 0 0 0,1-1 0 0 0,0 0 0 0 0,0 0 0 0 0,-1 1-1 0 0,1-1 1 0 0,0 1 0 0 0,0-1 0 0 0,0 1 0 0 0,0-1 0 0 0,0 1-1 0 0,0-1 1 0 0,0 1 0 0 0,0 0 0 0 0,0-1 0 0 0,0 1 0 0 0,0 0 0 0 0,0 0-1 0 0,0 0 1 0 0,0 0 0 0 0,0 0 0 0 0,0 0 0 0 0,0 0 0 0 0,0 0 0 0 0,0 0-1 0 0,0 1 1 0 0,1-1 0 0 0,9 3-98 0 0,-1-1 0 0 0,1 1-1 0 0,10 6 1 0 0,0-2 485 0 0,2 0-273 0 0,-6-3-73 0 0,-2 0 0 0 0,1 2 0 0 0,29 14 0 0 0,-45-20-190 0 0,1 0 0 0 0,-1 0 0 0 0,1 1 0 0 0,-1-1 0 0 0,1 0 0 0 0,-1 1 0 0 0,1-1 1 0 0,-1 0-1 0 0,1 1 0 0 0,-1-1 0 0 0,1 1 0 0 0,-1-1 0 0 0,0 0 0 0 0,1 1 0 0 0,-1-1 0 0 0,0 1 0 0 0,0-1 0 0 0,1 1 1 0 0,-1-1-1 0 0,0 1 0 0 0,0 0 0 0 0,0-1 0 0 0,1 1 0 0 0,-1-1 0 0 0,0 1 0 0 0,0-1 0 0 0,0 1 0 0 0,0-1 0 0 0,0 1 0 0 0,0 0 1 0 0,0-1-1 0 0,-1 2 0 0 0,1-1 5 0 0,-1 1 0 0 0,0-1 1 0 0,0 0-1 0 0,0 1 0 0 0,0-1 0 0 0,-1 0 1 0 0,1 0-1 0 0,0 1 0 0 0,0-1 1 0 0,-1 0-1 0 0,-1 1 0 0 0,-40 17 6 0 0,-16-9-182 0 0,50-10 131 0 0,-1 1 0 0 0,1 0 0 0 0,0 0 0 0 0,0 1 0 0 0,0 1 0 0 0,0-1 0 0 0,-9 6 0 0 0,17-8 15 0 0,1 0 0 0 0,0 0 0 0 0,-1 0 0 0 0,1 0 1 0 0,0 0-1 0 0,-1 1 0 0 0,1-1 0 0 0,0 0 0 0 0,0 0 0 0 0,-1 0 1 0 0,1 1-1 0 0,0-1 0 0 0,0 0 0 0 0,-1 0 0 0 0,1 1 0 0 0,0-1 1 0 0,0 0-1 0 0,0 0 0 0 0,-1 1 0 0 0,1-1 0 0 0,0 0 0 0 0,0 1 1 0 0,0-1-1 0 0,0 0 0 0 0,0 1 0 0 0,0-1 0 0 0,0 0 0 0 0,0 1 1 0 0,0-1-1 0 0,0 0 0 0 0,0 1 0 0 0,0-1 0 0 0,0 0 0 0 0,0 1 1 0 0,0-1-1 0 0,0 1 0 0 0,0-1 0 0 0,0 1 0 0 0,14 10 43 0 0,18 2 22 0 0,-1-6-19 0 0,1-1 1 0 0,-1-2 0 0 0,1-1-1 0 0,58-2 1 0 0,0-6-2794 0 0,-89 5 2546 0 0,-1 0 1 0 0,0 0-1 0 0,1 1 1 0 0,-1-1-1 0 0,1 0 1 0 0,-1 0-1 0 0,0 0 1 0 0,1 0-1 0 0,-1 0 1 0 0,0 0-1 0 0,1 0 1 0 0,-1 0-1 0 0,0-1 1 0 0,1 1-1 0 0,-1 0 1 0 0,0 0-1 0 0,1 0 1 0 0,-1 0-1 0 0,0 0 1 0 0,1-1-1 0 0,-1 1 1 0 0,0 0-1 0 0,1 0 1 0 0,-1 0-1 0 0,0-1 1 0 0,0 1-1 0 0,1 0 1 0 0,-1 0-1 0 0,0-1 0 0 0,0 1 1 0 0,1 0-1 0 0,-1-1 1 0 0,0 1-1 0 0,0 0 1 0 0,0-1-1 0 0,0 1 1 0 0,0 0-1 0 0,1-1 1 0 0,-1 1-1 0 0,0-1 1 0 0,-9-11-5930 0 0,2 6 1506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5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10138 0 0,'18'0'5470'0'0,"14"11"-1691"0"0,-3-1-1407 0 0,5-6-1022 0 0,52 1-1 0 0,-36-6-7128 0 0,-20 1-3754 0 0,-31 16 2988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5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6521 0 0,'-15'13'5701'0'0,"15"-12"-5563"0"0,0-1-1 0 0,0 0 1 0 0,0 1-1 0 0,0-1 1 0 0,0 0 0 0 0,-1 1-1 0 0,1-1 1 0 0,0 0 0 0 0,0 0-1 0 0,0 1 1 0 0,0-1-1 0 0,0 0 1 0 0,0 1 0 0 0,0-1-1 0 0,1 0 1 0 0,-1 1 0 0 0,0-1-1 0 0,0 0 1 0 0,0 1-1 0 0,0-1 1 0 0,0 0 0 0 0,0 0-1 0 0,1 1 1 0 0,-1-1 0 0 0,0 0-1 0 0,0 0 1 0 0,0 1-1 0 0,1-1 1 0 0,-1 0 0 0 0,0 0-1 0 0,1 1 1 0 0,3 1 411 0 0,0 0-1 0 0,0 0 1 0 0,0-1 0 0 0,0 1-1 0 0,0-1 1 0 0,6 1 0 0 0,-9-2-554 0 0,26 7 1442 0 0,-5-3-612 0 0,37 14 0 0 0,-54-16-767 0 0,0 0 0 0 0,0 0 0 0 0,0 1 0 0 0,0 0 0 0 0,0 0 0 0 0,-1 0 0 0 0,1 0 0 0 0,-1 1 0 0 0,0 0 0 0 0,0-1 0 0 0,0 1 0 0 0,4 7 0 0 0,-8-10-54 0 0,0-1 1 0 0,1 1 0 0 0,-1 0-1 0 0,0-1 1 0 0,0 1 0 0 0,0 0-1 0 0,0-1 1 0 0,1 1 0 0 0,-1 0-1 0 0,0-1 1 0 0,0 1 0 0 0,-1 0-1 0 0,1 0 1 0 0,0-1 0 0 0,0 1-1 0 0,0 0 1 0 0,0-1 0 0 0,0 1-1 0 0,-1 0 1 0 0,1-1 0 0 0,0 1 0 0 0,-1-1-1 0 0,1 1 1 0 0,0 0 0 0 0,-1-1-1 0 0,1 1 1 0 0,-1-1 0 0 0,1 1-1 0 0,-1-1 1 0 0,1 1 0 0 0,-1-1-1 0 0,1 1 1 0 0,-1-1 0 0 0,0 1-1 0 0,-29 17 188 0 0,10-7-122 0 0,19-11-77 0 0,0 1 0 0 0,0-1 0 0 0,0 1 1 0 0,1 0-1 0 0,-1-1 0 0 0,0 1 0 0 0,0 0 0 0 0,1-1 0 0 0,-1 1 0 0 0,0 0 1 0 0,1 0-1 0 0,-1 0 0 0 0,1-1 0 0 0,-1 1 0 0 0,1 0 0 0 0,-1 0 0 0 0,1 0 1 0 0,0 0-1 0 0,-1 0 0 0 0,1 0 0 0 0,0 0 0 0 0,0 0 0 0 0,0 0 0 0 0,0 0 1 0 0,0 0-1 0 0,0 0 0 0 0,0 0 0 0 0,0 0 0 0 0,0 0 0 0 0,0 0 0 0 0,1 0 1 0 0,-1 0-1 0 0,0 0 0 0 0,1 0 0 0 0,-1 0 0 0 0,1 0 0 0 0,-1-1 0 0 0,1 1 1 0 0,-1 0-1 0 0,1 0 0 0 0,-1 0 0 0 0,1-1 0 0 0,0 1 0 0 0,-1 0 0 0 0,1 0 1 0 0,0-1-1 0 0,0 1 0 0 0,0-1 0 0 0,1 1 0 0 0,1 1-56 0 0,1 0 0 0 0,0 0 0 0 0,0 0 0 0 0,0-1-1 0 0,0 1 1 0 0,0-1 0 0 0,0 0 0 0 0,0-1 0 0 0,0 1 0 0 0,8-1-1 0 0,36-7-3205 0 0,-1-9-4011 0 0,-21 6-180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5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53 8690 0 0,'-2'1'681'0'0,"-1"0"0"0"0,0 0-1 0 0,1 0 1 0 0,-1 0 0 0 0,1 1 0 0 0,-1-1 0 0 0,1 1 0 0 0,0 0-1 0 0,-1-1 1 0 0,1 1 0 0 0,0 0 0 0 0,0 1 0 0 0,1-1 0 0 0,-4 5-1 0 0,2-2-344 0 0,0 0 0 0 0,1 0-1 0 0,0 0 1 0 0,0 0-1 0 0,0 1 1 0 0,1-1 0 0 0,-2 8-1 0 0,2-2-331 0 0,0 0 1 0 0,0 1-1 0 0,1-1 0 0 0,1 1 0 0 0,0-1 0 0 0,5 22 1 0 0,-1-15 91 0 0,0-1 1 0 0,1 0-1 0 0,1-1 1 0 0,17 31 0 0 0,-22-43-47 0 0,0 0-1 0 0,1 0 1 0 0,0-1 0 0 0,-1 1 0 0 0,1-1 0 0 0,1 1 0 0 0,-1-1 0 0 0,0 0-1 0 0,1 0 1 0 0,0 0 0 0 0,-1-1 0 0 0,1 1 0 0 0,0-1 0 0 0,0 0 0 0 0,1 0 0 0 0,-1 0-1 0 0,0-1 1 0 0,1 1 0 0 0,-1-1 0 0 0,1 0 0 0 0,-1 0 0 0 0,1-1 0 0 0,-1 1-1 0 0,6-1 1 0 0,-7-1 0 0 0,1 0 0 0 0,-1 0 0 0 0,0 0 0 0 0,0-1 0 0 0,0 1 0 0 0,0-1 0 0 0,0 0 0 0 0,-1 1 0 0 0,1-1 0 0 0,0-1 0 0 0,-1 1 0 0 0,0 0 0 0 0,1-1 0 0 0,-1 1 0 0 0,0-1 0 0 0,0 1 0 0 0,0-1 0 0 0,-1 0 0 0 0,3-5 0 0 0,3-5 4 0 0,-1 0 1 0 0,-1 0 0 0 0,4-17 0 0 0,-4 14-173 0 0,-2 0-1 0 0,0 0 0 0 0,-1-1 1 0 0,0 1-1 0 0,-1-1 1 0 0,-1 1-1 0 0,-1 0 0 0 0,0-1 1 0 0,-5-20-1 0 0,5 32-9 0 0,0 0 0 0 0,-1-1 0 0 0,0 1 0 0 0,0 0 0 0 0,0 0 0 0 0,0-1 0 0 0,-1 2-1 0 0,0-1 1 0 0,0 0 0 0 0,0 1 0 0 0,-1-1 0 0 0,0 1 0 0 0,0 0 0 0 0,0 0 0 0 0,0 0 0 0 0,0 1 0 0 0,-1 0-1 0 0,1 0 1 0 0,-1 0 0 0 0,0 0 0 0 0,0 0 0 0 0,0 1 0 0 0,-1 0 0 0 0,1 0 0 0 0,0 1 0 0 0,-1 0 0 0 0,1-1-1 0 0,-1 2 1 0 0,1-1 0 0 0,-9 1 0 0 0,10-1 48 0 0,1 1 1 0 0,-1 0-1 0 0,1 0 0 0 0,-1 0 0 0 0,1 1 1 0 0,0-1-1 0 0,-1 1 0 0 0,1 0 0 0 0,-1 0 1 0 0,1 0-1 0 0,0 0 0 0 0,0 1 1 0 0,0-1-1 0 0,-1 1 0 0 0,2 0 0 0 0,-1 0 1 0 0,0 0-1 0 0,-4 4 0 0 0,5-4 43 0 0,0 1 1 0 0,1 0-1 0 0,-1 0 0 0 0,0 0 1 0 0,1 0-1 0 0,0 0 0 0 0,0 0 1 0 0,0 0-1 0 0,0 0 1 0 0,0 0-1 0 0,1 1 0 0 0,-1-1 1 0 0,1 0-1 0 0,0 0 0 0 0,0 1 1 0 0,0 3-1 0 0,1 1 146 0 0,0-1-1 0 0,1 1 1 0 0,0-1-1 0 0,0 1 1 0 0,1-1 0 0 0,0 0-1 0 0,0 0 1 0 0,0 0-1 0 0,1-1 1 0 0,0 1 0 0 0,0-1-1 0 0,1 0 1 0 0,0 0-1 0 0,0 0 1 0 0,0-1-1 0 0,7 6 1 0 0,-5-6 92 0 0,0-1 0 0 0,1 1 0 0 0,-1-1-1 0 0,1-1 1 0 0,0 1 0 0 0,0-1 0 0 0,1-1 0 0 0,-1 1-1 0 0,16 1 1 0 0,-13-3-368 0 0,-1 0 0 0 0,1-1 0 0 0,-1-1 0 0 0,1 1 0 0 0,-1-2 0 0 0,0 0 0 0 0,18-4 0 0 0,-17 2-560 0 0,1-1 1 0 0,-1 0-1 0 0,1 0 0 0 0,-1-1 0 0 0,-1-1 0 0 0,13-9 0 0 0,-14 9-595 0 0,0-1 1 0 0,-1 0-1 0 0,0 0 1 0 0,0-1-1 0 0,-1 0 1 0 0,11-18-1 0 0,-1-1-2015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6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 5785 0 0,'-5'10'1881'0'0,"-33"80"7586"0"0,30-69-8752 0 0,0 1-1 0 0,2 0 1 0 0,0 0-1 0 0,-3 31 1 0 0,9-49-671 0 0,-1-1 0 0 0,1 1 0 0 0,1 0 0 0 0,-1 0 0 0 0,0 0 0 0 0,1 0 1 0 0,0 0-1 0 0,0 0 0 0 0,0-1 0 0 0,0 1 0 0 0,1 0 0 0 0,-1-1 0 0 0,1 1 0 0 0,0-1 0 0 0,0 1 1 0 0,0-1-1 0 0,1 0 0 0 0,-1 0 0 0 0,1 0 0 0 0,-1 0 0 0 0,5 2 0 0 0,-4-2-182 0 0,1 0 0 0 0,1 0 0 0 0,-1-1 0 0 0,0 0 1 0 0,0 0-1 0 0,1 0 0 0 0,0 0 0 0 0,-1-1 0 0 0,6 2 0 0 0,28-1-5002 0 0,-37-2 4808 0 0,-1 0 1 0 0,1 0-1 0 0,0 0 1 0 0,-1 0-1 0 0,1 0 1 0 0,0-1-1 0 0,-1 1 1 0 0,1 0-1 0 0,-1 0 1 0 0,1-1-1 0 0,0 1 1 0 0,-1 0 0 0 0,1-1-1 0 0,-1 1 1 0 0,1 0-1 0 0,-1-1 1 0 0,1 1-1 0 0,-1-1 1 0 0,1 1-1 0 0,-1-1 1 0 0,1 0-1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6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3 335 11995 0 0,'-1'5'654'0'0,"0"0"1"0"0,1 0 0 0 0,0 0 0 0 0,0 0 0 0 0,0 0 0 0 0,0 0 0 0 0,1 0-1 0 0,0 0 1 0 0,0 0 0 0 0,0 0 0 0 0,1-1 0 0 0,0 1 0 0 0,0 0-1 0 0,0-1 1 0 0,3 5 0 0 0,-2-4-438 0 0,1 0 1 0 0,0 0-1 0 0,0-1 0 0 0,0 0 0 0 0,0 0 0 0 0,1 0 0 0 0,-1 0 1 0 0,1-1-1 0 0,0 0 0 0 0,0 0 0 0 0,10 4 0 0 0,-8-4-576 0 0,0 0 0 0 0,0-1 0 0 0,0 0 0 0 0,1-1 0 0 0,-1 1 0 0 0,0-1 0 0 0,1-1 0 0 0,0 0 0 0 0,8 0 0 0 0,-10-1-317 0 0,0 1 0 0 0,1-2 0 0 0,-1 1 0 0 0,0-1-1 0 0,0 0 1 0 0,0 0 0 0 0,0 0 0 0 0,-1-1 0 0 0,1 0 0 0 0,-1 0 0 0 0,8-5 0 0 0,12-16-3620 0 0,2-3-1550 0 0</inkml:trace>
  <inkml:trace contextRef="#ctx0" brushRef="#br0" timeOffset="1">306 10 12395 0 0,'1'1'432'0'0,"-1"0"0"0"0,1-1 1 0 0,0 1-1 0 0,0-1 0 0 0,0 1 1 0 0,0-1-1 0 0,0 1 0 0 0,0-1 1 0 0,0 1-1 0 0,0-1 1 0 0,0 0-1 0 0,0 0 0 0 0,0 0 1 0 0,0 1-1 0 0,0-1 0 0 0,2 0 1 0 0,30-8 1135 0 0,-10 1-860 0 0,-12 6-549 0 0,0 1 0 0 0,0 0-1 0 0,0 0 1 0 0,0 1 0 0 0,13 3 0 0 0,-20-3-506 0 0,1 0 0 0 0,-1 1 0 0 0,1-1 0 0 0,-1 1 0 0 0,0 0 0 0 0,0 0 0 0 0,0 1 0 0 0,7 4 0 0 0,-10-7 163 0 0,-1 0 0 0 0,0 1 0 0 0,1 0-552 0 0,-1-1 552 0 0,0 0 0 0 0,0 0 0 0 0,1 0 0 0 0,-1 1 0 0 0,0-1 0 0 0,0 0 0 0 0,0 1 0 0 0,0-1 0 0 0,0 0 0 0 0,0 0 0 0 0,0 1 0 0 0,0-1 0 0 0,0 0 0 0 0,0 1 0 0 0,0-1 0 0 0,0 0 0 0 0,0 0 0 0 0,0 1 0 0 0,0-1 0 0 0,0 0 0 0 0,0 1 1 0 0,0-1-1 0 0,0 0 0 0 0,0 0 0 0 0,0 1 0 0 0,-1-1 0 0 0,1 0 0 0 0,0 0 0 0 0,0 1 0 0 0,0-1 0 0 0,0 0 0 0 0,-1 1-552 0 0,0-1 552 0 0,1 0 0 0 0,0 0 0 0 0,0 0 0 0 0,-1 0 0 0 0,1 1 0 0 0,0-1 0 0 0,0 0 0 0 0,-1 0 0 0 0,1 0 0 0 0,0 0 0 0 0,0 0 0 0 0,-1 0 0 0 0,1 0 0 0 0,0 0 0 0 0,-1 0 0 0 0,1 0 0 0 0,0 0 0 0 0,0 0 0 0 0,-1 0 0 0 0,1 0 0 0 0,0 0 0 0 0,-1 0 0 0 0,1-1 0 0 0,-10 3-4587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6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78 9154 0 0,'-11'9'5485'0'0,"13"-4"-1473"0"0,22-3-103 0 0,-13-1-3760 0 0,31-3 950 0 0,-34 1-1039 0 0,0 0 0 0 0,-1 1 1 0 0,1 0-1 0 0,0 0 0 0 0,0 1 0 0 0,-1 0 0 0 0,1 0 0 0 0,-1 1 0 0 0,15 4 0 0 0,-18-3 10 0 0,0 0 0 0 0,0 1 1 0 0,0-1-1 0 0,0 1 0 0 0,-1 0 0 0 0,0 0 0 0 0,6 7 0 0 0,17 20 111 0 0,-23-28-177 0 0,1 0 0 0 0,0-1-1 0 0,0 1 1 0 0,0-1 0 0 0,0 0 0 0 0,1 0 0 0 0,-1 0 0 0 0,0-1 0 0 0,1 1 0 0 0,0-1 0 0 0,-1 0 0 0 0,1-1-1 0 0,-1 1 1 0 0,1-1 0 0 0,0 1 0 0 0,0-2 0 0 0,-1 1 0 0 0,1 0 0 0 0,0-1 0 0 0,-1 0 0 0 0,1 0 0 0 0,-1 0-1 0 0,1-1 1 0 0,6-2 0 0 0,-6 1 7 0 0,0 0 0 0 0,0 0 0 0 0,-1 0-1 0 0,1 0 1 0 0,-1-1 0 0 0,1 0 0 0 0,-1 0 0 0 0,0 0-1 0 0,-1 0 1 0 0,1 0 0 0 0,-1-1 0 0 0,0 0-1 0 0,0 0 1 0 0,0 0 0 0 0,-1 0 0 0 0,1 0 0 0 0,-1 0-1 0 0,0-1 1 0 0,-1 1 0 0 0,2-8 0 0 0,-3 10 3 0 0,1 0 1 0 0,-1 0-1 0 0,1 0 0 0 0,-1 0 1 0 0,0 0-1 0 0,0 0 1 0 0,-1 0-1 0 0,1 0 0 0 0,-1 0 1 0 0,1 0-1 0 0,-1 0 1 0 0,0 1-1 0 0,0-1 1 0 0,0 0-1 0 0,0 0 0 0 0,-1 1 1 0 0,1-1-1 0 0,-1 0 1 0 0,-3-3-1 0 0,3 4-9 0 0,-1-1 0 0 0,0 1-1 0 0,0 0 1 0 0,-1 0 0 0 0,1 0-1 0 0,0 0 1 0 0,-1 0 0 0 0,1 1 0 0 0,-1 0-1 0 0,1-1 1 0 0,-1 1 0 0 0,0 1-1 0 0,-6-2 1 0 0,1 1-30 0 0,0 1 0 0 0,0 0 0 0 0,0 0 0 0 0,0 1 0 0 0,0 0-1 0 0,1 1 1 0 0,-1 0 0 0 0,0 0 0 0 0,1 1 0 0 0,-1 0 0 0 0,1 0 0 0 0,-12 8 0 0 0,11-5 7 0 0,1 1 1 0 0,0 0-1 0 0,1 0 1 0 0,-1 1-1 0 0,1 0 1 0 0,1 1-1 0 0,0-1 1 0 0,0 1-1 0 0,0 0 1 0 0,-6 17-1 0 0,-3 12-74 0 0,-16 58 0 0 0,18-53-81 0 0,13-43 155 0 0,-1 1 1 0 0,1-1-1 0 0,-1 1 0 0 0,1 0 0 0 0,0-1 0 0 0,0 1 0 0 0,-1 0 0 0 0,1-1 0 0 0,0 1 0 0 0,0 0 0 0 0,0 0 0 0 0,0-1 1 0 0,0 1-1 0 0,0 0 0 0 0,0-1 0 0 0,0 1 0 0 0,0 0 0 0 0,0 0 0 0 0,0-1 0 0 0,0 1 0 0 0,1 0 0 0 0,-1-1 0 0 0,0 1 1 0 0,0 0-1 0 0,1-1 0 0 0,-1 1 0 0 0,1 0 0 0 0,-1-1 0 0 0,1 2 0 0 0,20-3-170 0 0,-1-2 224 0 0,31 3 92 0 0,-30 0-767 0 0,1 0 1 0 0,-1-1 0 0 0,39-8-1 0 0,-54 8-160 0 0,1-1-1 0 0,-1-1 0 0 0,0 1 0 0 0,0-1 0 0 0,0 0 1 0 0,10-7-1 0 0,-12 7-243 0 0,0-1-1 0 0,0 1 1 0 0,0-1 0 0 0,0 0 0 0 0,-1-1 0 0 0,0 1 0 0 0,0 0-1 0 0,0-1 1 0 0,3-7 0 0 0,0-1-2396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7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5657 0 0,'1'-1'10871'0'0,"-5"10"-4947"0"0,-4 15-3338 0 0,4-12-2573 0 0,0 1-1 0 0,1 0 1 0 0,-3 18-1 0 0,6-25 2 0 0,-1-1-1 0 0,1 1 1 0 0,1 0-1 0 0,-1 0 1 0 0,1 0 0 0 0,0 0-1 0 0,1 0 1 0 0,-1-1 0 0 0,1 1-1 0 0,0 0 1 0 0,1-1-1 0 0,-1 0 1 0 0,1 1 0 0 0,5 6-1 0 0,-6-9-86 0 0,1-1 0 0 0,-1 0 0 0 0,1 0 0 0 0,-1 0 0 0 0,1 0 0 0 0,0 0-1 0 0,0-1 1 0 0,-1 1 0 0 0,1-1 0 0 0,0 0 0 0 0,0 0 0 0 0,1 0 0 0 0,-1 0 0 0 0,0 0-1 0 0,0-1 1 0 0,0 0 0 0 0,0 1 0 0 0,1-1 0 0 0,-1 0 0 0 0,0 0 0 0 0,0-1 0 0 0,1 1 0 0 0,-1-1-1 0 0,0 1 1 0 0,0-1 0 0 0,0 0 0 0 0,5-3 0 0 0,10-5-2069 0 0,-17 8 1725 0 0,0 1 0 0 0,0-1 0 0 0,0 0 0 0 0,-1 0 0 0 0,1 1 0 0 0,0-1 0 0 0,-1 0 0 0 0,1 0 0 0 0,-1 0 0 0 0,1 0 0 0 0,-1 0 0 0 0,1 0 0 0 0,-1 0 1 0 0,1 0-1 0 0,-1 0 0 0 0,0 0 0 0 0,0-1 0 0 0,-4-17-6527 0 0,-5 7 5801 0 0,1 1-2616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7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20 433 6737 0 0,'-15'45'9786'0'0,"14"-39"-9037"0"0,0 1 0 0 0,0-1-1 0 0,0 0 1 0 0,1 1-1 0 0,0 7 1 0 0,1-11-677 0 0,-1 0 0 0 0,0-1 0 0 0,1 1 0 0 0,-1 0 0 0 0,1-1 0 0 0,0 1 0 0 0,0 0 0 0 0,0-1 0 0 0,0 0 0 0 0,0 1 0 0 0,1-1 0 0 0,-1 0 0 0 0,1 1 0 0 0,0-1 0 0 0,-1 0 0 0 0,1 0 0 0 0,0 0 0 0 0,0 0 0 0 0,0-1 0 0 0,1 1 0 0 0,-1-1 0 0 0,0 1 0 0 0,1-1 1 0 0,-1 0-1 0 0,0 0 0 0 0,1 0 0 0 0,0 0 0 0 0,-1 0 0 0 0,1 0 0 0 0,-1-1 0 0 0,5 1 0 0 0,2 0-253 0 0,0-1 0 0 0,0 0 1 0 0,0 0-1 0 0,0-1 0 0 0,0 0 0 0 0,-1-1 1 0 0,1 1-1 0 0,0-2 0 0 0,-1 1 1 0 0,0-2-1 0 0,1 1 0 0 0,-1-1 0 0 0,7-4 1 0 0,4-3-2331 0 0,-2-1 0 0 0,0-1 0 0 0,0 0 0 0 0,19-21 0 0 0,-6 4-2827 0 0</inkml:trace>
  <inkml:trace contextRef="#ctx0" brushRef="#br0" timeOffset="1">372 1 11578 0 0,'-2'2'2336'0'0,"1"-2"-2170"0"0,1 0 1 0 0,0 0 0 0 0,0 1 0 0 0,0-1-1 0 0,0 0 1 0 0,0 0 0 0 0,0 0 0 0 0,0 1 0 0 0,0-1-1 0 0,0 0 1 0 0,0 0 0 0 0,0 1 0 0 0,0-1 0 0 0,0 0-1 0 0,0 0 1 0 0,0 0 0 0 0,0 1 0 0 0,0-1 0 0 0,1 2 2001 0 0,0-1-2001 0 0,16 7 2848 0 0,38 6-3635 0 0,-28-8 1185 0 0,-14-2-831 0 0,29 8-530 0 0,-23 1-3872 0 0,-19-13 4381 0 0,0 0 0 0 0,0 1 0 0 0,0-1 0 0 0,0 1 0 0 0,0-1 0 0 0,0 0 0 0 0,-1 1 1 0 0,-9 3-8320 0 0,7-4 7619 0 0,-8 3-2333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09:52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43 6841 0 0,'-24'-7'2715'0'0,"-2"-1"1444"0"0,13 0 2053 0 0,13 7-6145 0 0,0 1 0 0 0,0 0 0 0 0,0-1 0 0 0,0 1 0 0 0,0-1 0 0 0,0 1 0 0 0,0 0 0 0 0,1-1 0 0 0,-1 1 0 0 0,0-1 0 0 0,0 1 0 0 0,0 0 1 0 0,0-1-1 0 0,1 1 0 0 0,-1-1 0 0 0,0 1 0 0 0,1 0 0 0 0,-1 0 0 0 0,0-1 0 0 0,0 1 0 0 0,1 0 0 0 0,-1-1 0 0 0,0 1 0 0 0,1 0 0 0 0,-1 0 0 0 0,1 0 0 0 0,-1-1 0 0 0,0 1 0 0 0,1 0 0 0 0,-1 0 0 0 0,0 0 0 0 0,1 0 0 0 0,0 0 1 0 0,15-7 531 0 0,-10 6-540 0 0,0 0 0 0 0,0 1 0 0 0,0-1 1 0 0,1 1-1 0 0,-1 1 0 0 0,0-1 0 0 0,0 1 0 0 0,0 0 0 0 0,0 0 0 0 0,0 1 0 0 0,0 0 0 0 0,0 0 0 0 0,0 0 0 0 0,-1 1 1 0 0,1 0-1 0 0,-1 0 0 0 0,0 0 0 0 0,0 1 0 0 0,0 0 0 0 0,0 0 0 0 0,0 0 0 0 0,-1 0 0 0 0,0 1 0 0 0,4 5 1 0 0,-1-1-69 0 0,0 1 1 0 0,0 1 0 0 0,-1-1 0 0 0,0 1 0 0 0,-1 0-1 0 0,-1 0 1 0 0,1 1 0 0 0,-2-1 0 0 0,0 1 0 0 0,0 0-1 0 0,1 16 1 0 0,-4 35-868 0 0,-1-46-977 0 0,1 0-1 0 0,3 28 1 0 0,-3-44 1675 0 0,0-1 0 0 0,0 0 0 0 0,0 1 0 0 0,0-1 0 0 0,0 0 0 0 0,0 1 0 0 0,0-1 0 0 0,0 1 0 0 0,0-1 0 0 0,0 0 0 0 0,0 1 0 0 0,0-1 0 0 0,0 0 0 0 0,0 1 0 0 0,0-1 0 0 0,1 0 0 0 0,-1 1 0 0 0,0-1 0 0 0,0 0 0 0 0,0 0 0 0 0,1 1 0 0 0,-1-1 0 0 0,0 0 0 0 0,0 0 0 0 0,1 1-1 0 0,-1-1 1 0 0,0 0 0 0 0,1 0 0 0 0,-1 0 0 0 0,0 1 0 0 0,1-1 0 0 0,-1 0 0 0 0,1 0 0 0 0,7-9-3446 0 0,5-19 1705 0 0,-7 8 1744 0 0,-2 0 0 0 0,3-30 0 0 0,-5 34 350 0 0,0-1 1 0 0,2 1-1 0 0,-1 0 1 0 0,14-20 7623 0 0,-17 36-7680 0 0,6 15 3452 0 0,2 18-1342 0 0,-12-1-1517 0 0,3-27-673 0 0,0-1-1 0 0,0 1 0 0 0,1 0 1 0 0,0-1-1 0 0,0 1 0 0 0,0 6 0 0 0,0-10-55 0 0,1 0-1 0 0,-1 0 0 0 0,0 0 0 0 0,1 0 0 0 0,-1 0 0 0 0,0-1 0 0 0,1 1 0 0 0,-1 0 0 0 0,1 0 0 0 0,0-1 0 0 0,-1 1 0 0 0,1 0 0 0 0,0 0 0 0 0,-1-1 1 0 0,1 1-1 0 0,0-1 0 0 0,-1 1 0 0 0,1-1 0 0 0,0 1 0 0 0,0-1 0 0 0,0 1 0 0 0,0-1 0 0 0,0 0 0 0 0,-1 1 0 0 0,1-1 0 0 0,0 0 0 0 0,0 0 0 0 0,0 0 1 0 0,0 0-1 0 0,0 0 0 0 0,0 0 0 0 0,0 0 0 0 0,0 0 0 0 0,0 0 0 0 0,0 0 0 0 0,0 0 0 0 0,-1-1 0 0 0,3 1 0 0 0,39-17-353 0 0,-32 13 391 0 0,-5 2-163 0 0,-1 1 1 0 0,1 0-1 0 0,-1 0 1 0 0,1 1-1 0 0,-1-1 1 0 0,8 1-1 0 0,5 0-2713 0 0,-1-3-3867 0 0,-14-4 2822 0 0,-2 7 3706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32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12 127 9034 0 0,'0'0'92'0'0,"0"-1"0"0"0,0 1-1 0 0,0 0 1 0 0,-1 0 0 0 0,1 0 0 0 0,0-1 0 0 0,0 1 0 0 0,0 0-1 0 0,0 0 1 0 0,0 0 0 0 0,-1 0 0 0 0,1 0 0 0 0,0-1-1 0 0,0 1 1 0 0,0 0 0 0 0,-1 0 0 0 0,1 0 0 0 0,0 0 0 0 0,0 0-1 0 0,0 0 1 0 0,-1 0 0 0 0,1 0 0 0 0,0 0 0 0 0,0 0 0 0 0,-1 0-1 0 0,1 0 1 0 0,0 0 0 0 0,0 0 0 0 0,0 0 0 0 0,-1 0-1 0 0,1 0 1 0 0,0 0 0 0 0,0 0 0 0 0,0 0 0 0 0,-1 0 0 0 0,1 0-1 0 0,0 0 1 0 0,0 0 0 0 0,0 1 0 0 0,-1-1 0 0 0,1 0 0 0 0,0 0-1 0 0,0 0 1 0 0,0 0 0 0 0,0 0 0 0 0,-1 1 0 0 0,1-1-1 0 0,0 0 1 0 0,0 0 0 0 0,0 0 0 0 0,0 1 0 0 0,0-1 0 0 0,0 0-1 0 0,0 0 1 0 0,0 0 0 0 0,-1 1 0 0 0,1-1 0 0 0,0 0 0 0 0,0 0-1 0 0,0 0 1 0 0,0 1 0 0 0,0-1 0 0 0,0 0 0 0 0,0 0-1 0 0,0 1 1 0 0,0 0-51 0 0,0 0 0 0 0,-1 0 1 0 0,1 1-1 0 0,0-1 0 0 0,-1 0 0 0 0,1 0 0 0 0,0 1 0 0 0,0-1 0 0 0,0 0 0 0 0,0 0 0 0 0,0 0 0 0 0,0 1 0 0 0,1-1 0 0 0,-1 0 0 0 0,1 1 0 0 0,1 3 30 0 0,0 0-1 0 0,0 0 0 0 0,0 0 1 0 0,-1 0-1 0 0,0 0 0 0 0,0 0 1 0 0,0 0-1 0 0,0 0 0 0 0,-1 0 1 0 0,0 6-1 0 0,1-6-117 0 0,0-5 108 0 0,-1 1 0 0 0,0-1 0 0 0,1 1 0 0 0,-1-1 0 0 0,0 0 0 0 0,0 1 0 0 0,1-1 0 0 0,-1 1 0 0 0,0-1-1 0 0,0 1 1 0 0,0-1 0 0 0,0 1 0 0 0,0-1 0 0 0,0 0 0 0 0,1 1 0 0 0,-1-1 0 0 0,0 1 0 0 0,0-1 0 0 0,0 1 0 0 0,0-1 0 0 0,-1 1 0 0 0,1-1 0 0 0,0 1 0 0 0,0-1-1 0 0,0 1 1 0 0,0-1 0 0 0,0 1 0 0 0,-1-1 0 0 0,1 0 0 0 0,0 1 0 0 0,0-1 0 0 0,-1 1 0 0 0,1-1 0 0 0,0 0 0 0 0,-1 1 0 0 0,1-1 0 0 0,0 0 0 0 0,-1 1-1 0 0,1-1 1 0 0,0 0 0 0 0,-1 1 0 0 0,1-1 0 0 0,-1 0 0 0 0,0 1 0 0 0,1-2 77 0 0,0 0 0 0 0,0 0 1 0 0,0 0-1 0 0,0 0 0 0 0,0 1 0 0 0,0-1 0 0 0,0 0 1 0 0,0 0-1 0 0,1 0 0 0 0,-1 1 0 0 0,0-1 0 0 0,0 0 0 0 0,1 0 1 0 0,-1 0-1 0 0,0 1 0 0 0,1-1 0 0 0,-1 0 0 0 0,1 1 0 0 0,-1-1 1 0 0,1 0-1 0 0,-1 1 0 0 0,1-1 0 0 0,0 1 0 0 0,0-2 1 0 0,22-27-99 0 0,-20 25 235 0 0,33-50-100 0 0,-23 32-96 0 0,28-34-1 0 0,-38 51-58 0 0,1 1 0 0 0,0 0 0 0 0,1 0 0 0 0,-1 0-1 0 0,1 0 1 0 0,0 1 0 0 0,0-1 0 0 0,0 1 0 0 0,0 0-1 0 0,0 1 1 0 0,1 0 0 0 0,9-3 0 0 0,-11 4-8 0 0,0 0 1 0 0,0 1-1 0 0,0 0 1 0 0,0 0-1 0 0,1 0 1 0 0,-1 0-1 0 0,0 1 1 0 0,0 0-1 0 0,0 0 1 0 0,0 0-1 0 0,0 0 1 0 0,0 0-1 0 0,0 1 1 0 0,0 0-1 0 0,-1 0 1 0 0,1 0-1 0 0,0 0 0 0 0,-1 0 1 0 0,0 1-1 0 0,1 0 1 0 0,3 4-1 0 0,37 31 5 0 0,-33-29-12 0 0,-1 0 1 0 0,1 0-1 0 0,-1 1 1 0 0,-1 0-1 0 0,0 1 1 0 0,8 12-1 0 0,-7-4-12 0 0,-5-11-17 0 0,-1 1 0 0 0,1-1 0 0 0,0 0 0 0 0,1 0 0 0 0,0 0 0 0 0,14 12 0 0 0,-20-19-89 0 0,0-1 0 0 0,0 0 0 0 0,0 0 0 0 0,0 0 0 0 0,0 0 0 0 0,1 0 0 0 0,-1 0 0 0 0,0 0 0 0 0,0 0 0 0 0,0 0 0 0 0,0 0 0 0 0,0 0 0 0 0,1 0 0 0 0,-1 0 0 0 0,0 0 0 0 0,0 0 0 0 0,0 0 0 0 0,0 0 0 0 0,1 0 0 0 0,-1 0 0 0 0,0 0 0 0 0,0 0 0 0 0,0-1-1 0 0,0 1 1 0 0,0 0 0 0 0,2-2-1921 0 0,-2 2 1921 0 0,0 0 0 0 0,0-1 0 0 0,0 1 0 0 0,0 0-1 0 0,0 0 1 0 0,0 0 0 0 0,0 0 0 0 0,0 0 0 0 0,0-1 0 0 0,0 1 0 0 0,0 0 0 0 0,0 0 0 0 0,-1-13-5753 0 0,1 11 4746 0 0,-1-10-5112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8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9 126 7258 0 0,'-9'4'10443'0'0,"28"7"-8129"0"0,48-2-410 0 0,-54-9-1791 0 0,0 1 0 0 0,0 1 0 0 0,0 1 1 0 0,16 4-1 0 0,-29-7-99 0 0,1 0 1 0 0,-1 1-1 0 0,1-1 1 0 0,-1 0-1 0 0,1 0 1 0 0,-1 1-1 0 0,1-1 1 0 0,-1 0-1 0 0,0 1 1 0 0,1-1-1 0 0,-1 1 1 0 0,0-1-1 0 0,1 0 0 0 0,-1 1 1 0 0,0-1-1 0 0,0 1 1 0 0,1-1-1 0 0,-1 1 1 0 0,0-1-1 0 0,0 1 1 0 0,0-1-1 0 0,1 1 1 0 0,-1-1-1 0 0,0 1 1 0 0,0-1-1 0 0,0 1 1 0 0,0-1-1 0 0,0 1 1 0 0,0-1-1 0 0,0 1 1 0 0,0-1-1 0 0,-1 1 1 0 0,1-1-1 0 0,0 1 1 0 0,0-1-1 0 0,0 1 0 0 0,0-1 1 0 0,-1 1-1 0 0,1-1 1 0 0,0 1-1 0 0,0-1 1 0 0,-1 1-1 0 0,1-1 1 0 0,0 0-1 0 0,-1 1 1 0 0,1-1-1 0 0,-1 1 1 0 0,1-1-1 0 0,0 0 1 0 0,-1 1-1 0 0,1-1 1 0 0,-2 0-1 0 0,-29 28 91 0 0,20-20 16 0 0,4-2 6 0 0,1 1 0 0 0,-1 0 0 0 0,1 1 0 0 0,1 0 0 0 0,-1 0-1 0 0,1 0 1 0 0,0 0 0 0 0,-5 14 0 0 0,9-18-101 0 0,0 0-1 0 0,-1 0 1 0 0,2-1 0 0 0,-1 1-1 0 0,0 0 1 0 0,1 0 0 0 0,-1 0-1 0 0,1 0 1 0 0,0 0 0 0 0,1 0-1 0 0,-1 0 1 0 0,1 0 0 0 0,0 0-1 0 0,-1 0 1 0 0,2 0 0 0 0,-1 0-1 0 0,0 0 1 0 0,1-1 0 0 0,0 1-1 0 0,0 0 1 0 0,0-1 0 0 0,0 0-1 0 0,4 5 1 0 0,-5-7-18 0 0,0 0-1 0 0,0 1 1 0 0,0-1 0 0 0,0 0-1 0 0,0 0 1 0 0,0 0 0 0 0,1 0-1 0 0,-1 0 1 0 0,1 0-1 0 0,-1 0 1 0 0,1 0 0 0 0,-1 0-1 0 0,1-1 1 0 0,-1 1 0 0 0,1-1-1 0 0,-1 1 1 0 0,1-1 0 0 0,0 0-1 0 0,-1 1 1 0 0,1-1 0 0 0,0 0-1 0 0,-1 0 1 0 0,1 0-1 0 0,0 0 1 0 0,1-1 0 0 0,0 0 8 0 0,0 0 0 0 0,0-1 1 0 0,0 1-1 0 0,0-1 0 0 0,-1 1 1 0 0,1-1-1 0 0,0 0 0 0 0,-1 0 1 0 0,1 0-1 0 0,-1-1 0 0 0,0 1 1 0 0,3-4-1 0 0,2-4 35 0 0,0 0-1 0 0,-1 0 1 0 0,0-1 0 0 0,0 0-1 0 0,7-22 1 0 0,-7 10-680 0 0,-1 0 0 0 0,4-42-1 0 0,-6 8-3986 0 0,-4 1-3503 0 0,-11-2 2052 0 0,12 37 2518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8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5409 0 0,'3'3'1207'0'0,"1"0"0"0"0,0 1-1 0 0,-1 0 1 0 0,0 0 0 0 0,0 0-1 0 0,0 0 1 0 0,0 0 0 0 0,-1 1-1 0 0,3 4 1 0 0,-3-3-415 0 0,0 0 0 0 0,0 0-1 0 0,-1 0 1 0 0,1 1 0 0 0,-1-1 0 0 0,0 9-1 0 0,-2 6-585 0 0,-1 0-1 0 0,0-1 0 0 0,-8 31 1 0 0,-2 23 301 0 0,11-73-495 0 0,1-1 1 0 0,0 1 0 0 0,0 0 0 0 0,0-1 0 0 0,0 1 0 0 0,0-1-1 0 0,0 1 1 0 0,0 0 0 0 0,0-1 0 0 0,0 1 0 0 0,0 0 0 0 0,0-1-1 0 0,0 1 1 0 0,1 0 0 0 0,-1-1 0 0 0,0 1 0 0 0,0-1 0 0 0,1 1-1 0 0,-1 0 1 0 0,0-1 0 0 0,1 1 0 0 0,-1-1 0 0 0,0 1 0 0 0,1-1-1 0 0,-1 1 1 0 0,1-1 0 0 0,-1 0 0 0 0,1 1 0 0 0,-1-1 0 0 0,1 1-1 0 0,-1-1 1 0 0,1 0 0 0 0,0 1 0 0 0,0-1 0 0 0,1 0 2 0 0,0 0-1 0 0,0 0 1 0 0,0 0 0 0 0,0 0 0 0 0,-1-1 0 0 0,1 1 0 0 0,0-1-1 0 0,0 1 1 0 0,0-1 0 0 0,-1 0 0 0 0,4-1 0 0 0,42-29-517 0 0,-22 6-2182 0 0,-18 17 231 0 0,-1-1 0 0 0,0 0 0 0 0,0 0 0 0 0,-1 0 0 0 0,6-16 0 0 0,-3 5-2056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8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13 5361 0 0,'-11'31'10629'0'0,"6"4"-4315"0"0,4-21-5395 0 0,2 0 1 0 0,-1 0-1 0 0,4 17 0 0 0,3 3-1083 0 0,2 0-1 0 0,14 36 0 0 0,-23-70 161 0 0,0 1 1 0 0,0-1-1 0 0,0 0 0 0 0,0 0 1 0 0,0 1-1 0 0,0-1 1 0 0,0 0-1 0 0,0 0 0 0 0,0 1 1 0 0,0-1-1 0 0,0 0 0 0 0,0 0 1 0 0,0 1-1 0 0,0-1 1 0 0,0 0-1 0 0,0 0 0 0 0,1 1 1 0 0,-1-1-1 0 0,0 0 1 0 0,0 0-1 0 0,0 0 0 0 0,0 1 1 0 0,1-1-1 0 0,-1 0 0 0 0,0 0 1 0 0,0 0-1 0 0,0 0 1 0 0,1 0-1 0 0,-1 1 0 0 0,0-1 1 0 0,0 0-1 0 0,0 0 1 0 0,1 0-1 0 0,-1 0 0 0 0,0 0 1 0 0,0 0-1 0 0,1 0 0 0 0,-1 0 1 0 0,0 0-1 0 0,1 0 1 0 0,3-13-144 0 0,1-38-56 0 0,-3 28 194 0 0,1 0-28 0 0,1-1 1 0 0,1 1-1 0 0,9-25 1 0 0,-13 43 35 0 0,1-1 0 0 0,0 1-1 0 0,1-1 1 0 0,-1 1 0 0 0,1 0 0 0 0,0 0 0 0 0,1 0 0 0 0,-1 0-1 0 0,1 1 1 0 0,0-1 0 0 0,0 1 0 0 0,0 0 0 0 0,1 0 0 0 0,-1 1 0 0 0,1-1-1 0 0,0 1 1 0 0,0 0 0 0 0,7-3 0 0 0,-11 5 9 0 0,1 1-1 0 0,-1-1 1 0 0,0 0-1 0 0,1 1 1 0 0,-1 0-1 0 0,0-1 1 0 0,1 1-1 0 0,-1 0 1 0 0,1-1 0 0 0,-1 1-1 0 0,1 0 1 0 0,-1 0-1 0 0,0 0 1 0 0,1 1-1 0 0,-1-1 1 0 0,1 0-1 0 0,-1 0 1 0 0,1 1 0 0 0,-1-1-1 0 0,0 1 1 0 0,1-1-1 0 0,-1 1 1 0 0,0 0-1 0 0,0-1 1 0 0,1 1-1 0 0,-1 0 1 0 0,0 0 0 0 0,0 0-1 0 0,0 0 1 0 0,0 0-1 0 0,0 0 1 0 0,0 0-1 0 0,0 0 1 0 0,0 0-1 0 0,-1 1 1 0 0,1-1-1 0 0,0 0 1 0 0,-1 0 0 0 0,1 1-1 0 0,-1-1 1 0 0,1 2-1 0 0,0 1 33 0 0,0 1-1 0 0,-1-1 0 0 0,1 0 1 0 0,-1 1-1 0 0,0-1 1 0 0,0 1-1 0 0,-1-1 0 0 0,1 0 1 0 0,-1 1-1 0 0,0-1 1 0 0,0 0-1 0 0,-3 6 0 0 0,-3 6-5 0 0,-2-2-1 0 0,1 1 0 0 0,-17 18 0 0 0,16-21-78 0 0,0 0 0 0 0,1 1 0 0 0,0 0 0 0 0,-10 24 0 0 0,17-36 34 0 0,1 0-1 0 0,-1 0 0 0 0,1 1 1 0 0,-1-1-1 0 0,1 0 0 0 0,0 0 1 0 0,0 1-1 0 0,0-1 0 0 0,-1 0 1 0 0,1 0-1 0 0,1 1 0 0 0,-1-1 1 0 0,0 0-1 0 0,0 1 0 0 0,0-1 0 0 0,1 0 1 0 0,-1 0-1 0 0,0 1 0 0 0,1-1 1 0 0,-1 0-1 0 0,1 0 0 0 0,0 0 1 0 0,-1 0-1 0 0,1 0 0 0 0,1 2 1 0 0,1-1-5 0 0,-1 0 0 0 0,0-1 1 0 0,0 0-1 0 0,1 1 0 0 0,-1-1 0 0 0,0 0 1 0 0,1 0-1 0 0,-1 0 0 0 0,1-1 1 0 0,0 1-1 0 0,4 0 0 0 0,5 0-85 0 0,1 0-1 0 0,-1-1 0 0 0,0-1 1 0 0,17-3-1 0 0,-20 3-451 0 0,0-1 0 0 0,0 0 0 0 0,0-1-1 0 0,0 0 1 0 0,15-8 0 0 0,-20 9-113 0 0,-1-1 0 0 0,0 1 0 0 0,1 0 0 0 0,-1-1 0 0 0,0 0 1 0 0,4-5-1 0 0,-5 5-58 0 0,0 1-1 0 0,-1-1 1 0 0,1 1 0 0 0,-1-1 0 0 0,1 0 0 0 0,-1 0 0 0 0,0 1 0 0 0,-1-1-1 0 0,1 0 1 0 0,0-4 0 0 0,1-14-4790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9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10082 0 0,'35'20'10870'0'0,"-1"3"-7945"0"0,34 19-3425 0 0,-58-37 648 0 0,-4 1-4410 0 0,-6-5 3974 0 0,0-1-1 0 0,0 0 1 0 0,0 1 0 0 0,0-1 0 0 0,1 1 0 0 0,-1-1 0 0 0,0 0-1 0 0,0 1 1 0 0,0-1 0 0 0,-1 1 0 0 0,1-1 0 0 0,0 0-1 0 0,0 1 1 0 0,0-1 0 0 0,0 1 0 0 0,0-1 0 0 0,0 0-1 0 0,0 1 1 0 0,-1-1 0 0 0,1 0 0 0 0,0 1 0 0 0,-6 2-4612 0 0,6-2 4612 0 0,-1-1 0 0 0,0 0 0 0 0,-7 4-4318 0 0</inkml:trace>
  <inkml:trace contextRef="#ctx0" brushRef="#br0" timeOffset="1">14 235 11202 0 0,'4'0'2545'0'0,"2"1"-825"0"0,1 2-607 0 0,3-3-321 0 0,0 1-208 0 0,1-2-152 0 0,1 0-224 0 0,4-1-80 0 0,-2-1-56 0 0,1-1-168 0 0,2 0-512 0 0,-3-3-824 0 0,0 0-953 0 0,-1-1-776 0 0,-3-2 305 0 0,-2-4 743 0 0,1-2-1944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9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6241 0 0,'-1'0'469'0'0,"0"1"0"0"0,0-1-1 0 0,0 1 1 0 0,0-1 0 0 0,0 1-1 0 0,0 0 1 0 0,0-1 0 0 0,1 1 0 0 0,-1 0-1 0 0,0 0 1 0 0,0-1 0 0 0,1 1-1 0 0,-1 0 1 0 0,0 0 0 0 0,1 0-1 0 0,-1 0 1 0 0,1 0 0 0 0,-1 0-1 0 0,1 0 1 0 0,0 0 0 0 0,-1 0-1 0 0,1 0 1 0 0,0 0 0 0 0,0 1 0 0 0,-8 34 3660 0 0,7-28-3063 0 0,-18 124 2292 0 0,14 69-3308 0 0,5-182-1069 0 0,2 0 0 0 0,4 27 1 0 0,2-19-3331 0 0,4-2-3995 0 0,-7-16 1476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53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28 8610 0 0,'-12'-11'3201'0'0,"-1"-3"2963"0"0,14 14-6088 0 0,0-1 1 0 0,-1 1 0 0 0,1 0 0 0 0,0-1 0 0 0,0 1-1 0 0,-1 0 1 0 0,1 0 0 0 0,0 0 0 0 0,-1 0 0 0 0,1-1-1 0 0,0 1 1 0 0,0 0 0 0 0,-1 0 0 0 0,1 0 0 0 0,0 1 0 0 0,0-1-1 0 0,-1 0 1 0 0,1 0 0 0 0,0 0 0 0 0,0 0 0 0 0,-1 1-1 0 0,1-1 1 0 0,0 0 0 0 0,0 1 0 0 0,20 4 2 0 0,49 9 33 0 0,124 45 0 0 0,-190-58-78 0 0,0 0 1 0 0,-1 1 0 0 0,1 0-1 0 0,-1 0 1 0 0,0 0-1 0 0,1 0 1 0 0,-1 0 0 0 0,0 1-1 0 0,0-1 1 0 0,0 1 0 0 0,-1 0-1 0 0,1 0 1 0 0,2 4-1 0 0,-4-6-4 0 0,-1 1 0 0 0,1 0-1 0 0,-1-1 1 0 0,1 1-1 0 0,-1 0 1 0 0,0-1 0 0 0,0 1-1 0 0,0 0 1 0 0,0 0 0 0 0,0-1-1 0 0,0 1 1 0 0,-1 0-1 0 0,1 0 1 0 0,-1-1 0 0 0,1 1-1 0 0,-1 0 1 0 0,1-1-1 0 0,-1 1 1 0 0,0-1 0 0 0,0 1-1 0 0,0-1 1 0 0,0 1-1 0 0,0-1 1 0 0,0 1 0 0 0,0-1-1 0 0,0 0 1 0 0,-1 0 0 0 0,1 0-1 0 0,0 0 1 0 0,-1 0-1 0 0,-2 2 1 0 0,-3 2-18 0 0,-2 1 0 0 0,1-1 0 0 0,0 0 0 0 0,-1-1 1 0 0,0 0-1 0 0,0-1 0 0 0,0 0 0 0 0,0 0 0 0 0,-1-1 0 0 0,1 0 0 0 0,-11 1 0 0 0,13-2-34 0 0,1-1-1 0 0,0 1 0 0 0,0-1 0 0 0,-1-1 0 0 0,1 1 0 0 0,0-1 1 0 0,0 0-1 0 0,-1 0 0 0 0,1-1 0 0 0,0 0 0 0 0,0 0 1 0 0,1 0-1 0 0,-1-1 0 0 0,0 0 0 0 0,1 0 0 0 0,0 0 0 0 0,-10-9 1 0 0,14 12 19 0 0,1 0 0 0 0,-1-1 0 0 0,0 1 0 0 0,0-1 0 0 0,1 1 0 0 0,-1-1 0 0 0,1 0 0 0 0,-1 1 0 0 0,0-1 0 0 0,1 1 0 0 0,-1-1 0 0 0,1 0 0 0 0,0 0 0 0 0,-1 1 0 0 0,1-1 0 0 0,-1 0 0 0 0,1 0 0 0 0,0 1 0 0 0,0-1 0 0 0,0 0 1 0 0,-1 0-1 0 0,1 0 0 0 0,0 0 0 0 0,0 0 0 0 0,0 1 0 0 0,0-1 0 0 0,0 0 0 0 0,0 0 0 0 0,1 0 0 0 0,-1 0 0 0 0,0 1 0 0 0,0-1 0 0 0,0 0 0 0 0,1 0 0 0 0,-1 0 0 0 0,1 1 0 0 0,-1-1 0 0 0,0 0 0 0 0,1 1 0 0 0,-1-1 0 0 0,1 0 1 0 0,-1 1-1 0 0,1-1 0 0 0,0 0 0 0 0,-1 1 0 0 0,1-1 0 0 0,0 1 0 0 0,-1-1 0 0 0,1 1 0 0 0,0 0 0 0 0,0-1 0 0 0,-1 1 0 0 0,1 0 0 0 0,2-1 0 0 0,2-1 0 0 0,0 0 1 0 0,0 1-1 0 0,1 0 0 0 0,-1 0 1 0 0,1 0-1 0 0,10 1 0 0 0,1 2-119 0 0,0 0-1 0 0,0 2 1 0 0,0 0 0 0 0,-1 1-1 0 0,1 1 1 0 0,-1 1-1 0 0,0 0 1 0 0,-1 0 0 0 0,0 2-1 0 0,0 0 1 0 0,0 1-1 0 0,-2 0 1 0 0,22 21-1 0 0,-73-21 394 0 0,11-2-171 0 0,14-5 318 0 0,0 1 0 0 0,-21 10-1 0 0,30-12-366 0 0,1 0 0 0 0,-1 0 0 0 0,0 1 0 0 0,1-1 0 0 0,-1 1 0 0 0,1 0 0 0 0,0 0 1 0 0,0 0-1 0 0,0 1 0 0 0,0-1 0 0 0,0 1 0 0 0,-2 5 0 0 0,1 0-53 0 0,2-6 2 0 0,1 0-1 0 0,0 0 1 0 0,-1 0-1 0 0,0 0 1 0 0,0 0-1 0 0,0 0 1 0 0,0 0-1 0 0,0 0 1 0 0,0-1-1 0 0,-4 4 1 0 0,13-24-279 0 0,-1 15 259 0 0,1 0 0 0 0,-1 0 0 0 0,0 1 0 0 0,1 0 0 0 0,-1 0 0 0 0,1 0 0 0 0,-1 1 0 0 0,12-1 0 0 0,58 0-1429 0 0,-61 2 430 0 0,-5 0 227 0 0,15 2-511 0 0,-24-2 1297 0 0,-1 0 1 0 0,0 0-1 0 0,1 0 1 0 0,-1 1-1 0 0,0-1 1 0 0,1 0 0 0 0,-1 0-1 0 0,0 0 1 0 0,1 0-1 0 0,-1 0 1 0 0,0 0-1 0 0,1 0 1 0 0,-1 0 0 0 0,0 0-1 0 0,1-1 1 0 0,-1 1-1 0 0,0 0 1 0 0,1 0-1 0 0,-1 0 1 0 0,0 0 0 0 0,1 0-1 0 0,-1-1 1 0 0,0 1-1 0 0,1 0 1 0 0,-1 0-1 0 0,0-1 1 0 0,0 1 0 0 0,1 0-1 0 0,-1 0 1 0 0,0-1-1 0 0,0 1 1 0 0,1 0-1 0 0,-1 0 1 0 0,0-1 0 0 0,0 1-1 0 0,0 0 1 0 0,0-1-1 0 0,0 1 1 0 0,1 0-1 0 0,-1-1 1 0 0,0 0 0 0 0,0 1 12 0 0,0 0 1 0 0,0 0 0 0 0,-1 0 0 0 0,1-1 0 0 0,0 1 0 0 0,0 0 0 0 0,0 0 0 0 0,0 0 0 0 0,0 0 0 0 0,-1 0 0 0 0,1-1-1 0 0,0 1 1 0 0,0 0 0 0 0,0 0 0 0 0,0 0 0 0 0,-1 0 0 0 0,1 0 0 0 0,0 0 0 0 0,0 0 0 0 0,0 0 0 0 0,-1 0 0 0 0,1 0-1 0 0,0 0 1 0 0,0 0 0 0 0,0 0 0 0 0,-1 0 0 0 0,1 0 0 0 0,0 0 0 0 0,0 0 0 0 0,0 0 0 0 0,-1 0 0 0 0,1 0 0 0 0,0 0-1 0 0,0 0 1 0 0,0 0 0 0 0,-1 0 0 0 0,1 0 0 0 0,0 0 0 0 0,0 1 0 0 0,0-1 0 0 0,-1 0 0 0 0,-11 9 164 0 0,-9 12 221 0 0,14-12-215 0 0,1 0 1 0 0,1 1-1 0 0,0 0 1 0 0,0 0-1 0 0,1 0 0 0 0,0 0 1 0 0,1 1-1 0 0,0-1 1 0 0,0 1-1 0 0,1 0 0 0 0,0 18 1 0 0,1-25-128 0 0,1 0 0 0 0,0 0 0 0 0,0 0 1 0 0,0 0-1 0 0,1-1 0 0 0,-1 1 0 0 0,1 0 1 0 0,0 0-1 0 0,0-1 0 0 0,0 1 0 0 0,0 0 1 0 0,1-1-1 0 0,0 1 0 0 0,0-1 0 0 0,0 0 1 0 0,0 1-1 0 0,0-1 0 0 0,0 0 0 0 0,1 0 1 0 0,0-1-1 0 0,-1 1 0 0 0,1 0 0 0 0,0-1 1 0 0,0 0-1 0 0,1 1 0 0 0,-1-1 0 0 0,0-1 1 0 0,1 1-1 0 0,-1 0 0 0 0,1-1 0 0 0,-1 0 1 0 0,1 0-1 0 0,0 0 0 0 0,0 0 0 0 0,0 0 1 0 0,4-1-1 0 0,-2 0 31 0 0,-1 0 0 0 0,0-1-1 0 0,1 1 1 0 0,-1-2 0 0 0,0 1 0 0 0,0 0 0 0 0,0-1-1 0 0,0 0 1 0 0,0 0 0 0 0,0-1 0 0 0,0 1 0 0 0,-1-1-1 0 0,1 0 1 0 0,-1 0 0 0 0,0-1 0 0 0,0 1 0 0 0,0-1 0 0 0,0 0-1 0 0,6-8 1 0 0,-7 8-13 0 0,0 0 0 0 0,-1 1-1 0 0,1-1 1 0 0,-1 0 0 0 0,1 0-1 0 0,-1 0 1 0 0,0-1 0 0 0,-1 1-1 0 0,1 0 1 0 0,-1-1 0 0 0,0 1-1 0 0,0-1 1 0 0,0 1 0 0 0,-1-1-1 0 0,1 0 1 0 0,-1 1 0 0 0,0-1-1 0 0,-1 1 1 0 0,1-1 0 0 0,-1 0 0 0 0,0 1-1 0 0,0-1 1 0 0,-3-6 0 0 0,3 9-39 0 0,0-1 0 0 0,-1 1 1 0 0,1 0-1 0 0,-1 0 1 0 0,0-1-1 0 0,1 1 1 0 0,-1 0-1 0 0,0 1 1 0 0,0-1-1 0 0,-1 0 0 0 0,1 0 1 0 0,0 1-1 0 0,0 0 1 0 0,-1-1-1 0 0,1 1 1 0 0,-1 0-1 0 0,-4-1 1 0 0,-2 0 11 0 0,0 0 1 0 0,0 1 0 0 0,0 0 0 0 0,-10 1 0 0 0,12 0-647 0 0,0 0 0 0 0,0 0 0 0 0,0-1 0 0 0,0 0 0 0 0,0 0 0 0 0,-11-4 0 0 0,17 5 124 0 0,0-1 1 0 0,-4-6-6229 0 0,5 6 6229 0 0,0 0 0 0 0,-1 1 0 0 0,1-1 0 0 0,0 0 0 0 0,0 1-1 0 0,0-1 1 0 0,0 0 0 0 0,0-1 0 0 0,1-8-5490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54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11338 0 0,'0'-1'207'0'0,"0"1"-1"0"0,0 0 1 0 0,-1-1-1 0 0,1 1 0 0 0,0-1 1 0 0,0 1-1 0 0,0-1 0 0 0,0 1 1 0 0,0-1-1 0 0,0 1 1 0 0,0-1-1 0 0,0 1 0 0 0,0-1 1 0 0,0 1-1 0 0,1-1 0 0 0,-1 1 1 0 0,0 0-1 0 0,0-1 1 0 0,0 1-1 0 0,0-1 0 0 0,1 1 1 0 0,-1-1-1 0 0,0 1 0 0 0,0 0 1 0 0,1-1-1 0 0,-1 1 1 0 0,0 0-1 0 0,1-1 0 0 0,-1 1 1 0 0,1 0-1 0 0,-1-1 0 0 0,0 1 1 0 0,1 0-1 0 0,-1 0 1 0 0,1-1-1 0 0,-1 1 0 0 0,0 0 1 0 0,1 0-1 0 0,18 9 852 0 0,2 3-621 0 0,42 5-180 0 0,-41-12-162 0 0,0 1 1 0 0,31 13 0 0 0,-52-19-66 0 0,-1 1-1 0 0,1-1 1 0 0,0 0-1 0 0,-1 0 1 0 0,1 1 0 0 0,0-1-1 0 0,-1 1 1 0 0,1-1 0 0 0,0 0-1 0 0,-1 1 1 0 0,1-1-1 0 0,-1 1 1 0 0,1 0 0 0 0,-1-1-1 0 0,0 1 1 0 0,1-1-1 0 0,-1 1 1 0 0,1 0 0 0 0,-1-1-1 0 0,0 1 1 0 0,0 0 0 0 0,1-1-1 0 0,-1 1 1 0 0,0 0-1 0 0,0 0 1 0 0,0-1 0 0 0,0 2-1 0 0,0-1 9 0 0,0 1 0 0 0,-1-1 0 0 0,1 1 0 0 0,-1-1-1 0 0,1 1 1 0 0,-1-1 0 0 0,0 0 0 0 0,1 0 0 0 0,-1 1 0 0 0,0-1-1 0 0,0 0 1 0 0,-2 2 0 0 0,-5 5 52 0 0,-1-1 0 0 0,0 0 0 0 0,-10 6 0 0 0,11-7-56 0 0,-5 3 10 0 0,7-5-37 0 0,-1 0 0 0 0,1 1 0 0 0,0 0 0 0 0,1 0 0 0 0,-1 0 0 0 0,-8 11 0 0 0,13-13-4 0 0,0-1 0 0 0,0 0 0 0 0,0 0 0 0 0,0 0 0 0 0,1 0 0 0 0,-1 1 0 0 0,1-1 0 0 0,-1 0 0 0 0,1 1-1 0 0,0-1 1 0 0,0 0 0 0 0,0 1 0 0 0,0-1 0 0 0,0 0 0 0 0,1 1 0 0 0,-1-1 0 0 0,1 0 0 0 0,-1 0 0 0 0,1 1-1 0 0,0-1 1 0 0,0 0 0 0 0,0 0 0 0 0,0 0 0 0 0,0 0 0 0 0,1 0 0 0 0,-1 0 0 0 0,2 2 0 0 0,1 0 10 0 0,0 0 0 0 0,0 0 1 0 0,0 0-1 0 0,1 0 1 0 0,-1-1-1 0 0,1 1 1 0 0,0-1-1 0 0,0-1 0 0 0,0 1 1 0 0,0-1-1 0 0,1 1 1 0 0,-1-1-1 0 0,1-1 0 0 0,-1 1 1 0 0,1-1-1 0 0,0 0 1 0 0,-1 0-1 0 0,1-1 1 0 0,8 0-1 0 0,4 0-259 0 0,-1-1 1 0 0,1 0-1 0 0,-1-2 0 0 0,0 0 1 0 0,21-7-1 0 0,-37 10 128 0 0,1 0 1 0 0,0-1-1 0 0,-1 0 0 0 0,1 1 1 0 0,0-1-1 0 0,-1 0 0 0 0,1 0 1 0 0,-1 0-1 0 0,0 0 0 0 0,1 0 1 0 0,-1 0-1 0 0,2-2 0 0 0,-3 3-14 0 0,0-1-1 0 0,1 1 0 0 0,-1 0 0 0 0,0-1 1 0 0,0 1-1 0 0,1-1 0 0 0,-1 1 0 0 0,0-1 1 0 0,0 1-1 0 0,0-1 0 0 0,0 1 0 0 0,0-1 0 0 0,0 1 1 0 0,0-1-1 0 0,0 0 0 0 0,0 1 0 0 0,0-1 1 0 0,0 1-1 0 0,0-1 0 0 0,0 1 0 0 0,0-1 0 0 0,0 1 1 0 0,0-1-1 0 0,0 1 0 0 0,-1-1 0 0 0,0-1-54 0 0,0 1-1 0 0,1 0 0 0 0,-1 1 1 0 0,0-1-1 0 0,0 0 1 0 0,0 0-1 0 0,0 0 0 0 0,0 0 1 0 0,0 1-1 0 0,0-1 0 0 0,0 0 1 0 0,-1 1-1 0 0,1-1 1 0 0,0 1-1 0 0,-2-1 0 0 0,-16-1 968 0 0,15 2-643 0 0,1 1-1 0 0,-1-1 1 0 0,1 1 0 0 0,0-1 0 0 0,-1 1 0 0 0,1 0 0 0 0,0 1-1 0 0,0-1 1 0 0,-1 0 0 0 0,1 1 0 0 0,0 0 0 0 0,0 0-1 0 0,1 0 1 0 0,-1 0 0 0 0,0 0 0 0 0,1 0 0 0 0,-1 1 0 0 0,-2 3-1 0 0,2-1 37 0 0,-1 1 0 0 0,1-1 0 0 0,0 1 0 0 0,1 0 0 0 0,-1 0 0 0 0,1 0 0 0 0,0 0 0 0 0,1 0 0 0 0,-2 8 0 0 0,1 8-34 0 0,1 0 0 0 0,0 0 1 0 0,2-1-1 0 0,6 40 0 0 0,-7-57-281 0 0,1-1 0 0 0,0 1 0 0 0,-1 0-1 0 0,1-1 1 0 0,1 1 0 0 0,-1-1 0 0 0,1 1 0 0 0,-1-1 0 0 0,4 5 0 0 0,-5-7 85 0 0,1-1 0 0 0,-1 0 0 0 0,1 1 0 0 0,-1-1 0 0 0,0 0 0 0 0,1 1-1 0 0,-1-1 1 0 0,1 0 0 0 0,-1 1 0 0 0,1-1 0 0 0,-1 0 0 0 0,1 0 0 0 0,-1 1 0 0 0,1-1 0 0 0,-1 0 0 0 0,1 0 0 0 0,-1 0 0 0 0,1 0 0 0 0,-1 0 0 0 0,1 0 0 0 0,0 0 0 0 0,-1 0 0 0 0,1 0 0 0 0,-1 0 0 0 0,1 0 0 0 0,1-1 8 0 0,-1 0 1 0 0,1 0 0 0 0,-1 1 0 0 0,1-1-1 0 0,-1 0 1 0 0,0 0 0 0 0,0 0 0 0 0,1-1-1 0 0,-1 1 1 0 0,0 0 0 0 0,0 0 0 0 0,1-3 0 0 0,34-48-273 0 0,-26 34 592 0 0,2 0 1 0 0,0 2-1 0 0,1-1 1 0 0,1 1-1 0 0,18-15 1 0 0,-32 31-202 0 0,0 0 0 0 0,1 0 0 0 0,-1 1 0 0 0,0-1 0 0 0,1 0-1 0 0,-1 1 1 0 0,0-1 0 0 0,1 1 0 0 0,-1-1 0 0 0,0 0 0 0 0,0 1 0 0 0,0-1 0 0 0,1 1 0 0 0,-1-1 0 0 0,0 1 0 0 0,0-1 0 0 0,0 0 0 0 0,0 1 0 0 0,0-1 0 0 0,0 1 0 0 0,0-1 0 0 0,0 1 0 0 0,0-1 0 0 0,0 1 0 0 0,0-1-1 0 0,0 1 1 0 0,0-1 0 0 0,0 0 0 0 0,-1 1 0 0 0,1-1 0 0 0,0 1 0 0 0,0-1 0 0 0,-1 1 0 0 0,-3 22 103 0 0,-2-7-96 0 0,-1-1-1 0 0,0 0 1 0 0,-2-1 0 0 0,1 0 0 0 0,-2 0-1 0 0,-17 20 1 0 0,19-25-33 0 0,-1 0 0 0 0,0-1 0 0 0,0 0 0 0 0,-1-1 0 0 0,0 0 0 0 0,0 0 0 0 0,-1-1 0 0 0,0 0 0 0 0,-18 7 1 0 0,47-16-85 0 0,0 2 1 0 0,0 0 0 0 0,22 2-1 0 0,31-1-2536 0 0,-56-1 216 0 0,0 0 0 0 0,-1-1 0 0 0,1-1 0 0 0,19-6 0 0 0,-12 2-1966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55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1 103 13067 0 0,'9'-19'5542'0'0,"6"-13"-954"0"0,-13 26-4252 0 0,0 0 0 0 0,0 1 0 0 0,-1-1 0 0 0,1 0 0 0 0,-1 0 0 0 0,0-11 0 0 0,-8 30-916 0 0,2-7-1983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5:25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6689 0 0,'-22'35'9617'0'0,"35"-42"-1595"0"0,17-5-6319 0 0,-17 8-1514 0 0,-1 0-1 0 0,1 1 1 0 0,0 1 0 0 0,0 0 0 0 0,0 1-1 0 0,0 0 1 0 0,0 1 0 0 0,0 1 0 0 0,21 3-1 0 0,10 4 128 0 0,63 22 0 0 0,2 0-59 0 0,-61-22-51 0 0,1-1-1 0 0,91 0 1 0 0,98-19 278 0 0,47 0-263 0 0,-158 19-139 0 0,131-3 287 0 0,-245-5-339 0 0,-1-1 0 0 0,1-1 0 0 0,-1 0 0 0 0,18-8 0 0 0,7-1-16 0 0,-32 12-275 0 0,0-1 0 0 0,0 1 1 0 0,1 0-1 0 0,-1 0 0 0 0,0 1 0 0 0,1-1 0 0 0,-1 1 1 0 0,0 0-1 0 0,0 1 0 0 0,0-1 0 0 0,0 1 0 0 0,0 0 1 0 0,4 3-1 0 0,15 8-5059 0 0,-6 2-5404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5:26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5937 0 0,'5'-3'1151'0'0,"-5"2"-959"0"0,0 1 0 0 0,1-1-1 0 0,-1 1 1 0 0,0 0 0 0 0,0-1-1 0 0,1 1 1 0 0,-1 0 0 0 0,0-1 0 0 0,1 1-1 0 0,-1 0 1 0 0,0-1 0 0 0,1 1-1 0 0,-1 0 1 0 0,1-1 0 0 0,-1 1 0 0 0,1 0-1 0 0,-1 0 1 0 0,0 0 0 0 0,1 0-1 0 0,-1-1 1 0 0,1 1 0 0 0,-1 0 0 0 0,1 0-1 0 0,-1 0 1 0 0,1 0 0 0 0,-1 0 0 0 0,1 0-1 0 0,-1 0 1 0 0,1 0 0 0 0,-1 0-1 0 0,1 1 1 0 0,-1-1 0 0 0,0 0 0 0 0,1 0-1 0 0,-1 0 1 0 0,1 1 0 0 0,10 1 4050 0 0,15-4-2379 0 0,-14 1-1256 0 0,246 18 1081 0 0,-99-2-1514 0 0,-49-6-141 0 0,-40-2 73 0 0,0-3 0 0 0,74-6-1 0 0,-123-1-95 0 0,0 0 1 0 0,0-2-1 0 0,30-10 0 0 0,-5-3-5539 0 0,-38 13 1041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6:50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0 8506 0 0,'-53'45'11709'0'0,"45"-37"-10723"0"0,1 0 1 0 0,-1 1-1 0 0,-9 15 0 0 0,13-17-924 0 0,0 1 1 0 0,0 0-1 0 0,1 0 0 0 0,0 0 1 0 0,0 0-1 0 0,1 1 1 0 0,0-1-1 0 0,1 1 0 0 0,0 0 1 0 0,0-1-1 0 0,1 1 1 0 0,0 0-1 0 0,1 10 0 0 0,1 3-52 0 0,2 1 1 0 0,0 0-1 0 0,9 23 0 0 0,-10-35-34 0 0,1-1 0 0 0,0 0 1 0 0,1 1-1 0 0,0-1 0 0 0,0-1 0 0 0,1 1 0 0 0,1-1 1 0 0,10 12-1 0 0,-16-20 18 0 0,0 0 0 0 0,0 1 0 0 0,0-1 0 0 0,1 0 0 0 0,-1 0 0 0 0,0 0 0 0 0,1 0 0 0 0,-1 0 0 0 0,1 0 0 0 0,-1 0 0 0 0,1-1 0 0 0,-1 1 0 0 0,1 0 0 0 0,0-1 0 0 0,-1 0 0 0 0,1 1 0 0 0,0-1 0 0 0,0 0 0 0 0,-1 0 0 0 0,1 0 1 0 0,0 0-1 0 0,-1 0 0 0 0,1 0 0 0 0,2-1 0 0 0,-1 0 9 0 0,-1 0 0 0 0,1 0 0 0 0,-1-1 0 0 0,0 1 0 0 0,0-1 0 0 0,1 0 0 0 0,-1 0 0 0 0,0 1 0 0 0,-1-1 0 0 0,1-1 1 0 0,0 1-1 0 0,-1 0 0 0 0,3-5 0 0 0,2-3 43 0 0,-1-1 0 0 0,0-1 0 0 0,-1 1 0 0 0,0-1 1 0 0,4-22-1 0 0,-6 19 53 0 0,-1-1-1 0 0,0 1 1 0 0,-1 0 0 0 0,-1-1 0 0 0,0 1 0 0 0,-1 0 0 0 0,-4-17 0 0 0,5 27-59 0 0,-1 0 0 0 0,0 0 0 0 0,0 1 0 0 0,0-1 0 0 0,0 0 0 0 0,-1 1 0 0 0,0 0 0 0 0,1-1 0 0 0,-2 1 0 0 0,1 0 0 0 0,-4-3 0 0 0,4 5-40 0 0,0 0-1 0 0,0 0 1 0 0,0 0 0 0 0,0 0 0 0 0,0 1 0 0 0,0-1 0 0 0,0 1 0 0 0,-1 0 0 0 0,1 0 0 0 0,0 0 0 0 0,-1 0 0 0 0,1 1 0 0 0,-1-1 0 0 0,1 1 0 0 0,-1 0-1 0 0,1 0 1 0 0,-7 1 0 0 0,9-1-97 0 0,-1 0 0 0 0,1 0 0 0 0,0 0 0 0 0,0 1 0 0 0,0-1 0 0 0,0 0 0 0 0,0 0 0 0 0,0 1 0 0 0,0-1 0 0 0,0 0 0 0 0,0 1 0 0 0,0-1 0 0 0,0 1 0 0 0,0 0 0 0 0,0-1 0 0 0,0 1 0 0 0,1 0 0 0 0,-1-1 0 0 0,0 1-1 0 0,0 0 1 0 0,1 0 0 0 0,-1 0 0 0 0,0 0 0 0 0,1 0 0 0 0,-1 0 0 0 0,1 0 0 0 0,-1 0 0 0 0,0 1 0 0 0,1 0-749 0 0,0 0 0 0 0,0 1 0 0 0,0-1 0 0 0,0 0 0 0 0,1 0 0 0 0,-1 0 0 0 0,0 0 0 0 0,1 0 0 0 0,0 0 0 0 0,-1 0 0 0 0,1 0 0 0 0,0 0 0 0 0,2 3 0 0 0,2 5-6059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5:28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73 3257 0 0,'-1'-2'545'0'0,"0"0"1"0"0,0 0 0 0 0,0-1 0 0 0,1 1-1 0 0,-1 0 1 0 0,1 0 0 0 0,0-1 0 0 0,-1 1-1 0 0,1 0 1 0 0,1-5 0 0 0,-1 5-319 0 0,2 0 0 0 0,-1 0 0 0 0,0 1 0 0 0,0-1 0 0 0,0 1 0 0 0,1-1 0 0 0,-1 1 0 0 0,1-1 0 0 0,-1 1 0 0 0,1 0 0 0 0,0 0 1 0 0,0 0-1 0 0,1-1 0 0 0,-2 2-118 0 0,0 1 0 0 0,-1 0 0 0 0,1 0 1 0 0,0 0-1 0 0,0 0 0 0 0,0-1 0 0 0,-1 1 0 0 0,1 0 1 0 0,0-1-1 0 0,0 1 0 0 0,0-1 0 0 0,0 1 1 0 0,0-1-1 0 0,0 0 0 0 0,0 1 0 0 0,0-1 0 0 0,0 0 1 0 0,1 1-1 0 0,-1-1 0 0 0,2 0 0 0 0,32 9-354 0 0,-22-6 202 0 0,1 0 1 0 0,0-1-1 0 0,-1-1 0 0 0,1 0 1 0 0,0-1-1 0 0,0 0 0 0 0,0-2 1 0 0,-1 1-1 0 0,1-2 0 0 0,20-5 0 0 0,-24 4-1757 0 0,1 0 0 0 0,0-1 0 0 0,-1-1 0 0 0,15-9 0 0 0,-18 10-1281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04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3705 0 0,'-21'3'1694'0'0,"18"-2"-845"0"0,0 0 1 0 0,0 0-1 0 0,0 0 1 0 0,1 1-1 0 0,-1-1 1 0 0,0 1-1 0 0,1 0 1 0 0,-5 3-1 0 0,6-5-502 0 0,1 1 0 0 0,-1 0 0 0 0,0 0 0 0 0,0 0 0 0 0,1 0 0 0 0,-1 0 0 0 0,0 0 0 0 0,1 0 0 0 0,-1 0 0 0 0,1 0 0 0 0,-1 0 0 0 0,1 0 0 0 0,0 0 0 0 0,-1 0 0 0 0,1 0 0 0 0,0 0 0 0 0,0 0 0 0 0,0 1 0 0 0,0-1 0 0 0,0 0 0 0 0,0 0 0 0 0,0 2 0 0 0,1-1-156 0 0,-1-1 0 0 0,1 1 0 0 0,0 0 0 0 0,0-1 0 0 0,-1 1-1 0 0,1-1 1 0 0,0 1 0 0 0,1-1 0 0 0,-1 1 0 0 0,0-1 0 0 0,3 3 0 0 0,7 4-128 0 0,0 0 1 0 0,0 0-1 0 0,1-1 1 0 0,0-1-1 0 0,0 0 0 0 0,0 0 1 0 0,1-1-1 0 0,0-1 1 0 0,0 0-1 0 0,0-1 1 0 0,1-1-1 0 0,-1 0 1 0 0,15 1-1 0 0,24-2 119 0 0,0-1-1 0 0,58-9 0 0 0,-40 2 160 0 0,19 6-61 0 0,0 3 0 0 0,140 22-1 0 0,-6-1 160 0 0,-168-20-251 0 0,-1-2 0 0 0,61-8 0 0 0,-89 5-54 0 0,0 0 0 0 0,0 2 1 0 0,1 1-1 0 0,29 6 0 0 0,-40-11-159 0 0,5 0-4403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05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18 5625 0 0,'-5'1'1566'0'0,"-19"3"4663"0"0,24-4-6017 0 0,-1 0 0 0 0,1 1-1 0 0,-1-1 1 0 0,0 0 0 0 0,1-1 0 0 0,-1 1-1 0 0,1 0 1 0 0,-1 0 0 0 0,1 0 0 0 0,-1 0 0 0 0,1 0-1 0 0,-1 0 1 0 0,1-1 0 0 0,0 1 0 0 0,-1 0-1 0 0,1 0 1 0 0,-1-1 0 0 0,1 1 0 0 0,-1 0 0 0 0,1-1-1 0 0,0 1 1 0 0,-1 0 0 0 0,1-1 0 0 0,0 1-1 0 0,-1-1 1 0 0,1 1 0 0 0,0 0 0 0 0,-1-1 0 0 0,1 1-1 0 0,0-1 1 0 0,0 1 0 0 0,0-1 0 0 0,0 1-1 0 0,-1-1 1 0 0,1 1 0 0 0,0-1 0 0 0,0 1 0 0 0,0-2-1 0 0,1 1-127 0 0,-1 1-1 0 0,0-1 1 0 0,1 0-1 0 0,0 1 0 0 0,-1-1 1 0 0,1 0-1 0 0,-1 1 1 0 0,1-1-1 0 0,0 1 0 0 0,-1-1 1 0 0,1 1-1 0 0,0-1 1 0 0,0 1-1 0 0,-1 0 1 0 0,1-1-1 0 0,0 1 0 0 0,0 0 1 0 0,0-1-1 0 0,-1 1 1 0 0,1 0-1 0 0,0 0 0 0 0,0 0 1 0 0,0 0-1 0 0,0 0 1 0 0,-1 0-1 0 0,1 0 1 0 0,1 0-1 0 0,26 0 141 0 0,18 6-103 0 0,-1 2 1 0 0,70 21-1 0 0,-2 0-232 0 0,-76-20-235 0 0,42 7-1707 0 0,-71-15 825 0 0,0-1 1 0 0,0 0-1 0 0,0 0 0 0 0,11-2 0 0 0,7-10-7062 0 0,-11 16 4003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06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7114 0 0,'3'6'2230'0'0,"1"0"0"0"0,0 0 0 0 0,0-1 1 0 0,1 1-1 0 0,6 5 0 0 0,35 30 1079 0 0,-32-31-3364 0 0,-1 1 1 0 0,-1 0-1 0 0,0 1 1 0 0,-1 0-1 0 0,0 1 1 0 0,17 27-1 0 0,-27-37 128 0 0,1 1 0 0 0,-1-1 0 0 0,0 1 0 0 0,0 0 0 0 0,0-1 0 0 0,0 1 0 0 0,-1 0 0 0 0,0-1 0 0 0,1 1 0 0 0,-1 0 0 0 0,-1 0 0 0 0,1-1-1 0 0,-2 8 1 0 0,0-3-9 0 0,0-1 0 0 0,-1 0 0 0 0,0 0 0 0 0,0 0 0 0 0,-1 0 0 0 0,-6 9 0 0 0,-5 4-17 0 0,-1-1 1 0 0,-1 0-1 0 0,-20 17 0 0 0,16-19-163 0 0,-1 1-3121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06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4 7522 0 0,'-1'-3'10853'0'0,"11"8"-8821"0"0,-2-1-1517 0 0,6 1 51 0 0,0 1 0 0 0,0 0 1 0 0,-1 1-1 0 0,24 17 0 0 0,-34-22-512 0 0,0 0 0 0 0,0 0 0 0 0,-1 1 0 0 0,0-1 0 0 0,1 1 0 0 0,-1 0 0 0 0,0 0 0 0 0,0 0 0 0 0,0 0 0 0 0,-1 0 0 0 0,1 0 0 0 0,-1 0 0 0 0,0 0 0 0 0,1 1 0 0 0,-1-1 0 0 0,-1 1 0 0 0,1-1 0 0 0,-1 0 0 0 0,1 1 0 0 0,-1-1 0 0 0,0 1 0 0 0,0 0 0 0 0,0-1 0 0 0,-1 1 0 0 0,1-1 0 0 0,-1 0 0 0 0,-1 4 0 0 0,-2 6-2 0 0,-1-2 0 0 0,0 1-1 0 0,-1-1 1 0 0,0 1-1 0 0,-1-2 1 0 0,0 1 0 0 0,0-1-1 0 0,-12 12 1 0 0,15-17-100 0 0,-1 0 0 0 0,0 0 0 0 0,-1 0 0 0 0,1-1-1 0 0,-1 1 1 0 0,0-1 0 0 0,1-1 0 0 0,-2 1 0 0 0,1-1 0 0 0,0 0 0 0 0,-1-1 0 0 0,0 1-1 0 0,1-1 1 0 0,-1-1 0 0 0,0 1 0 0 0,-10 0 0 0 0,3-4-241 0 0,25-3 0 0 0,24-2 140 0 0,63-3 216 0 0,-55 7-1218 0 0,66-13 0 0 0,-106 15 510 0 0,0 1-1 0 0,0-1 1 0 0,0 0-1 0 0,0 0 1 0 0,-1 0 0 0 0,1 0-1 0 0,0 0 1 0 0,-1-1-1 0 0,1 1 1 0 0,-1-1 0 0 0,1 0-1 0 0,-1 0 1 0 0,0 0-1 0 0,1 0 1 0 0,-1 0 0 0 0,0 0-1 0 0,-1 0 1 0 0,3-4-1 0 0,6-4-2018 0 0,13 6-1458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07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22 4177 0 0,'2'-22'14219'0'0,"-1"35"-10646"0"0,2 26-2099 0 0,-3 50 1 0 0,-8-25-3737 0 0,5-51 138 0 0,0 0-1 0 0,-9 21 0 0 0,14-37 2131 0 0,0-1 1 0 0,0 1-1 0 0,0 0 0 0 0,1 0 0 0 0,-1 0 0 0 0,1 1 1 0 0,0-1-1 0 0,0 1 0 0 0,0-1 0 0 0,0 1 0 0 0,0 0 1 0 0,0 0-1 0 0,1 1 0 0 0,-1-1 0 0 0,8-2 1 0 0,11-3 1223 0 0,36-8 0 0 0,10-3-6168 0 0,-51 11-755 0 0,-4 7 787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07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60 5377 0 0,'10'-35'5319'0'0,"-10"34"-4908"0"0,0 0-1 0 0,1-1 1 0 0,-1 1 0 0 0,1 0 0 0 0,-1-1-1 0 0,1 1 1 0 0,-1 0 0 0 0,1 0-1 0 0,0 0 1 0 0,0-1 0 0 0,0 1-1 0 0,0 0 1 0 0,-1 0 0 0 0,1 0-1 0 0,1 0 1 0 0,-1 1 0 0 0,0-1-1 0 0,0 0 1 0 0,0 0 0 0 0,0 1-1 0 0,1-1 1 0 0,-1 0 0 0 0,2 0-1 0 0,-3 2-266 0 0,1-1 0 0 0,-1 0 0 0 0,1 0 0 0 0,0 1 0 0 0,-1-1 0 0 0,1 0 0 0 0,-1 1 0 0 0,1-1-1 0 0,-1 1 1 0 0,1-1 0 0 0,-1 0 0 0 0,1 1 0 0 0,-1-1 0 0 0,1 1 0 0 0,-1 0 0 0 0,0-1 0 0 0,1 1 0 0 0,-1-1-1 0 0,0 1 1 0 0,0-1 0 0 0,1 1 0 0 0,-1 0 0 0 0,0-1 0 0 0,0 1 0 0 0,0 0 0 0 0,0-1 0 0 0,0 1-1 0 0,0 0 1 0 0,0-1 0 0 0,0 1 0 0 0,0 0 0 0 0,0 25 426 0 0,0-24-389 0 0,-3 17-29 0 0,0 0 1 0 0,-1-1-1 0 0,0 0 0 0 0,-2 0 0 0 0,-12 28 0 0 0,-25 39-2945 0 0,38-80 615 0 0,3-9 457 0 0,2 3 1649 0 0,0 0 0 0 0,0 0 1 0 0,0 0-1 0 0,0 0 1 0 0,1 0-1 0 0,-1 0 1 0 0,0 0-1 0 0,0 0 1 0 0,1 0-1 0 0,-1 0 0 0 0,1 0 1 0 0,-1 0-1 0 0,1 0 1 0 0,0 0-1 0 0,-1 1 1 0 0,2-3-1 0 0,2 1 34 0 0,0-1-1 0 0,0 1 1 0 0,0 0-1 0 0,0 0 1 0 0,0 1-1 0 0,0-1 1 0 0,0 1-1 0 0,0-1 1 0 0,1 1 0 0 0,-1 1-1 0 0,1-1 1 0 0,-1 1-1 0 0,1-1 1 0 0,-1 1-1 0 0,0 1 1 0 0,1-1-1 0 0,-1 1 1 0 0,6 0 0 0 0,-5 0-482 0 0,1 0 0 0 0,-1 0 0 0 0,1-1 0 0 0,-1 0 0 0 0,1 0 0 0 0,0-1 0 0 0,-1 0 0 0 0,1 0 0 0 0,-1 0 1 0 0,9-3-1 0 0,-10 2 107 0 0,-1-1 0 0 0,1 1 0 0 0,-1-1 0 0 0,0 1 0 0 0,0-1 1 0 0,0 0-1 0 0,0 0 0 0 0,-1 0 0 0 0,1-1 0 0 0,-1 1 0 0 0,0 0 0 0 0,0-1 0 0 0,0 0 1 0 0,0 1-1 0 0,0-1 0 0 0,-1 0 0 0 0,0 0 0 0 0,0 0 0 0 0,0 0 0 0 0,0-4 1 0 0,2-40 852 0 0,-11 5 7142 0 0,9 53-186 0 0,-1 4-3613 0 0,-4 32-3095 0 0,2-30 73 0 0,-1 6-1015 0 0,-9 76 445 0 0,-4-35-8078 0 0,4-40 217 0 0,-7-1 3490 0 0,-3-2 3632 0 0,1-5 3777 0 0,35-21 7190 0 0,5 0-5790 0 0,43-4-2509 0 0,-58 9-2100 0 0,0 0-1 0 0,0 1 1 0 0,1 0 0 0 0,-1-1-1 0 0,0 2 1 0 0,0-1 0 0 0,0 0 0 0 0,0 1-1 0 0,1 0 1 0 0,-1 0 0 0 0,0 0 0 0 0,0 0-1 0 0,0 1 1 0 0,-1-1 0 0 0,1 1-1 0 0,0 0 1 0 0,-1 0 0 0 0,1 1 0 0 0,-1-1-1 0 0,1 1 1 0 0,-1-1 0 0 0,0 1-1 0 0,0 0 1 0 0,-1 0 0 0 0,1 1 0 0 0,-1-1-1 0 0,1 0 1 0 0,-1 1 0 0 0,0 0-1 0 0,0-1 1 0 0,0 1 0 0 0,-1 0 0 0 0,0 0-1 0 0,1 0 1 0 0,-1 0 0 0 0,1 7-1 0 0,0 4 1229 0 0,2-1-4272 0 0,0 2-6936 0 0,-5-15 9791 0 0,1-1 0 0 0,-1 0 1 0 0,1 0-1 0 0,0 0 0 0 0,-1 0 1 0 0,1 0-1 0 0,0 0 0 0 0,-1 0 1 0 0,1 0-1 0 0,0 0 0 0 0,-1 0 1 0 0,1 0-1 0 0,0 0 0 0 0,-1-1 1 0 0,1 1-1 0 0,0 0 0 0 0,-1 0 1 0 0,1 0-1 0 0,0 0 0 0 0,-1-1 1 0 0,1 1-1 0 0,0 0 0 0 0,-1 0 1 0 0,1 0-1 0 0,0-1 0 0 0,0 1 1 0 0,-1 0-1 0 0,1-1 1 0 0,0 1-1 0 0,0 0 0 0 0,0 0 1 0 0,-1-1-1 0 0,1 1 0 0 0,0 0 1 0 0,0-1-1 0 0,0 0 0 0 0,-2-5-4554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0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13187 0 0,'3'22'8580'0'0,"8"13"-4979"0"0,0 3-2799 0 0,58 255-877 0 0,-51-246-2955 0 0,-1-19-5509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08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7810 0 0,'-2'8'11800'0'0,"-6"18"-8228"0"0,3-14-2115 0 0,2 1-1282 0 0,-37 106 2505 0 0,13-61-4798 0 0,-8-8-5789 0 0,43-61 2559 0 0,-6 9 5639 0 0,0 1-1 0 0,0-1 1 0 0,0 0 0 0 0,0 1 0 0 0,0 0 0 0 0,0-1 0 0 0,0 1 0 0 0,0 0 0 0 0,0 0 0 0 0,0 0 0 0 0,1 0 0 0 0,-1 0 0 0 0,0 1 0 0 0,3-1 0 0 0,4 1 25 0 0,-1 1 0 0 0,0 1-1 0 0,0-1 1 0 0,0 1 0 0 0,0 0 0 0 0,0 1 0 0 0,-1 0 0 0 0,1 0 0 0 0,-1 1-1 0 0,1 0 1 0 0,-1 0 0 0 0,9 8 0 0 0,15 6-1464 0 0,-17-13-2382 0 0,-9-11-869 0 0,-8-12-1273 0 0,3 16 5726 0 0,0-7-4230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08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7490 0 0,'10'12'11126'0'0,"-8"7"-6483"0"0,-7 23-3999 0 0,3-30 274 0 0,1-8-912 0 0,-1 13 135 0 0,1 1-1 0 0,0 18 1 0 0,1-32-244 0 0,0 1 0 0 0,1 0-1 0 0,-1-1 1 0 0,1 1 0 0 0,0-1 0 0 0,1 1-1 0 0,-1-1 1 0 0,1 0 0 0 0,0 0 0 0 0,0 1-1 0 0,0-1 1 0 0,0 0 0 0 0,4 4 0 0 0,-5-8 56 0 0,0 1 1 0 0,1 0-1 0 0,-1 0 1 0 0,0 0-1 0 0,1-1 1 0 0,-1 1-1 0 0,0-1 1 0 0,1 1-1 0 0,-1-1 1 0 0,1 1-1 0 0,-1-1 1 0 0,1 0-1 0 0,-1 0 1 0 0,1 0-1 0 0,-1 0 1 0 0,1 0-1 0 0,-1 0 0 0 0,1 0 1 0 0,-1 0-1 0 0,0 0 1 0 0,1-1-1 0 0,-1 1 1 0 0,1-1-1 0 0,-1 1 1 0 0,0-1-1 0 0,1 0 1 0 0,-1 1-1 0 0,0-1 1 0 0,1 0-1 0 0,-1 0 1 0 0,1-1-1 0 0,41-32-2417 0 0,-39 31 1586 0 0,3-3-203 0 0,0-1-1 0 0,-1 0 1 0 0,0 0-1 0 0,0-1 1 0 0,6-10-1 0 0,-2-2 2071 0 0,-3-6 9538 0 0,-8 41-8639 0 0,-3 22-1577 0 0,-19 128-2017 0 0,16-100-7622 0 0,7-65 9202 0 0,0 0 0 0 0,0 1 0 0 0,0-1 0 0 0,0 0 0 0 0,0 0 0 0 0,0 1 0 0 0,0-1 1 0 0,0 0-1 0 0,0 1 0 0 0,0-1 0 0 0,0 0 0 0 0,0 1 0 0 0,0-1 0 0 0,-1 0 0 0 0,1 1 1 0 0,0-1-1 0 0,0 0 0 0 0,0 1 0 0 0,0-1 0 0 0,-1 0 0 0 0,1 0 0 0 0,0 1 0 0 0,0-1 1 0 0,-1 0-1 0 0,1 0 0 0 0,0 0 0 0 0,0 1 0 0 0,-1-1 0 0 0,1 0 0 0 0,0 0 0 0 0,-1 0 1 0 0,1 0-1 0 0,0 0 0 0 0,0 0 0 0 0,-1 1 0 0 0,1-1 0 0 0,0 0 0 0 0,-1 0 0 0 0,1 0 1 0 0,0 0-1 0 0,-1 0 0 0 0,1 0 0 0 0,0 0 0 0 0,-1 0 0 0 0,1 0 0 0 0,0-1 0 0 0,-1 1 1 0 0,-5 0-1972 0 0,0 8-2769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6:51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0 158 9786 0 0,'4'-10'9426'0'0,"4"-6"-5004"0"0,30-39-4524 0 0,-27 40 1241 0 0,-7 8-1102 0 0,1 1 1 0 0,0 0 0 0 0,0 0-1 0 0,0 1 1 0 0,1 0 0 0 0,0-1-1 0 0,0 2 1 0 0,9-7 0 0 0,-13 11-39 0 0,0-1 0 0 0,-1 0 1 0 0,1 0-1 0 0,0 1 0 0 0,0-1 1 0 0,-1 1-1 0 0,1-1 0 0 0,0 1 1 0 0,0 0-1 0 0,0 0 0 0 0,0 0 1 0 0,0 0-1 0 0,-1 0 0 0 0,1 0 1 0 0,0 0-1 0 0,0 0 0 0 0,0 1 1 0 0,0-1-1 0 0,-1 1 0 0 0,1 0 1 0 0,0-1-1 0 0,-1 1 0 0 0,1 0 1 0 0,0 0-1 0 0,-1 0 1 0 0,1 0-1 0 0,-1 0 0 0 0,1 1 1 0 0,-1-1-1 0 0,0 0 0 0 0,0 1 1 0 0,1-1-1 0 0,-1 0 0 0 0,0 1 1 0 0,0 0-1 0 0,0-1 0 0 0,0 1 1 0 0,-1 0-1 0 0,1-1 0 0 0,0 3 1 0 0,13 33-6 0 0,-12-29 0 0 0,1 1 1 0 0,0-2-1 0 0,0 1 0 0 0,1 0 0 0 0,-1-1 1 0 0,6 8-1 0 0,-7-13 6 0 0,-1-1-1 0 0,1 1 1 0 0,-1-1 0 0 0,1 1-1 0 0,-1-1 1 0 0,1 0-1 0 0,0 0 1 0 0,-1 0 0 0 0,1 0-1 0 0,0 0 1 0 0,0 0 0 0 0,0 0-1 0 0,0-1 1 0 0,0 1 0 0 0,0-1-1 0 0,0 1 1 0 0,0-1 0 0 0,0 0-1 0 0,0 0 1 0 0,0 0 0 0 0,0 0-1 0 0,0 0 1 0 0,0 0 0 0 0,0 0-1 0 0,0-1 1 0 0,0 1 0 0 0,0-1-1 0 0,0 0 1 0 0,4-1 0 0 0,13-7 27 0 0,0 0-1 0 0,-1-2 1 0 0,0 0 0 0 0,23-18 0 0 0,3-5-3966 0 0,-44 33 3587 0 0,1 1 0 0 0,-1-1-1 0 0,1 1 1 0 0,-1-1 0 0 0,1 1 0 0 0,-1-1 0 0 0,0 1 0 0 0,1-1 0 0 0,-1 1 0 0 0,0-1-1 0 0,1 0 1 0 0,-1 1 0 0 0,0-1 0 0 0,0 1 0 0 0,1-1 0 0 0,-1 0 0 0 0,0 1 0 0 0,0-1-1 0 0,0 0 1 0 0,0 0 0 0 0,1-3-1749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09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27 8834 0 0,'-7'47'8130'0'0,"7"-42"-7619"0"0,0 0 1 0 0,1 0 0 0 0,0 0-1 0 0,-1 0 1 0 0,1 0 0 0 0,3 7-1 0 0,-3-9-441 0 0,1 0 0 0 0,0 1 0 0 0,-1-1 0 0 0,1-1 0 0 0,0 1 0 0 0,0 0 0 0 0,0 0 0 0 0,1-1 0 0 0,-1 1 0 0 0,1-1 0 0 0,-1 0-1 0 0,1 0 1 0 0,0 0 0 0 0,0 0 0 0 0,0 0 0 0 0,0 0 0 0 0,0-1 0 0 0,0 0 0 0 0,1 0 0 0 0,-1 1 0 0 0,0-2 0 0 0,1 1-1 0 0,6 0 1 0 0,-5 0 41 0 0,1-2 0 0 0,-1 1-1 0 0,1-1 1 0 0,-1 1-1 0 0,1-1 1 0 0,-1-1 0 0 0,0 1-1 0 0,1-1 1 0 0,-1 0-1 0 0,0 0 1 0 0,0-1-1 0 0,0 1 1 0 0,-1-1 0 0 0,1 0-1 0 0,-1-1 1 0 0,1 1-1 0 0,3-5 1 0 0,-6 6-58 0 0,1 0-1 0 0,-1 0 1 0 0,0 0-1 0 0,0 0 1 0 0,0 0-1 0 0,0-1 1 0 0,-1 1-1 0 0,1-1 1 0 0,-1 1 0 0 0,1-1-1 0 0,-1 0 1 0 0,0 0-1 0 0,0 0 1 0 0,0 1-1 0 0,0-1 1 0 0,-1 0-1 0 0,1 0 1 0 0,-1 0 0 0 0,1 0-1 0 0,-1 0 1 0 0,0 0-1 0 0,-1 0 1 0 0,1 0-1 0 0,0 0 1 0 0,-1 0-1 0 0,0 0 1 0 0,1 0-1 0 0,-1 0 1 0 0,0 0 0 0 0,-1 0-1 0 0,1 1 1 0 0,-3-5-1 0 0,1 4-10 0 0,0 0-1 0 0,0 0 0 0 0,-1 0 1 0 0,1 0-1 0 0,-1 1 0 0 0,0-1 1 0 0,0 1-1 0 0,1 0 0 0 0,-2 0 1 0 0,1 1-1 0 0,0-1 0 0 0,0 1 1 0 0,0 0-1 0 0,-1 0 1 0 0,1 0-1 0 0,-1 0 0 0 0,-4 1 1 0 0,5-1-190 0 0,0 1 0 0 0,0 0 1 0 0,0 0-1 0 0,0 0 0 0 0,0 0 1 0 0,0 1-1 0 0,0 0 1 0 0,0 0-1 0 0,0 0 0 0 0,0 0 1 0 0,0 0-1 0 0,1 1 1 0 0,-1 0-1 0 0,0-1 0 0 0,1 2 1 0 0,0-1-1 0 0,-1 0 0 0 0,-5 6 1 0 0,9-8-24 0 0,0 0 0 0 0,-1 0 0 0 0,1 1 0 0 0,0-1 0 0 0,0 0 0 0 0,-1 0 0 0 0,1 0 0 0 0,0 1 0 0 0,0-1 0 0 0,0 0 0 0 0,0 0 0 0 0,-1 1 1 0 0,1-1-1 0 0,0 0 0 0 0,0 1 0 0 0,0-1 0 0 0,0 0 0 0 0,0 0 0 0 0,0 1 0 0 0,0-1 0 0 0,0 0 0 0 0,0 1 0 0 0,0-1 0 0 0,0 0 0 0 0,0 0 0 0 0,0 1 0 0 0,0-1 0 0 0,0 0 0 0 0,0 1 1 0 0,0-1-1 0 0,0 0 0 0 0,0 0 0 0 0,1 1 0 0 0,-1-1 0 0 0,0 0 0 0 0,0 1 0 0 0,0-1 0 0 0,0 0 0 0 0,1 0 0 0 0,-1 1 0 0 0,13 3-8365 0 0,-13-4 8337 0 0,12 4-4912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09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15 9314 0 0,'6'-15'18351'0'0,"-11"25"-17978"0"0,-12 29-71 0 0,-13 41 0 0 0,-3 11-1450 0 0,4-34-2814 0 0,47-97-4288 0 0,-15 37 8323 0 0,-1 0 0 0 0,1 0 0 0 0,0 0 0 0 0,0 0-1 0 0,0 1 1 0 0,0-1 0 0 0,1 1 0 0 0,-1 0 0 0 0,1 0 0 0 0,-1 0 0 0 0,1 0 0 0 0,0 1 0 0 0,-1-1-1 0 0,1 1 1 0 0,0 0 0 0 0,0 0 0 0 0,0 0 0 0 0,0 1 0 0 0,0-1 0 0 0,7 1 0 0 0,1 2 106 0 0,1 0 1 0 0,0 0 0 0 0,-1 1-1 0 0,1 1 1 0 0,12 5-1 0 0,-10-3-363 0 0,0-1-1 0 0,23 4 0 0 0,-37-9-12 0 0,0 0 0 0 0,-1 1 0 0 0,1-1-1 0 0,0 0 1 0 0,0 0 0 0 0,0 0 0 0 0,0 0 0 0 0,0 0 0 0 0,-1 0 0 0 0,1 0 0 0 0,0 0 0 0 0,0-1 0 0 0,0 1 0 0 0,-1 0 0 0 0,1 0 0 0 0,0-1 0 0 0,1 0 0 0 0,-2 1-68 0 0,0-1-1 0 0,1 1 1 0 0,-1-1 0 0 0,0 1 0 0 0,0-1 0 0 0,0 1 0 0 0,0-1 0 0 0,0 1 0 0 0,0-1 0 0 0,0 1 0 0 0,0-1 0 0 0,0 1-1 0 0,0-1 1 0 0,0 1 0 0 0,0-1 0 0 0,0 1 0 0 0,-1-1 0 0 0,1 1 0 0 0,0-1 0 0 0,0 1 0 0 0,0-1 0 0 0,-1 1-1 0 0,1-1 1 0 0,0 1 0 0 0,-1-1 0 0 0,-2-7-4198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10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9602 0 0,'3'3'845'0'0,"0"0"-1"0"0,0-1 1 0 0,0 0-1 0 0,0 1 1 0 0,1-1-1 0 0,-1 0 1 0 0,7 2-1 0 0,30 5 2567 0 0,-18-8-3306 0 0,41-2 0 0 0,-26 0-1555 0 0,-35 1 1074 0 0,1 0 0 0 0,-1-1 0 0 0,0 1 0 0 0,1-1 0 0 0,-1 0-1 0 0,0 1 1 0 0,0-1 0 0 0,1 0 0 0 0,-1 0 0 0 0,0-1 0 0 0,0 1-1 0 0,0 0 1 0 0,0-1 0 0 0,-1 1 0 0 0,1-1 0 0 0,0 0 0 0 0,-1 1 0 0 0,1-1-1 0 0,-1 0 1 0 0,1 0 0 0 0,1-3 0 0 0,-2 3 364 0 0,0 0 1 0 0,-1 1-1 0 0,1-1 1 0 0,0 0-1 0 0,-1 0 0 0 0,1 0 1 0 0,-1 0-1 0 0,0 0 1 0 0,1 0-1 0 0,-1 0 0 0 0,0-3 1 0 0,-1 3 232 0 0,1 1 1 0 0,0-1 0 0 0,-1 0-1 0 0,1 1 1 0 0,-1-1 0 0 0,1 1-1 0 0,-1-1 1 0 0,0 1 0 0 0,1 0 0 0 0,-1-1-1 0 0,0 1 1 0 0,0 0 0 0 0,0-1-1 0 0,0 1 1 0 0,-3-2 0 0 0,4 3-68 0 0,-1-1 0 0 0,1 1 0 0 0,-1-1 0 0 0,0 1 1 0 0,1 0-1 0 0,-1-1 0 0 0,0 1 0 0 0,1 0 0 0 0,-1 0 1 0 0,0 0-1 0 0,0-1 0 0 0,1 1 0 0 0,-1 0 0 0 0,0 0 1 0 0,1 0-1 0 0,-1 0 0 0 0,0 0 0 0 0,0 0 0 0 0,1 0 1 0 0,-1 1-1 0 0,0-1 0 0 0,1 0 0 0 0,-1 0 0 0 0,0 0 1 0 0,1 1-1 0 0,-1-1 0 0 0,0 0 0 0 0,1 1 1 0 0,-1-1-1 0 0,0 1 0 0 0,1-1 0 0 0,-1 1 0 0 0,1-1 1 0 0,-1 1-1 0 0,1-1 0 0 0,-1 1 0 0 0,1-1 0 0 0,0 1 1 0 0,-1 0-1 0 0,1-1 0 0 0,-1 2 0 0 0,-17 33 1074 0 0,13-25-1024 0 0,-8 17-102 0 0,1 1 0 0 0,1 0 0 0 0,-11 50 0 0 0,16-41-3859 0 0,3-1-3683 0 0,4-22 1396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10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9274 0 0,'-14'21'8357'0'0,"10"3"-3316"0"0,4-20-4724 0 0,1 1 0 0 0,-1-1 0 0 0,1 0 0 0 0,0 1 0 0 0,0-1 0 0 0,1 0 0 0 0,-1 1 0 0 0,1-1-1 0 0,3 6 1 0 0,-3-6-318 0 0,0-1-1 0 0,0 1 0 0 0,1-1 0 0 0,-1 0 1 0 0,1 0-1 0 0,-1 0 0 0 0,1 0 0 0 0,0 0 0 0 0,0 0 1 0 0,0-1-1 0 0,1 0 0 0 0,-1 1 0 0 0,1-1 1 0 0,-1-1-1 0 0,1 1 0 0 0,-1 0 0 0 0,1-1 0 0 0,0 0 1 0 0,0 0-1 0 0,0 0 0 0 0,0 0 0 0 0,0 0 1 0 0,6-1-1 0 0,-6-1 40 0 0,-1 1 0 0 0,1-2 0 0 0,-1 1 0 0 0,1 0 1 0 0,-1-1-1 0 0,1 1 0 0 0,-1-1 0 0 0,0 0 0 0 0,1 0 0 0 0,-1 0 1 0 0,0-1-1 0 0,-1 1 0 0 0,1-1 0 0 0,0 0 0 0 0,-1 0 0 0 0,1 0 1 0 0,-1 0-1 0 0,0 0 0 0 0,0 0 0 0 0,0 0 0 0 0,0-1 0 0 0,-1 1 1 0 0,3-8-1 0 0,-4 9-11 0 0,1 0 0 0 0,0 0 0 0 0,-1-1 1 0 0,1 1-1 0 0,-1 0 0 0 0,0-1 0 0 0,0 1 1 0 0,0-1-1 0 0,0 1 0 0 0,0 0 0 0 0,0-1 1 0 0,-1 1-1 0 0,1-1 0 0 0,-1 1 0 0 0,0 0 1 0 0,1 0-1 0 0,-1-1 0 0 0,0 1 0 0 0,-1 0 1 0 0,1 0-1 0 0,0 0 0 0 0,0 0 0 0 0,-1 0 1 0 0,1 0-1 0 0,-1 0 0 0 0,0 1 0 0 0,0-1 0 0 0,1 1 1 0 0,-1-1-1 0 0,0 1 0 0 0,0-1 0 0 0,0 1 1 0 0,0 0-1 0 0,-1 0 0 0 0,1 0 0 0 0,0 0 1 0 0,-5 0-1 0 0,0-1 14 0 0,0 0 0 0 0,-1 1-1 0 0,1 0 1 0 0,0 1 0 0 0,-1 0 0 0 0,-7 1 0 0 0,11-1-149 0 0,0 0 0 0 0,0 1 0 0 0,0 0 0 0 0,0 0 0 0 0,1 0-1 0 0,-1 0 1 0 0,0 0 0 0 0,1 1 0 0 0,-1 0 0 0 0,1 0 0 0 0,0 0 0 0 0,-1 0 0 0 0,-4 4 0 0 0,8-5-177 0 0,-1 0 0 0 0,1-1 1 0 0,-1 1-1 0 0,1 0 0 0 0,-1 0 0 0 0,1-1 1 0 0,-1 1-1 0 0,1 0 0 0 0,0 0 0 0 0,-1 0 1 0 0,1 0-1 0 0,0 0 0 0 0,0-1 0 0 0,0 1 1 0 0,0 0-1 0 0,0 2 0 0 0,4 15-11193 0 0,0-9 4939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10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11811 0 0,'3'-3'6185'0'0,"2"0"-3305"0"0,-2 2-559 0 0,-1 0-489 0 0,-2 2-791 0 0,-1-1-625 0 0,0 0-296 0 0,-2 0-168 0 0,0 0-120 0 0,0 1-360 0 0,0-1-737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03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5777 0 0,'1'-3'8162'0'0,"4"-8"-4925"0"0,14-17-819 0 0,-12 22-2048 0 0,0 0 1 0 0,0 1 0 0 0,0 0 0 0 0,1 0 0 0 0,0 1 0 0 0,0-1 0 0 0,0 2 0 0 0,0-1 0 0 0,17-3 0 0 0,-20 5-369 0 0,-1 2 0 0 0,1-1-1 0 0,-1 0 1 0 0,1 1 0 0 0,-1 0 0 0 0,0 0-1 0 0,1 0 1 0 0,-1 1 0 0 0,1-1 0 0 0,-1 1 0 0 0,1 0-1 0 0,-1 0 1 0 0,0 1 0 0 0,0-1 0 0 0,1 1 0 0 0,-1 0-1 0 0,0 0 1 0 0,-1 0 0 0 0,1 1 0 0 0,0 0 0 0 0,5 5-1 0 0,-7-7-296 0 0,-1 1 0 0 0,1 0-1 0 0,-1 0 1 0 0,1 0 0 0 0,-1 0-1 0 0,0 0 1 0 0,0 0-1 0 0,0 0 1 0 0,0 0 0 0 0,-1 0-1 0 0,2 5 1 0 0,-2-5-379 0 0,0 1 0 0 0,1-1-1 0 0,-1 1 1 0 0,0-1 0 0 0,0 1 0 0 0,-1-1 0 0 0,1 1-1 0 0,0-1 1 0 0,-1 1 0 0 0,0-1 0 0 0,1 1 0 0 0,-1-1-1 0 0,0 0 1 0 0,0 1 0 0 0,-1-1 0 0 0,-1 4-1 0 0,2-6 591 0 0,0 1-1 0 0,1 0 1 0 0,-1-1-1 0 0,0 0 1 0 0,1 1-1 0 0,-1-1 1 0 0,0 1-1 0 0,0-1 1 0 0,1 0-1 0 0,-1 0 1 0 0,0 1-1 0 0,0-1 0 0 0,0 0 1 0 0,1 0-1 0 0,-1 0 1 0 0,0 0-1 0 0,0 0 1 0 0,0 0-1 0 0,1 0 1 0 0,-1 0-1 0 0,0 0 1 0 0,0 0-1 0 0,0-1 1 0 0,1 1-1 0 0,-1 0 1 0 0,0 0-1 0 0,0-1 0 0 0,0 1 1 0 0,1 0-1 0 0,-2-2 1 0 0,-5 0-648 0 0,7 2 585 0 0,-1 0 0 0 0,0 0 0 0 0,1 0 1 0 0,-1 0-1 0 0,0 0 0 0 0,1 0 0 0 0,-1 1 1 0 0,0-1-1 0 0,1 0 0 0 0,-1 0 0 0 0,0 0 1 0 0,1 1-1 0 0,-1-1 0 0 0,1 0 0 0 0,-1 1 0 0 0,1-1 1 0 0,-1 1-1 0 0,0-1 0 0 0,0 1 0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03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4241 0 0,'-1'1'247'0'0,"0"-1"1"0"0,1 1 0 0 0,-1 0-1 0 0,1 0 1 0 0,-1 0-1 0 0,1 0 1 0 0,-1 0-1 0 0,1 0 1 0 0,0 0 0 0 0,-1 0-1 0 0,1 0 1 0 0,0 0-1 0 0,0 0 1 0 0,0 0-1 0 0,0 0 1 0 0,0 0-1 0 0,0 0 1 0 0,0 0 0 0 0,0 0-1 0 0,0 0 1 0 0,0 0-1 0 0,1 0 1 0 0,-1 0-1 0 0,0 0 1 0 0,1 0-1 0 0,-1 0 1 0 0,1 0 0 0 0,-1-1-1 0 0,1 1 1 0 0,-1 0-1 0 0,1 0 1 0 0,-1 0-1 0 0,1 0 1 0 0,0-1 0 0 0,0 1-1 0 0,-1 0 1 0 0,1-1-1 0 0,0 1 1 0 0,0-1-1 0 0,0 1 1 0 0,0-1-1 0 0,1 1 1 0 0,4 1 1155 0 0,1 0-1 0 0,-1-1 1 0 0,1 0 0 0 0,-1 0 0 0 0,12 0-1 0 0,-1 0-2294 0 0,-7 0 1133 0 0,-3-1-168 0 0,0 0 1 0 0,0 1-1 0 0,0 0 1 0 0,-1 0 0 0 0,1 1-1 0 0,-1 0 1 0 0,1 0-1 0 0,10 5 1 0 0,-16-6-67 0 0,-1 0 1 0 0,1 0-1 0 0,-1-1 1 0 0,1 1-1 0 0,-1 0 1 0 0,0 0-1 0 0,1 0 1 0 0,-1 0-1 0 0,0 0 1 0 0,0-1-1 0 0,1 1 1 0 0,-1 0-1 0 0,0 0 1 0 0,0 0-1 0 0,0 0 1 0 0,0 0-1 0 0,0 0 1 0 0,-1 0-1 0 0,1 0 1 0 0,0 0-1 0 0,0-1 1 0 0,0 1-1 0 0,-1 0 1 0 0,1 0-1 0 0,-1 0 1 0 0,1 0-1 0 0,0-1 1 0 0,-1 1-1 0 0,0 0 1 0 0,1 0-1 0 0,-1-1 1 0 0,1 1-1 0 0,-1 0 1 0 0,0-1-1 0 0,-1 2 1 0 0,-26 26-781 0 0,27-28 701 0 0,-7 7-199 0 0,-1 0 0 0 0,-1-1 0 0 0,1-1-1 0 0,-1 0 1 0 0,0 0 0 0 0,0-1 0 0 0,-15 5-1 0 0,0 0-174 0 0,25-9 447 0 0,0 0 1 0 0,0 0-1 0 0,0 0 1 0 0,0 0-1 0 0,-1 0 1 0 0,1 0-1 0 0,0 0 1 0 0,0 0-1 0 0,0 0 1 0 0,0 0 0 0 0,-1 0-1 0 0,1 0 1 0 0,0 0-1 0 0,0 0 1 0 0,0 0-1 0 0,0 0 1 0 0,0 0-1 0 0,-1 0 1 0 0,1 0-1 0 0,0 1 1 0 0,0-1-1 0 0,0 0 1 0 0,0 0-1 0 0,0 0 1 0 0,0 0-1 0 0,0 0 1 0 0,-1 0 0 0 0,1 1-1 0 0,0-1 1 0 0,0 0-1 0 0,0 0 1 0 0,0 0-1 0 0,0 0 1 0 0,0 0-1 0 0,0 1 1 0 0,0-1-1 0 0,0 0 1 0 0,0 0-1 0 0,0 0 1 0 0,0 0-1 0 0,0 1 1 0 0,0-1 0 0 0,0 0-1 0 0,0 0 1 0 0,0 0-1 0 0,0 0 1 0 0,0 1-1 0 0,0-1 1 0 0,0 0-1 0 0,11 6 345 0 0,18 2 431 0 0,-26-8-703 0 0,0 1-6 0 0,10 2 20 0 0,0 0 0 0 0,-1 1 0 0 0,1 0 0 0 0,-1 1 0 0 0,0 0 0 0 0,0 1 0 0 0,13 8 0 0 0,-25-13-104 0 0,0-1-1 0 0,1 1 0 0 0,-1-1 1 0 0,0 1-1 0 0,1-1 0 0 0,-1 1 1 0 0,0-1-1 0 0,0 1 0 0 0,0-1 1 0 0,0 1-1 0 0,1-1 0 0 0,-1 1 1 0 0,0 0-1 0 0,0-1 0 0 0,0 1 1 0 0,0-1-1 0 0,0 1 0 0 0,0 0 1 0 0,-1-1-1 0 0,1 1 0 0 0,0-1 1 0 0,0 1-1 0 0,0-1 0 0 0,0 1 1 0 0,-1-1-1 0 0,1 1 0 0 0,0-1 1 0 0,-1 1-1 0 0,1-1 0 0 0,0 1 1 0 0,-1-1-1 0 0,1 1 0 0 0,0-1 1 0 0,-1 1-1 0 0,1-1 0 0 0,-1 0 1 0 0,1 1-1 0 0,-1-1 0 0 0,1 0 1 0 0,-1 1-1 0 0,-27 19-951 0 0,20-15 824 0 0,-4 3 218 0 0,0-1-1 0 0,-1-1 1 0 0,0 0-1 0 0,-1 0 1 0 0,1-2 0 0 0,-1 0-1 0 0,-17 3 1 0 0,0 1-20 0 0,31-8-55 0 0,0 0 0 0 0,-1 0 1 0 0,1 0-1 0 0,0 0 0 0 0,0 0 0 0 0,-1 0 0 0 0,1 0 0 0 0,0 0 0 0 0,0 0 1 0 0,-1 0-1 0 0,1 1 0 0 0,0-1 0 0 0,-1 0 0 0 0,1 0 0 0 0,0 0 0 0 0,0 0 1 0 0,0 0-1 0 0,-1 1 0 0 0,1-1 0 0 0,0 0 0 0 0,0 0 0 0 0,0 0 0 0 0,-1 1 1 0 0,1-1-1 0 0,0 0 0 0 0,0 0 0 0 0,0 0 0 0 0,0 1 0 0 0,0-1 0 0 0,-1 0 1 0 0,1 1-1 0 0,0-1 0 0 0,0 0 0 0 0,0 0 0 0 0,0 1 0 0 0,0-1 0 0 0,0 0 1 0 0,0 0-1 0 0,0 1 0 0 0,0-1 0 0 0,0 1 0 0 0,11 9 190 0 0,20 4 253 0 0,-22-13-356 0 0,0 0 0 0 0,0 0 0 0 0,0-1 0 0 0,1 0 0 0 0,-1 0 0 0 0,0-1 0 0 0,0-1 1 0 0,0 1-1 0 0,0-2 0 0 0,14-4 0 0 0,-2-1-1149 0 0,0 0-1 0 0,-1-2 1 0 0,24-15 0 0 0,-42 24 293 0 0,0 0-1 0 0,0-1 1 0 0,0 1 0 0 0,0 0-1 0 0,0-1 1 0 0,-1 0 0 0 0,1 1-1 0 0,-1-1 1 0 0,1 0 0 0 0,-1 0-1 0 0,0 0 1 0 0,3-3 0 0 0,-1-4-4431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04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8162 0 0,'26'-4'12615'0'0,"0"-6"-8603"0"0,-20 7-3922 0 0,0 0-1 0 0,0 1 1 0 0,1 0-1 0 0,-1 1 1 0 0,0-1-1 0 0,1 1 1 0 0,-1 0-1 0 0,11 0 1 0 0,-9 2-48 0 0,-1 0-1 0 0,0 0 1 0 0,0 1 0 0 0,0 0 0 0 0,0 0-1 0 0,0 1 1 0 0,0 0 0 0 0,-1 0 0 0 0,1 0 0 0 0,-1 1-1 0 0,0 0 1 0 0,0 0 0 0 0,0 1 0 0 0,0-1-1 0 0,-1 1 1 0 0,0 1 0 0 0,0-1 0 0 0,0 1 0 0 0,-1 0-1 0 0,0 0 1 0 0,0 0 0 0 0,0 0 0 0 0,-1 1-1 0 0,0 0 1 0 0,0-1 0 0 0,-1 1 0 0 0,1 0-1 0 0,-2 0 1 0 0,1 1 0 0 0,-1-1 0 0 0,0 0 0 0 0,0 0-1 0 0,-1 12 1 0 0,-6 23-72 0 0,4-35-321 0 0,1 1-1 0 0,-1-1 1 0 0,2 1 0 0 0,-1-1-1 0 0,1 1 1 0 0,0 0-1 0 0,1-1 1 0 0,1 13-1 0 0,4-9-2858 0 0,0-32-11371 0 0,-6 10 10854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04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4297 0 0,'2'-10'1221'0'0,"4"-8"13679"0"0,-6 32-12581 0 0,0-11-2266 0 0,-7 171 1761 0 0,8-140-2334 0 0,1-1-1 0 0,2 1 1 0 0,8 38-1 0 0,-11-69 28 0 0,0 0-1 0 0,0 1 1 0 0,0-1-1 0 0,1 0 1 0 0,-1 0-1 0 0,1 0 1 0 0,0 0-1 0 0,4 6 1 0 0,-6-9 259 0 0,1 1 0 0 0,-1-1-1 0 0,1 1 1 0 0,-1-1 0 0 0,1 0 0 0 0,-1 1 0 0 0,1-1 0 0 0,0 0 0 0 0,-1 1 0 0 0,1-1 0 0 0,0 0 0 0 0,-1 0 0 0 0,1 0 0 0 0,0 1-1 0 0,-1-1 1 0 0,1 0 0 0 0,0 0 0 0 0,0 0 0 0 0,-1 0 0 0 0,1 0 0 0 0,0 0 0 0 0,-1 0 0 0 0,1-1 0 0 0,0 1 0 0 0,0 0 0 0 0,-1 0 0 0 0,1 0-1 0 0,0-1 1 0 0,-1 1 0 0 0,1 0 0 0 0,-1-1 0 0 0,1 1 0 0 0,0-1 0 0 0,-1 1 0 0 0,1-1 0 0 0,-1 1 0 0 0,1-1 0 0 0,-1 1 0 0 0,1-1-1 0 0,-1 1 1 0 0,0-1 0 0 0,1 1 0 0 0,-1-1 0 0 0,0 0 0 0 0,1 1 0 0 0,-1-1 0 0 0,0 0 0 0 0,1-1 0 0 0,6-11-3912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05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41 5665 0 0,'-1'-16'10070'0'0,"8"4"-4135"0"0,-4 11-5604 0 0,0-1-1 0 0,0 1 1 0 0,0-1-1 0 0,0 1 1 0 0,0 0 0 0 0,0 0-1 0 0,0 0 1 0 0,0 1-1 0 0,5-1 1 0 0,6 0-518 0 0,0 0 1 0 0,-1 1-1 0 0,23 3 0 0 0,-27-2 3 0 0,35 8 36 0 0,-41-8-280 0 0,0-1 0 0 0,0 1-1 0 0,-1 0 1 0 0,1 1-1 0 0,-1-1 1 0 0,1 0-1 0 0,0 1 1 0 0,-1-1 0 0 0,0 1-1 0 0,1 0 1 0 0,-1-1-1 0 0,3 5 1 0 0,-5-6 164 0 0,1 1 1 0 0,-1-1-1 0 0,0 1 1 0 0,0 0-1 0 0,0-1 1 0 0,0 1-1 0 0,1 0 1 0 0,-1-1-1 0 0,0 1 1 0 0,0-1-1 0 0,0 1 1 0 0,0 0-1 0 0,0-1 0 0 0,0 1 1 0 0,-1 0-1 0 0,1-1 1 0 0,0 1-1 0 0,0-1 1 0 0,0 1-1 0 0,-1 0 1 0 0,1-1-1 0 0,0 1 1 0 0,0-1-1 0 0,-1 1 1 0 0,1-1-1 0 0,-1 1 1 0 0,1-1-1 0 0,0 1 0 0 0,-1-1 1 0 0,1 1-1 0 0,-1-1 1 0 0,1 0-1 0 0,-1 1 1 0 0,0 0-1 0 0,-21 12-3376 0 0,20-11 3172 0 0,-12 7-2584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6:51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5 8138 0 0,'-1'-1'613'0'0,"0"1"0"0"0,0-1 0 0 0,0 1-1 0 0,0-1 1 0 0,0 1 0 0 0,0-1 0 0 0,0 1 0 0 0,0 0 0 0 0,0 0 0 0 0,0 0 0 0 0,-1 0 0 0 0,1 0 0 0 0,0 0 0 0 0,0 0 0 0 0,0 0 0 0 0,-5 2 4199 0 0,17 1-3603 0 0,-6-3-1159 0 0,0 0-1 0 0,0 1 0 0 0,0 0 0 0 0,0 0 0 0 0,0 0 0 0 0,0 1 0 0 0,0-1 0 0 0,-1 1 0 0 0,1 0 1 0 0,-1 1-1 0 0,1-1 0 0 0,-1 1 0 0 0,0 0 0 0 0,0 0 0 0 0,0 0 0 0 0,0 0 0 0 0,0 1 1 0 0,-1 0-1 0 0,1 0 0 0 0,-1 0 0 0 0,0 0 0 0 0,-1 0 0 0 0,1 0 0 0 0,-1 1 0 0 0,1-1 0 0 0,-1 1 1 0 0,-1 0-1 0 0,2 5 0 0 0,-1-3-45 0 0,-1-1 1 0 0,-1 1 0 0 0,1-1 0 0 0,-1 1-1 0 0,0-1 1 0 0,-1 1 0 0 0,0-1-1 0 0,0 1 1 0 0,0-1 0 0 0,-1 1 0 0 0,-2 5-1 0 0,-4 8-9 0 0,0-1 1 0 0,-14 20-1 0 0,13-23-234 0 0,0 1 1 0 0,-12 31-1 0 0,21-47 221 0 0,0 0-1 0 0,0 0 1 0 0,-1 1-1 0 0,1-1 1 0 0,0 0-1 0 0,0 0 1 0 0,0 0-1 0 0,0 1 1 0 0,0-1-1 0 0,1 0 0 0 0,-1 0 1 0 0,0 0-1 0 0,0 1 1 0 0,1-1-1 0 0,-1 0 1 0 0,1 0-1 0 0,-1 0 1 0 0,1 0-1 0 0,0 0 1 0 0,-1 0-1 0 0,1 0 1 0 0,0 0-1 0 0,-1 0 1 0 0,1 0-1 0 0,0 0 1 0 0,0-1-1 0 0,0 1 1 0 0,0 0-1 0 0,0 0 0 0 0,0-1 1 0 0,0 1-1 0 0,0-1 1 0 0,0 1-1 0 0,0-1 1 0 0,1 1-1 0 0,-1-1 1 0 0,0 0-1 0 0,0 0 1 0 0,0 1-1 0 0,1-1 1 0 0,1 0-1 0 0,10 2 97 0 0,0-1 1 0 0,0 0-1 0 0,17-1 0 0 0,-5 1-81 0 0,-10 0 181 0 0,5 2-845 0 0,0-2 1 0 0,30-1-1 0 0,-8-9-4246 0 0,-37 7 3401 0 0,1 0 0 0 0,-1-1 0 0 0,0 0 0 0 0,0 0 0 0 0,8-6 0 0 0,-1-1-3609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05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4913 0 0,'-4'5'7624'0'0,"5"-5"-7512"0"0,13 6 5306 0 0,21 1-1236 0 0,2-10-2674 0 0,-29 1-1357 0 0,1 1 0 0 0,-1 1-1 0 0,0-1 1 0 0,0 2 0 0 0,13 0-1 0 0,-20 0-143 0 0,0-1 1 0 0,-1 1-1 0 0,1-1 0 0 0,0 1 0 0 0,0-1 0 0 0,-1 1 0 0 0,1-1 0 0 0,-1 1 0 0 0,1-1 1 0 0,0 1-1 0 0,-1 0 0 0 0,1-1 0 0 0,-1 1 0 0 0,0 0 0 0 0,1 0 0 0 0,-1-1 0 0 0,1 1 1 0 0,-1 0-1 0 0,0 0 0 0 0,0 0 0 0 0,1-1 0 0 0,-1 1 0 0 0,0 0 0 0 0,0 0 0 0 0,0 0 1 0 0,0 0-1 0 0,0 0 0 0 0,0 1 0 0 0,-3 34 284 0 0,0-14-189 0 0,4-12-132 0 0,1 0 0 0 0,-1-1-1 0 0,2 1 1 0 0,-1-1 0 0 0,1 1-1 0 0,0-1 1 0 0,1 0-1 0 0,7 12 1 0 0,-9-17 17 0 0,0 0 1 0 0,1 0-1 0 0,-1-1 0 0 0,1 1 1 0 0,0-1-1 0 0,0 1 1 0 0,0-1-1 0 0,0 0 0 0 0,0 0 1 0 0,1 0-1 0 0,-1-1 0 0 0,1 1 1 0 0,0-1-1 0 0,0 0 0 0 0,0 0 1 0 0,0 0-1 0 0,0-1 1 0 0,0 1-1 0 0,1-1 0 0 0,6 1 1 0 0,-9-1 25 0 0,-1-1 0 0 0,1 0 0 0 0,0 0 1 0 0,0 0-1 0 0,0-1 0 0 0,0 1 0 0 0,-1 0 1 0 0,1-1-1 0 0,0 1 0 0 0,0-1 0 0 0,-1 1 0 0 0,1-1 1 0 0,0 0-1 0 0,-1 0 0 0 0,1 0 0 0 0,-1 0 1 0 0,1 0-1 0 0,-1 0 0 0 0,1 0 0 0 0,-1 0 1 0 0,0 0-1 0 0,0-1 0 0 0,1 1 0 0 0,-1-1 1 0 0,0 1-1 0 0,0-1 0 0 0,0 1 0 0 0,-1-1 1 0 0,1 0-1 0 0,0 1 0 0 0,-1-1 0 0 0,1 0 0 0 0,-1 0 1 0 0,1 1-1 0 0,-1-3 0 0 0,1 1-44 0 0,-1 0-1 0 0,0-1 0 0 0,0 1 0 0 0,0 0 1 0 0,-1 0-1 0 0,1 0 0 0 0,-1 0 1 0 0,1 0-1 0 0,-1 0 0 0 0,0 0 1 0 0,0 0-1 0 0,0 0 0 0 0,-1 0 0 0 0,1 1 1 0 0,-1-1-1 0 0,0 0 0 0 0,1 1 1 0 0,-1-1-1 0 0,-5-3 0 0 0,5 3-59 0 0,-1 1-1 0 0,1 0 1 0 0,-1 0-1 0 0,0 0 1 0 0,0 0 0 0 0,0 0-1 0 0,0 0 1 0 0,0 1-1 0 0,0 0 1 0 0,0-1-1 0 0,0 1 1 0 0,-1 0 0 0 0,1 1-1 0 0,0-1 1 0 0,-1 1-1 0 0,1-1 1 0 0,-1 1-1 0 0,1 0 1 0 0,0 0-1 0 0,-1 1 1 0 0,1-1 0 0 0,-1 1-1 0 0,1-1 1 0 0,0 1-1 0 0,0 0 1 0 0,-7 3-1 0 0,5 0 70 0 0,-1-1 1 0 0,1 1-1 0 0,-1 0 0 0 0,1 1 0 0 0,0 0 0 0 0,1-1 0 0 0,-1 2 0 0 0,1-1 0 0 0,0 0 0 0 0,1 1 0 0 0,-1 0 0 0 0,-5 11 0 0 0,-2 8 567 0 0,-13 43 0 0 0,22-60-375 0 0,-1 1 0 0 0,1 0 1 0 0,1 0-1 0 0,0 0 0 0 0,0 0 0 0 0,1 1 0 0 0,0-1 0 0 0,2 16 0 0 0,-1-24-133 0 0,-1 0 1 0 0,1 0-1 0 0,0-1 0 0 0,-1 1 1 0 0,1 0-1 0 0,0 0 1 0 0,-1 0-1 0 0,1-1 0 0 0,0 1 1 0 0,0 0-1 0 0,0-1 0 0 0,0 1 1 0 0,-1-1-1 0 0,1 1 1 0 0,0-1-1 0 0,0 1 0 0 0,0-1 1 0 0,0 1-1 0 0,0-1 0 0 0,0 0 1 0 0,0 0-1 0 0,0 0 1 0 0,1 1-1 0 0,-1-1 0 0 0,0 0 1 0 0,0 0-1 0 0,2-1 1 0 0,39-2 232 0 0,-23 2-192 0 0,43 6-34 0 0,-50-3-268 0 0,1-1-1 0 0,0 0 0 0 0,0 0 1 0 0,-1-1-1 0 0,23-3 0 0 0,-31 2-201 0 0,-1 0 0 0 0,1-1 0 0 0,0 1 0 0 0,0-1 0 0 0,-1 1 0 0 0,1-1 0 0 0,-1 0 0 0 0,0-1 0 0 0,5-2 0 0 0,-5 1-424 0 0,1 1 1 0 0,-1-1-1 0 0,0 0 1 0 0,0 0-1 0 0,0 0 1 0 0,-1 0-1 0 0,1 0 1 0 0,-1 0-1 0 0,2-6 1 0 0,0-1-296 0 0,-1 1 0 0 0,0-1 0 0 0,0 0 0 0 0,-1 0 0 0 0,1-19 0 0 0,-5-11 1652 0 0,-8-4 16589 0 0,11 55-13587 0 0,-1 2-3480 0 0,-4 6 354 0 0,-6 35 52 0 0,9-49-442 0 0,1 0 0 0 0,0 0 0 0 0,0 0 0 0 0,0 0 1 0 0,0-1-1 0 0,0 1 0 0 0,1 0 0 0 0,0 0 0 0 0,0 0 1 0 0,2 5-1 0 0,-2-8-10 0 0,-1 0 0 0 0,1-1 0 0 0,0 1 0 0 0,0 0 0 0 0,0 0 0 0 0,0-1 0 0 0,1 1 1 0 0,-1 0-1 0 0,0-1 0 0 0,0 1 0 0 0,0-1 0 0 0,0 1 0 0 0,1-1 0 0 0,-1 0 0 0 0,0 0 0 0 0,0 1 1 0 0,1-1-1 0 0,-1 0 0 0 0,0 0 0 0 0,1 0 0 0 0,-1 0 0 0 0,0-1 0 0 0,0 1 0 0 0,2-1 0 0 0,38-7-163 0 0,-30 5 111 0 0,61-10-1232 0 0,-32 7-2568 0 0,-1-2-6310 0 0,-32 6 6572 0 0,0 5-1066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05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8306 0 0,'6'-2'6801'0'0,"-2"2"-3544"0"0,0 0-1161 0 0,2-1-823 0 0,-3 1-657 0 0,0 1-328 0 0,0 1-184 0 0,-2 1-264 0 0,1-1-432 0 0,1-2-889 0 0,1 0-1495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44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22 5393 0 0,'-1'-2'451'0'0,"-1"0"-1"0"0,1 0 1 0 0,-1 1-1 0 0,1-1 1 0 0,-1 1-1 0 0,0 0 1 0 0,0-1-1 0 0,1 1 1 0 0,-1 0-1 0 0,0 0 1 0 0,0 0-1 0 0,0 0 1 0 0,0 0 0 0 0,0 1-1 0 0,0-1 1 0 0,0 1-1 0 0,-1-1 1 0 0,1 1-1 0 0,0 0 1 0 0,0-1-1 0 0,0 1 1 0 0,-4 1-1 0 0,3-1 255 0 0,0 1-1 0 0,0 0 1 0 0,0 0-1 0 0,0 0 1 0 0,0 0-1 0 0,0 0 1 0 0,0 1-1 0 0,-3 1 1 0 0,-13 13 356 0 0,0 6-654 0 0,0 1 0 0 0,1 1 1 0 0,2 1-1 0 0,0 0 0 0 0,2 1 0 0 0,0 1 1 0 0,-11 35-1 0 0,19-45-355 0 0,1 0 1 0 0,1 1 0 0 0,0-1-1 0 0,1 1 1 0 0,1 0-1 0 0,1 0 1 0 0,2 35-1 0 0,0-44-111 0 0,0 0 0 0 0,0 0 0 0 0,1 0 0 0 0,0 0 0 0 0,1 0 0 0 0,0 0 0 0 0,0-1 0 0 0,1 1 0 0 0,0-1 0 0 0,1 0 0 0 0,0 0 0 0 0,0-1 0 0 0,0 1 0 0 0,1-1 0 0 0,0 0 0 0 0,1-1 0 0 0,8 8 1 0 0,-13-13-150 0 0,-1 1 0 0 0,1-1 1 0 0,0 0-1 0 0,-1-1 1 0 0,1 1-1 0 0,0 0 1 0 0,0 0-1 0 0,0-1 1 0 0,-1 1-1 0 0,1-1 1 0 0,0 0-1 0 0,2 1 1 0 0,-2-1-205 0 0,-1 0 0 0 0,0 0 0 0 0,0 0 1 0 0,0-1-1 0 0,0 1 0 0 0,1 0 0 0 0,-1-1 0 0 0,0 1 1 0 0,0-1-1 0 0,0 1 0 0 0,0-1 0 0 0,0 1 0 0 0,0-1 1 0 0,0 0-1 0 0,0 1 0 0 0,0-1 0 0 0,0 0 1 0 0,0 0-1 0 0,-1 0 0 0 0,1 1 0 0 0,0-1 0 0 0,0 0 1 0 0,-1 0-1 0 0,1 0 0 0 0,-1-1 0 0 0,1 1 0 0 0,-1 0 1 0 0,1 0-1 0 0,-1 0 0 0 0,1-1 0 0 0,2-11-5657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44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23 8666 0 0,'-7'-10'2648'0'0,"0"-2"4314"0"0,24 14-4076 0 0,-2 3-2738 0 0,-9-3-88 0 0,0 0-1 0 0,0 0 0 0 0,-1 1 0 0 0,1-1 0 0 0,-1 1 0 0 0,9 6 0 0 0,-13-8-63 0 0,0 0-1 0 0,0 0 1 0 0,0 0 0 0 0,0 0 0 0 0,0 1-1 0 0,0-1 1 0 0,0 0 0 0 0,-1 1-1 0 0,1-1 1 0 0,0 0 0 0 0,-1 1 0 0 0,1-1-1 0 0,-1 1 1 0 0,1-1 0 0 0,-1 1 0 0 0,0 0-1 0 0,0-1 1 0 0,0 1 0 0 0,0-1 0 0 0,0 1-1 0 0,0-1 1 0 0,0 1 0 0 0,0-1-1 0 0,-1 1 1 0 0,1 0 0 0 0,-1-1 0 0 0,1 0-1 0 0,-1 1 1 0 0,1-1 0 0 0,-1 1 0 0 0,-1 1-1 0 0,-3 7-145 0 0,-1 0 0 0 0,0-1 0 0 0,-1 0 0 0 0,0 0-1 0 0,0 0 1 0 0,-1-1 0 0 0,0 0 0 0 0,-1 0 0 0 0,1-1-1 0 0,-1 0 1 0 0,-1-1 0 0 0,-10 6 0 0 0,19-12 168 0 0,1 0-1 0 0,-1 0 1 0 0,1 1 0 0 0,-1-1-1 0 0,1 0 1 0 0,-1 1 0 0 0,1-1-1 0 0,-1 0 1 0 0,1 1 0 0 0,-1-1-1 0 0,1 0 1 0 0,-1 1 0 0 0,1-1-1 0 0,0 1 1 0 0,-1-1 0 0 0,1 1 0 0 0,0-1-1 0 0,-1 1 1 0 0,1-1 0 0 0,0 1-1 0 0,0-1 1 0 0,-1 1 0 0 0,1-1-1 0 0,0 1 1 0 0,0 0 0 0 0,0-1-1 0 0,0 1 1 0 0,0-1 0 0 0,0 1-1 0 0,0 0 1 0 0,0-1 0 0 0,0 1 0 0 0,0-1-1 0 0,0 1 1 0 0,1 1 0 0 0,0-1 49 0 0,0 1 1 0 0,0 0-1 0 0,0-1 0 0 0,1 1 1 0 0,-1-1-1 0 0,1 1 1 0 0,-1-1-1 0 0,1 0 1 0 0,0 1-1 0 0,2 1 1 0 0,47 20 593 0 0,-45-21-783 0 0,0 0-1 0 0,1 0 0 0 0,-1-1 1 0 0,1 0-1 0 0,-1 0 0 0 0,1 0 0 0 0,-1-1 1 0 0,1 0-1 0 0,-1 0 0 0 0,1-1 1 0 0,0 0-1 0 0,-1 0 0 0 0,9-3 1 0 0,-10 3-858 0 0,0-2 1 0 0,0 1 0 0 0,0 0-1 0 0,0-1 1 0 0,-1 0-1 0 0,1 0 1 0 0,-1-1 0 0 0,0 1-1 0 0,0-1 1 0 0,5-6 0 0 0,3-4-4517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45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6537 0 0,'3'2'9195'0'0,"16"10"-1808"0"0,25 22-5914 0 0,-40-30-1667 0 0,0 0 1 0 0,0 0-1 0 0,0 0 0 0 0,-1 1 1 0 0,0 0-1 0 0,0-1 1 0 0,0 1-1 0 0,3 7 0 0 0,-6-10 314 0 0,1 0-1 0 0,0 0 0 0 0,-1 0 1 0 0,0 1-1 0 0,1-1 0 0 0,-1 0 1 0 0,0 1-1 0 0,0-1 0 0 0,0 0 1 0 0,0 0-1 0 0,0 1 0 0 0,-1-1 1 0 0,0 3-1 0 0,-3 5-85 0 0,1 0 1 0 0,-2 0-1 0 0,0-1 0 0 0,0 0 1 0 0,0 1-1 0 0,-1-2 1 0 0,-9 11-1 0 0,-6 4-46 0 0,-28 23 1 0 0,41-39 8 0 0,8-7 2 0 0,-1 1 1 0 0,1-1-1 0 0,-1 0 0 0 0,1 1 0 0 0,0-1 0 0 0,-1 1 1 0 0,1-1-1 0 0,-1 1 0 0 0,1-1 0 0 0,0 1 0 0 0,-1-1 0 0 0,1 1 1 0 0,0-1-1 0 0,0 1 0 0 0,0 0 0 0 0,-1-1 0 0 0,1 1 0 0 0,0-1 1 0 0,0 1-1 0 0,0 0 0 0 0,0-1 0 0 0,0 1 0 0 0,0-1 0 0 0,0 1 1 0 0,0 0-1 0 0,0-1 0 0 0,0 1 0 0 0,0-1 0 0 0,1 1 1 0 0,-1 0-1 0 0,0-1 0 0 0,0 1 0 0 0,1 0 0 0 0,0 1 10 0 0,1-1-1 0 0,-1 1 1 0 0,1 0-1 0 0,-1-1 1 0 0,1 0-1 0 0,0 1 1 0 0,0-1-1 0 0,0 0 1 0 0,3 2-1 0 0,49 18 188 0 0,-51-21-193 0 0,10 5-28 0 0,0-2-1 0 0,0 0 0 0 0,0 0 0 0 0,0-1 0 0 0,0-1 1 0 0,1 0-1 0 0,-1-1 0 0 0,21-2 0 0 0,-24-3-2161 0 0,2-12-11040 0 0,-10 10 12555 0 0,-1 1-4986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45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25 8938 0 0,'5'-9'2147'0'0,"5"-6"6585"0"0,-15 28-4250 0 0,-24 60-3502 0 0,21-33-2114 0 0,9-4-4026 0 0,4-23-3192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46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19 104 8466 0 0,'-3'-7'1696'0'0,"0"0"0"0"0,0-1 0 0 0,0 0 0 0 0,1 1 0 0 0,1-1-1 0 0,-3-16 1 0 0,4 22-1517 0 0,0 1 0 0 0,0-1 0 0 0,0 1 0 0 0,0-1 0 0 0,1 1 0 0 0,-1-1 0 0 0,0 1 0 0 0,1-1 0 0 0,-1 1 0 0 0,1-1-1 0 0,-1 1 1 0 0,1-1 0 0 0,0 1 0 0 0,-1-1 0 0 0,1 1 0 0 0,0 0 0 0 0,2-2 0 0 0,-2 2-137 0 0,1 0 0 0 0,-1 0 0 0 0,1 1 0 0 0,-1-1 0 0 0,1 0 0 0 0,-1 1 0 0 0,1-1 0 0 0,-1 1 0 0 0,1 0 0 0 0,0 0 0 0 0,-1 0-1 0 0,1 0 1 0 0,0 0 0 0 0,-1 0 0 0 0,1 0 0 0 0,-1 0 0 0 0,1 0 0 0 0,0 1 0 0 0,-1-1 0 0 0,1 1 0 0 0,1 0 0 0 0,2 0-62 0 0,0 1 0 0 0,0 0 1 0 0,0 0-1 0 0,0 0 0 0 0,0 1 0 0 0,-1-1 0 0 0,1 1 0 0 0,-1 0 0 0 0,0 1 0 0 0,0-1 0 0 0,0 1 0 0 0,0 0 0 0 0,-1-1 0 0 0,1 2 1 0 0,-1-1-1 0 0,0 0 0 0 0,0 1 0 0 0,-1-1 0 0 0,1 1 0 0 0,-1 0 0 0 0,0 0 0 0 0,0 0 0 0 0,-1 0 0 0 0,1 0 0 0 0,-1 0 1 0 0,0 0-1 0 0,-1 1 0 0 0,1-1 0 0 0,-1 0 0 0 0,0 1 0 0 0,0-1 0 0 0,-1 0 0 0 0,0 0 0 0 0,0 1 0 0 0,0-1 0 0 0,0 0 1 0 0,-1 0-1 0 0,0 0 0 0 0,0 0 0 0 0,0 0 0 0 0,-1-1 0 0 0,-5 9 0 0 0,-21 17-307 0 0,23-24 290 0 0,0 0 1 0 0,0 0-1 0 0,0 1 1 0 0,-6 10 0 0 0,12-17 47 0 0,-1 1 1 0 0,1-1 0 0 0,0 1 0 0 0,-1-1 0 0 0,1 1 0 0 0,0 0 0 0 0,0-1 0 0 0,0 1-1 0 0,0 0 1 0 0,-1-1 0 0 0,1 1 0 0 0,0 0 0 0 0,0-1 0 0 0,0 1 0 0 0,0 0-1 0 0,0-1 1 0 0,0 1 0 0 0,1 0 0 0 0,-1-1 0 0 0,0 1 0 0 0,0 0 0 0 0,0-1-1 0 0,1 1 1 0 0,-1 0 0 0 0,0-1 0 0 0,1 1 0 0 0,-1-1 0 0 0,0 1 0 0 0,1-1-1 0 0,0 1 1 0 0,22 12 100 0 0,29-3-134 0 0,-51-10 23 0 0,5 1-241 0 0,40 1-1311 0 0,-24-7-3422 0 0,-4-8-6201 0 0,-13 5 6714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46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10714 0 0,'-10'18'10950'0'0,"2"21"-7885"0"0,5-20-2387 0 0,-2 3-727 0 0,1 1 0 0 0,1 0 0 0 0,1 0 0 0 0,1 0 0 0 0,2 23 0 0 0,2-35-2737 0 0,11-38-9696 0 0,-13 16 11219 0 0,0 1 0 0 0,0 0 0 0 0,-2-18 0 0 0,1 9-1490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47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5433 0 0,'-1'-2'629'0'0,"1"0"-1"0"0,0 0 0 0 0,0-1 1 0 0,0 1-1 0 0,1 0 1 0 0,-1 0-1 0 0,0-1 1 0 0,1 1-1 0 0,0 0 1 0 0,-1 0-1 0 0,1 0 0 0 0,0 0 1 0 0,0 0-1 0 0,0 0 1 0 0,0 0-1 0 0,2-3 1 0 0,-2 4-294 0 0,0 1 0 0 0,1-1 1 0 0,-1 0-1 0 0,0 1 0 0 0,0-1 1 0 0,0 1-1 0 0,0-1 0 0 0,0 1 0 0 0,1-1 1 0 0,-1 1-1 0 0,0 0 0 0 0,0 0 1 0 0,1 0-1 0 0,-1-1 0 0 0,2 1 1 0 0,18 3-44 0 0,-15-1-180 0 0,1 0 0 0 0,-1 0-1 0 0,0 0 1 0 0,1 1 0 0 0,-1 0 0 0 0,0 0 0 0 0,-1 1 0 0 0,1-1-1 0 0,0 1 1 0 0,-1 1 0 0 0,0-1 0 0 0,0 1 0 0 0,-1-1-1 0 0,1 2 1 0 0,-1-1 0 0 0,0 0 0 0 0,0 1 0 0 0,-1 0-1 0 0,1 0 1 0 0,-1 0 0 0 0,0 0 0 0 0,-1 0 0 0 0,0 0 0 0 0,0 1-1 0 0,0-1 1 0 0,0 8 0 0 0,0 1-73 0 0,0 0 1 0 0,-2 0-1 0 0,0 0 1 0 0,0 0-1 0 0,-1 0 1 0 0,-1-1-1 0 0,-1 1 0 0 0,0 0 1 0 0,-1-1-1 0 0,-9 25 1 0 0,5-21-589 0 0,-7 19-1580 0 0,8-12-5772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47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35 11562 0 0,'-1'-1'415'0'0,"1"1"0"0"0,-1-1 0 0 0,1 0 0 0 0,-1 1 0 0 0,1-1-1 0 0,0 0 1 0 0,-1 0 0 0 0,1 1 0 0 0,0-1 0 0 0,-1 0-1 0 0,1 0 1 0 0,0 0 0 0 0,0 1 0 0 0,0-1 0 0 0,0 0-1 0 0,0 0 1 0 0,0 0 0 0 0,0 1 0 0 0,0-1 0 0 0,0 0-1 0 0,0 0 1 0 0,0 0 0 0 0,0 1 0 0 0,0-1 0 0 0,1 0-1 0 0,-1 0 1 0 0,0 0 0 0 0,1-1 0 0 0,1 1-211 0 0,-1 0 1 0 0,0 0 0 0 0,0 0-1 0 0,1 1 1 0 0,-1-1 0 0 0,0 0-1 0 0,1 0 1 0 0,-1 1-1 0 0,1-1 1 0 0,-1 1 0 0 0,1-1-1 0 0,-1 1 1 0 0,1 0 0 0 0,1-1-1 0 0,2 1-197 0 0,-1-1 1 0 0,1 1-1 0 0,-1 0 0 0 0,1 0 1 0 0,0 1-1 0 0,-1-1 0 0 0,1 1 1 0 0,-1 0-1 0 0,1 0 0 0 0,6 4 1 0 0,-6-3 6 0 0,-1 1 0 0 0,1 1 0 0 0,-1-1 0 0 0,0 1 1 0 0,0 0-1 0 0,0-1 0 0 0,-1 2 0 0 0,1-1 0 0 0,-1 0 0 0 0,0 1 0 0 0,0-1 1 0 0,-1 1-1 0 0,1 0 0 0 0,-1 0 0 0 0,0 0 0 0 0,0 0 0 0 0,-1 1 1 0 0,0-1-1 0 0,0 0 0 0 0,0 1 0 0 0,0-1 0 0 0,-1 1 0 0 0,0-1 1 0 0,0 1-1 0 0,0-1 0 0 0,-3 10 0 0 0,2-9-97 0 0,0 0 0 0 0,-1 0 0 0 0,0 0 0 0 0,-1 0 0 0 0,1-1-1 0 0,-1 1 1 0 0,0-1 0 0 0,0 0 0 0 0,-1 0 0 0 0,1 0 0 0 0,-1 0 0 0 0,-1 0 0 0 0,1-1 0 0 0,0 0-1 0 0,-1 0 1 0 0,0 0 0 0 0,0 0 0 0 0,0-1 0 0 0,0 0 0 0 0,-1 0 0 0 0,0 0 0 0 0,1-1-1 0 0,-11 4 1 0 0,-7-4-35 0 0,24-4 217 0 0,13-1 155 0 0,3 1-203 0 0,0 0 0 0 0,0 2 1 0 0,0 0-1 0 0,0 0 0 0 0,0 2 0 0 0,1 0 0 0 0,18 5 1 0 0,-35-7-122 0 0,-1 0 0 0 0,1 0 0 0 0,0 0 0 0 0,-1 1 0 0 0,1-1 0 0 0,-1 0 0 0 0,1 1 0 0 0,0-1 0 0 0,-1 0 0 0 0,1 1 0 0 0,-1-1 0 0 0,1 0 0 0 0,-1 1 0 0 0,1-1 0 0 0,-1 1 0 0 0,1-1 0 0 0,-1 1 0 0 0,1-1 0 0 0,-1 1 0 0 0,0-1 0 0 0,1 2 0 0 0,-4 10-5911 0 0,-2 0-890 0 0,6 4 74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6:52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15 8714 0 0,'-6'-14'11998'0'0,"0"34"-5282"0"0,1 0-7385 0 0,-5 9 768 0 0,4-16-132 0 0,2-1-1 0 0,0 0 1 0 0,1 1 0 0 0,-3 16-1 0 0,6-28 10 0 0,0 0 0 0 0,0 1-1 0 0,1-1 1 0 0,-1 0 0 0 0,0 1-1 0 0,1-1 1 0 0,-1 0 0 0 0,0 0 0 0 0,1 1-1 0 0,0-1 1 0 0,-1 0 0 0 0,1 0 0 0 0,0 0-1 0 0,0 0 1 0 0,-1 1 0 0 0,1-1 0 0 0,0 0-1 0 0,0-1 1 0 0,0 1 0 0 0,0 0 0 0 0,0 0-1 0 0,0 0 1 0 0,1-1 0 0 0,-1 1 0 0 0,0 0-1 0 0,0-1 1 0 0,0 1 0 0 0,1-1 0 0 0,-1 1-1 0 0,0-1 1 0 0,1 0 0 0 0,-1 0-1 0 0,2 1 1 0 0,9 0 12 0 0,-1 1 0 0 0,1-1-1 0 0,12-1 1 0 0,-4 0-45 0 0,-17 0 56 0 0,8 1 5 0 0,0-1 0 0 0,0 2 0 0 0,0 0 0 0 0,0 0 0 0 0,0 1 0 0 0,11 4 0 0 0,-20-6 4 0 0,0 0 1 0 0,0 1-1 0 0,0-1 0 0 0,0 0 0 0 0,0 1 0 0 0,0 0 0 0 0,0-1 1 0 0,0 1-1 0 0,0 0 0 0 0,-1 0 0 0 0,1 0 0 0 0,-1 0 1 0 0,1 0-1 0 0,-1 0 0 0 0,0 1 0 0 0,0-1 0 0 0,0 0 1 0 0,0 1-1 0 0,0-1 0 0 0,-1 0 0 0 0,1 1 0 0 0,-1-1 1 0 0,1 1-1 0 0,-1-1 0 0 0,0 1 0 0 0,0-1 0 0 0,0 1 1 0 0,-1 0-1 0 0,1-1 0 0 0,0 1 0 0 0,-1-1 0 0 0,-1 5 1 0 0,-15 48 298 0 0,15-51-706 0 0,0 1 0 0 0,0-1 0 0 0,0 1 0 0 0,-1-1 0 0 0,0 0 0 0 0,1 0 0 0 0,-2 0-1 0 0,1 0 1 0 0,-6 5 0 0 0,9-9 139 0 0,-1 0 1 0 0,1 0-1 0 0,0 0 0 0 0,-1 0 0 0 0,1-1 1 0 0,-1 1-1 0 0,1 0 0 0 0,-1 0 0 0 0,1 0 0 0 0,0-1 1 0 0,-1 1-1 0 0,1 0 0 0 0,0-1 0 0 0,-1 1 1 0 0,1 0-1 0 0,0-1 0 0 0,-1 1 0 0 0,1 0 1 0 0,0-1-1 0 0,0 1 0 0 0,-1 0 0 0 0,1-1 1 0 0,0 1-1 0 0,0-1 0 0 0,0 1 0 0 0,-1-1 1 0 0,1 1-1 0 0,0 0 0 0 0,0-1 0 0 0,0 1 0 0 0,0-1 1 0 0,0 1-1 0 0,0-1 0 0 0,0 1 0 0 0,0-1 1 0 0,-5-12-2547 0 0,-14-17-604 0 0,15 8-996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48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9090 0 0,'46'-2'10789'0'0,"-10"-1"-7237"0"0,19 6-2369 0 0,-50-3-1135 0 0,-1 1 0 0 0,0 0 0 0 0,1 0 0 0 0,-1 0 0 0 0,0 0 0 0 0,0 1 0 0 0,0 0 0 0 0,0 0 0 0 0,0 0 0 0 0,-1 0 0 0 0,1 1 0 0 0,0-1 0 0 0,-1 1 1 0 0,0 0-1 0 0,0 0 0 0 0,0 0 0 0 0,5 7 0 0 0,-7-9-63 0 0,0 0 1 0 0,-1 0-1 0 0,1 0 1 0 0,-1 1-1 0 0,1-1 1 0 0,-1 0 0 0 0,1 1-1 0 0,-1-1 1 0 0,0 0-1 0 0,1 1 1 0 0,-1-1-1 0 0,0 0 1 0 0,0 1-1 0 0,0-1 1 0 0,0 1-1 0 0,0-1 1 0 0,-1 0-1 0 0,1 1 1 0 0,0-1-1 0 0,-1 0 1 0 0,0 2-1 0 0,0 0-628 0 0,-1 0 0 0 0,1 0 0 0 0,-1 0 0 0 0,0-1 0 0 0,0 1 0 0 0,0 0 0 0 0,0-1-1 0 0,-4 4 1 0 0,-4 1-2695 0 0,1 0 1 0 0,-1 0-1 0 0,-19 9 0 0 0,14-9 404 0 0,-2 1 11040 0 0,35-9 363 0 0,14-6-6617 0 0,-26 5-1707 0 0,0 0 0 0 0,0 0 0 0 0,1 1 0 0 0,-1 0 0 0 0,0 0 1 0 0,1 1-1 0 0,-1-1 0 0 0,1 1 0 0 0,-1 1 0 0 0,0-1 0 0 0,12 3 1 0 0,-18-2-131 0 0,0-1-1 0 0,1 0 1 0 0,-1 0 0 0 0,1 1 0 0 0,-1-1 0 0 0,1 0 0 0 0,-1 1 0 0 0,0-1 0 0 0,1 1 0 0 0,-1-1 0 0 0,0 0-1 0 0,0 1 1 0 0,1-1 0 0 0,-1 1 0 0 0,0-1 0 0 0,0 1 0 0 0,1-1 0 0 0,-1 1 0 0 0,0-1 0 0 0,0 1 0 0 0,0-1 0 0 0,0 1-1 0 0,0-1 1 0 0,0 1 0 0 0,0-1 0 0 0,0 1 0 0 0,0-1 0 0 0,0 1 0 0 0,0-1 0 0 0,0 1 0 0 0,0-1 0 0 0,0 1-1 0 0,-1-1 1 0 0,1 1 0 0 0,0-1 0 0 0,0 1 0 0 0,0-1 0 0 0,-1 0 0 0 0,1 1 0 0 0,0-1 0 0 0,-1 1 0 0 0,1-1 0 0 0,0 0-1 0 0,-1 1 1 0 0,1-1 0 0 0,-1 0 0 0 0,1 1 0 0 0,-1-1 0 0 0,-24 25-232 0 0,20-21 129 0 0,0 0 26 0 0,1 0-1 0 0,-1 1 0 0 0,1 0 1 0 0,0 0-1 0 0,0 0 1 0 0,1 0-1 0 0,-1 0 1 0 0,1 1-1 0 0,0 0 1 0 0,-2 7-1 0 0,4-11 74 0 0,1 1 0 0 0,-1 0 0 0 0,1 0 0 0 0,0-1 0 0 0,0 1 0 0 0,0 0 0 0 0,0-1 0 0 0,1 1 0 0 0,-1 0 0 0 0,1-1 0 0 0,0 1 0 0 0,-1 0 0 0 0,1-1 0 0 0,1 1 0 0 0,-1-1 0 0 0,0 1 0 0 0,0-1 0 0 0,1 0 0 0 0,-1 0 0 0 0,1 1 0 0 0,0-1 0 0 0,0 0 0 0 0,0-1 0 0 0,0 1 0 0 0,0 0 0 0 0,4 2 0 0 0,-3-2-82 0 0,0 0-1 0 0,0 0 0 0 0,0 0 0 0 0,0 0 0 0 0,0-1 1 0 0,0 1-1 0 0,1-1 0 0 0,-1 0 0 0 0,0 0 0 0 0,1 0 1 0 0,-1-1-1 0 0,1 1 0 0 0,-1-1 0 0 0,1 0 0 0 0,0 0 1 0 0,-1 0-1 0 0,1 0 0 0 0,3-1 0 0 0,15-8-3703 0 0,-3-6-3578 0 0,-9 3 660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49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4193 0 0,'-4'0'9513'0'0,"-2"30"-5646"0"0,3-17-3742 0 0,0 1-1 0 0,1 0 1 0 0,0 0 0 0 0,1 1 0 0 0,0-1-1 0 0,2 0 1 0 0,-1 0 0 0 0,2 0-1 0 0,0 0 1 0 0,0 0 0 0 0,2 0-1 0 0,-1 0 1 0 0,2 0 0 0 0,0-1-1 0 0,0 0 1 0 0,2 0 0 0 0,-1-1 0 0 0,2 1-1 0 0,14 18 1 0 0,-21-30-128 0 0,0 1 0 0 0,0 0 0 0 0,1-1 0 0 0,-1 1-1 0 0,0-1 1 0 0,1 1 0 0 0,0-1 0 0 0,-1 0 0 0 0,1 1 0 0 0,0-1 0 0 0,0 0 0 0 0,-1 0 0 0 0,1 0-1 0 0,0 0 1 0 0,0-1 0 0 0,0 1 0 0 0,0-1 0 0 0,0 1 0 0 0,0-1 0 0 0,1 1 0 0 0,2-1 0 0 0,-3-1 19 0 0,0 1 1 0 0,0-1-1 0 0,0 0 0 0 0,0 0 1 0 0,0 0-1 0 0,0 0 1 0 0,-1 0-1 0 0,1 0 1 0 0,0-1-1 0 0,-1 1 1 0 0,1 0-1 0 0,-1-1 0 0 0,1 0 1 0 0,-1 1-1 0 0,0-1 1 0 0,1 0-1 0 0,0-2 1 0 0,4-7 96 0 0,-1 0 0 0 0,0 0 0 0 0,-1 0 0 0 0,0-1 0 0 0,-1 1 0 0 0,3-14 0 0 0,-4 13-165 0 0,-1 0 0 0 0,0 0 0 0 0,0-1 0 0 0,-1 1 0 0 0,-1 0 0 0 0,0 0 0 0 0,0 0 0 0 0,-2 0 0 0 0,-3-15 0 0 0,4 23-277 0 0,1 0 0 0 0,-1 0 0 0 0,0 0 0 0 0,0 0 0 0 0,-1 0-1 0 0,1 0 1 0 0,-1 0 0 0 0,0 1 0 0 0,0-1 0 0 0,0 1 0 0 0,-7-6 0 0 0,6 7-237 0 0,0 0 0 0 0,1 0 0 0 0,-1 0 0 0 0,0 0 1 0 0,0 1-1 0 0,-1-1 0 0 0,1 1 0 0 0,0 0 0 0 0,0 0 0 0 0,-1 1 0 0 0,1-1 0 0 0,0 1 0 0 0,-1 0 0 0 0,-5 1 0 0 0,-8 2-1547 0 0,2 6-1453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49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5505 0 0,'1'3'515'0'0,"1"0"0"0"0,0 0 0 0 0,-1-1 0 0 0,1 1 0 0 0,0-1 0 0 0,0 1 0 0 0,1-1 0 0 0,-1 0 0 0 0,0 0 0 0 0,1 0 0 0 0,-1 0 0 0 0,1 0 0 0 0,0 0 0 0 0,-1-1 0 0 0,1 0 0 0 0,0 1-1 0 0,0-1 1 0 0,5 1 0 0 0,2 0 42 0 0,1 0 1 0 0,-1-1-1 0 0,0-1 0 0 0,15-1 0 0 0,-17 1-987 0 0,1-1 0 0 0,-1 1 0 0 0,0 1 0 0 0,0-1 0 0 0,0 1 0 0 0,0 1 0 0 0,13 3 0 0 0</inkml:trace>
  <inkml:trace contextRef="#ctx0" brushRef="#br0" timeOffset="1">118 192 6089 0 0,'-14'38'7591'0'0,"-6"-3"-4600"0"0,17-31-2985 0 0,0 0 1 0 0,0 0-1 0 0,-1 0 0 0 0,0-1 1 0 0,0 1-1 0 0,0-1 0 0 0,0 0 1 0 0,0 0-1 0 0,0 0 0 0 0,-1 0 1 0 0,1-1-1 0 0,-1 0 0 0 0,-7 2 1 0 0,24-5 281 0 0,1 0 1 0 0,-1 0-1 0 0,0 1 1 0 0,0 0-1 0 0,1 2 1 0 0,-1-1-1 0 0,17 5 1 0 0,33 3-1704 0 0,-50-7-446 0 0,1-2 0 0 0,-1 0 0 0 0,13-1 0 0 0,0-3-3203 0 0,-11 0 983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50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12099 0 0,'0'4'8455'0'0,"-3"5"-4213"0"0,-15 49-3653 0 0,-11 3-568 0 0,4-8-1653 0 0,13-18-2435 0 0,19-37 3961 0 0,0 0 0 0 0,1 0 0 0 0,-1 1 1 0 0,0 0-1 0 0,8 0 0 0 0,-2 1 283 0 0,0 1-1 0 0,0 0 1 0 0,18 5-1 0 0,30 1-2230 0 0,-60-7 1817 0 0,-1 0 1 0 0,0 0-1 0 0,1 0 1 0 0,-1-1-1 0 0,1 1 1 0 0,-1 0-1 0 0,0 0 1 0 0,1-1-1 0 0,-1 1 1 0 0,0 0-1 0 0,1-1 0 0 0,-1 1 1 0 0,0 0-1 0 0,1-1 1 0 0,-1 1-1 0 0,0 0 1 0 0,0-1-1 0 0,0 1 1 0 0,1-1-1 0 0,-1 1 1 0 0,0-1-1 0 0,0 1 1 0 0,0 0-1 0 0,0-1 1 0 0,0 1-1 0 0,0-1 1 0 0,0 1-1 0 0,0-1 1 0 0,0 1-1 0 0,0-1 1 0 0,0 1-1 0 0,0-1 0 0 0,0 1 1 0 0,0 0-1 0 0,0-1 1 0 0,0 1-1 0 0,-1-1 1 0 0,1 1-1 0 0,0 0 1 0 0,-1-1-1 0 0,1-2-833 0 0,-1-7-3325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50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7530 0 0,'5'8'6349'0'0,"8"-4"-3424"0"0,15-3-1490 0 0,-24-1-969 0 0,7 0 1363 0 0,7 0-2187 0 0,5-5-5985 0 0,-22 5 5842 0 0,1-1-1 0 0,-1 0 1 0 0,0 0-1 0 0,0 1 1 0 0,0-1-1 0 0,0 0 1 0 0,1 0-1 0 0,-1-1 1 0 0,-1 1-1 0 0,1 0 1 0 0,0 0-1 0 0,0 0 1 0 0,1-2-1 0 0,4-18-1062 0 0,3-3 11875 0 0,-11 39-6651 0 0,-8 35-1292 0 0,-2 7-2046 0 0,11-51-790 0 0,1-1 1 0 0,-1 1 0 0 0,2 0-1 0 0,-1-1 1 0 0,0 1 0 0 0,1-1-1 0 0,0 1 1 0 0,2 5-1 0 0,-3-10 239 0 0,5 7-3396 0 0,1-4-1836 0 0,4 1 451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50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9218 0 0,'1'1'6217'0'0,"-1"3"-3720"0"0,0 3-577 0 0,0 3-615 0 0,-1 4-481 0 0,-1 2-352 0 0,0 2-224 0 0,-3 3-88 0 0,1 0-80 0 0,0 1-40 0 0,0-1-80 0 0,1-1-264 0 0,2-2-512 0 0,-2-1-873 0 0,1-1-1207 0 0,0-1-1425 0 0,-12 0-3097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51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56 8306 0 0,'-9'24'6160'0'0,"8"-19"-5897"0"0,-1-1 0 0 0,0 1 1 0 0,0-1-1 0 0,0 1 1 0 0,0-1-1 0 0,0 0 0 0 0,-6 7 1 0 0,13-42-2127 0 0,-2 23 2109 0 0,0 1 0 0 0,1 0 0 0 0,0 0-1 0 0,0 0 1 0 0,0 1 0 0 0,1-1 0 0 0,0 1 0 0 0,0 0 0 0 0,10-9 0 0 0,-14 14-185 0 0,1-1-1 0 0,-1 1 1 0 0,0 0 0 0 0,1 0-1 0 0,-1 0 1 0 0,1 0 0 0 0,-1 0-1 0 0,1 0 1 0 0,0 0 0 0 0,-1 0 0 0 0,1 1-1 0 0,0-1 1 0 0,0 1 0 0 0,0-1-1 0 0,-1 1 1 0 0,1 0 0 0 0,0-1-1 0 0,0 1 1 0 0,0 0 0 0 0,0 0-1 0 0,-1 0 1 0 0,1 1 0 0 0,0-1 0 0 0,0 0-1 0 0,0 1 1 0 0,0-1 0 0 0,-1 1-1 0 0,1 0 1 0 0,0-1 0 0 0,-1 1-1 0 0,1 0 1 0 0,0 0 0 0 0,-1 0 0 0 0,1 0-1 0 0,-1 0 1 0 0,0 1 0 0 0,1-1-1 0 0,-1 0 1 0 0,0 1 0 0 0,0-1-1 0 0,0 1 1 0 0,0-1 0 0 0,0 1-1 0 0,0-1 1 0 0,0 1 0 0 0,1 3 0 0 0,-1-3-38 0 0,0 0 0 0 0,0 0 0 0 0,0 0 0 0 0,0 0 0 0 0,0 1 0 0 0,-1-1 0 0 0,1 0 0 0 0,-1 1 0 0 0,0-1 0 0 0,1 0 1 0 0,-1 1-1 0 0,0-1 0 0 0,0 1 0 0 0,-1-1 0 0 0,1 0 0 0 0,0 1 0 0 0,-1-1 0 0 0,1 0 0 0 0,-1 1 0 0 0,0-1 0 0 0,0 0 1 0 0,0 0-1 0 0,0 0 0 0 0,0 0 0 0 0,0 0 0 0 0,-1 0 0 0 0,1 0 0 0 0,-3 2 0 0 0,-4 4-37 0 0,1-1 1 0 0,-2 0-1 0 0,1-1 0 0 0,-1 0 1 0 0,-10 5-1 0 0,0 1 0 0 0,34-8-3 0 0,-1-1 1 0 0,1 0-1 0 0,15 1 0 0 0,24-8-2112 0 0,-49 3 1070 0 0,-1 0 1 0 0,1 0-1 0 0,0 0 0 0 0,-1-1 0 0 0,1 0 0 0 0,-1 0 0 0 0,0 0 1 0 0,1-1-1 0 0,3-2 0 0 0,2-3-4047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51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4 10258 0 0,'5'-3'9959'0'0,"-5"3"-9767"0"0,9 6 3274 0 0,7 8-1800 0 0,-7-1-1427 0 0,-1 0-1 0 0,0 1 1 0 0,-1 0-1 0 0,-1 1 0 0 0,0 0 1 0 0,-1 0-1 0 0,-1 0 0 0 0,0 0 1 0 0,-1 1-1 0 0,0-1 0 0 0,-2 1 1 0 0,0 0-1 0 0,0 0 0 0 0,-2-1 1 0 0,-2 25-1 0 0,-4 7-665 0 0,-3 0 0 0 0,-1-1 0 0 0,-31 83 0 0 0,18-74-3425 0 0,13-39-403 0 0,-2-2-3454 0 0,4-6 431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06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38 2793 0 0,'-2'0'490'0'0,"0"0"0"0"0,0 0 0 0 0,1 0 0 0 0,-1 0 0 0 0,0-1 0 0 0,0 1 0 0 0,1 0 0 0 0,-1-1 0 0 0,0 0 0 0 0,1 1 0 0 0,-1-1 0 0 0,1 0 0 0 0,-1 0 0 0 0,1 0 0 0 0,-1 0 0 0 0,1 0 0 0 0,0 0 0 0 0,-1 0 0 0 0,0-2 0 0 0,2 3-375 0 0,-1 0 1 0 0,1-1-1 0 0,0 1 0 0 0,0 0 0 0 0,0-1 0 0 0,-1 1 0 0 0,1-1 1 0 0,0 1-1 0 0,0 0 0 0 0,0-1 0 0 0,0 1 0 0 0,0-1 0 0 0,0 1 1 0 0,0-1-1 0 0,0 1 0 0 0,0 0 0 0 0,0-1 0 0 0,0 1 0 0 0,0-1 0 0 0,0 1 1 0 0,1 0-1 0 0,-1-1 0 0 0,0 1 0 0 0,0-1 0 0 0,0 1 0 0 0,1 0 1 0 0,-1-1-1 0 0,1 0-38 0 0,0 0 0 0 0,0 0 0 0 0,1 0 0 0 0,-1 0 1 0 0,0 0-1 0 0,0 1 0 0 0,1-1 0 0 0,-1 0 0 0 0,0 1 0 0 0,1-1 1 0 0,-1 1-1 0 0,3-1 0 0 0,3 0 24 0 0,1 0 0 0 0,0 1 0 0 0,0 0 0 0 0,0 0 0 0 0,0 1 0 0 0,-1 0 0 0 0,1 0 0 0 0,0 1 0 0 0,-1 0 0 0 0,1 0 0 0 0,-1 1 0 0 0,1 0 0 0 0,-1 0 0 0 0,0 1 0 0 0,-1 0 0 0 0,1 0 0 0 0,-1 1 0 0 0,1 0 0 0 0,-1 0 0 0 0,-1 0 0 0 0,1 0 0 0 0,6 10 0 0 0,-10-11-69 0 0,0 1-1 0 0,-1 1 0 0 0,1-1 1 0 0,-1 0-1 0 0,0 0 1 0 0,-1 0-1 0 0,1 1 1 0 0,-1-1-1 0 0,0 0 1 0 0,0 1-1 0 0,-1-1 0 0 0,0 0 1 0 0,0 0-1 0 0,0 0 1 0 0,0 1-1 0 0,-1-1 1 0 0,0 0-1 0 0,-4 7 1 0 0,1 0-150 0 0,0-1 0 0 0,-1-1 0 0 0,-1 1 0 0 0,0-1 0 0 0,0 0 0 0 0,-1 0 1 0 0,-9 8-1 0 0,15-16 78 0 0,-1 1 1 0 0,0-1 0 0 0,0 0-1 0 0,0 0 1 0 0,0 0-1 0 0,0 0 1 0 0,0-1 0 0 0,-1 1-1 0 0,1-1 1 0 0,0 0 0 0 0,-1 0-1 0 0,1 0 1 0 0,-1 0-1 0 0,1 0 1 0 0,-1-1 0 0 0,0 0-1 0 0,1 0 1 0 0,-6 0 0 0 0,9 0 37 0 0,0 0 1 0 0,0 0 0 0 0,-1 0-1 0 0,1 0 1 0 0,0-1 0 0 0,0 1-1 0 0,0 0 1 0 0,0 0 0 0 0,-1 0-1 0 0,1 0 1 0 0,0 0 0 0 0,0 0-1 0 0,0-1 1 0 0,0 1 0 0 0,0 0-1 0 0,-1 0 1 0 0,1 0 0 0 0,0 0-1 0 0,0-1 1 0 0,0 1 0 0 0,0 0-1 0 0,0 0 1 0 0,0 0 0 0 0,0-1 0 0 0,0 1-1 0 0,0 0 1 0 0,0 0 0 0 0,0 0-1 0 0,0-1 1 0 0,0 1 0 0 0,0 0-1 0 0,0 0 1 0 0,0 0 0 0 0,0-1-1 0 0,0 1 1 0 0,0 0 0 0 0,0 0-1 0 0,0 0 1 0 0,0-1 0 0 0,0 1-1 0 0,0 0 1 0 0,0 0 0 0 0,0 0-1 0 0,0 0 1 0 0,1-1 0 0 0,-1 1-1 0 0,0 0 1 0 0,0 0 0 0 0,0 0 0 0 0,0 0-1 0 0,0-1 1 0 0,1 1 0 0 0,-1 0-1 0 0,0 0 1 0 0,0 0 0 0 0,0 0-1 0 0,0 0 1 0 0,1 0 0 0 0,-1 0-1 0 0,0 0 1 0 0,12-9 144 0 0,22-10 179 0 0,57-21 0 0 0,-74 33-385 0 0,0 2 0 0 0,0 0 0 0 0,1 1 0 0 0,-1 1 0 0 0,33-2 0 0 0,-30 9-3332 0 0,-10 4-4789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0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6697 0 0,'2'2'11390'0'0,"3"11"-8224"0"0,4 18-2468 0 0,-5 12-756 0 0,-2 53-1 0 0,-2-72-1308 0 0,0-24 1295 0 0,0 0-1 0 0,0 0 1 0 0,0 0-1 0 0,0 1 1 0 0,0-1-1 0 0,0 0 1 0 0,0 0 0 0 0,0 1-1 0 0,0-1 1 0 0,0 0-1 0 0,0 0 1 0 0,0 0-1 0 0,0 1 1 0 0,0-1-1 0 0,0 0 1 0 0,0 0 0 0 0,0 0-1 0 0,0 0 1 0 0,0 1-1 0 0,-1-1 1 0 0,1 0-1 0 0,0 0 1 0 0,0 0 0 0 0,0 0-1 0 0,0 1 1 0 0,0-1-1 0 0,-1 0 1 0 0,1 0-1 0 0,0 0 1 0 0,0 0-1 0 0,0 0 1 0 0,0 0 0 0 0,-1 0-1 0 0,1 1 1 0 0,0-1-1 0 0,0 0 1 0 0,0 0-1 0 0,-1 0 1 0 0,1 0 0 0 0,0 0-1 0 0,0 0 1 0 0,0 0-1 0 0,-1 0 1 0 0,1 0-1 0 0,0 0 1 0 0,0 0-1 0 0,0 0 1 0 0,-1 0 0 0 0,1 0-1 0 0,0-1 1 0 0,0 1-1 0 0,0 0 1 0 0,-1 0-1 0 0,1 0 1 0 0,0 0 0 0 0,0 0-1 0 0,0 0 1 0 0,0 0-1 0 0,-1-1 1 0 0,1 1-1 0 0,0 0 1 0 0,0 0-1 0 0,0 0 1 0 0,0-1 0 0 0,-1 1 69 0 0,1 0 1 0 0,-1-1 0 0 0,1 1 0 0 0,-1-1 0 0 0,1 1 0 0 0,0-1-1 0 0,0 0 1 0 0,-1 1 0 0 0,1-1 0 0 0,0 1 0 0 0,0-1 0 0 0,-1 1 0 0 0,1-1-1 0 0,0 0 1 0 0,0 1 0 0 0,0-1 0 0 0,0 1 0 0 0,0-1 0 0 0,0 0 0 0 0,0 1-1 0 0,0-1 1 0 0,0 0 0 0 0,0 1 0 0 0,0-1 0 0 0,1 1 0 0 0,-1-1-1 0 0,0 0 1 0 0,0 1 0 0 0,1-1 0 0 0,2-3 162 0 0,0 1 1 0 0,0 0-1 0 0,1 0 1 0 0,-1 0-1 0 0,1 0 0 0 0,0 1 1 0 0,-1 0-1 0 0,1-1 0 0 0,0 1 1 0 0,0 1-1 0 0,1-1 1 0 0,-1 0-1 0 0,0 1 0 0 0,1 0 1 0 0,-1 0-1 0 0,0 1 1 0 0,8-1-1 0 0,-5 0-720 0 0,0-1 0 0 0,0 1 0 0 0,0-1 0 0 0,-1 0 0 0 0,1 0 0 0 0,-1-1-1 0 0,7-4 1 0 0,-6 2-532 0 0,-1 0-1 0 0,0-1 1 0 0,0 0-1 0 0,0 0 1 0 0,-1 0-1 0 0,0-1 1 0 0,0 0-1 0 0,5-11 1 0 0,2 2-1528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6:52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10898 0 0,'0'-1'435'0'0,"0"0"0"0"0,0 1 0 0 0,0-1 0 0 0,0 0 0 0 0,1 1 0 0 0,-1-1 0 0 0,0 1-1 0 0,4-6 4350 0 0,-3 6-4349 0 0,-1-1 0 0 0,1 1 0 0 0,0 0 0 0 0,-1-1 0 0 0,1 1 0 0 0,22-7 2512 0 0,28 5-3846 0 0,-46 2 1583 0 0,11 0-694 0 0,-1 2 1 0 0,0-1-1 0 0,0 2 1 0 0,0 0-1 0 0,25 8 1 0 0,-4 3-3302 0 0,2 1-4836 0 0,-36-14 7374 0 0,10 4-6393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07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30 4657 0 0,'1'-4'1126'0'0,"-5"-21"15328"0"0,-5 45-15368 0 0,8-17-564 0 0,-28 66 889 0 0,-20 52-2067 0 0,56-127-3638 0 0,24-14 3695 0 0,-28 19 639 0 0,1 0 0 0 0,-1 1 0 0 0,0 0 0 0 0,1-1 0 0 0,-1 1 0 0 0,0 1 1 0 0,1-1-1 0 0,-1 0 0 0 0,0 1 0 0 0,1 0 0 0 0,-1 0 0 0 0,0 0 0 0 0,0 0 0 0 0,0 0 0 0 0,0 0 0 0 0,0 1 0 0 0,0 0 1 0 0,0-1-1 0 0,3 4 0 0 0,-3-3-103 0 0,0 0-1 0 0,0 0 1 0 0,0 0 0 0 0,0-1 0 0 0,0 1 0 0 0,0-1 0 0 0,0 0-1 0 0,1 0 1 0 0,-1 0 0 0 0,0 0 0 0 0,1 0 0 0 0,-1-1 0 0 0,1 0-1 0 0,-1 0 1 0 0,1 0 0 0 0,5 0 0 0 0,-7-2-441 0 0,1 1 1 0 0,-1-1 0 0 0,0 1-1 0 0,1-1 1 0 0,-1 0 0 0 0,0 0-1 0 0,0 0 1 0 0,0 0 0 0 0,-1 0-1 0 0,1 0 1 0 0,0 0 0 0 0,-1-1-1 0 0,1 1 1 0 0,-1-1 0 0 0,0 1-1 0 0,0-1 1 0 0,0 1 0 0 0,0-1-1 0 0,0 0 1 0 0,0-3 0 0 0,9-60-2084 0 0,-9 61 2760 0 0,0-14-1043 0 0,0-4 5086 0 0,-3 11 2276 0 0,-3 31-531 0 0,1 0-5748 0 0,-29 127 558 0 0,17-99-4492 0 0,-3-2-4071 0 0,10-32 2518 0 0,7-6 1364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07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26 6065 0 0,'-8'-16'7194'0'0,"14"9"-1312"0"0,25 5-133 0 0,-19 2-6287 0 0,-6 0 597 0 0,0 0 1 0 0,-1 0-1 0 0,1 1 1 0 0,0 0-1 0 0,0 0 1 0 0,0 0-1 0 0,0 1 0 0 0,-1 0 1 0 0,10 4-1 0 0,-13-5-149 0 0,0 1 0 0 0,0-1 0 0 0,0 1 0 0 0,0-1 0 0 0,-1 1-1 0 0,1 0 1 0 0,-1-1 0 0 0,1 1 0 0 0,-1 0 0 0 0,1 0 0 0 0,-1 0 0 0 0,0 0 0 0 0,0 1-1 0 0,0-1 1 0 0,0 0 0 0 0,0 0 0 0 0,-1 1 0 0 0,1-1 0 0 0,0 0 0 0 0,-1 1 0 0 0,0-1-1 0 0,0 0 1 0 0,0 1 0 0 0,0-1 0 0 0,0 1 0 0 0,-1 1 0 0 0,1-1 449 0 0,-1 9-6071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08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23 5345 0 0,'-4'-3'1429'0'0,"1"1"-1"0"0,-1-1 0 0 0,0 1 1 0 0,0 0-1 0 0,0 0 1 0 0,0 0-1 0 0,0 1 0 0 0,0-1 1 0 0,0 1-1 0 0,0 0 1 0 0,-5 0-1 0 0,23 9 1484 0 0,19 31-2514 0 0,-29-34-386 0 0,-1 0 0 0 0,0 0 0 0 0,0 0 0 0 0,0 1 1 0 0,-1-1-1 0 0,0 1 0 0 0,0-1 0 0 0,0 1 0 0 0,-1 0 0 0 0,1-1 0 0 0,-1 1 0 0 0,-1 0 0 0 0,1 0 0 0 0,-2 10 0 0 0,0-9-49 0 0,0 0-1 0 0,-1 0 0 0 0,0 0 1 0 0,0 0-1 0 0,-1 0 0 0 0,0-1 1 0 0,0 1-1 0 0,-1-1 0 0 0,1 0 1 0 0,-1 0-1 0 0,-9 10 0 0 0,11-14 28 0 0,1 0-1 0 0,-1 0 0 0 0,1 0 0 0 0,-1 0 0 0 0,1 0 0 0 0,0 0 0 0 0,0 0 1 0 0,0 1-1 0 0,-1 2 0 0 0,2-4 24 0 0,0 0 0 0 0,0 0 0 0 0,0 0 0 0 0,0-1 1 0 0,0 1-1 0 0,0 0 0 0 0,0 0 0 0 0,0-1 0 0 0,0 1 0 0 0,1 0 0 0 0,-1 0 0 0 0,0-1 1 0 0,0 1-1 0 0,1 0 0 0 0,-1 0 0 0 0,0-1 0 0 0,1 1 0 0 0,-1 0 0 0 0,1-1 0 0 0,0 2 1 0 0,2 0 20 0 0,0 0 0 0 0,1 0 0 0 0,-1 0 1 0 0,0 0-1 0 0,1-1 0 0 0,-1 0 0 0 0,1 1 1 0 0,0-1-1 0 0,-1 0 0 0 0,8 0 1 0 0,70 11-1535 0 0,-53-11-2406 0 0,-1-3-4119 0 0,-13 1 419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08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8458 0 0,'0'-6'3152'0'0,"2"2"-7"0"0,3-3 2456 0 0,0 5-3824 0 0,-4 2-713 0 0,1 0-448 0 0,-1 2-376 0 0,-1-1-168 0 0,1 1-248 0 0,-1 1-640 0 0,3-2-1353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11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8802 0 0,'2'-8'3577'0'0,"-2"5"-2497"0"0,1 0 0 0 0,-1 0 0 0 0,1 0 0 0 0,0 0 0 0 0,0 0 0 0 0,0 0 0 0 0,0 0 0 0 0,3-3 0 0 0,-3 5-998 0 0,0 0 0 0 0,0 0 0 0 0,0 0 0 0 0,0 0 0 0 0,0 0 0 0 0,0 1 0 0 0,1-1 0 0 0,-1 1 0 0 0,0-1 0 0 0,0 1 0 0 0,1-1 0 0 0,-1 1 0 0 0,0-1 0 0 0,1 1 0 0 0,-1 0 0 0 0,0 0 0 0 0,1 0 0 0 0,-1 0 0 0 0,1 0-1 0 0,-1 0 1 0 0,0 0 0 0 0,1 0 0 0 0,1 1 0 0 0,194 42 413 0 0,-7-29-360 0 0,-99-9-3518 0 0,-75-7-930 0 0,-8-4-2134 0 0,-2-2-97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11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8530 0 0,'-1'0'227'0'0,"1"0"0"0"0,0 0 0 0 0,-1 0 1 0 0,-4 3 4315 0 0,5-3-4315 0 0,0 1-1 0 0,0-1 0 0 0,0 0 0 0 0,-1 1 0 0 0,1-1 1 0 0,0 0-1 0 0,0 0 0 0 0,0 1 0 0 0,0-1 0 0 0,0 1 1 0 0,2 14 2694 0 0,8 12-1494 0 0,-6-20-1269 0 0,0 0-1 0 0,0 0 0 0 0,1-1 0 0 0,-1 1 0 0 0,1-1 0 0 0,1-1 0 0 0,-1 1 0 0 0,1-1 1 0 0,8 6-1 0 0,-1-2-9 0 0,1-1 1 0 0,0 0-1 0 0,23 8 1 0 0,-36-15-112 0 0,1-1 1 0 0,-1 0 0 0 0,0 1 0 0 0,1-1 0 0 0,-1 1 0 0 0,0 0 0 0 0,1-1 0 0 0,-1 1 0 0 0,0 0-1 0 0,0 0 1 0 0,0 0 0 0 0,0 0 0 0 0,0 0 0 0 0,0 0 0 0 0,0 0 0 0 0,0 0 0 0 0,0 0-1 0 0,-1 0 1 0 0,1 1 0 0 0,0-1 0 0 0,-1 0 0 0 0,1 0 0 0 0,-1 1 0 0 0,1-1 0 0 0,-1 1 0 0 0,0-1-1 0 0,1 0 1 0 0,-1 1 0 0 0,0-1 0 0 0,0 1 0 0 0,0 1 0 0 0,-1 0 31 0 0,0 1 1 0 0,-1-1 0 0 0,1 0-1 0 0,-1 1 1 0 0,1-1-1 0 0,-1 0 1 0 0,0 0-1 0 0,0 0 1 0 0,0 0 0 0 0,-1-1-1 0 0,-4 6 1 0 0,-3 1-37 0 0,-1 0 0 0 0,-1-1 0 0 0,-22 13 0 0 0,20-13-882 0 0,1 0 0 0 0,-19 16 1 0 0,22-10-2767 0 0,7-3-4052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45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3 5841 0 0,'-33'-2'6849'0'0,"31"2"-6585"0"0,1 0 0 0 0,0 0 0 0 0,0 1 0 0 0,0-1-1 0 0,0 1 1 0 0,0-1 0 0 0,0 1 0 0 0,0-1 0 0 0,0 1 0 0 0,0 0 0 0 0,0-1 0 0 0,0 1 0 0 0,0 0-1 0 0,0 0 1 0 0,0 0 0 0 0,1 0 0 0 0,-1 0 0 0 0,0 0 0 0 0,0 0 0 0 0,1 0 0 0 0,-1 0-1 0 0,1 0 1 0 0,-1 0 0 0 0,1 0 0 0 0,0 0 0 0 0,-1 3 0 0 0,1-4-216 0 0,0 0 1 0 0,0 0-1 0 0,1 1 0 0 0,-1-1 0 0 0,0 0 1 0 0,0 0-1 0 0,1 1 0 0 0,-1-1 1 0 0,0 0-1 0 0,0 0 0 0 0,1 0 1 0 0,-1 1-1 0 0,0-1 0 0 0,1 0 1 0 0,-1 0-1 0 0,0 0 0 0 0,1 0 1 0 0,-1 0-1 0 0,0 0 0 0 0,1 0 1 0 0,-1 0-1 0 0,0 1 0 0 0,1-1 0 0 0,-1 0 1 0 0,0 0-1 0 0,1-1 0 0 0,-1 1 1 0 0,0 0-1 0 0,1 0 0 0 0,-1 0 1 0 0,0 0-1 0 0,1 0 0 0 0,-1 0 1 0 0,0 0-1 0 0,1 0 0 0 0,-1-1 1 0 0,0 1-1 0 0,0 0 0 0 0,1 0 1 0 0,-1 0-1 0 0,0-1 0 0 0,1 1 0 0 0,-1-1 1 0 0,23-8 438 0 0,-20 7-262 0 0,2 0-165 0 0,0 1-1 0 0,0-1 1 0 0,0 1 0 0 0,1 0-1 0 0,-1 0 1 0 0,1 0 0 0 0,-1 1-1 0 0,0 0 1 0 0,1 0 0 0 0,-1 0-1 0 0,1 1 1 0 0,-1 0 0 0 0,1 0-1 0 0,-1 0 1 0 0,0 1 0 0 0,0-1-1 0 0,0 1 1 0 0,0 0 0 0 0,10 6-1 0 0,-12-6-29 0 0,-1 0 0 0 0,1 0 0 0 0,0 1 1 0 0,-1-1-1 0 0,1 0 0 0 0,-1 1 0 0 0,0-1 0 0 0,0 1 0 0 0,0 0 0 0 0,0 0 0 0 0,-1 0 0 0 0,1 0 0 0 0,-1 0 0 0 0,1 0 0 0 0,-1 0 0 0 0,0 1 0 0 0,0-1 1 0 0,-1 0-1 0 0,1 1 0 0 0,-1-1 0 0 0,1 1 0 0 0,-1-1 0 0 0,0 0 0 0 0,-1 1 0 0 0,1-1 0 0 0,0 1 0 0 0,-1-1 0 0 0,0 0 0 0 0,0 0 0 0 0,0 1 0 0 0,0-1 1 0 0,-3 5-1 0 0,-2 4-136 0 0,-1 0 0 0 0,0-1 1 0 0,0 0-1 0 0,-2 0 1 0 0,1 0-1 0 0,-1-1 1 0 0,-1-1-1 0 0,1 0 0 0 0,-2 0 1 0 0,1-1-1 0 0,-24 14 1 0 0,44-24 8 0 0,1 0 1 0 0,-1 0-1 0 0,0 1 1 0 0,1 0-1 0 0,-1 1 1 0 0,11 1-1 0 0,5 0-104 0 0,0 2-1 0 0,26 5 0 0 0,-36-3-297 0 0,-1-2-10035 0 0,-9-10 5324 0 0,-4-5 4590 0 0,1-4 84 0 0,4-44-2919 0 0,-5 22 4897 0 0,-4 19 267 0 0,0-18 291 0 0,2 36-1587 0 0,-1 0 0 0 0,2 0 0 0 0,-1-1 0 0 0,0 1 0 0 0,0 0 0 0 0,0 0 1 0 0,1-1-1 0 0,-1 1 0 0 0,0 0 0 0 0,1 0 0 0 0,-1 0 0 0 0,1-1 0 0 0,0 1 0 0 0,-1 0 0 0 0,1 0 0 0 0,0 0 0 0 0,0 0 0 0 0,0 0 0 0 0,-1 0 1 0 0,1 0-1 0 0,0 1 0 0 0,7 0 5085 0 0,-6 10-3773 0 0,-4 11-1538 0 0,2-19 96 0 0,-4 40-15 0 0,-8 114-1898 0 0,17-161 119 0 0,0-1 1568 0 0,1-1 0 0 0,-1 1 0 0 0,1 0 0 0 0,1 0 0 0 0,-1 1 0 0 0,1-1 0 0 0,10-5 0 0 0,-11 10-26 0 0,1-1-1 0 0,0 1 0 0 0,0 1 0 0 0,10-1 0 0 0,22-3-2845 0 0,-37 4 2166 0 0,0-1 1 0 0,0 0-1 0 0,0 1 0 0 0,1-1 0 0 0,-2 0 1 0 0,1 0-1 0 0,0 0 0 0 0,0-1 0 0 0,0 1 1 0 0,0 0-1 0 0,-1-1 0 0 0,1 1 1 0 0,-1-1-1 0 0,1 1 0 0 0,1-3 0 0 0,5-9-4354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4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16 6065 0 0,'-6'-15'7365'0'0,"6"14"-7203"0"0,-1 1 1 0 0,1 0 0 0 0,0 0 0 0 0,0 0 0 0 0,0 0 0 0 0,-1 0 0 0 0,1 0 0 0 0,0 0 0 0 0,-4 2 3422 0 0,3-2-3422 0 0,-15 27 6085 0 0,11-17-7320 0 0,-51 106 1856 0 0,18-35-1787 0 0,42-90 348 0 0,-1 3 509 0 0,0 0 0 0 0,0 0 0 0 0,0 1 0 0 0,1-1 0 0 0,6-7 0 0 0,-8 12 137 0 0,0-1-1 0 0,-1 1 1 0 0,1-1 0 0 0,0 1 0 0 0,0 0 0 0 0,0 0 0 0 0,-1 0 0 0 0,1 0 0 0 0,1 0 0 0 0,-1 0 0 0 0,0 0 0 0 0,0 1 0 0 0,0-1-1 0 0,0 1 1 0 0,0-1 0 0 0,0 1 0 0 0,1 0 0 0 0,-1 0 0 0 0,0 0 0 0 0,0 0 0 0 0,0 1 0 0 0,4 0 0 0 0,10 2 235 0 0,-11-1-1109 0 0,0-1 1 0 0,1 0 0 0 0,-1 0 0 0 0,0 0 0 0 0,1-1 0 0 0,8 0 0 0 0,-12 0 482 0 0,1-1 1 0 0,-1 1 0 0 0,0-1 0 0 0,0 0 0 0 0,0 0-1 0 0,0 0 1 0 0,0 0 0 0 0,0 0 0 0 0,-1-1 0 0 0,1 1-1 0 0,0 0 1 0 0,0-1 0 0 0,-1 1 0 0 0,1-1 0 0 0,-1 0-1 0 0,0 1 1 0 0,1-1 0 0 0,-1 0 0 0 0,0 0-1 0 0,1-3 1 0 0,3-4-287 0 0,0-1 1 0 0,-2 0-1 0 0,5-13 0 0 0,1-12 3524 0 0,-5 18 10775 0 0,-4 29-11493 0 0,-2 18-1838 0 0,-4 20-130 0 0,-8 38-1449 0 0,12-79-949 0 0,-1 0 0 0 0,1-1 1 0 0,-2 1-1 0 0,-4 8 0 0 0,-11 6-3672 0 0,-12 4 20499 0 0,41-29-10199 0 0,-3 0-4144 0 0,1 1-1 0 0,-1 0 0 0 0,1 1 1 0 0,-1 0-1 0 0,1 0 0 0 0,11 1 1 0 0,-16 1-220 0 0,0-1 0 0 0,0 0 0 0 0,0 1-1 0 0,0 0 1 0 0,0-1 0 0 0,0 1 0 0 0,0 1 0 0 0,0-1 0 0 0,-1 0 0 0 0,1 1 0 0 0,-1-1-1 0 0,0 1 1 0 0,0 0 0 0 0,0-1 0 0 0,0 1 0 0 0,0 0 0 0 0,0 0 0 0 0,1 5 0 0 0,1 4-125 0 0,0 0 1 0 0,-1 1-1 0 0,3 21 1 0 0,7 24-5603 0 0,-14-58 5587 0 0,1 0 0 0 0,0 0 0 0 0,0 0 0 0 0,0 0 0 0 0,0 0 0 0 0,0 1 0 0 0,0-1 0 0 0,0 0-1 0 0,0 0 1 0 0,0 0 0 0 0,0 0 0 0 0,0 1 0 0 0,0-1 0 0 0,0 0 0 0 0,0 0 0 0 0,0 0 0 0 0,0 0 0 0 0,0 1-1 0 0,1-1 1 0 0,-1 0 0 0 0,0 0 0 0 0,0 0 0 0 0,3 2-2686 0 0,-3-2 2686 0 0,0 0 0 0 0,1 0 0 0 0,-1 0-1 0 0,0 0 1 0 0,0 0 0 0 0,0 0 0 0 0,0 0 0 0 0,0 0 0 0 0,1 0 0 0 0,-1-1 0 0 0,0 1 0 0 0,0 0 0 0 0,1 0-489 0 0,3-11-4956 0 0,-2 0 1293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46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36 5209 0 0,'-10'-14'3982'0'0,"1"1"1070"0"0,3 4 2140 0 0,13 20-5889 0 0,0 0 0 0 0,15 18 0 0 0,-15-20-1307 0 0,0 0-1 0 0,-1 0 1 0 0,9 16 0 0 0,-14-21 2 0 0,1 0 0 0 0,0 0 1 0 0,-1 0-1 0 0,0 1 1 0 0,0-1-1 0 0,-1 0 1 0 0,1 1-1 0 0,-1-1 1 0 0,0 0-1 0 0,0 1 1 0 0,0-1-1 0 0,0 0 1 0 0,-2 5-1 0 0,-2 5-117 0 0,0-1 0 0 0,-1-1 0 0 0,-1 1 0 0 0,0-1-1 0 0,-1 1 1 0 0,0-2 0 0 0,0 1 0 0 0,-2-1-1 0 0,-10 12 1 0 0,19-23 124 0 0,-1 0-1 0 0,1 1 0 0 0,0-1 1 0 0,0 0-1 0 0,0 0 1 0 0,0 0-1 0 0,0 1 0 0 0,0-1 1 0 0,0 0-1 0 0,0 0 1 0 0,-1 1-1 0 0,1-1 0 0 0,0 0 1 0 0,0 1-1 0 0,0-1 1 0 0,0 0-1 0 0,0 0 0 0 0,0 1 1 0 0,1-1-1 0 0,-1 0 1 0 0,0 0-1 0 0,0 1 0 0 0,0-1 1 0 0,0 0-1 0 0,0 0 1 0 0,0 1-1 0 0,0-1 0 0 0,0 0 1 0 0,1 0-1 0 0,-1 0 1 0 0,0 1-1 0 0,0-1 0 0 0,0 0 1 0 0,0 0-1 0 0,1 0 1 0 0,-1 0-1 0 0,0 1 0 0 0,1-1 1 0 0,14 7 186 0 0,17 1 42 0 0,-18-6-310 0 0,1-1-1 0 0,-1 0 0 0 0,1-2 1 0 0,-1 1-1 0 0,0-2 1 0 0,16-3-1 0 0,7-7-3504 0 0,-4-6-4601 0 0,-17 5 679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47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18 9138 0 0,'-5'-17'13896'0'0,"-2"40"-11425"0"0,-4-1-1988 0 0,8-17-336 0 0,0 0-1 0 0,0 0 1 0 0,0 1-1 0 0,1-1 1 0 0,0 1-1 0 0,0 0 1 0 0,-1 6-1 0 0,-1 1-94 0 0,-1-1-1 0 0,0 1 0 0 0,-1-1 0 0 0,0-1 1 0 0,-12 17-1 0 0,17-25-54 0 0,-1-1-29 0 0,-5 11-757 0 0,-1-1-1 0 0,0-1 1 0 0,-12 13 0 0 0,50-65 265 0 0,-23 34 596 0 0,0 1 1 0 0,0 1-1 0 0,0-1 1 0 0,1 1-1 0 0,0 1 1 0 0,11-6-1 0 0,-17 9-44 0 0,0 0 0 0 0,1 0 0 0 0,-1 1 0 0 0,0-1 1 0 0,1 1-1 0 0,-1 0 0 0 0,1 0 0 0 0,-1-1 0 0 0,1 2 0 0 0,-1-1 0 0 0,1 0 0 0 0,-1 0 0 0 0,0 1 0 0 0,1-1 0 0 0,-1 1 0 0 0,1 0 0 0 0,-1 0 1 0 0,0 0-1 0 0,0 0 0 0 0,0 0 0 0 0,1 0 0 0 0,-1 1 0 0 0,0-1 0 0 0,0 1 0 0 0,-1-1 0 0 0,1 1 0 0 0,2 3 0 0 0,30 43 247 0 0,-29-39-925 0 0,1 0 0 0 0,0-1-1 0 0,0 1 1 0 0,15 14 0 0 0,-21-23 408 0 0,1 1 0 0 0,-1-1-1 0 0,0 0 1 0 0,0 1 0 0 0,1-1 0 0 0,-1 0 0 0 0,0 0 0 0 0,1 1 0 0 0,-1-1 0 0 0,0 0 0 0 0,1 0 0 0 0,-1 1-1 0 0,0-1 1 0 0,1 0 0 0 0,-1 0 0 0 0,0 0 0 0 0,1 1 0 0 0,-1-1 0 0 0,1 0 0 0 0,-1 0 0 0 0,0 0 0 0 0,1 0 0 0 0,-1 0-1 0 0,1 0 1 0 0,-1 0 0 0 0,0 0 0 0 0,1 0 0 0 0,-1 0 0 0 0,1 0 0 0 0,-1 0 0 0 0,1 0 0 0 0,-1-1 0 0 0,0 1-1 0 0,1 0 1 0 0,-1 0 0 0 0,0 0 0 0 0,1-1 0 0 0,0 1 0 0 0,3-16-6542 0 0,-1 6 2997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6:52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19 9130 0 0,'-10'-18'12368'0'0,"-2"40"-7806"0"0,5-6-5115 0 0,3-7 589 0 0,0 0 1 0 0,0 0-1 0 0,1 0 1 0 0,1 1-1 0 0,-1-1 1 0 0,1 1-1 0 0,1 0 1 0 0,0 0-1 0 0,0 0 1 0 0,1-1-1 0 0,2 17 1 0 0,-1-21-43 0 0,0 0 0 0 0,0 0 1 0 0,1 0-1 0 0,0 1 0 0 0,0-2 1 0 0,0 1-1 0 0,1 0 1 0 0,-1 0-1 0 0,1-1 0 0 0,0 1 1 0 0,1-1-1 0 0,-1 0 0 0 0,1 0 1 0 0,0 0-1 0 0,0-1 1 0 0,0 1-1 0 0,0-1 0 0 0,0 0 1 0 0,1 0-1 0 0,-1-1 0 0 0,1 1 1 0 0,0-1-1 0 0,5 2 1 0 0,12 3-41 0 0,-15-5 72 0 0,-1-1 1 0 0,0 2 0 0 0,0-1-1 0 0,0 1 1 0 0,-1-1 0 0 0,10 7-1 0 0,-14-8 9 0 0,0 0-1 0 0,0 0 0 0 0,0 1 1 0 0,0-1-1 0 0,0 0 0 0 0,0 0 1 0 0,0 1-1 0 0,0-1 0 0 0,-1 0 1 0 0,1 1-1 0 0,-1-1 0 0 0,1 1 1 0 0,-1-1-1 0 0,1 1 0 0 0,-1-1 1 0 0,0 1-1 0 0,0-1 0 0 0,0 1 1 0 0,0-1-1 0 0,0 1 0 0 0,0-1 1 0 0,0 1-1 0 0,0-1 0 0 0,-1 1 1 0 0,1-1-1 0 0,0 1 0 0 0,-1-1 1 0 0,1 1-1 0 0,-1-1 0 0 0,0 1 1 0 0,0-1-1 0 0,1 0 0 0 0,-2 2 1 0 0,-11 22 94 0 0,-13 24-778 0 0,3-23-2889 0 0,22-25 3199 0 0,1-1 0 0 0,-1 1 0 0 0,0-1 0 0 0,1 0 0 0 0,-1 0 0 0 0,0 1 0 0 0,1-1 0 0 0,-1 0 1 0 0,0 0-1 0 0,0 0 0 0 0,1 0 0 0 0,-1 0 0 0 0,0 0 0 0 0,1 0 0 0 0,-1 0 0 0 0,0 0 0 0 0,0 0 0 0 0,1 0 1 0 0,-1 0-1 0 0,0-1 0 0 0,1 1 0 0 0,-1 0 0 0 0,0-1 0 0 0,1 1 0 0 0,-1 0 0 0 0,0-1 0 0 0,1 1 0 0 0,-1-1 0 0 0,0 0 1 0 0,-15-15-4739 0 0,15 15 4668 0 0,-9-14-4686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48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 4297 0 0,'2'4'13132'0'0,"-1"6"-6507"0"0,-1 3-4627 0 0,-2 25-4479 0 0,1-27 3987 0 0,-1 0-1501 0 0,1-7-92 0 0,0-1-1 0 0,0 1 0 0 0,0-1 0 0 0,0 1 0 0 0,1-1 0 0 0,0 1 0 0 0,0 0 0 0 0,0-1 0 0 0,0 1 1 0 0,0-1-1 0 0,2 6 0 0 0,34-23-3045 0 0,-21 3 1021 0 0,0-2 1 0 0,15-16-1 0 0,22-31 523 0 0,-42 48 5269 0 0,-13 22 2776 0 0,-6 15-4723 0 0,-7 59-465 0 0,2-13-1707 0 0,4-24-2683 0 0,-9-55-11212 0 0,16 8 13968 0 0,0-1 1 0 0,0 1-1 0 0,0 0 0 0 0,0 0 1 0 0,0 0-1 0 0,-4 1 0 0 0,3 1 901 0 0,0 0 0 0 0,1 1 0 0 0,0-1 0 0 0,-1 1 0 0 0,1 0-1 0 0,0 0 1 0 0,0 0 0 0 0,1 0 0 0 0,-1 1 0 0 0,1-1 0 0 0,0 1 0 0 0,-1 0 0 0 0,2-1-1 0 0,-1 1 1 0 0,0 0 0 0 0,1 0 0 0 0,0 0 0 0 0,-1 0 0 0 0,2 0 0 0 0,-1 0 0 0 0,0 1-1 0 0,1-1 1 0 0,0 0 0 0 0,0 8 0 0 0,1-8-79 0 0,-1 0-1 0 0,1 0 1 0 0,0 0-1 0 0,0 0 1 0 0,0 0-1 0 0,1 0 1 0 0,-1 0-1 0 0,1 0 1 0 0,0 0-1 0 0,0-1 1 0 0,3 5-1 0 0,-3-5-390 0 0,0-1-1 0 0,1 1 1 0 0,-1-1-1 0 0,1 0 0 0 0,-1 0 1 0 0,1 0-1 0 0,0 0 1 0 0,0 0-1 0 0,-1 0 1 0 0,1-1-1 0 0,1 0 1 0 0,-1 1-1 0 0,0-1 1 0 0,0 0-1 0 0,4 0 1 0 0,-4-1-39 0 0,0 0 0 0 0,0 0 1 0 0,0 0-1 0 0,0-1 0 0 0,0 1 0 0 0,0-1 1 0 0,0 0-1 0 0,0 0 0 0 0,0 0 0 0 0,-1 0 1 0 0,1 0-1 0 0,0 0 0 0 0,-1-1 0 0 0,1 0 1 0 0,-1 1-1 0 0,1-1 0 0 0,-1 0 0 0 0,0 0 1 0 0,0 0-1 0 0,0-1 0 0 0,0 1 0 0 0,0 0 1 0 0,0-1-1 0 0,0 1 0 0 0,-1-1 0 0 0,0 0 1 0 0,3-5-1 0 0,-3 6-10 0 0,0 0-1 0 0,0 0 1 0 0,0 0-1 0 0,0-1 1 0 0,-1 1 0 0 0,1 0-1 0 0,0 0 1 0 0,-1-1 0 0 0,0 1-1 0 0,0 0 1 0 0,0-1 0 0 0,0 1-1 0 0,0 0 1 0 0,0-1-1 0 0,0 1 1 0 0,-1 0 0 0 0,1-1-1 0 0,-1 1 1 0 0,0 0 0 0 0,1 0-1 0 0,-1 0 1 0 0,0-1 0 0 0,0 1-1 0 0,-1 0 1 0 0,1 0-1 0 0,0 0 1 0 0,-1 1 0 0 0,1-1-1 0 0,-1 0 1 0 0,1 0 0 0 0,-1 1-1 0 0,0-1 1 0 0,0 1-1 0 0,0 0 1 0 0,0-1 0 0 0,-3 0-1 0 0,-5-1-41 0 0,1 0-1 0 0,0 1 1 0 0,-1 0-1 0 0,0 1 1 0 0,1 0-1 0 0,-1 1 1 0 0,0 0-1 0 0,-17 2 1 0 0,-11 0-2519 0 0,57-30-12290 0 0,-15 18 12401 0 0,13-5-2038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48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 6601 0 0,'-9'3'16885'0'0,"-8"21"-12047"0"0,-15 30-4417 0 0,2 18-151 0 0,20-47-1887 0 0,-19 38 0 0 0,23-56-1064 0 0,3-12 402 0 0,4 4 2198 0 0,-1 0 0 0 0,0-1 0 0 0,0 1 0 0 0,0 0 0 0 0,1 0 0 0 0,-1-1 0 0 0,0 1 0 0 0,1 0 0 0 0,0 0 0 0 0,-1 0-1 0 0,1 0 1 0 0,-1 0 0 0 0,1-1 0 0 0,0 1 0 0 0,1-1 0 0 0,0 0 139 0 0,0 0 0 0 0,1 1-1 0 0,-1-1 1 0 0,0 1 0 0 0,0 0-1 0 0,1-1 1 0 0,-1 1 0 0 0,1 0-1 0 0,-1 0 1 0 0,1 1 0 0 0,-1-1-1 0 0,1 0 1 0 0,-1 1 0 0 0,1 0-1 0 0,0-1 1 0 0,-1 1 0 0 0,4 1 0 0 0,1 0 176 0 0,0 0 1 0 0,0 1 0 0 0,0 0 0 0 0,11 4 0 0 0,-15-4-445 0 0,1 0 1 0 0,-1-1-1 0 0,1 1 1 0 0,-1-1-1 0 0,1 0 1 0 0,0 0-1 0 0,-1 0 1 0 0,1 0-1 0 0,0-1 1 0 0,0 0-1 0 0,-1 0 1 0 0,1 0-1 0 0,0 0 1 0 0,0 0-1 0 0,0-1 1 0 0,-1 1-1 0 0,1-1 1 0 0,0 0-1 0 0,-1 0 1 0 0,6-3-1 0 0,-8 3-180 0 0,0 0 1 0 0,0 0-1 0 0,0 0 1 0 0,0 0-1 0 0,0 1 0 0 0,0-1 1 0 0,0-1-1 0 0,-1 1 1 0 0,1 0-1 0 0,0 0 0 0 0,-1 0 1 0 0,1 0-1 0 0,-1 0 1 0 0,1-1-1 0 0,-1 1 0 0 0,0 0 1 0 0,1 0-1 0 0,-1-1 1 0 0,0 1-1 0 0,0 0 0 0 0,0-1 1 0 0,0 1-1 0 0,0 0 1 0 0,0-1-1 0 0,0 1 0 0 0,-1-1 1 0 0,1-7-1165 0 0,2 4-1390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4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6729 0 0,'9'-1'11084'0'0,"25"6"-9672"0"0,-21-3-769 0 0,11 2 483 0 0,-17-3-2110 0 0,1 0 0 0 0,-1 0 0 0 0,1 0 0 0 0,-1-1 0 0 0,13-1-1 0 0,-18 1 614 0 0,1-1-1 0 0,-1 0 1 0 0,1 0-1 0 0,-1 0 1 0 0,1 0-1 0 0,-1 0 1 0 0,0 0-1 0 0,1 0 1 0 0,-1-1-1 0 0,0 1 0 0 0,0-1 1 0 0,0 0-1 0 0,0 0 1 0 0,0 0-1 0 0,-1 1 1 0 0,1-2-1 0 0,0 1 1 0 0,-1 0-1 0 0,0 0 0 0 0,2-3 1 0 0,3-5 207 0 0,-4 8 341 0 0,-1-1 1 0 0,1 0-1 0 0,-1 1 0 0 0,1-1 0 0 0,-2-8 8154 0 0,-11 27-5207 0 0,-21 44 1687 0 0,18-37-4037 0 0,2 0 0 0 0,-15 38-1 0 0,25-55-1266 0 0,0 0-1 0 0,0 0 1 0 0,1 0 0 0 0,-1 1-1 0 0,2-1 1 0 0,-1 0-1 0 0,1 0 1 0 0,-1 1-1 0 0,2-1 1 0 0,-1 0 0 0 0,1 1-1 0 0,0-1 1 0 0,0 0-1 0 0,1 0 1 0 0,3 10-1 0 0,9 3-7984 0 0,-4-6 3604 0 0,-10 4 11774 0 0,-1-3-3504 0 0,0 1-1 0 0,2 23 1 0 0,-1-35-3266 0 0,0 1 1 0 0,1-1-1 0 0,-1 0 1 0 0,1 1-1 0 0,0-1 1 0 0,0 0-1 0 0,0 0 1 0 0,0 1-1 0 0,1-1 1 0 0,-1 0 0 0 0,1 0-1 0 0,0-1 1 0 0,-1 1-1 0 0,1 0 1 0 0,1 0-1 0 0,-1-1 1 0 0,5 4-1 0 0,-5-5-95 0 0,-1 0-1 0 0,1 0 1 0 0,0 0 0 0 0,0-1-1 0 0,0 1 1 0 0,1-1-1 0 0,-1 0 1 0 0,0 1 0 0 0,0-1-1 0 0,0 0 1 0 0,0 0-1 0 0,0 0 1 0 0,0-1 0 0 0,0 1-1 0 0,0 0 1 0 0,0-1-1 0 0,0 0 1 0 0,0 1-1 0 0,0-1 1 0 0,0 0 0 0 0,0 0-1 0 0,0 0 1 0 0,0 0-1 0 0,-1 0 1 0 0,1 0 0 0 0,0-1-1 0 0,-1 1 1 0 0,1-1-1 0 0,-1 1 1 0 0,2-3-1 0 0,7-6 218 0 0,-1-1-1 0 0,0 0 0 0 0,8-14 0 0 0,-14 22-205 0 0,1-3 57 0 0,0-1-1 0 0,0 1 1 0 0,-1-1-1 0 0,0 0 0 0 0,0 0 1 0 0,0 0-1 0 0,2-15 1 0 0,-4 20-83 0 0,-1-1 0 0 0,0 1 0 0 0,0-1 1 0 0,0 1-1 0 0,0-1 0 0 0,0 1 0 0 0,0-1 0 0 0,-1 1 1 0 0,0-1-1 0 0,1 1 0 0 0,-1-1 0 0 0,0 1 1 0 0,0-1-1 0 0,0 1 0 0 0,0 0 0 0 0,-1 0 1 0 0,1 0-1 0 0,0 0 0 0 0,-1 0 0 0 0,0 0 0 0 0,1 0 1 0 0,-1 0-1 0 0,0 0 0 0 0,0 1 0 0 0,0-1 1 0 0,0 1-1 0 0,-3-2 0 0 0,-1-1-140 0 0,-1 1-1 0 0,0 0 1 0 0,0 1 0 0 0,0-1 0 0 0,0 1-1 0 0,0 0 1 0 0,0 1 0 0 0,0 0 0 0 0,-1 0-1 0 0,1 0 1 0 0,0 1 0 0 0,-1 0-1 0 0,1 1 1 0 0,-10 1 0 0 0,-22 10-4096 0 0,5 9-4826 0 0,18-7 971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25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317 1 4289 0 0,'-73'46'12428'0'0,"51"-40"-7865"0"0,19-6-4346 0 0,1 0 0 0 0,-1 0-1 0 0,1 1 1 0 0,-1-1-1 0 0,1 1 1 0 0,-1 0 0 0 0,1 0-1 0 0,0 0 1 0 0,-4 2-1 0 0,-8 9 31 0 0,1 0-1 0 0,1 0 0 0 0,0 1 1 0 0,1 1-1 0 0,-19 29 0 0 0,7-10 31 0 0,12-19-246 0 0,2 0-1 0 0,0 0 1 0 0,0 1-1 0 0,1 1 1 0 0,1-1-1 0 0,1 1 0 0 0,0 0 1 0 0,-3 18-1 0 0,7-25-35 0 0,1 0 0 0 0,0 0 0 0 0,0 1-1 0 0,1-1 1 0 0,1 0 0 0 0,-1 1-1 0 0,1-1 1 0 0,1 0 0 0 0,0 0-1 0 0,0 0 1 0 0,1 0 0 0 0,0 0 0 0 0,1 0-1 0 0,-1-1 1 0 0,2 1 0 0 0,6 9-1 0 0,4 5-14 0 0,2-2-1 0 0,0-1 0 0 0,1 0 1 0 0,1-1-1 0 0,1 0 0 0 0,31 22 1 0 0,-37-32 8 0 0,1 1-1 0 0,-1-1 1 0 0,1-1 0 0 0,1-1 0 0 0,-1 0 0 0 0,1-1 0 0 0,1-1-1 0 0,-1 0 1 0 0,1-1 0 0 0,0-1 0 0 0,20 1 0 0 0,-29-3 26 0 0,0-1-1 0 0,0-1 1 0 0,1 0 0 0 0,-1 0 0 0 0,0 0 0 0 0,0-1 0 0 0,-1 0 0 0 0,1-1 0 0 0,0 1 0 0 0,-1-2-1 0 0,1 1 1 0 0,-1-1 0 0 0,0 0 0 0 0,10-8 0 0 0,-6 2 92 0 0,-2 1 1 0 0,1-1-1 0 0,-2-1 0 0 0,1 1 1 0 0,-1-2-1 0 0,-1 1 0 0 0,11-24 1 0 0,1-1 111 0 0,41-92 232 0 0,-53 111-410 0 0,-1 0 1 0 0,-1-1 0 0 0,0 0-1 0 0,-2 0 1 0 0,3-28 0 0 0,-6 35-11 0 0,0 1 0 0 0,-1-1 0 0 0,0 0 1 0 0,0 1-1 0 0,-2-1 0 0 0,1 0 0 0 0,-1 1 0 0 0,-1 0 0 0 0,0 0 1 0 0,0 0-1 0 0,-1 0 0 0 0,0 1 0 0 0,-1 0 0 0 0,0 0 1 0 0,0 0-1 0 0,-1 1 0 0 0,0-1 0 0 0,0 2 0 0 0,-12-10 1 0 0,7 7-54 0 0,-1 1 1 0 0,0 1 0 0 0,0 0 0 0 0,-1 0 0 0 0,0 2 0 0 0,0-1 0 0 0,0 2-1 0 0,-1 0 1 0 0,0 1 0 0 0,0 0 0 0 0,0 1 0 0 0,-31-1 0 0 0,-8 4-1114 0 0,17 1-6350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25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62 685 5809 0 0,'-2'0'582'0'0,"1"1"-1"0"0,-1-1 0 0 0,1 0 1 0 0,-1 0-1 0 0,1 1 0 0 0,-1-1 1 0 0,1 0-1 0 0,0 1 0 0 0,-1 0 1 0 0,1-1-1 0 0,0 1 0 0 0,-1 0 1 0 0,1 0-1 0 0,0 0 0 0 0,0-1 1 0 0,-1 1-1 0 0,1 1 1 0 0,0-1-1 0 0,-1 1 0 0 0,-19 12 3702 0 0,20-14-4235 0 0,1 0-1 0 0,-1 0 1 0 0,1 0 0 0 0,-1-1-1 0 0,1 1 1 0 0,-1 0 0 0 0,0 0-1 0 0,1-1 1 0 0,-1 1-1 0 0,1 0 1 0 0,-1 0 0 0 0,1-1-1 0 0,0 1 1 0 0,-1-1 0 0 0,1 1-1 0 0,-1 0 1 0 0,1-1-1 0 0,0 1 1 0 0,-1-1 0 0 0,1 1-1 0 0,0-1 1 0 0,-1 1 0 0 0,1-1-1 0 0,0 1 1 0 0,0-1-1 0 0,-1 1 1 0 0,1-1 0 0 0,0 0-1 0 0,0 1 1 0 0,0-1-1 0 0,0 1 1 0 0,0-1 0 0 0,0 1-1 0 0,0-1 1 0 0,0 0 0 0 0,0 1-1 0 0,0-1 1 0 0,0 1-1 0 0,0-1 1 0 0,1 0 0 0 0,-2-24 274 0 0,2 0 1 0 0,0 1 0 0 0,2-1-1 0 0,0 1 1 0 0,13-41-1 0 0,-2 20 8 0 0,1 1-1 0 0,24-45 0 0 0,-24 58-221 0 0,2 1 0 0 0,35-49 0 0 0,-42 66-96 0 0,0 1-1 0 0,1 0 0 0 0,0 1 0 0 0,1 0 0 0 0,1 1 0 0 0,0 0 0 0 0,0 1 0 0 0,16-8 0 0 0,-11 7-21 0 0,41-19 21 0 0,-54 27-32 0 0,0 1 0 0 0,0-1 0 0 0,1 0-1 0 0,-1 1 1 0 0,1 0 0 0 0,-1 1 0 0 0,0-1 0 0 0,1 1 0 0 0,5 0-1 0 0,-4 1-389 0 0,1-24-19581 0 0,-9 10 16156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26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81 5577 0 0,'-18'0'1540'0'0,"-25"0"3588"0"0,38-1-3806 0 0,0 1 0 0 0,1-1-1 0 0,-1 0 1 0 0,0 0 0 0 0,1-1 0 0 0,-8-2 0 0 0,12 4-1231 0 0,-1-1 0 0 0,1 1-1 0 0,-1 0 1 0 0,1 0 0 0 0,-1-1 0 0 0,1 1 0 0 0,-1 0-1 0 0,1-1 1 0 0,0 1 0 0 0,-1 0 0 0 0,1-1 0 0 0,-1 1-1 0 0,1-1 1 0 0,0 1 0 0 0,-1 0 0 0 0,1-1 0 0 0,0 1-1 0 0,0-1 1 0 0,0 1 0 0 0,-1-1 0 0 0,1 1 0 0 0,0-1-1 0 0,0 1 1 0 0,0-1 0 0 0,0 1 0 0 0,0-1 0 0 0,0 0-1 0 0,0 1 1 0 0,0-1 0 0 0,0 1 0 0 0,0-2 0 0 0,12-16 882 0 0,-8 14-901 0 0,1 0 0 0 0,0 0 0 0 0,1 0 0 0 0,9-5 1 0 0,-7 6-56 0 0,1 0 0 0 0,-1 1 0 0 0,0 0 0 0 0,1 1 0 0 0,-1 0 0 0 0,1 0 0 0 0,-1 1 0 0 0,1 0 0 0 0,-1 1 0 0 0,10 1 0 0 0,-4 0-2 0 0,-1 0 0 0 0,0 2 1 0 0,0-1-1 0 0,-1 2 0 0 0,23 9 0 0 0,-32-12 1 0 0,-1 0 1 0 0,1 0-1 0 0,-1 0 0 0 0,0 0 0 0 0,1 0 0 0 0,-1 0 0 0 0,0 0 1 0 0,0 1-1 0 0,0-1 0 0 0,0 1 0 0 0,-1 0 0 0 0,1-1 0 0 0,-1 1 0 0 0,0 0 1 0 0,1 0-1 0 0,-1 0 0 0 0,-1 0 0 0 0,1 0 0 0 0,0 0 0 0 0,-1 0 1 0 0,1 0-1 0 0,-1 0 0 0 0,0 1 0 0 0,0-1 0 0 0,0 0 0 0 0,-1 4 1 0 0,-2 10 58 0 0,0 0 0 0 0,-1 0 0 0 0,-10 27 0 0 0,5-16-69 0 0,2-6-287 0 0,-9 38 97 0 0,12-20-5330 0 0,3-39 4446 0 0,0-1 916 0 0,1 0-1 0 0,0 0 1 0 0,0 0-1 0 0,0 0 1 0 0,-1 0-1 0 0,1 0 0 0 0,0 0 1 0 0,0 0-1 0 0,0 0 1 0 0,-1 0-1 0 0,1 0 0 0 0,0 0 1 0 0,0 0-1 0 0,0 0 1 0 0,-1 0-1 0 0,1 0 1 0 0,0 0-1 0 0,0 0 0 0 0,0 0 1 0 0,-1-1-1 0 0,1 1 1 0 0,-2-3-2595 0 0,-6-5-392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26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41 7418 0 0,'-1'-1'518'0'0,"0"1"0"0"0,0-1 0 0 0,0 1 1 0 0,0-1-1 0 0,1 1 0 0 0,-1-1 0 0 0,0 1 1 0 0,0-1-1 0 0,1 0 0 0 0,-1 1 0 0 0,0-1 1 0 0,1 0-1 0 0,-1 1 0 0 0,1-1 1 0 0,-1 0-1 0 0,1 0 0 0 0,-1 0 0 0 0,1 0 1 0 0,-1 0-1 0 0,1 1 0 0 0,0-1 0 0 0,0 0 1 0 0,-1 0-1 0 0,1 0 0 0 0,0 0 0 0 0,0 0 1 0 0,0-2-1 0 0,8-5 3287 0 0,10 1-4172 0 0,-11 6 417 0 0,-1 0 0 0 0,0 1 0 0 0,0-1 0 0 0,1 1 0 0 0,-1 1 0 0 0,0-1 0 0 0,0 1 0 0 0,1 0 0 0 0,-1 1 0 0 0,0-1 0 0 0,0 1 0 0 0,0 0 0 0 0,-1 1 0 0 0,1-1 0 0 0,0 1 0 0 0,5 4 0 0 0,-7-4-30 0 0,0 0-1 0 0,0 0 0 0 0,0 0 1 0 0,-1 0-1 0 0,1 1 1 0 0,-1-1-1 0 0,0 1 0 0 0,0 0 1 0 0,0 0-1 0 0,0 0 0 0 0,-1 0 1 0 0,0 1-1 0 0,0-1 1 0 0,0 1-1 0 0,0-1 0 0 0,-1 1 1 0 0,1 0-1 0 0,-1 0 1 0 0,0 0-1 0 0,0 8 0 0 0,-3 14-377 0 0,-1 0 0 0 0,-1-1 0 0 0,-1 0 0 0 0,-1 0 0 0 0,-1 0 0 0 0,-21 47 0 0 0,27-83-842 0 0,5-11 1118 0 0,-3 19 98 0 0,1-1 1 0 0,0 0 0 0 0,0 1-1 0 0,0-1 1 0 0,0 1 0 0 0,1-1-1 0 0,-1 1 1 0 0,1 0 0 0 0,-1 0 0 0 0,1 0-1 0 0,0 1 1 0 0,0-1 0 0 0,0 0-1 0 0,-1 1 1 0 0,2 0 0 0 0,-1 0-1 0 0,5-1 1 0 0,5-1 145 0 0,0 1 0 0 0,0 1 0 0 0,17 0 0 0 0,15-1-2653 0 0,-39 1 1340 0 0,-1 0 0 0 0,0 0-1 0 0,0 0 1 0 0,0 0 0 0 0,9-5 0 0 0,-13 6 862 0 0,0-1 0 0 0,-1 1 0 0 0,1 0 0 0 0,0-1 0 0 0,-1 1 0 0 0,1-1 0 0 0,-1 1 1 0 0,1-1-1 0 0,-1 1 0 0 0,1-1 0 0 0,-1 0 0 0 0,1 1 0 0 0,-1-1 0 0 0,0 0 0 0 0,1 1 0 0 0,-1-1 1 0 0,0 0-1 0 0,1 1 0 0 0,-1-1 0 0 0,0-1 0 0 0,1-1-872 0 0,4-6-3516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27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7586 0 0,'4'-1'12067'0'0,"2"10"-8010"0"0,2 13-3374 0 0,-5 14-573 0 0,-2 66 0 0 0,-2-61-3502 0 0,1-42 3409 0 0,1 0 0 0 0,-1 0 1 0 0,0 1-1 0 0,1-1 0 0 0,-1 0 1 0 0,1 0-1 0 0,-1 0 1 0 0,1 0-1 0 0,-1 0 0 0 0,1 1 1 0 0,0-1-1 0 0,-1 0 0 0 0,1 1 1 0 0,0-1-1 0 0,0 0 1 0 0,0 1-1 0 0,-1-1 0 0 0,1 1 1 0 0,0-1-1 0 0,0 1 0 0 0,0-1 1 0 0,0 1-1 0 0,0 0 1 0 0,0 0-1 0 0,0-1 0 0 0,0 1 1 0 0,0 0-1 0 0,0 0 0 0 0,1 0 1 0 0,35-3 494 0 0,-30 3-557 0 0,1-1 122 0 0,0 0 0 0 0,0 0 0 0 0,0-1 0 0 0,11-3-1 0 0,-14 3-876 0 0,1-1-1 0 0,0 1 1 0 0,-1-1-1 0 0,0 0 0 0 0,0-1 1 0 0,0 1-1 0 0,0-1 0 0 0,0 0 1 0 0,5-5-1 0 0,-6 4-46 0 0,0-1 0 0 0,0 1-1 0 0,-1 0 1 0 0,1-1 0 0 0,-1 0-1 0 0,0 0 1 0 0,-1 0 0 0 0,4-9-1 0 0,2-36 1909 0 0,-9 28 465 0 0,0-11 2278 0 0,8 19 8154 0 0,-1 37-10492 0 0,-8-3-1372 0 0,-1 1-1 0 0,0-1 1 0 0,-2 0-1 0 0,0 0 0 0 0,-13 30 1 0 0,4-9-1065 0 0,16-44 889 0 0,1 1 1 0 0,-1 0 0 0 0,1 1 0 0 0,0-1 0 0 0,0 0-1 0 0,0 1 1 0 0,0-1 0 0 0,0 1 0 0 0,0 0-1 0 0,1 0 1 0 0,-1 1 0 0 0,1-1 0 0 0,-1 1 0 0 0,1-1-1 0 0,0 1 1 0 0,-1 0 0 0 0,6 0 0 0 0,3-2 85 0 0,0 0 1 0 0,0 1-1 0 0,0 0 1 0 0,23 1 0 0 0,-5 2-1264 0 0,8-4-8064 0 0,-34 2 8454 0 0,-1 0 1 0 0,0-1-1 0 0,0 1 0 0 0,0-1 1 0 0,0 1-1 0 0,0-1 1 0 0,0 0-1 0 0,0 0 0 0 0,2-3 1 0 0,15-19 742 0 0,-16 18 98 0 0,-1 0 0 0 0,0-1 0 0 0,0 1 0 0 0,0-1 0 0 0,1-7 0 0 0,-3-12 2886 0 0,-1 25-2389 0 0,0 0 0 0 0,-1 0 1 0 0,1 0-1 0 0,0 0 0 0 0,-1 0 1 0 0,1 0-1 0 0,-1 0 0 0 0,1 0 1 0 0,-1 0-1 0 0,0 0 0 0 0,1 1 1 0 0,-1-1-1 0 0,0 0 0 0 0,0 0 1 0 0,1 1-1 0 0,-1-1 0 0 0,0 0 0 0 0,0 1 1 0 0,-1-2-1 0 0,-6 5 6248 0 0,-1 9-4400 0 0,-5 15-2383 0 0,12-24 503 0 0,-5 13-485 0 0,0 0 0 0 0,1 0 0 0 0,-6 31 0 0 0,5-15-2743 0 0,1 2-3678 0 0,6-31 5785 0 0,0-1-17 0 0,-1-1-1 0 0,1 1 1 0 0,-1 0 0 0 0,1 0-1 0 0,-1 0 1 0 0,0 0-1 0 0,0 0 1 0 0,0-1-1 0 0,0 1 1 0 0,0 0 0 0 0,-2 2-1 0 0,-18 9-2823 0 0,12-10 4186 0 0,1-1 0 0 0,0-1 1 0 0,-1 0-1 0 0,-11 1 0 0 0,-8 1 4873 0 0,64-8 5895 0 0,9 4-8834 0 0,-41 1-2601 0 0,0 0-1 0 0,0 0 1 0 0,0 0 0 0 0,0 1-1 0 0,0 0 1 0 0,-1 0 0 0 0,1 0 0 0 0,0 0-1 0 0,0 0 1 0 0,-1 1 0 0 0,1 0-1 0 0,-1-1 1 0 0,1 2 0 0 0,-1-1-1 0 0,0 0 1 0 0,1 1 0 0 0,-1-1-1 0 0,-1 1 1 0 0,4 3 0 0 0,2 27-41 0 0,-1 0-1566 0 0,-7-32 1297 0 0,0 0 0 0 0,1 0 0 0 0,-1 0 0 0 0,0 0 0 0 0,1 0 0 0 0,-1 0 0 0 0,1-1 0 0 0,-1 1 0 0 0,1 0 0 0 0,0 0 0 0 0,-1 0 0 0 0,1-1 0 0 0,-1 1 0 0 0,1 0 0 0 0,0-1 0 0 0,0 1 0 0 0,0-1 0 0 0,-1 1-1 0 0,1-1 1 0 0,0 1 0 0 0,0-1 0 0 0,0 0 0 0 0,0 1 0 0 0,1-1 0 0 0,13-4-6777 0 0,-4-1 3780 0 0,8 3-1153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27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32 6641 0 0,'1'-1'443'0'0,"-1"0"0"0"0,0 0-1 0 0,0 0 1 0 0,0 0 0 0 0,0 0-1 0 0,0 0 1 0 0,0 0 0 0 0,0 0-1 0 0,0 0 1 0 0,0 0 0 0 0,-1 0-1 0 0,1 0 1 0 0,0 0 0 0 0,-1 0-1 0 0,1 0 1 0 0,-1 0 0 0 0,1 0-1 0 0,-1 0 1 0 0,1 0-1 0 0,-1 1 1 0 0,1-1 0 0 0,-1 0-1 0 0,0 0 1 0 0,0 0 0 0 0,1 1-1 0 0,-1-1 1 0 0,0 0 0 0 0,0 1-1 0 0,-1-1 1 0 0,-11 4 3770 0 0,-3 10-3374 0 0,12-7-641 0 0,-1 0-1 0 0,1-1 0 0 0,1 1 0 0 0,-1 0 0 0 0,1 1 0 0 0,0-1 1 0 0,0 1-1 0 0,1-1 0 0 0,0 1 0 0 0,-2 10 0 0 0,3-13-186 0 0,0 0 0 0 0,1 1 0 0 0,-1-1 0 0 0,1 0 1 0 0,0 1-1 0 0,0-1 0 0 0,1 0 0 0 0,-1 1 0 0 0,1-1 0 0 0,0 0 0 0 0,0 1 0 0 0,0-1 0 0 0,1 0 0 0 0,-1 0 0 0 0,1 0 0 0 0,0 0 0 0 0,1-1 0 0 0,2 5 1 0 0,-4-6-9 0 0,1-1 0 0 0,0 1 0 0 0,0-1 0 0 0,-1 0 0 0 0,1 0 0 0 0,0 0 0 0 0,0 0 0 0 0,0 0 0 0 0,0 0 0 0 0,1 0 0 0 0,-1-1 0 0 0,0 1 1 0 0,0-1-1 0 0,0 1 0 0 0,0-1 0 0 0,1 0 0 0 0,-1 0 0 0 0,0 0 0 0 0,0 0 0 0 0,1-1 0 0 0,-1 1 0 0 0,0 0 0 0 0,0-1 0 0 0,0 0 1 0 0,0 1-1 0 0,0-1 0 0 0,0 0 0 0 0,0 0 0 0 0,0 0 0 0 0,0 0 0 0 0,0 0 0 0 0,0-1 0 0 0,0 1 0 0 0,2-3 0 0 0,-3 3 11 0 0,1 0 0 0 0,0-1-1 0 0,0 1 1 0 0,-1-1 0 0 0,1 0 0 0 0,-1 1-1 0 0,1-1 1 0 0,-1 0 0 0 0,0 0-1 0 0,0 1 1 0 0,0-1 0 0 0,0 0 0 0 0,0 0-1 0 0,0-1 1 0 0,0 1 0 0 0,-1 0-1 0 0,1 0 1 0 0,-1 0 0 0 0,0 0 0 0 0,1 0-1 0 0,-1-1 1 0 0,0 1 0 0 0,0 0-1 0 0,0 0 1 0 0,-1-1 0 0 0,1 1 0 0 0,0 0-1 0 0,-1 0 1 0 0,0 0 0 0 0,1 0-1 0 0,-1 0 1 0 0,0 0 0 0 0,0 0 0 0 0,0 0-1 0 0,-2-3 1 0 0,-33-27-424 0 0,28 25-310 0 0,-1 0 1 0 0,2 0-1 0 0,-10-10 1 0 0,15 14-349 0 0,0 0-1 0 0,0 1 1 0 0,1-1 0 0 0,-1 0-1 0 0,1 0 1 0 0,0 0 0 0 0,-1 0-1 0 0,0-6 1 0 0,1 2-3795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28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9106 0 0,'9'5'12731'0'0,"-7"7"-7454"0"0,-10 19-5017 0 0,5-21 651 0 0,-3 18-634 0 0,2 0-1 0 0,-2 57 1 0 0,6-71-1109 0 0,1 0-1 0 0,1-1 1 0 0,3 16-1 0 0,-2-20-1237 0 0,-1 1-1 0 0,2 0 0 0 0,0-1 1 0 0,0 0-1 0 0,5 9 1 0 0,0-5-5883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6:53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14211 0 0,'11'4'5508'0'0,"10"8"-3719"0"0,-2-1-923 0 0,103 37 503 0 0,-80-36-4780 0 0,0-4-5764 0 0,-32-6 2427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29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55 127 9090 0 0,'-2'-2'285'0'0,"-5"-4"1478"0"0,0-2 1 0 0,0 1 0 0 0,1 0-1 0 0,0-1 1 0 0,1-1-1 0 0,-6-8 1 0 0,11 16-1532 0 0,-1 0 0 0 0,0-1 0 0 0,1 1 0 0 0,0-1-1 0 0,-1 1 1 0 0,1-1 0 0 0,0 1 0 0 0,0-1 0 0 0,-1 1 0 0 0,1-1 0 0 0,0 0 0 0 0,1 1-1 0 0,-1-1 1 0 0,0 1 0 0 0,0-1 0 0 0,1 1 0 0 0,-1-1 0 0 0,2-1 0 0 0,-1 1-166 0 0,1 0 1 0 0,-1 0 0 0 0,1 0-1 0 0,-1 0 1 0 0,1 1-1 0 0,0-1 1 0 0,0 1-1 0 0,0-1 1 0 0,0 1 0 0 0,0 0-1 0 0,0-1 1 0 0,1 1-1 0 0,-1 0 1 0 0,0 1 0 0 0,5-2-1 0 0,4-1 2 0 0,0 1 0 0 0,0 1-1 0 0,1 0 1 0 0,-1 0 0 0 0,1 1 0 0 0,-1 0-1 0 0,1 1 1 0 0,-1 1 0 0 0,0-1 0 0 0,0 2-1 0 0,1 0 1 0 0,-2 0 0 0 0,12 5 0 0 0,-14-4-68 0 0,0-1 0 0 0,0 1 1 0 0,0 1-1 0 0,-1 0 0 0 0,0 0 1 0 0,0 0-1 0 0,12 12 1 0 0,-16-13-10 0 0,1 0 1 0 0,-1 1 0 0 0,0-1 0 0 0,0 1 0 0 0,0-1 0 0 0,-1 1 0 0 0,1 0 0 0 0,-1 0 0 0 0,-1 0 0 0 0,1 0 0 0 0,-1 0 0 0 0,1 1 0 0 0,0 7 0 0 0,-3-6-174 0 0,1 0 0 0 0,-1 0 1 0 0,0-1-1 0 0,-1 1 0 0 0,1 0 0 0 0,-1-1 0 0 0,-1 1 0 0 0,1-1 1 0 0,-1 0-1 0 0,0 0 0 0 0,0 0 0 0 0,-1 0 0 0 0,0 0 1 0 0,-5 5-1 0 0,7-7 86 0 0,-1-1 0 0 0,1 0 0 0 0,-1 0 0 0 0,1-1 1 0 0,-1 1-1 0 0,0 0 0 0 0,0-1 0 0 0,0 0 0 0 0,-1 1 1 0 0,1-1-1 0 0,-1-1 0 0 0,1 1 0 0 0,-1 0 0 0 0,1-1 1 0 0,-1 0-1 0 0,0 0 0 0 0,0 0 0 0 0,0 0 0 0 0,1 0 0 0 0,-1-1 1 0 0,0 0-1 0 0,0 0 0 0 0,0 0 0 0 0,0 0 0 0 0,-8-2 1 0 0,12 2 99 0 0,0 0 0 0 0,-1 0 0 0 0,1 0 0 0 0,0 0 0 0 0,-1 0 0 0 0,1 0 0 0 0,0 0 0 0 0,-1-1 0 0 0,1 1 1 0 0,0 0-1 0 0,-1 0 0 0 0,1 0 0 0 0,0 0 0 0 0,0 0 0 0 0,-1-1 0 0 0,1 1 0 0 0,0 0 0 0 0,0 0 0 0 0,-1-1 0 0 0,1 1 1 0 0,0 0-1 0 0,0 0 0 0 0,-1-1 0 0 0,1 1 0 0 0,0 0 0 0 0,0-1 0 0 0,0 1 0 0 0,0 0 0 0 0,0-1 0 0 0,-1 1 1 0 0,1 0-1 0 0,0-1 0 0 0,0 1 0 0 0,0 0 0 0 0,0-1 0 0 0,10-8 213 0 0,20-1 192 0 0,59 6-22 0 0,-78 4-404 0 0,0 1 0 0 0,0 0 0 0 0,-1 0 0 0 0,1 1 0 0 0,-1 0 0 0 0,14 6 0 0 0,-23-8-27 0 0,-1 0-1 0 0,1 0 1 0 0,0 0-1 0 0,0 1 1 0 0,-1-1-1 0 0,1 0 1 0 0,0 1 0 0 0,-1-1-1 0 0,1 0 1 0 0,0 1-1 0 0,-1-1 1 0 0,1 1-1 0 0,0 0 1 0 0,-1-1 0 0 0,1 1-1 0 0,-1-1 1 0 0,1 1-1 0 0,-1 0 1 0 0,0-1-1 0 0,1 1 1 0 0,-1 0 0 0 0,1-1-1 0 0,-1 1 1 0 0,0 0-1 0 0,0 0 1 0 0,0-1-1 0 0,1 1 1 0 0,-1 1 0 0 0,0-1 4 0 0,-1 0 0 0 0,1 1 0 0 0,-1-1 0 0 0,0 0 1 0 0,1 0-1 0 0,-1 0 0 0 0,0 1 0 0 0,1-1 1 0 0,-1 0-1 0 0,0 0 0 0 0,0 0 0 0 0,0 0 1 0 0,0 0-1 0 0,-2 1 0 0 0,-7 5 263 0 0,1-1 0 0 0,-22 10 0 0 0,26-14 132 0 0,-10 6-12 0 0,0 0 0 0 0,1 1-1 0 0,0 0 1 0 0,0 1 0 0 0,-12 12 0 0 0,79-14-661 0 0,-48-8 274 0 0,131 5-2536 0 0,-91-4-2276 0 0,0-1-4103 0 0,-45 0 8887 0 0,0 0 0 0 0,1 0 0 0 0,-1 0 1 0 0,0 0-1 0 0,0 1 0 0 0,0-1 0 0 0,0 0 0 0 0,1 0 0 0 0,-1 0 0 0 0,0 0 0 0 0,0 0 0 0 0,0 0 0 0 0,0 0 0 0 0,0 0 0 0 0,1 0 0 0 0,-1 1 0 0 0,0-1 0 0 0,0 0 0 0 0,0 0 0 0 0,0 0 0 0 0,0 0 0 0 0,0 0 0 0 0,0 1 0 0 0,0-1 0 0 0,0 0 0 0 0,1 0 0 0 0,-1 0 0 0 0,0 0 0 0 0,0 1 0 0 0,0-1 0 0 0,0 0 0 0 0,0 0 0 0 0,0 0 0 0 0,0 1 0 0 0,0-1 0 0 0,0 0 0 0 0,0 0 0 0 0,0 0 0 0 0,0 0 1 0 0,0 1-1 0 0,-1-1 0 0 0,1 0 0 0 0,0 0 0 0 0,0 0 0 0 0,0 0 0 0 0,0 1 0 0 0,0-1 0 0 0,0 0 0 0 0,0 0 0 0 0,0 0 0 0 0,0 0 0 0 0,-1 0 0 0 0,1 0 0 0 0,0 1 0 0 0,-12 16-1233 0 0,-17 13 2394 0 0,15-21 618 0 0,1 2-1 0 0,1-1 0 0 0,0 2 1 0 0,0 0-1 0 0,-10 14 1 0 0,18-22-1286 0 0,1 1 1 0 0,0-1-1 0 0,1 1 1 0 0,-1-1-1 0 0,1 1 1 0 0,0 0-1 0 0,0 0 1 0 0,0 0 0 0 0,1 0-1 0 0,0 0 1 0 0,0 1-1 0 0,0-1 1 0 0,0 0-1 0 0,1 0 1 0 0,0 1-1 0 0,0-1 1 0 0,0 0-1 0 0,1 1 1 0 0,0-1-1 0 0,1 6 1 0 0,-1-10-361 0 0,-1 1 0 0 0,1-1-1 0 0,-1 1 1 0 0,1-1 0 0 0,0 1 0 0 0,0-1 0 0 0,-1 1 0 0 0,1-1-1 0 0,0 0 1 0 0,0 1 0 0 0,0-1 0 0 0,1 0 0 0 0,-1 0 0 0 0,0 0-1 0 0,0 0 1 0 0,1 0 0 0 0,-1 0 0 0 0,0 0 0 0 0,1 0 0 0 0,-1 0-1 0 0,1-1 1 0 0,2 2 0 0 0,-1-2 27 0 0,0 0-1 0 0,0 1 1 0 0,0-1 0 0 0,0 0 0 0 0,1 0-1 0 0,-1-1 1 0 0,0 1 0 0 0,0-1-1 0 0,0 1 1 0 0,0-1 0 0 0,3-2-1 0 0,6-1 91 0 0,-1-2 1 0 0,0 0-1 0 0,0 0 0 0 0,18-15 0 0 0,-23 16-134 0 0,34-30 167 0 0,-38 33-188 0 0,0 0 0 0 0,0 0 0 0 0,0-1 0 0 0,0 1 0 0 0,-1-1 1 0 0,1 0-1 0 0,-1 1 0 0 0,0-1 0 0 0,0 0 0 0 0,0 0 0 0 0,0 0 0 0 0,0 0 0 0 0,-1 0 0 0 0,1-5 0 0 0,-1 7-20 0 0,-1 0 0 0 0,1 0 0 0 0,0 1 0 0 0,-1-1-1 0 0,0 0 1 0 0,1 0 0 0 0,-1 0 0 0 0,1 1-1 0 0,-1-1 1 0 0,0 0 0 0 0,0 1 0 0 0,1-1-1 0 0,-1 0 1 0 0,0 1 0 0 0,0-1 0 0 0,0 1-1 0 0,0 0 1 0 0,1-1 0 0 0,-1 1 0 0 0,0-1 0 0 0,0 1-1 0 0,-2 0 1 0 0,-29-9-582 0 0,21 6 170 0 0,6 2-228 0 0,-29-11-411 0 0,21 1-2098 0 0,12 10 2720 0 0,1 1 1 0 0,0-1-1 0 0,-1 1 0 0 0,1-1 0 0 0,0 0 0 0 0,-1 1 0 0 0,1-1 0 0 0,0 0 0 0 0,0 1 0 0 0,-1-1 1 0 0,1 0-1 0 0,0 1 0 0 0,0-1 0 0 0,0 0 0 0 0,0 0 0 0 0,0 1 0 0 0,0-1 0 0 0,0-1 1 0 0,4-4-3644 0 0,7 8-1479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0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26 9266 0 0,'-28'-8'10802'0'0,"17"5"-7500"0"0,11 0-1728 0 0,6-1-1126 0 0,10-3-320 0 0,-4 7-83 0 0,1-1-1 0 0,0 1 1 0 0,-1 1 0 0 0,1 1-1 0 0,-1 0 1 0 0,1 0-1 0 0,-1 1 1 0 0,0 1 0 0 0,0 0-1 0 0,0 0 1 0 0,-1 1 0 0 0,14 8-1 0 0,-23-12-36 0 0,-1 0-1 0 0,1-1 1 0 0,-1 1-1 0 0,0 0 1 0 0,1 0-1 0 0,-1 0 1 0 0,0 0 0 0 0,1 0-1 0 0,-1 0 1 0 0,0 1-1 0 0,0-1 1 0 0,0 0-1 0 0,0 1 1 0 0,0-1-1 0 0,0 0 1 0 0,-1 1-1 0 0,2 2 1 0 0,-2-3-9 0 0,0 0 0 0 0,0 0 1 0 0,0 0-1 0 0,0 0 0 0 0,0 0 0 0 0,0 0 1 0 0,-1 0-1 0 0,1 0 0 0 0,0 0 0 0 0,-1 0 1 0 0,1 0-1 0 0,0 0 0 0 0,-1 0 0 0 0,1-1 1 0 0,-1 1-1 0 0,0 0 0 0 0,1 0 0 0 0,-1 0 1 0 0,0-1-1 0 0,1 1 0 0 0,-2 0 0 0 0,-4 4-33 0 0,0-1 0 0 0,-1 0-1 0 0,1 0 1 0 0,-1-1 0 0 0,-12 5 0 0 0,16-8 30 0 0,1 1 0 0 0,0 0 0 0 0,0 0 1 0 0,0 0-1 0 0,0 0 0 0 0,-1 1 0 0 0,1-1 1 0 0,1 0-1 0 0,-1 1 0 0 0,0 0 0 0 0,0-1 1 0 0,0 1-1 0 0,1 0 0 0 0,-1 0 0 0 0,1 0 1 0 0,0 0-1 0 0,-1 0 0 0 0,1 0 1 0 0,0 0-1 0 0,0 0 0 0 0,1 1 0 0 0,-1-1 1 0 0,0 0-1 0 0,1 1 0 0 0,-1-1 0 0 0,1 0 1 0 0,0 1-1 0 0,-1-1 0 0 0,1 1 0 0 0,0-1 1 0 0,1 0-1 0 0,0 4 0 0 0,-1-3 11 0 0,1 0 0 0 0,0 0 0 0 0,0 1 0 0 0,1-1 0 0 0,-1 0-1 0 0,1-1 1 0 0,0 1 0 0 0,-1 0 0 0 0,1 0 0 0 0,0-1 0 0 0,1 1 0 0 0,-1-1-1 0 0,0 0 1 0 0,1 1 0 0 0,-1-1 0 0 0,1 0 0 0 0,0-1 0 0 0,0 1 0 0 0,-1 0-1 0 0,1-1 1 0 0,0 0 0 0 0,1 1 0 0 0,4 0 0 0 0,5 1-45 0 0,0-1 0 0 0,0 0 1 0 0,0-1-1 0 0,0-1 0 0 0,0 0 0 0 0,23-3 0 0 0,-29 1-1014 0 0,0 1 0 0 0,0-1-1 0 0,0 0 1 0 0,10-5-1 0 0,-44 2-10188 0 0,16 8 12062 0 0,0 0 0 0 0,1 1-1 0 0,-1 0 1 0 0,1 1-1 0 0,0 0 1 0 0,1 1 0 0 0,-1 0-1 0 0,1 1 1 0 0,1 0-1 0 0,-1 0 1 0 0,1 1 0 0 0,-12 13-1 0 0,13-13-686 0 0,0 1-1 0 0,1 0 1 0 0,0 0 0 0 0,0 1-1 0 0,1-1 1 0 0,0 1 0 0 0,1 1-1 0 0,0-1 1 0 0,0 0 0 0 0,2 1-1 0 0,-1 0 1 0 0,-1 19 0 0 0,3-28-284 0 0,1 1 1 0 0,0-1 0 0 0,0 0 0 0 0,0 0-1 0 0,1 1 1 0 0,-1-1 0 0 0,0 0 0 0 0,1 0-1 0 0,0 0 1 0 0,-1 1 0 0 0,1-1 0 0 0,0 0-1 0 0,0 0 1 0 0,2 2 0 0 0,-3-3-147 0 0,1 0 1 0 0,0 0-1 0 0,0 0 1 0 0,0 0-1 0 0,0-1 1 0 0,0 1-1 0 0,0 0 1 0 0,0-1 0 0 0,1 1-1 0 0,-1-1 1 0 0,0 1-1 0 0,0-1 1 0 0,0 1-1 0 0,0-1 1 0 0,1 0-1 0 0,-1 0 1 0 0,0 0-1 0 0,3 1 1 0 0,-1-2-284 0 0,1 1 0 0 0,-1-1 1 0 0,1 1-1 0 0,-1-1 0 0 0,0 0 1 0 0,0 0-1 0 0,1 0 0 0 0,-1-1 1 0 0,3-1-1 0 0,16-12 368 0 0,-15 8 304 0 0,0-1 1 0 0,0 0-1 0 0,-1 0 1 0 0,0-1-1 0 0,6-12 1 0 0,11-15 3808 0 0,-19 32-2635 0 0,-1 0-1 0 0,1-1 1 0 0,0 1 0 0 0,0 0 0 0 0,6-4 472 0 0,-10 8-1672 0 0,0 0 1 0 0,0 0-1 0 0,1 0 1 0 0,-1-1-1 0 0,0 1 1 0 0,0 0-1 0 0,0 0 1 0 0,0 0-1 0 0,0 0 1 0 0,0 0-1 0 0,0 0 1 0 0,0 0-1 0 0,0 0 1 0 0,1 0-1 0 0,-1 0 0 0 0,0 0 1 0 0,0 0-1 0 0,0 0 1 0 0,0 0-1 0 0,0 0 1 0 0,0 0-1 0 0,0 0 1 0 0,0 0-1 0 0,1 0 1 0 0,-1 1 674 0 0,0-1-675 0 0,1 0 1 0 0,-1 0-1 0 0,0 0 1 0 0,0 1-1 0 0,0-1 1 0 0,0 0-1 0 0,0 0 1 0 0,0 0-1 0 0,0 0 1 0 0,0 0-1 0 0,0 0 1 0 0,0 0-1 0 0,0 0 1 0 0,0 0-1 0 0,0 1 1 0 0,0-1-1 0 0,0 0 1 0 0,0 0-1 0 0,0 0 0 0 0,0 0 1 0 0,0 0-1 0 0,0 0 1 0 0,-2 13 1354 0 0,-8 14-1071 0 0,5-16-567 0 0,0-1-1 0 0,-1 0 1 0 0,0-1-1 0 0,-1 1 0 0 0,0-1 1 0 0,-1 0-1 0 0,-13 11 1 0 0,5-7-1139 0 0,-1 0 1 0 0,-1-1 0 0 0,-22 11 0 0 0,40-23 1386 0 0,0 0 0 0 0,-1 0 0 0 0,1 0 1 0 0,0 0-1 0 0,0 0 0 0 0,-1 0 0 0 0,1 0 1 0 0,0 1-1 0 0,0-1 0 0 0,0 0 0 0 0,0 0 1 0 0,-1 0-1 0 0,1 0 0 0 0,0 0 0 0 0,0 1 1 0 0,0-1-1 0 0,0 0 0 0 0,-1 0 0 0 0,1 0 1 0 0,0 0-1 0 0,0 1 0 0 0,0-1 0 0 0,0 0 1 0 0,0 0-1 0 0,0 1 0 0 0,0-1 0 0 0,0 0 1 0 0,0 0-1 0 0,0 0 0 0 0,0 1 0 0 0,0-1 1 0 0,0 0-1 0 0,0 0 0 0 0,0 0 0 0 0,0 1 0 0 0,0-1 1 0 0,0 0-1 0 0,0 0 0 0 0,0 1 0 0 0,0-1 1 0 0,0 0-1 0 0,0 0 0 0 0,0 0 0 0 0,0 1 1 0 0,0-1-1 0 0,1 0 0 0 0,-1 0 0 0 0,0 0 1 0 0,0 0-1 0 0,0 1 0 0 0,0-1 0 0 0,0 0 1 0 0,1 0-1 0 0,-1 0 0 0 0,0 0 0 0 0,0 0 1 0 0,0 1-1 0 0,1-1 0 0 0,-1 0 0 0 0,0 0 1 0 0,24 9 1501 0 0,29 1-406 0 0,-33-10-1178 0 0,0 0 1 0 0,0-2 0 0 0,-1 0-1 0 0,1-1 1 0 0,24-7 0 0 0,-23 4-2832 0 0,-1-1 0 0 0,28-13-1 0 0,-26 7-1731 0 0,-3-1-1741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0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8 12699 0 0,'2'-4'9423'0'0,"7"2"-6402"0"0,10 1-2125 0 0,36 5 247 0 0,-44-2-1113 0 0,0 0 0 0 0,1-1 0 0 0,-1-1-1 0 0,1 0 1 0 0,-1 0 0 0 0,0-1 0 0 0,19-4 0 0 0,-65 13-2068 0 0,24-6 1912 0 0,1 0 0 0 0,0 1 1 0 0,-19 7-1 0 0,23-6 127 0 0,0-1-1 0 0,-1 1 1 0 0,1 0-1 0 0,1 0 1 0 0,-1 1-1 0 0,1 0 1 0 0,-1 0-1 0 0,1 0 1 0 0,1 1-1 0 0,-1 0 1 0 0,1 0-1 0 0,-5 8 1 0 0,7-10 6 0 0,0 0 1 0 0,0 0-1 0 0,1 1 0 0 0,-1-1 1 0 0,1 0-1 0 0,0 1 1 0 0,0-1-1 0 0,1 0 0 0 0,-1 1 1 0 0,1-1-1 0 0,0 1 1 0 0,0-1-1 0 0,0 0 0 0 0,1 1 1 0 0,0-1-1 0 0,0 1 0 0 0,0-1 1 0 0,0 0-1 0 0,0 0 1 0 0,1 1-1 0 0,3 5 0 0 0,-4-8-7 0 0,1 0-1 0 0,-1-1 1 0 0,0 1-1 0 0,1-1 1 0 0,-1 1-1 0 0,1-1 1 0 0,0 1-1 0 0,-1-1 0 0 0,1 0 1 0 0,0 0-1 0 0,0 0 1 0 0,0 0-1 0 0,0 0 1 0 0,-1 0-1 0 0,1 0 1 0 0,3 0-1 0 0,38 5 176 0 0,-37-6-291 0 0,-1 0 0 0 0,0 1 0 0 0,1 0 1 0 0,-1-1-1 0 0,1 2 0 0 0,-1-1 0 0 0,0 1 1 0 0,0 0-1 0 0,6 2 0 0 0,-13-4 130 0 0,0-1 0 0 0,0 1-1 0 0,0-1 1 0 0,0 1 0 0 0,0 0 0 0 0,-1 0 0 0 0,1 0-1 0 0,0 0 1 0 0,0 0 0 0 0,0 0 0 0 0,0 0-1 0 0,0 1 1 0 0,0-1 0 0 0,0 1 0 0 0,0 0-1 0 0,0-1 1 0 0,1 1 0 0 0,-1 0 0 0 0,0 0-1 0 0,0 0 1 0 0,1 0 0 0 0,-1 1 0 0 0,0-1 0 0 0,1 0-1 0 0,-1 1 1 0 0,1-1 0 0 0,-2 3 0 0 0,-5 3 155 0 0,0 1 0 0 0,1 1 0 0 0,0 0 0 0 0,-7 10 0 0 0,0 7-4 0 0,10-18-151 0 0,-1 0 0 0 0,1 0 1 0 0,-1 0-1 0 0,0-1 0 0 0,-1 0 1 0 0,0 0-1 0 0,0 0 0 0 0,-9 7 0 0 0,26-15-182 0 0,16 6 81 0 0,-6-1-16 0 0,1-2-2043 0 0,36-2 0 0 0,-52-1 931 0 0,1 1-1 0 0,-1-1 1 0 0,0-1 0 0 0,1 1-1 0 0,-1-1 1 0 0,0 0-1 0 0,0 0 1 0 0,0-1-1 0 0,-1 0 1 0 0,8-5 0 0 0,2-3-3554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1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14 8930 0 0,'-1'-1'763'0'0,"1"-1"-1"0"0,-1 1 1 0 0,0 0-1 0 0,0 0 1 0 0,0 0 0 0 0,0 1-1 0 0,0-1 1 0 0,0 0 0 0 0,0 0-1 0 0,0 0 1 0 0,0 1 0 0 0,-1-1-1 0 0,1 1 1 0 0,-2-2 0 0 0,2 2-572 0 0,1 0 1 0 0,-1 0-1 0 0,1 0 1 0 0,-1 0 0 0 0,1 1-1 0 0,-1-1 1 0 0,1 0 0 0 0,0 0-1 0 0,-1 0 1 0 0,1 0-1 0 0,-1 1 1 0 0,1-1 0 0 0,0 0-1 0 0,-1 0 1 0 0,1 1 0 0 0,0-1-1 0 0,-1 0 1 0 0,1 1-1 0 0,0-1 1 0 0,-1 0 0 0 0,1 1-1 0 0,0-1 1 0 0,0 1 0 0 0,-1-1-1 0 0,1 0 1 0 0,0 1-1 0 0,0 0 1 0 0,-2 5 74 0 0,0 0 1 0 0,1 0-1 0 0,0 1 1 0 0,-1 10-1 0 0,2-15-285 0 0,-2 112-309 0 0,3-55-2791 0 0,-3 0-5567 0 0,1-54 7609 0 0,0-1-1 0 0,1 1 0 0 0,-2-1 1 0 0,1 0-1 0 0,0 1 0 0 0,-5 7 1 0 0,-14 19-2412 0 0,-5 10 1712 0 0,24-40 2120 0 0,0 1 0 0 0,0 0 1 0 0,0 0-1 0 0,-1 0 0 0 0,1-1 0 0 0,0 1 1 0 0,-1-1-1 0 0,1 1 0 0 0,-1-1 0 0 0,0 0 1 0 0,1 1-1 0 0,-1-1 0 0 0,0 0 0 0 0,0 0 1 0 0,0 0-1 0 0,0 0 0 0 0,-4 1 0 0 0,-24 2 13067 0 0,89-17-10113 0 0,-42 11-3163 0 0,43-6 56 0 0,-56 8-187 0 0,0 0-1 0 0,0 0 1 0 0,1 0 0 0 0,-1 1-1 0 0,0-1 1 0 0,0 1 0 0 0,0 0-1 0 0,0 0 1 0 0,0 1-1 0 0,-1-1 1 0 0,7 4 0 0 0,-9-5-4 0 0,-1 1 0 0 0,0 0 0 0 0,1-1 0 0 0,-1 1 1 0 0,0-1-1 0 0,0 1 0 0 0,0 0 0 0 0,1-1 0 0 0,-1 1 0 0 0,0 0 0 0 0,0 0 1 0 0,0-1-1 0 0,0 1 0 0 0,0 0 0 0 0,0-1 0 0 0,0 1 0 0 0,0 0 0 0 0,-1-1 1 0 0,1 1-1 0 0,0 0 0 0 0,0-1 0 0 0,0 1 0 0 0,-1 0 0 0 0,1-1 1 0 0,0 1-1 0 0,-1-1 0 0 0,1 1 0 0 0,-1 0 0 0 0,1-1 0 0 0,-1 1 0 0 0,-17 24-53 0 0,13-18-3 0 0,4-6 49 0 0,0 0 1 0 0,0 0-1 0 0,0 1 0 0 0,0-1 0 0 0,0 0 0 0 0,1 1 0 0 0,-1-1 0 0 0,0 1 0 0 0,1-1 0 0 0,-1 1 0 0 0,1-1 0 0 0,-1 1 0 0 0,1 0 0 0 0,0-1 0 0 0,-1 1 0 0 0,1 0 0 0 0,0-1 0 0 0,0 1 1 0 0,0-1-1 0 0,1 1 0 0 0,-1 0 0 0 0,0-1 0 0 0,1 1 0 0 0,-1-1 0 0 0,1 1 0 0 0,-1 0 0 0 0,1-1 0 0 0,-1 1 0 0 0,1-1 0 0 0,2 3 0 0 0,-1-3-44 0 0,0 1 0 0 0,0-1-1 0 0,0 0 1 0 0,0 0 0 0 0,0 0-1 0 0,0 0 1 0 0,0 0 0 0 0,1-1-1 0 0,-1 1 1 0 0,0-1-1 0 0,1 1 1 0 0,-1-1 0 0 0,0 0-1 0 0,1 0 1 0 0,-1 0 0 0 0,0 0-1 0 0,1 0 1 0 0,-1-1 0 0 0,0 1-1 0 0,1-1 1 0 0,1 0 0 0 0,5-2-608 0 0,-1 0 1 0 0,0 0-1 0 0,0-1 1 0 0,0 0-1 0 0,0-1 1 0 0,0 0-1 0 0,-1 0 0 0 0,0 0 1 0 0,7-8-1 0 0,3-4-2519 0 0,0-1 0 0 0,14-21 0 0 0,-5 5-1763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2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0 5233 0 0,'-2'0'316'0'0,"-71"7"5843"0"0,65-6-5448 0 0,1 1 0 0 0,-1-1-1 0 0,1 1 1 0 0,0 1 0 0 0,-1-1 0 0 0,1 1 0 0 0,-9 6-1 0 0,16-9-616 0 0,0 0-1 0 0,-1 0 1 0 0,1 0-1 0 0,0 0 1 0 0,0 0-1 0 0,-1 1 1 0 0,1-1-1 0 0,0 0 0 0 0,-1 0 1 0 0,1 0-1 0 0,0 0 1 0 0,0 1-1 0 0,0-1 1 0 0,-1 0-1 0 0,1 0 1 0 0,0 1-1 0 0,0-1 1 0 0,0 0-1 0 0,0 0 0 0 0,-1 1 1 0 0,1-1-1 0 0,0 0 1 0 0,0 1-1 0 0,0-1 1 0 0,0 0-1 0 0,0 0 1 0 0,0 1-1 0 0,0-1 1 0 0,0 0-1 0 0,0 1 0 0 0,0-1 1 0 0,0 0-1 0 0,0 1 1 0 0,0-1-1 0 0,0 0 1 0 0,0 1-1 0 0,0-1 1 0 0,0 0-1 0 0,0 0 1 0 0,1 1-1 0 0,13 7 1168 0 0,21-1-952 0 0,-34-7-175 0 0,33 2 203 0 0,27 5-150 0 0,-58-6-170 0 0,1-1 1 0 0,-1 1-1 0 0,1 0 1 0 0,-1 1 0 0 0,1-1-1 0 0,-1 1 1 0 0,0-1-1 0 0,1 1 1 0 0,-1 0-1 0 0,0 0 1 0 0,0 0 0 0 0,-1 1-1 0 0,4 2 1 0 0,-6-5-1 0 0,1 1 0 0 0,-1 0 0 0 0,0 0 0 0 0,0-1 1 0 0,0 1-1 0 0,1 0 0 0 0,-1 0 0 0 0,0-1 0 0 0,0 1 1 0 0,0 0-1 0 0,0 0 0 0 0,0-1 0 0 0,0 1 0 0 0,0 0 0 0 0,0 0 1 0 0,-1 0-1 0 0,1-1 0 0 0,0 1 0 0 0,0 0 0 0 0,-1-1 1 0 0,1 1-1 0 0,0 0 0 0 0,-1-1 0 0 0,1 1 0 0 0,-1 0 0 0 0,1-1 1 0 0,-1 1-1 0 0,1 0 0 0 0,-1-1 0 0 0,1 1 0 0 0,-1-1 1 0 0,1 1-1 0 0,-1-1 0 0 0,0 0 0 0 0,1 1 0 0 0,-1-1 0 0 0,0 0 1 0 0,0 1-1 0 0,-35 19 296 0 0,27-16-247 0 0,-9 5-21 0 0,0 2-1 0 0,1-1 1 0 0,0 2-1 0 0,1 0 1 0 0,-27 27-1 0 0,38-33-50 0 0,1-1 1 0 0,-1 1-1 0 0,1 0 0 0 0,0 1 0 0 0,0-1 0 0 0,1 1 0 0 0,0-1 1 0 0,0 1-1 0 0,1 0 0 0 0,0 0 0 0 0,0 0 0 0 0,0 1 1 0 0,1-1-1 0 0,0 0 0 0 0,1 1 0 0 0,-1-1 0 0 0,1 0 1 0 0,1 1-1 0 0,1 11 0 0 0,-1-13-2 0 0,1 0-1 0 0,-1 0 1 0 0,1 0 0 0 0,0 0-1 0 0,1 0 1 0 0,-1-1 0 0 0,1 1-1 0 0,0-1 1 0 0,1 0 0 0 0,-1 0-1 0 0,1 0 1 0 0,0 0 0 0 0,0 0-1 0 0,0-1 1 0 0,1 0 0 0 0,0 0-1 0 0,6 4 1 0 0,-7-5-82 0 0,0-1 0 0 0,0 0 0 0 0,0-1 0 0 0,0 1 0 0 0,1-1 0 0 0,-1 0 0 0 0,0 0 0 0 0,0 0 0 0 0,1 0 0 0 0,-1-1 0 0 0,1 0 0 0 0,-1 0 0 0 0,1 0 0 0 0,-1 0 0 0 0,0-1 0 0 0,1 1 0 0 0,-1-1 0 0 0,0-1 0 0 0,1 1 0 0 0,-1 0 0 0 0,0-1 0 0 0,0 0 0 0 0,0 0-1 0 0,6-4 1 0 0,1-1-1183 0 0,-1-1 0 0 0,0 0-1 0 0,0 0 1 0 0,-1-1-1 0 0,0-1 1 0 0,-1 1-1 0 0,10-15 1 0 0,-13 16 167 0 0,0 0 0 0 0,-1 0 0 0 0,0 0 0 0 0,0-1 0 0 0,4-16 0 0 0,-6 18 967 0 0,-1 0 0 0 0,0 0 0 0 0,0 0 0 0 0,-1-12 0 0 0,0 13 132 0 0,-1 1 0 0 0,0 0 0 0 0,-1 0 0 0 0,1 0 0 0 0,-1-1 0 0 0,0 1 0 0 0,0 1 0 0 0,-1-1 0 0 0,1 0 0 0 0,-6-7 0 0 0,-14-16 2328 0 0,-1 4 5807 0 0,44 32-330 0 0,27-2-7014 0 0,-37-5-234 0 0,-10-1-539 0 0,3 1 8 0 0,0 0 0 0 0,1-1 0 0 0,-1 1 1 0 0,0-1-1 0 0,1 0 0 0 0,-1 0 0 0 0,1-1 0 0 0,-1 1 1 0 0,0-1-1 0 0,0 0 0 0 0,1 0 0 0 0,5-3 0 0 0,-52 12-295 0 0,34-4 293 0 0,0 1 0 0 0,0-1 1 0 0,0 1-1 0 0,1 1 0 0 0,0-1 0 0 0,0 1 0 0 0,0 0 0 0 0,1 1 0 0 0,0 0 1 0 0,0 0-1 0 0,1 0 0 0 0,0 0 0 0 0,0 1 0 0 0,1 0 0 0 0,0 0 0 0 0,0 0 0 0 0,-3 13 1 0 0,5-15-8 0 0,0 0 0 0 0,1 1 1 0 0,0-1-1 0 0,0 1 1 0 0,1-1-1 0 0,0 1 1 0 0,0-1-1 0 0,0 1 1 0 0,1-1-1 0 0,0 1 0 0 0,1-1 1 0 0,-1 0-1 0 0,1 1 1 0 0,0-1-1 0 0,0 0 1 0 0,1 0-1 0 0,0 0 1 0 0,0-1-1 0 0,1 1 0 0 0,-1-1 1 0 0,1 1-1 0 0,0-1 1 0 0,0 0-1 0 0,10 7 1 0 0,-11-9 12 0 0,0 0-1 0 0,0-1 1 0 0,1 0 0 0 0,-1 0 0 0 0,1 0 0 0 0,-1 0 0 0 0,1 0 0 0 0,0 0-1 0 0,0-1 1 0 0,0 0 0 0 0,7 1 0 0 0,-7-1-297 0 0,1-1 0 0 0,-1 0 0 0 0,1 0 0 0 0,-1-1 0 0 0,1 1 0 0 0,-1-1 0 0 0,1 0 0 0 0,-1-1 0 0 0,1 1 0 0 0,-1-1 0 0 0,0 1 0 0 0,0-1 0 0 0,0 0 0 0 0,0-1 0 0 0,4-2 0 0 0,-2 1-122 0 0,0-1-1 0 0,-1 0 0 0 0,1 0 1 0 0,-1-1-1 0 0,0 1 0 0 0,-1-1 0 0 0,1 0 1 0 0,-1 0-1 0 0,0-1 0 0 0,-1 1 1 0 0,1-1-1 0 0,-1 0 0 0 0,-1 0 1 0 0,1 0-1 0 0,-1 0 0 0 0,1-8 1 0 0,-2 10 567 0 0,2-24-140 0 0,-3 28 227 0 0,0-1 0 0 0,0 1 0 0 0,0 0 1 0 0,0-1-1 0 0,0 1 0 0 0,-1 0 0 0 0,1 0 0 0 0,0-1 0 0 0,-1 1 1 0 0,1 0-1 0 0,0 0 0 0 0,-1-1 0 0 0,0 1 0 0 0,1 0 0 0 0,-1 0 0 0 0,0 0 1 0 0,-1-2-1 0 0,2 3-124 0 0,-1 0 0 0 0,1 0 0 0 0,0 0-1 0 0,-1 0 1 0 0,1 0 0 0 0,-1 0 0 0 0,1 0 0 0 0,-1 0 0 0 0,1 0 0 0 0,0 0 0 0 0,-1 0 0 0 0,1 0 0 0 0,-1 1 0 0 0,1-1 0 0 0,0 0 0 0 0,-1 0 0 0 0,1 0-1 0 0,-1 1 1 0 0,1-1 0 0 0,0 0 0 0 0,-1 0 0 0 0,1 1 0 0 0,0-1 0 0 0,-1 0 0 0 0,1 1 0 0 0,0-1 0 0 0,0 0 0 0 0,-1 1 0 0 0,1-1 0 0 0,0 0 0 0 0,0 1 0 0 0,0-1-1 0 0,0 1 1 0 0,-1-1 0 0 0,1 0 0 0 0,0 1 0 0 0,0-1 0 0 0,0 1 0 0 0,0 0 0 0 0,-7 20 382 0 0,6-19-268 0 0,-2 11-71 0 0,-5 10-86 0 0,2 0-1 0 0,1 1 1 0 0,1-1 0 0 0,-2 29 0 0 0,6-52-92 0 0,0 1 0 0 0,0-1 1 0 0,0 1-1 0 0,0 0 0 0 0,0-1 1 0 0,0 1-1 0 0,0 0 0 0 0,0-1 1 0 0,0 1-1 0 0,0-1 0 0 0,0 1 1 0 0,0 0-1 0 0,0-1 0 0 0,0 1 1 0 0,1-1-1 0 0,-1 1 0 0 0,0 0 1 0 0,0-1-1 0 0,1 1 0 0 0,-1-1 1 0 0,1 1-1 0 0,-1-1 0 0 0,0 1 1 0 0,1-1-1 0 0,-1 1 0 0 0,1-1 0 0 0,-1 0 1 0 0,1 1-1 0 0,-1-1 0 0 0,1 0 1 0 0,-1 1-1 0 0,1-1 0 0 0,-1 0 1 0 0,2 1-1 0 0,0-1-15 0 0,-1-1 1 0 0,1 1-1 0 0,-1 0 1 0 0,1-1-1 0 0,-1 1 0 0 0,1-1 1 0 0,-1 0-1 0 0,1 1 0 0 0,-1-1 1 0 0,1 0-1 0 0,-1 0 0 0 0,3-2 1 0 0,3-3-293 0 0,0 0 1 0 0,0-1 0 0 0,9-12 0 0 0,-8 7-35 0 0,0-2 1 0 0,-1 1-1 0 0,-1-1 1 0 0,0 0 0 0 0,-1 0-1 0 0,0 0 1 0 0,-2-1-1 0 0,1 0 1 0 0,0-16-1 0 0,-8 83 4273 0 0,-3 100-3597 0 0,7-144-654 0 0,0 1 0 0 0,1-1 0 0 0,0 0 0 0 0,4 15 0 0 0,-4-22 116 0 0,-1 0 0 0 0,0 0 0 0 0,1 0 0 0 0,-1 0 0 0 0,1 0 0 0 0,-1 0 0 0 0,1 0 0 0 0,-1 0 0 0 0,1 0 0 0 0,0 0 0 0 0,-1 0 0 0 0,1-1 0 0 0,0 1 0 0 0,0 0 0 0 0,0 0 0 0 0,-1-1 0 0 0,1 1 0 0 0,0-1 0 0 0,1 1 0 0 0,0-1-134 0 0,-1 0-1 0 0,0 0 1 0 0,0 0 0 0 0,0 0-1 0 0,1 0 1 0 0,-1 0-1 0 0,0-1 1 0 0,0 1-1 0 0,0 0 1 0 0,0-1 0 0 0,0 1-1 0 0,1-1 1 0 0,-1 1-1 0 0,0-1 1 0 0,0 0-1 0 0,0 1 1 0 0,0-1 0 0 0,-1 0-1 0 0,1 0 1 0 0,0 0-1 0 0,1-1 1 0 0,6-7-1100 0 0,-1 1 0 0 0,-1-1 0 0 0,1 0 0 0 0,7-16 0 0 0,-4 6-1292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3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66 6009 0 0,'-5'-6'1948'0'0,"0"1"-1"0"0,0-1 1 0 0,0 1 0 0 0,-1 0-1 0 0,-8-5 1 0 0,-6-5 3427 0 0,20 14-5316 0 0,0 1 0 0 0,-1 0-1 0 0,1 0 1 0 0,0 0-1 0 0,0 0 1 0 0,-1 0 0 0 0,1 0-1 0 0,0-1 1 0 0,0 1 0 0 0,0 0-1 0 0,-1 0 1 0 0,1 0 0 0 0,0-1-1 0 0,0 1 1 0 0,0 0-1 0 0,0 0 1 0 0,0-1 0 0 0,-1 1-1 0 0,1 0 1 0 0,0 0 0 0 0,0-1-1 0 0,0 1 1 0 0,0 0 0 0 0,0 0-1 0 0,0-1 1 0 0,0 1-1 0 0,0 0 1 0 0,0-1 0 0 0,0 1-1 0 0,0 0 1 0 0,0 0 0 0 0,0-1-1 0 0,0 1 1 0 0,0 0-1 0 0,0 0 1 0 0,0-1 0 0 0,1 1-1 0 0,9-5 997 0 0,17 5-204 0 0,-21 2-814 0 0,0-1 0 0 0,1 2 0 0 0,-1-1 0 0 0,0 1 0 0 0,-1-1 0 0 0,1 2 0 0 0,0-1 0 0 0,-1 1 0 0 0,0 0 0 0 0,1 0 0 0 0,-2 0 0 0 0,1 0 0 0 0,0 1 0 0 0,-1 0 0 0 0,0 0 0 0 0,0 1 0 0 0,0-1 0 0 0,-1 1 0 0 0,0-1 0 0 0,0 1 0 0 0,0 0 0 0 0,-1 0 0 0 0,0 0 0 0 0,0 1 0 0 0,-1-1 0 0 0,1 0 0 0 0,0 11 0 0 0,-1-2-315 0 0,0 1-1 0 0,-1 0 1 0 0,0-1 0 0 0,-1 1-1 0 0,-1 0 1 0 0,0-1-1 0 0,-2 0 1 0 0,1 1-1 0 0,-2-1 1 0 0,-9 22-1 0 0,13-35-29 0 0,1-1 1 0 0,0 0-1 0 0,-1 0 0 0 0,1 0 0 0 0,-1 1 0 0 0,1-1 0 0 0,-1 0 0 0 0,0 0 0 0 0,1 0 0 0 0,-1 0 0 0 0,0 0 0 0 0,0 0 0 0 0,0 0 0 0 0,0 0 0 0 0,-1 1 0 0 0,0-17-5531 0 0,5-13 1654 0 0,1 6 4225 0 0,12-84 909 0 0,-4 22 8322 0 0,-12 83-9076 0 0,0 0 0 0 0,0 0 1 0 0,1 0-1 0 0,-1 1 0 0 0,0-1 1 0 0,1 0-1 0 0,-1 0 0 0 0,1 0 1 0 0,-1 1-1 0 0,0-1 0 0 0,1 0 1 0 0,0 1-1 0 0,-1-1 0 0 0,1 0 1 0 0,-1 1-1 0 0,1-1 0 0 0,0 1 0 0 0,0-1 1 0 0,-1 1-1 0 0,1-1 0 0 0,0 1 1 0 0,0 0-1 0 0,-1-1 0 0 0,1 1 1 0 0,0 0-1 0 0,1-1 0 0 0,30 1 1220 0 0,-19 3-1344 0 0,1 1-1 0 0,19 7 0 0 0,-27-9-54 0 0,-1 0 0 0 0,0 1 0 0 0,0 0 0 0 0,0-1 0 0 0,0 2 0 0 0,-1-1 0 0 0,1 0 0 0 0,-1 1 0 0 0,0 0 0 0 0,0 0 0 0 0,0 1 0 0 0,0-1 0 0 0,-1 1 0 0 0,1-1 0 0 0,-1 1 0 0 0,-1 0 0 0 0,1 0 0 0 0,-1 0 0 0 0,0 1 0 0 0,2 5 0 0 0,-2-3 0 0 0,-1 1 0 0 0,0-1 0 0 0,0 1 0 0 0,-1 0 0 0 0,0-1 0 0 0,0 1 0 0 0,-1-1 0 0 0,0 1 0 0 0,-1-1 0 0 0,0 1 0 0 0,0-1 0 0 0,-7 16 0 0 0,-18 22-277 0 0,22-40-356 0 0,0 1-1 0 0,1 0 1 0 0,0 0-1 0 0,0 0 1 0 0,1 0 0 0 0,0 1-1 0 0,-3 10 1 0 0,6-18 559 0 0,0 0 0 0 0,0 1 0 0 0,0-1 0 0 0,0 0 0 0 0,0 0 1 0 0,0 0-1 0 0,0 0 0 0 0,0 0 0 0 0,0 0 0 0 0,0 0 0 0 0,0 0 0 0 0,0 1 0 0 0,0-1 1 0 0,0 0-1 0 0,0 0 0 0 0,0 0 0 0 0,0 0 0 0 0,0 0 0 0 0,0 0 0 0 0,0 0 0 0 0,0 0 1 0 0,0 1-1 0 0,0-1 0 0 0,0 0 0 0 0,0 0 0 0 0,0 0 0 0 0,0 0 0 0 0,0 0 0 0 0,0 0 1 0 0,0 0-1 0 0,0 0 0 0 0,0 0 0 0 0,0 0 0 0 0,1 0 0 0 0,-1 1 0 0 0,0-1 0 0 0,0 0 1 0 0,0 0-1 0 0,0 0 0 0 0,0 0 0 0 0,0 0 0 0 0,0 0 0 0 0,0 0 0 0 0,1 0 0 0 0,-1 0 1 0 0,0 0-1 0 0,0 0 0 0 0,0 0 0 0 0,0 0 0 0 0,0 0 0 0 0,0 0 0 0 0,0 0 0 0 0,0 0 1 0 0,1 0-1 0 0,-1 0 0 0 0,0 0 0 0 0,0 0 0 0 0,0 0 0 0 0,0 0 0 0 0,0 0 0 0 0,0 0 1 0 0,0-1-1 0 0,0 1 0 0 0,0 0 0 0 0,0 0 0 0 0,1 0 0 0 0,-1 0 0 0 0,10-8-2405 0 0,9-11 159 0 0,-6 2 2179 0 0,0-2 0 0 0,-2 1 1 0 0,-1-2-1 0 0,9-20 0 0 0,11-21 6287 0 0,-30 60-6019 0 0,0 1-1 0 0,0-1 0 0 0,1 0 1 0 0,-1 0-1 0 0,0 1 0 0 0,1-1 0 0 0,-1 0 1 0 0,0 1-1 0 0,1-1 0 0 0,-1 0 1 0 0,1 1-1 0 0,-1-1 0 0 0,1 1 1 0 0,0-1-1 0 0,-1 1 0 0 0,1-1 1 0 0,-1 1-1 0 0,1-1 0 0 0,0 1 1 0 0,-1-1-1 0 0,1 1 0 0 0,0 0 1 0 0,0 0-1 0 0,-1-1 0 0 0,2 1 1 0 0,-1 0-72 0 0,0 1 0 0 0,-1 0 1 0 0,1-1-1 0 0,-1 1 0 0 0,1 0 1 0 0,-1 0-1 0 0,1-1 1 0 0,-1 1-1 0 0,0 0 0 0 0,1 0 1 0 0,-1 0-1 0 0,0-1 0 0 0,1 1 1 0 0,-1 0-1 0 0,0 0 0 0 0,0 0 1 0 0,0 1-1 0 0,2 46 236 0 0,-14 38-115 0 0,8-62-205 0 0,0 0 0 0 0,1 24 0 0 0,12-49-47 0 0,-1-2-1 0 0,1 1 1 0 0,-1-1-1 0 0,13-7 0 0 0,-10 6-364 0 0,-8 2 351 0 0,26-10-4029 0 0,-3-6-5575 0 0,-15 8 3181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3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13659 0 0,'0'-1'518'0'0,"1"0"0"0"0,-1 1 0 0 0,1-1 0 0 0,0 0 1 0 0,0 0-1 0 0,-1 0 0 0 0,1 0 0 0 0,0 1 0 0 0,0-1 0 0 0,0 0 0 0 0,0 1 1 0 0,0-1-1 0 0,0 1 0 0 0,0-1 0 0 0,0 1 0 0 0,0-1 0 0 0,0 1 0 0 0,0 0 0 0 0,2-1 1 0 0,27 2 2347 0 0,-19 1-2757 0 0,0 0 1 0 0,0 2-1 0 0,12 4 1 0 0,-16-5-85 0 0,-1 0-1 0 0,0 0 1 0 0,0 0 0 0 0,0 1 0 0 0,0 0-1 0 0,0 0 1 0 0,-1 1 0 0 0,0-1 0 0 0,0 1-1 0 0,0 1 1 0 0,0-1 0 0 0,-1 1 0 0 0,0-1-1 0 0,0 1 1 0 0,0 0 0 0 0,-1 1 0 0 0,0-1-1 0 0,0 0 1 0 0,-1 1 0 0 0,0 0 0 0 0,0 0-1 0 0,0-1 1 0 0,0 10 0 0 0,-1-7-126 0 0,-1 0 1 0 0,0 0 0 0 0,-1 0-1 0 0,0 0 1 0 0,0 0-1 0 0,-1-1 1 0 0,0 1-1 0 0,-1 0 1 0 0,0-1 0 0 0,0 1-1 0 0,0-1 1 0 0,-1 0-1 0 0,-1 0 1 0 0,1 0 0 0 0,-1-1-1 0 0,-1 1 1 0 0,-10 11-1 0 0,-10 3-690 0 0,21-18 723 0 0,0-1 0 0 0,0 1 0 0 0,0 0 0 0 0,1 0 0 0 0,0 1 0 0 0,0-1 0 0 0,0 1 0 0 0,0 0 0 0 0,1 0 0 0 0,-5 10 0 0 0,8-15 85 0 0,0 1-1 0 0,0 0 0 0 0,0 0 1 0 0,1 0-1 0 0,-1-1 0 0 0,0 1 1 0 0,0 0-1 0 0,1 0 0 0 0,-1-1 1 0 0,0 1-1 0 0,1 0 0 0 0,-1-1 1 0 0,0 1-1 0 0,1 0 0 0 0,-1-1 1 0 0,1 1-1 0 0,0-1 0 0 0,-1 1 1 0 0,1-1-1 0 0,-1 1 0 0 0,1-1 1 0 0,0 1-1 0 0,-1-1 0 0 0,1 1 1 0 0,0-1-1 0 0,-1 0 0 0 0,1 1 1 0 0,0-1-1 0 0,0 0 0 0 0,-1 0 1 0 0,1 0-1 0 0,0 0 0 0 0,0 1 1 0 0,0-1-1 0 0,-1 0 0 0 0,1 0 1 0 0,1-1-1 0 0,32 3 393 0 0,123-14-1664 0 0,-129 8-2390 0 0,-26 3 3127 0 0,-1 1 0 0 0,1-1 0 0 0,-1 1 1 0 0,1-1-1 0 0,-1 0 0 0 0,1 0 0 0 0,-1 0 1 0 0,1 0-1 0 0,-1 0 0 0 0,0 0 0 0 0,1 0 1 0 0,-1 0-1 0 0,0 0 0 0 0,0-1 0 0 0,1-1 1 0 0,8-9-3480 0 0,7 8-1136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3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3 6913 0 0,'-7'-3'13150'0'0,"6"4"-12887"0"0,-5 14 4955 0 0,-4 33-5106 0 0,8-35 1087 0 0,-6 22-1067 0 0,-1 11 701 0 0,-7 73-1 0 0,15-106-1239 0 0,0-1 0 0 0,1 0 0 0 0,1 0-1 0 0,0 0 1 0 0,1 0 0 0 0,0 0 0 0 0,1-1 0 0 0,0 1 0 0 0,1 0 0 0 0,0-1 0 0 0,8 15-1 0 0,-1-12-3575 0 0,-2-4-1418 0 0,6 5-3068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4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18 9650 0 0,'-30'-16'9803'0'0,"22"15"-6078"0"0,19 12-2634 0 0,5 2-1013 0 0,0 0 0 0 0,1-2-1 0 0,1 0 1 0 0,0-1 0 0 0,1-1 0 0 0,-1-1 0 0 0,2 0-1 0 0,-1-1 1 0 0,1-2 0 0 0,0 0 0 0 0,0-1-1 0 0,36 3 1 0 0,-40-10 21 0 0,-18-4-89 0 0,-1 5-25 0 0,1 1 0 0 0,-1-1 1 0 0,0 1-1 0 0,1-1 0 0 0,-1 1 0 0 0,0 0 1 0 0,0 0-1 0 0,-3 0 0 0 0,-6-1-3 0 0,-1 0 1 0 0,1 1-1 0 0,-1 1 1 0 0,0 0-1 0 0,1 1 0 0 0,-1 1 1 0 0,1 0-1 0 0,-1 0 1 0 0,-20 7-1 0 0,31-7 9 0 0,0 0-1 0 0,0 0 1 0 0,0 0 0 0 0,0 0 0 0 0,0 0-1 0 0,0 0 1 0 0,0 0 0 0 0,1 0 0 0 0,-1 1-1 0 0,1-1 1 0 0,0 1 0 0 0,0-1 0 0 0,0 1-1 0 0,0 0 1 0 0,0-1 0 0 0,0 1-1 0 0,1 0 1 0 0,-1 0 0 0 0,1-1 0 0 0,0 1-1 0 0,0 0 1 0 0,0 0 0 0 0,0 0 0 0 0,0-1-1 0 0,1 4 1 0 0,1 11 16 0 0,0-1-1 0 0,9 28 1 0 0,-8-31-19 0 0,2-1 1 0 0,0 0-1 0 0,0 0 1 0 0,1 0-1 0 0,0 0 1 0 0,1-1-1 0 0,0-1 1 0 0,1 1-1 0 0,0-1 0 0 0,1 0 1 0 0,18 15-1 0 0,-23-21-96 0 0,1 0 0 0 0,-1-1 0 0 0,1 0 0 0 0,0 0 0 0 0,0-1 0 0 0,0 1 0 0 0,0-1 0 0 0,1 0 0 0 0,-1 0 0 0 0,1-1 0 0 0,-1 1-1 0 0,1-1 1 0 0,-1-1 0 0 0,1 1 0 0 0,0-1 0 0 0,-1 0 0 0 0,1 0 0 0 0,0 0 0 0 0,-1-1 0 0 0,1 0 0 0 0,0 0 0 0 0,-1-1-1 0 0,0 1 1 0 0,1-1 0 0 0,-1 0 0 0 0,0-1 0 0 0,0 1 0 0 0,0-1 0 0 0,7-5 0 0 0,-1 0-248 0 0,-1 0 1 0 0,1-2 0 0 0,-2 1-1 0 0,1-1 1 0 0,-1 0-1 0 0,-1-1 1 0 0,0 0-1 0 0,8-14 1 0 0,-12 18 410 0 0,0 0 1 0 0,-1 0-1 0 0,0 0 1 0 0,0-1-1 0 0,-1 1 0 0 0,0-1 1 0 0,0 1-1 0 0,-1-1 1 0 0,1 0-1 0 0,-2 1 0 0 0,1-1 1 0 0,-1 0-1 0 0,-1 0 1 0 0,1 0-1 0 0,-4-13 0 0 0,4 20 71 0 0,0 0-1 0 0,0 0 1 0 0,0 0-1 0 0,0 0 0 0 0,0 0 1 0 0,0 0-1 0 0,-1 0 0 0 0,1 1 1 0 0,0-1-1 0 0,-1 0 0 0 0,1 0 1 0 0,-1 0-1 0 0,1 0 1 0 0,-1 0-1 0 0,1 0 0 0 0,-1 1 1 0 0,0-1-1 0 0,1 0 0 0 0,-1 0 1 0 0,0 1-1 0 0,0-1 1 0 0,1 1-1 0 0,-3-2 0 0 0,2 3-31 0 0,1-1 0 0 0,-1 1 0 0 0,0 0 0 0 0,0 0 0 0 0,1-1 0 0 0,-1 1 0 0 0,1 0 0 0 0,-1 0 0 0 0,0 0 0 0 0,1 0 0 0 0,-1 0-1 0 0,1-1 1 0 0,0 1 0 0 0,-1 0 0 0 0,1 0 0 0 0,0 0 0 0 0,-1 2 0 0 0,-8 53 626 0 0,4-12-570 0 0,2-28-73 0 0,1 0 1 0 0,0 1-1 0 0,2-1 1 0 0,0 1-1 0 0,0 0 1 0 0,2-1-1 0 0,3 20 1 0 0,-4-33-150 0 0,1 0 1 0 0,-1-1-1 0 0,0 1 0 0 0,1-1 1 0 0,-1 1-1 0 0,1-1 1 0 0,0 0-1 0 0,-1 0 1 0 0,1 1-1 0 0,0-1 0 0 0,0-1 1 0 0,1 1-1 0 0,-1 0 1 0 0,0 0-1 0 0,1-1 0 0 0,-1 1 1 0 0,1-1-1 0 0,-1 0 1 0 0,1 0-1 0 0,0 0 0 0 0,-1 0 1 0 0,1 0-1 0 0,0-1 1 0 0,0 1-1 0 0,0-1 1 0 0,-1 0-1 0 0,1 0 0 0 0,0 0 1 0 0,0 0-1 0 0,0 0 1 0 0,0 0-1 0 0,0-1 0 0 0,2 0 1 0 0,2-1-169 0 0,0 1 0 0 0,0-1-1 0 0,0 0 1 0 0,-1 0 0 0 0,1-1 0 0 0,-1 0 0 0 0,1 0 0 0 0,-1-1 0 0 0,0 0-1 0 0,-1 0 1 0 0,1 0 0 0 0,7-8 0 0 0,-1-2-1238 0 0,-2-1 0 0 0,1 0-1 0 0,-2 0 1 0 0,0-1 0 0 0,9-25 0 0 0,-14 31 1540 0 0,-1 0 0 0 0,0 0 0 0 0,0 0 0 0 0,-1-1 0 0 0,0 1 0 0 0,0-14 0 0 0,-2 24 68 0 0,0 0 0 0 0,0 0 0 0 0,0-1 0 0 0,0 1 1 0 0,0 0-1 0 0,0 0 0 0 0,0 0 0 0 0,1-1 0 0 0,-1 1 0 0 0,0 0 0 0 0,0 0 1 0 0,0 0-1 0 0,0-1 0 0 0,0 1 0 0 0,0 0 0 0 0,0 0 0 0 0,0-1 1 0 0,0 1-1 0 0,0 0 0 0 0,0 0 0 0 0,0-1 0 0 0,-1 1 0 0 0,1 0 0 0 0,0 0 1 0 0,0 0-1 0 0,0-1 0 0 0,0 1 0 0 0,0 0 0 0 0,0 0 0 0 0,0 0 1 0 0,-1-1-1 0 0,1 1 0 0 0,0 0 0 0 0,0 0 0 0 0,0 0 0 0 0,0 0 1 0 0,-1-1-1 0 0,1 1 0 0 0,0 0 0 0 0,0 0 0 0 0,0 0 0 0 0,-1 0 0 0 0,1 0 1 0 0,0 0-1 0 0,0 0 0 0 0,0 0 0 0 0,-1 0 0 0 0,-7 11 3206 0 0,-6 21-747 0 0,6-6-1828 0 0,1 1 1 0 0,-7 50 0 0 0,12-60-890 0 0,1-1 1 0 0,0 0-1 0 0,2 0 1 0 0,0 0-1 0 0,0 0 1 0 0,6 20-1 0 0,3-14-1882 0 0,-10-21 1800 0 0,1-1 0 0 0,-1 0 0 0 0,0 1 0 0 0,1-1 0 0 0,-1 0 0 0 0,1 0 0 0 0,-1 0 0 0 0,0 1 0 0 0,1-1 0 0 0,-1 0 0 0 0,1 0 0 0 0,-1 0 0 0 0,1 0 0 0 0,-1 0 0 0 0,1 1 0 0 0,-1-1-1 0 0,0 0 1 0 0,1 0 0 0 0,-1 0 0 0 0,1 0 0 0 0,-1 0 0 0 0,1-1 0 0 0,-1 1 0 0 0,1 0 0 0 0,-1 0 0 0 0,0 0 0 0 0,2-1 0 0 0,0 0-525 0 0,0-1-1 0 0,0 0 0 0 0,0 0 1 0 0,0 0-1 0 0,0 0 1 0 0,-1 0-1 0 0,1-1 1 0 0,0 1-1 0 0,-1 0 1 0 0,0-1-1 0 0,0 1 0 0 0,2-6 1 0 0,7-15-3923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5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14 9666 0 0,'-11'-2'4446'0'0,"-2"-2"3386"0"0,25-2-3897 0 0,-6 5-3795 0 0,0 1 1 0 0,0-1-1 0 0,0 1 1 0 0,0 1-1 0 0,0-1 0 0 0,-1 1 1 0 0,1 0-1 0 0,0 0 1 0 0,0 1-1 0 0,0 0 0 0 0,-1 0 1 0 0,1 0-1 0 0,-1 0 1 0 0,0 1-1 0 0,1 0 1 0 0,-1 0-1 0 0,0 1 0 0 0,-1-1 1 0 0,1 1-1 0 0,-1 0 1 0 0,8 9-1 0 0,-4-4-119 0 0,0 0-1 0 0,0 1 1 0 0,-1 0-1 0 0,0 0 0 0 0,-1 1 1 0 0,-1 0-1 0 0,1 0 1 0 0,-1 1-1 0 0,5 18 1 0 0,-6-4 76 0 0,0 0 1 0 0,-1 1-1 0 0,-2 36 1 0 0,-2-2-2707 0 0,-1 5-8231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6:53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6177 0 0,'8'-9'12411'0'0,"-7"8"-11872"0"0,20-4 2529 0 0,20 1-2543 0 0,-35 4-448 0 0,0 1 0 0 0,0 0 1 0 0,0 0-1 0 0,-1 0 1 0 0,1 0-1 0 0,0 1 1 0 0,-1 0-1 0 0,1 0 0 0 0,-1 1 1 0 0,1 0-1 0 0,-1 0 1 0 0,0 0-1 0 0,0 0 1 0 0,-1 1-1 0 0,1 0 1 0 0,-1 0-1 0 0,0 0 0 0 0,0 0 1 0 0,0 1-1 0 0,0 0 1 0 0,3 6-1 0 0,-1-1-23 0 0,-1 0 0 0 0,-1 1 0 0 0,0-1 0 0 0,-1 1 0 0 0,0 0 0 0 0,0 0 0 0 0,-1 0 0 0 0,-1 1 0 0 0,0-1 0 0 0,0 15 0 0 0,-3 31-1223 0 0,-4-19-6704 0 0</inkml:trace>
  <inkml:trace contextRef="#ctx0" brushRef="#br0" timeOffset="1">172 70 7690 0 0,'-1'-4'1215'0'0,"0"-1"0"0"0,0 0 1 0 0,1 1-1 0 0,-1-1 1 0 0,1 0-1 0 0,0 0 1 0 0,1 1-1 0 0,0-8 0 0 0,0 11-1033 0 0,-1 0 0 0 0,1 0 0 0 0,0-1-1 0 0,-1 1 1 0 0,1 0 0 0 0,0 0 0 0 0,0 0-1 0 0,0 0 1 0 0,0 0 0 0 0,0 0-1 0 0,0 0 1 0 0,0 0 0 0 0,0 0 0 0 0,1 0-1 0 0,-1 1 1 0 0,0-1 0 0 0,0 0 0 0 0,1 1-1 0 0,-1-1 1 0 0,0 1 0 0 0,1-1 0 0 0,-1 1-1 0 0,0 0 1 0 0,1 0 0 0 0,-1-1-1 0 0,1 1 1 0 0,-1 0 0 0 0,0 0 0 0 0,1 1-1 0 0,-1-1 1 0 0,3 1 0 0 0,4-1-78 0 0,-1 2 1 0 0,1-1-1 0 0,-1 1 1 0 0,0 1-1 0 0,0-1 0 0 0,1 1 1 0 0,-2 0-1 0 0,1 1 1 0 0,0 0-1 0 0,-1 0 0 0 0,1 0 1 0 0,-1 1-1 0 0,-1 0 1 0 0,1 0-1 0 0,-1 0 1 0 0,1 1-1 0 0,-1 0 0 0 0,-1 0 1 0 0,1 0-1 0 0,-1 1 1 0 0,-1-1-1 0 0,6 12 1 0 0,-2-3-341 0 0,-1 1 0 0 0,0-1 1 0 0,-1 1-1 0 0,-1 0 0 0 0,-1 0 1 0 0,0 0-1 0 0,-1 0 0 0 0,-1 1 1 0 0,-1 24-1 0 0,-1-28 519 0 0,-2-1-6313 0 0,-6-30-6125 0 0,8 9 8193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5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9218 0 0,'1'4'10162'0'0,"-1"27"-6812"0"0,-14 106-137 0 0,3-48-2288 0 0,6-29-3510 0 0,4-11-2668 0 0,1 1-3647 0 0,1-36 2395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5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14 9682 0 0,'0'0'274'0'0,"0"-1"0"0"0,0 1 0 0 0,0 0 0 0 0,1-1 0 0 0,-1 1 0 0 0,0-1 0 0 0,0 1-1 0 0,0-1 1 0 0,0 1 0 0 0,0 0 0 0 0,0-1 0 0 0,0 1 0 0 0,0-1 0 0 0,0 1 0 0 0,0-1 0 0 0,0 1 0 0 0,0 0 0 0 0,-1-1 0 0 0,1 1 0 0 0,0-1 0 0 0,0 1-1 0 0,0 0 1 0 0,0-1 0 0 0,-1 1 0 0 0,1 0 0 0 0,-1-2 1096 0 0,0 2-1096 0 0,1-1 0 0 0,0 1 0 0 0,-1 0 0 0 0,0-1-1 0 0,-10 13 4212 0 0,0 0-3846 0 0,1-2-295 0 0,0 1 0 0 0,1 0 0 0 0,1 1 1 0 0,0 0-1 0 0,0 0 0 0 0,1 0 0 0 0,1 1 1 0 0,-8 23-1 0 0,7-12-300 0 0,1 0 0 0 0,1 0 0 0 0,1 1 0 0 0,0 30 0 0 0,2-23-18 0 0,2 0-1 0 0,2-1 1 0 0,0 1 0 0 0,3-1 0 0 0,0 0 0 0 0,12 36 0 0 0,-11-46-141 0 0,2 0 1 0 0,1-1-1 0 0,0 0 1 0 0,2 0-1 0 0,0-1 1 0 0,1 0-1 0 0,1-1 0 0 0,1 0 1 0 0,25 25-1 0 0,-2-12-1808 0 0,-14-21-2035 0 0,-22-10 3486 0 0,0 0 1 0 0,0 0 0 0 0,0 0-1 0 0,0 0 1 0 0,0 0-1 0 0,0 0 1 0 0,0 0-1 0 0,-1 0 1 0 0,1 0-1 0 0,0 0 1 0 0,0-1-1 0 0,0 1 1 0 0,0 0 0 0 0,0-1-1 0 0,-1 1 1 0 0,1 0-1 0 0,0-1 1 0 0,0 1-1 0 0,0-1 1 0 0,1-1-1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6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9410 0 0,'1'31'9617'0'0,"4"12"-4660"0"0,34 214-3581 0 0,-18-155-2358 0 0,1-39-4436 0 0,-13-49 1131 0 0,-9-14 4102 0 0,0 0-1 0 0,1 0 0 0 0,-1 1 1 0 0,0-1-1 0 0,1 0 1 0 0,-1 0-1 0 0,0 0 0 0 0,1 1 1 0 0,-1-1-1 0 0,0 0 1 0 0,1 0-1 0 0,-1 0 1 0 0,0 0-1 0 0,1 0 0 0 0,-1 0 1 0 0,1 0-1 0 0,-1 0 1 0 0,0 0-1 0 0,1 0 0 0 0,-1 0 1 0 0,1 0-1 0 0,-1 0 1 0 0,0 0-1 0 0,1 0 0 0 0,-1-1 1 0 0,0 1-1 0 0,1 0 1 0 0,-1 0-1 0 0,0 0 0 0 0,1 0 1 0 0,-1-1-1 0 0,0 1 1 0 0,1-1-1 0 0,8-6-5088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6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21 9554 0 0,'0'-1'517'0'0,"0"0"0"0"0,0 0 0 0 0,0 0 0 0 0,0 0 0 0 0,0-1 0 0 0,0 1 0 0 0,0 0 0 0 0,-1 0 0 0 0,1 0 0 0 0,0 0 0 0 0,-1 0 0 0 0,1 0 0 0 0,0 0-1 0 0,-1 0 1 0 0,1 0 0 0 0,-1 0 0 0 0,-1-1 0 0 0,2 2-346 0 0,-1 0-1 0 0,1-1 1 0 0,0 1-1 0 0,-1 0 1 0 0,1 0-1 0 0,-1 0 1 0 0,1 0-1 0 0,-1 0 1 0 0,1 0-1 0 0,-1 0 1 0 0,1 0-1 0 0,-1 0 1 0 0,1 0-1 0 0,0 0 1 0 0,-1 0-1 0 0,1 1 1 0 0,-1-1-1 0 0,1 0 1 0 0,-1 0-1 0 0,1 0 1 0 0,0 1-1 0 0,-1-1 1 0 0,1 0-1 0 0,0 0 1 0 0,-1 1-1 0 0,1-1 1 0 0,-1 1-1 0 0,-2 1-7 0 0,1 1 0 0 0,0 0 0 0 0,-1 0 0 0 0,1 0-1 0 0,0 0 1 0 0,0 0 0 0 0,1 0 0 0 0,-1 0 0 0 0,-1 6-1 0 0,1-1-147 0 0,1 0 0 0 0,0 1-1 0 0,0-1 1 0 0,1 1 0 0 0,1-1-1 0 0,-1 0 1 0 0,1 1 0 0 0,1-1-1 0 0,-1 0 1 0 0,1 0-1 0 0,1 0 1 0 0,-1 0 0 0 0,2 0-1 0 0,-1 0 1 0 0,6 8 0 0 0,-7-12-12 0 0,1 1 0 0 0,0-1 0 0 0,0 0-1 0 0,1 1 1 0 0,-1-2 0 0 0,1 1 0 0 0,0 0 0 0 0,0-1 0 0 0,0 0 0 0 0,0 0 0 0 0,7 4 0 0 0,-8-6 0 0 0,1 1 1 0 0,-1-1-1 0 0,1 0 0 0 0,-1 0 1 0 0,1 0-1 0 0,0-1 0 0 0,-1 1 1 0 0,1-1-1 0 0,0 0 0 0 0,-1 0 1 0 0,1 0-1 0 0,0-1 0 0 0,0 1 1 0 0,-1-1-1 0 0,1 0 0 0 0,-1 0 0 0 0,6-2 1 0 0,-5 1 13 0 0,1 0 0 0 0,-1 0 0 0 0,1-1 0 0 0,-1 1 0 0 0,0-1 0 0 0,0 0 0 0 0,0 0 0 0 0,-1-1 0 0 0,1 1 0 0 0,-1-1 0 0 0,0 0 0 0 0,1 0 0 0 0,-2 0 0 0 0,1 0 0 0 0,0-1 0 0 0,-1 1 0 0 0,2-5 0 0 0,-3 6-37 0 0,-1 1 1 0 0,1 0 0 0 0,-1 0 0 0 0,1 0 0 0 0,-1-1 0 0 0,0 1 0 0 0,0 0 0 0 0,0-1 0 0 0,0 1 0 0 0,0 0 0 0 0,-1 0 0 0 0,1-1 0 0 0,-1 1 0 0 0,1 0 0 0 0,-1 0 0 0 0,0 0 0 0 0,0-1 0 0 0,0 1-1 0 0,0 0 1 0 0,0 0 0 0 0,0 0 0 0 0,0 1 0 0 0,-1-1 0 0 0,1 0 0 0 0,-1 0 0 0 0,0 1 0 0 0,1-1 0 0 0,-1 1 0 0 0,0-1 0 0 0,0 1 0 0 0,0 0 0 0 0,0 0 0 0 0,0 0 0 0 0,0 0 0 0 0,0 0 0 0 0,0 0-1 0 0,0 1 1 0 0,-3-1 0 0 0,-10-4-767 0 0,0 1-1 0 0,-1 1 1 0 0,1 1-1 0 0,0 0 0 0 0,-22 1 1 0 0,27 0 367 0 0,0 2 0 0 0,0-1 1 0 0,-1 2-1 0 0,1-1 1 0 0,0 1-1 0 0,0 1 0 0 0,1 0 1 0 0,-1 0-1 0 0,-10 6 0 0 0,14-6 317 0 0,1 1 0 0 0,0-1-1 0 0,0 1 1 0 0,0 0-1 0 0,1 1 1 0 0,-1-1-1 0 0,1 1 1 0 0,0 0-1 0 0,0 0 1 0 0,-3 6-1 0 0,4-5 355 0 0,0 0 0 0 0,0 0 0 0 0,1 0 0 0 0,-1 1 0 0 0,2-1 0 0 0,-1 1 0 0 0,1-1 0 0 0,-2 13 0 0 0,3-13 37 0 0,0 0 1 0 0,0 0-1 0 0,0 0 0 0 0,1 0 1 0 0,0-1-1 0 0,0 1 0 0 0,1 0 1 0 0,-1 0-1 0 0,1-1 0 0 0,0 1 1 0 0,1-1-1 0 0,-1 0 0 0 0,1 0 1 0 0,0 0-1 0 0,1 0 0 0 0,-1 0 1 0 0,1 0-1 0 0,0-1 0 0 0,0 0 1 0 0,0 0-1 0 0,1 0 0 0 0,-1 0 1 0 0,6 3-1 0 0,8 3 128 0 0,1-1 0 0 0,0-1 0 0 0,0-1 0 0 0,1 0 0 0 0,0-1 0 0 0,22 3 0 0 0,44 3-2535 0 0,-44-10-2663 0 0,-2-1-3556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7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10090 0 0,'-2'8'1774'0'0,"0"-1"0"0"0,0 1 0 0 0,1 0 0 0 0,0 0 0 0 0,1-1 0 0 0,-1 12 0 0 0,2-12-1407 0 0,0 0-1 0 0,0 0 1 0 0,0 0 0 0 0,1 0 0 0 0,0-1 0 0 0,0 1 0 0 0,3 6 0 0 0,-3-8-338 0 0,1-1 0 0 0,-1 1 0 0 0,1-1 0 0 0,0 0 0 0 0,0 0 0 0 0,0 0-1 0 0,0-1 1 0 0,1 1 0 0 0,0-1 0 0 0,-1 0 0 0 0,1 0 0 0 0,0 0 0 0 0,1 0 0 0 0,-1-1-1 0 0,0 0 1 0 0,1 0 0 0 0,-1 0 0 0 0,1 0 0 0 0,0-1 0 0 0,0 1 0 0 0,0-1 0 0 0,-1 0-1 0 0,10 0 1 0 0,-2-1 217 0 0,0 0 0 0 0,0-1 0 0 0,22-3 0 0 0,0-7-1895 0 0,-7-8-7969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8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12483 0 0,'2'-32'12296'0'0,"-1"52"-12063"0"0,1 71 424 0 0,17 106 0 0 0,-18-191-661 0 0,0 1 0 0 0,0 0 0 0 0,1 0 1 0 0,0-1-1 0 0,5 12 0 0 0,-6-17 3 0 0,-1 0 0 0 0,1 0 1 0 0,-1 0-1 0 0,1 0 0 0 0,0 0 0 0 0,-1-1 0 0 0,1 1 0 0 0,0 0 1 0 0,-1 0-1 0 0,1-1 0 0 0,0 1 0 0 0,0 0 0 0 0,0-1 0 0 0,0 1 1 0 0,-1-1-1 0 0,1 1 0 0 0,0-1 0 0 0,0 0 0 0 0,0 1 0 0 0,0-1 1 0 0,0 0-1 0 0,0 0 0 0 0,0 1 0 0 0,0-1 0 0 0,0 0 0 0 0,0 0 1 0 0,0 0-1 0 0,0 0 0 0 0,0 0 0 0 0,1-1 0 0 0,-1 1 0 0 0,0 0 0 0 0,0 0 1 0 0,0-1-1 0 0,-1 1 0 0 0,1 0 0 0 0,0-1 0 0 0,0 1 0 0 0,0-1 1 0 0,0 1-1 0 0,0-1 0 0 0,0 0 0 0 0,-1 1 0 0 0,1-1 0 0 0,0 0 1 0 0,0 0-1 0 0,0-1 0 0 0,12-11 0 0 0,0-1-1 0 0,-1-1 1 0 0,-1 0-1 0 0,0 0 1 0 0,-2-1 0 0 0,1 0-1 0 0,6-19 1 0 0,13-19 115 0 0,-29 54-106 0 0,0 0 1 0 0,0 0 0 0 0,0-1 0 0 0,0 1 0 0 0,0 0-1 0 0,0 0 1 0 0,0 0 0 0 0,0-1 0 0 0,0 1-1 0 0,0 0 1 0 0,0 0 0 0 0,1 0 0 0 0,-1-1 0 0 0,0 1-1 0 0,0 0 1 0 0,0 0 0 0 0,0 0 0 0 0,0 0-1 0 0,1 0 1 0 0,-1-1 0 0 0,0 1 0 0 0,0 0 0 0 0,0 0-1 0 0,1 0 1 0 0,-1 0 0 0 0,0 0 0 0 0,0 0-1 0 0,0 0 1 0 0,1 0 0 0 0,-1 0 0 0 0,0 0 0 0 0,0 0-1 0 0,0 0 1 0 0,1 0 0 0 0,-1 0 0 0 0,0 0 0 0 0,0 0-1 0 0,0 0 1 0 0,1 0 0 0 0,-1 0 0 0 0,0 0-1 0 0,0 0 1 0 0,1 0 0 0 0,3 12 139 0 0,1 25-154 0 0,-4-28 30 0 0,4 49-32 0 0,-4-36 4 0 0,1 0-1 0 0,0 0 1 0 0,2 0 0 0 0,1-1 0 0 0,0 1 0 0 0,17 39-1 0 0,-22-60 9 0 0,0-1-1 0 0,1 1 1 0 0,-1 0 0 0 0,1 0-1 0 0,-1-1 1 0 0,0 1-1 0 0,1 0 1 0 0,-1-1-1 0 0,1 1 1 0 0,0-1-1 0 0,-1 1 1 0 0,1 0-1 0 0,-1-1 1 0 0,1 1-1 0 0,0-1 1 0 0,0 0-1 0 0,-1 1 1 0 0,1-1-1 0 0,0 0 1 0 0,0 1-1 0 0,-1-1 1 0 0,1 0-1 0 0,0 0 1 0 0,0 1-1 0 0,0-1 1 0 0,-1 0 0 0 0,1 0-1 0 0,0 0 1 0 0,1 0-1 0 0,0-1 14 0 0,0 0 1 0 0,0 1-1 0 0,-1-1 1 0 0,1 0-1 0 0,0 0 0 0 0,0 0 1 0 0,-1-1-1 0 0,1 1 0 0 0,0 0 1 0 0,-1-1-1 0 0,3-2 0 0 0,5-7 107 0 0,0-1 0 0 0,13-22 0 0 0,-17 25-104 0 0,5-6-170 0 0,-2-1 0 0 0,0-1 0 0 0,-1 0 0 0 0,-1 0 1 0 0,0 0-1 0 0,-1-1 0 0 0,3-25 0 0 0,-2 6-4425 0 0,-2-1-3983 0 0,-3 24 561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8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1 419 9186 0 0,'2'0'15359'0'0,"1"-11"-13722"0"0,-1-14-948 0 0,0 0 1 0 0,8-30 0 0 0,1-18-559 0 0,3-157-88 0 0,-12 253-163 0 0,1 0-1 0 0,1-1 1 0 0,11 38 0 0 0,0 3 121 0 0,-11-44 16 0 0,0-1 1 0 0,2 0-1 0 0,7 18 0 0 0,-11-32-11 0 0,0 1 0 0 0,0-1-1 0 0,0 1 1 0 0,1-1 0 0 0,0 0 0 0 0,0 0-1 0 0,0 0 1 0 0,1 0 0 0 0,-1 0-1 0 0,1-1 1 0 0,0 1 0 0 0,0-1 0 0 0,0 0-1 0 0,0-1 1 0 0,1 1 0 0 0,5 2-1 0 0,-8-4 9 0 0,-1-1 0 0 0,1 0 0 0 0,0 0 0 0 0,-1 1 0 0 0,1-1 0 0 0,0 0 0 0 0,-1-1 0 0 0,1 1 0 0 0,-1 0 0 0 0,1 0 0 0 0,0-1 0 0 0,-1 1 0 0 0,1-1 0 0 0,-1 1 0 0 0,1-1 0 0 0,-1 0 0 0 0,1 1 0 0 0,-1-1 0 0 0,1 0 0 0 0,-1 0 0 0 0,0 0 0 0 0,0 0 0 0 0,1 0 0 0 0,-1-1 0 0 0,0 1 0 0 0,0 0 0 0 0,0 0 0 0 0,0-1 0 0 0,0 1 0 0 0,-1-1 0 0 0,1 1 0 0 0,1-3 0 0 0,3-7 122 0 0,1 0-1 0 0,-2-1 0 0 0,5-14 1 0 0,-4 11-97 0 0,5-10 4 0 0,-6 19-63 0 0,-1 0 0 0 0,-1 0 0 0 0,0 0-1 0 0,1-1 1 0 0,-2 1 0 0 0,1-1 0 0 0,0-7 0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9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19 8202 0 0,'0'-1'481'0'0,"0"0"-1"0"0,0 0 1 0 0,0 1 0 0 0,0-1 0 0 0,0 0 0 0 0,-1 0 0 0 0,1 0-1 0 0,0 1 1 0 0,0-1 0 0 0,0 0 0 0 0,-1 1 0 0 0,1-1-1 0 0,0 0 1 0 0,-1 0 0 0 0,1 1 0 0 0,0-1 0 0 0,-1 1 0 0 0,1-1-1 0 0,-2-1 963 0 0,2 2-962 0 0,-1-1 0 0 0,0 1-1 0 0,1-1 1 0 0,-2 0 0 0 0,-13 14 3056 0 0,6-3-3815 0 0,-2 0 433 0 0,1 1 0 0 0,1 0 1 0 0,0 1-1 0 0,0 0 0 0 0,1 0 1 0 0,1 1-1 0 0,0 0 0 0 0,1 0 1 0 0,-9 26-1 0 0,14-33-148 0 0,0 0-1 0 0,-1 0 1 0 0,2 0-1 0 0,-1 0 1 0 0,1 0-1 0 0,0 0 1 0 0,0 0-1 0 0,1 0 0 0 0,-1 0 1 0 0,1 0-1 0 0,1 0 1 0 0,-1 0-1 0 0,1-1 1 0 0,0 1-1 0 0,0 0 1 0 0,1-1-1 0 0,0 1 1 0 0,0-1-1 0 0,0 0 1 0 0,0 0-1 0 0,1 0 1 0 0,0-1-1 0 0,0 1 1 0 0,0-1-1 0 0,1 0 0 0 0,5 4 1 0 0,-5-4 4 0 0,-1 0 1 0 0,2 0-1 0 0,-1-1 1 0 0,0 0-1 0 0,1 0 0 0 0,-1-1 1 0 0,1 0-1 0 0,0 1 1 0 0,0-2-1 0 0,0 1 1 0 0,0-1-1 0 0,0 0 0 0 0,0 0 1 0 0,0-1-1 0 0,0 1 1 0 0,0-1-1 0 0,1-1 0 0 0,-1 1 1 0 0,0-1-1 0 0,0 0 1 0 0,0-1-1 0 0,0 1 1 0 0,0-1-1 0 0,0-1 0 0 0,-1 1 1 0 0,1-1-1 0 0,-1 0 1 0 0,1 0-1 0 0,5-4 1 0 0,-5 2 40 0 0,0 0 0 0 0,0 0 0 0 0,-1-1 0 0 0,0 1 0 0 0,0-1 0 0 0,0 0 0 0 0,-1 0 0 0 0,0-1 0 0 0,0 1 0 0 0,0-1 0 0 0,-1 0 0 0 0,0 0 0 0 0,0 0 1 0 0,-1-1-1 0 0,0 1 0 0 0,0-1 0 0 0,-1 1 0 0 0,0-1 0 0 0,0 1 0 0 0,-1-1 0 0 0,0 0 0 0 0,0 1 0 0 0,-2-11 0 0 0,0 9-30 0 0,-1 1-1 0 0,1-1 0 0 0,-2 1 1 0 0,1-1-1 0 0,-1 1 0 0 0,0 0 1 0 0,-1 1-1 0 0,0-1 0 0 0,0 1 1 0 0,-12-13-1 0 0,13 16-277 0 0,1 0 0 0 0,-1 0-1 0 0,0 1 1 0 0,0 0 0 0 0,0 0-1 0 0,0 0 1 0 0,-1 0 0 0 0,1 1-1 0 0,-1-1 1 0 0,0 1 0 0 0,1 0-1 0 0,-1 1 1 0 0,0-1 0 0 0,0 1-1 0 0,0 0 1 0 0,0 0 0 0 0,-1 0-1 0 0,1 1 1 0 0,0 0 0 0 0,-7 1-1 0 0,1 4-4051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9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21 9298 0 0,'1'-21'7434'0'0,"0"28"-2131"0"0,-1 35-2495 0 0,-18 104-1451 0 0,7-65-2257 0 0,2 0-3772 0 0,9-83 4166 0 0,4-28-3931 0 0,6-5 5639 0 0,-9 33-984 0 0,0-1 0 0 0,1 0 0 0 0,-1 1 0 0 0,0-1 0 0 0,1 0 0 0 0,0 1 0 0 0,0 0 0 0 0,0 0 0 0 0,0-1 0 0 0,0 1 0 0 0,0 0 0 0 0,0 0 0 0 0,0 1 0 0 0,1-1 0 0 0,-1 0 0 0 0,1 1 0 0 0,0 0 0 0 0,-1-1 0 0 0,1 1 0 0 0,0 0 0 0 0,0 0 0 0 0,-1 1 0 0 0,6-2 0 0 0,12 0 123 0 0,-7 2-242 0 0,0-2 1 0 0,0 0-1 0 0,-1 0 1 0 0,1-1 0 0 0,15-6-1 0 0,-25 8-214 0 0,0-1-1 0 0,0 1 1 0 0,0-1-1 0 0,0 0 1 0 0,0 0-1 0 0,-1 0 1 0 0,1-1-1 0 0,-1 1 1 0 0,1 0 0 0 0,-1-1-1 0 0,0 0 1 0 0,0 1-1 0 0,0-1 1 0 0,0 0-1 0 0,0 0 1 0 0,-1 0-1 0 0,1 0 1 0 0,-1 0-1 0 0,0-1 1 0 0,0 1-1 0 0,0 0 1 0 0,-1-1-1 0 0,1 1 1 0 0,-1 0-1 0 0,1-4 1 0 0,-1-59-1846 0 0,-8 24 4410 0 0,0 73 859 0 0,3-11-3033 0 0,-19 130 379 0 0,23-132-836 0 0,0 1 0 0 0,1 0 0 0 0,0 0-1 0 0,2-1 1 0 0,1 1 0 0 0,4 20 0 0 0,7-13-3280 0 0,-8-18-512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40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0 384 12171 0 0,'20'-47'13396'0'0,"-2"12"-9881"0"0,1 0-3418 0 0,-2 5-520 0 0,18-42 0 0 0,-13-6 531 0 0,-17 56-46 0 0,12-35 0 0 0,-17 57-64 0 0,0 0 0 0 0,0-1 0 0 0,0 1 1 0 0,0 0-1 0 0,0-1 0 0 0,1 1 0 0 0,-1 0 0 0 0,0-1 1 0 0,0 1-1 0 0,0 0 0 0 0,0-1 0 0 0,0 1 0 0 0,1 0 0 0 0,-1-1 1 0 0,0 1-1 0 0,0 0 0 0 0,0 0 0 0 0,1-1 0 0 0,-1 1 1 0 0,0 0-1 0 0,1 0 0 0 0,-1-1 0 0 0,0 1 0 0 0,0 0 1 0 0,1 0-1 0 0,-1 0 0 0 0,0 0 0 0 0,1 0 0 0 0,-1-1 1 0 0,0 1-1 0 0,1 0 0 0 0,-1 0 0 0 0,1 0 0 0 0,-1 0 0 0 0,0 0 1 0 0,1 0-1 0 0,-1 0 0 0 0,0 0 0 0 0,1 0 0 0 0,0 0 1 0 0,10 15-63 0 0,4 25-9 0 0,-2 4-55 0 0,24 91 110 0 0,-32-113-430 0 0,-1-1-1 0 0,-1 1 1 0 0,-2 0-1 0 0,0 28 1 0 0,-1-49 310 0 0,0 0 0 0 0,0 0 0 0 0,0 0 0 0 0,0 0 0 0 0,0 0 0 0 0,-1 0 0 0 0,1 0 0 0 0,0 0 0 0 0,0 0 0 0 0,-1-1 0 0 0,1 1 0 0 0,-1 0 0 0 0,1 0 0 0 0,-1 0 0 0 0,-1 1 0 0 0,-9-1-6032 0 0,-16-21-4897 0 0,23 16 10814 0 0,-10-8-3911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6:54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7186 0 0,'2'-2'821'0'0,"0"0"1"0"0,0 0 0 0 0,0 0 0 0 0,0 0 0 0 0,1 0 0 0 0,-1 1 0 0 0,1-1 0 0 0,-1 1-1 0 0,1-1 1 0 0,-1 1 0 0 0,1 0 0 0 0,0 0 0 0 0,4-1 0 0 0,-6 2-558 0 0,-1 0 0 0 0,1 0 0 0 0,0 0 0 0 0,-1 0 0 0 0,1 0 0 0 0,0 1 0 0 0,-1-1 0 0 0,1 0 0 0 0,-1 0 0 0 0,1 1-1 0 0,-1-1 1 0 0,1 0 0 0 0,-1 1 0 0 0,1-1 0 0 0,0 0 0 0 0,-1 1 0 0 0,0-1 0 0 0,1 1 0 0 0,-1-1 0 0 0,1 1 0 0 0,-1-1 0 0 0,0 1 0 0 0,1 0 0 0 0,0 1-124 0 0,0 1 0 0 0,0-1 0 0 0,0 0 0 0 0,-1 1 0 0 0,1-1 0 0 0,-1 0 0 0 0,0 1 0 0 0,0-1 0 0 0,0 4 0 0 0,0 12 45 0 0,1 8-384 0 0,-1 0 1 0 0,-2 0-1 0 0,-1 0 0 0 0,-6 27 1 0 0,9-44-196 0 0,9-18-344 0 0,3-4 631 0 0,-6 9 9 0 0,0 0 1 0 0,0 1-1 0 0,1 0 0 0 0,-1 0 1 0 0,1 0-1 0 0,0 1 0 0 0,0-1 1 0 0,0 2-1 0 0,7-2 0 0 0,25-7-7858 0 0,-30 3 909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40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9586 0 0,'-1'-7'8255'0'0,"6"1"-3372"0"0,14-1-2141 0 0,21 2-3689 0 0,-40 5 1065 0 0,65 1-2266 0 0,-22 5-6417 0 0,-43-6 8473 0 0,0 0 1 0 0,0 0-1 0 0,1 0 0 0 0,-1 0 0 0 0,0 0 0 0 0,0 0 0 0 0,0 0 0 0 0,1 1 1 0 0,-1-1-1 0 0,0 0 0 0 0,0 0 0 0 0,0 0 0 0 0,1 0 0 0 0,-1 0 0 0 0,0 0 0 0 0,0 0 1 0 0,0 0-1 0 0,1 0 0 0 0,-1 0 0 0 0,0 0 0 0 0,0 0 0 0 0,1 0 0 0 0,-1 0 1 0 0,0 0-1 0 0,0-1 0 0 0,0 1 0 0 0,0 0 0 0 0,1 0 0 0 0,-1 0 0 0 0,0 0 0 0 0,0 0 1 0 0,0 0-1 0 0,1 0 0 0 0,-1-1 0 0 0,0 1 0 0 0,0 0 0 0 0,0 0 0 0 0,0 0 1 0 0,0 0-1 0 0,0-1 0 0 0,1 1 0 0 0,-1 0 0 0 0,0 0 0 0 0,0 0 0 0 0,0-1 0 0 0,0 1 1 0 0,0 0-1 0 0,0 0 0 0 0,0 0 0 0 0,0-1 0 0 0,0 1 0 0 0,0 0 0 0 0,0 0 1 0 0,0 0-1 0 0,0-1 0 0 0,0 1 0 0 0,0 0 0 0 0,0 0 0 0 0,0-1 0 0 0,0-3-1725 0 0,6 4-2690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41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1 297 9842 0 0,'5'11'4866'0'0,"-2"-3"-3409"0"0,1 0-1 0 0,0-1 0 0 0,0 0 0 0 0,1 0 0 0 0,6 9 1 0 0,-10-16-1405 0 0,0 1 1 0 0,0 0-1 0 0,0 0 1 0 0,0 0 0 0 0,0-1-1 0 0,0 1 1 0 0,0 0-1 0 0,0-1 1 0 0,0 1 0 0 0,0-1-1 0 0,0 1 1 0 0,0-1-1 0 0,0 0 1 0 0,0 1 0 0 0,0-1-1 0 0,1 0 1 0 0,-1 0 0 0 0,0 0-1 0 0,0 0 1 0 0,0 0-1 0 0,0 0 1 0 0,1 0 0 0 0,-1 0-1 0 0,0 0 1 0 0,0 0-1 0 0,0-1 1 0 0,0 1 0 0 0,0-1-1 0 0,1 1 1 0 0,-1-1-1 0 0,0 1 1 0 0,0-1 0 0 0,0 1-1 0 0,0-1 1 0 0,0 0-1 0 0,-1 0 1 0 0,1 1 0 0 0,0-1-1 0 0,0 0 1 0 0,0 0-1 0 0,-1 0 1 0 0,1 0 0 0 0,0 0-1 0 0,-1 0 1 0 0,2-2 0 0 0,3-6 102 0 0,0 0 0 0 0,0 0 0 0 0,0 0 1 0 0,-1-1-1 0 0,-1 0 0 0 0,0 0 1 0 0,0 0-1 0 0,-1 0 0 0 0,0 0 0 0 0,1-17 1 0 0,-2-13 121 0 0,-3-53-1 0 0,1 75-296 0 0,-1-3 24 0 0,1 13-2 0 0,0 1 1 0 0,1 0-1 0 0,0-1 0 0 0,0 1 0 0 0,3-14 1 0 0,8 52-222 0 0,-1 15 139 0 0,-1 5-8 0 0,2-1 0 0 0,3 0 0 0 0,30 72 0 0 0,-42-117 102 0 0,0 0 1 0 0,0-1 0 0 0,1 1-1 0 0,0-1 1 0 0,0 0 0 0 0,0 0-1 0 0,0 0 1 0 0,1 0-1 0 0,-1 0 1 0 0,7 5 0 0 0,-8-9-4 0 0,0 1-1 0 0,0 0 1 0 0,0-1 0 0 0,0 1 0 0 0,0-1 0 0 0,0 1 0 0 0,0-1 0 0 0,0 0-1 0 0,0 0 1 0 0,0 0 0 0 0,0 0 0 0 0,0 0 0 0 0,0 0 0 0 0,0-1 0 0 0,0 1-1 0 0,0-1 1 0 0,0 1 0 0 0,0-1 0 0 0,-1 0 0 0 0,1 0 0 0 0,0 0 0 0 0,0 0 0 0 0,-1 0-1 0 0,1 0 1 0 0,0 0 0 0 0,-1 0 0 0 0,1-1 0 0 0,-1 1 0 0 0,2-3 0 0 0,8-7 60 0 0,-1-1 1 0 0,0 1-1 0 0,-1-2 1 0 0,0 1-1 0 0,-1-1 1 0 0,0-1 0 0 0,-1 0-1 0 0,-1 0 1 0 0,0 0-1 0 0,-1 0 1 0 0,-1-1-1 0 0,0 0 1 0 0,-1 0 0 0 0,3-27-1 0 0,-6 42-121 0 0,-1 1-1 0 0,1-1 0 0 0,0 0 1 0 0,0 0-1 0 0,0 1 1 0 0,0-1-1 0 0,-1 0 0 0 0,1 0 1 0 0,0 0-1 0 0,0 1 1 0 0,-1-1-1 0 0,1 0 0 0 0,0 0 1 0 0,0 0-1 0 0,-1 0 1 0 0,1 1-1 0 0,0-1 0 0 0,0 0 1 0 0,-1 0-1 0 0,1 0 1 0 0,0 0-1 0 0,-1 0 0 0 0,1 0 1 0 0,0 0-1 0 0,-1 0 1 0 0,1 0-1 0 0,0 0 1 0 0,0 0-1 0 0,-1 0 0 0 0,1 0 1 0 0,0 0-1 0 0,-1 0 1 0 0,1 0-1 0 0,0 0 0 0 0,0-1 1 0 0,-1 1-1 0 0,1 0 1 0 0,0 0-1 0 0,0 0 0 0 0,-1 0 1 0 0,1-1-1 0 0,0 1 1 0 0,0 0-1 0 0,-1 0 0 0 0,1 0 1 0 0,0-1-1 0 0,0 1 1 0 0,0 0-1 0 0,0 0 0 0 0,-1-1 1 0 0,1 1-1 0 0,0 0 1 0 0,0-1-1 0 0,0 1 0 0 0,0 0 1 0 0,0 0-1 0 0,0-1 1 0 0,0 1-1 0 0,0 0 0 0 0,0-1 1 0 0,0 1-1 0 0,0 0 1 0 0,0 0-1 0 0,0-1 0 0 0,0 1 1 0 0,0 0-1 0 0,0-1 1 0 0,-1 1-377 0 0,1 1 1 0 0,-1-1 0 0 0,1 1 0 0 0,-1-1 0 0 0,1 1-1 0 0,-1-1 1 0 0,1 0 0 0 0,-1 1 0 0 0,0-1-1 0 0,1 0 1 0 0,-1 0 0 0 0,0 1 0 0 0,1-1 0 0 0,-1 0-1 0 0,0 0 1 0 0,1 0 0 0 0,-1 0 0 0 0,0 0-1 0 0,0 0 1 0 0,1 0 0 0 0,-1 0 0 0 0,0 0 0 0 0,1 0-1 0 0,-1 0 1 0 0,0-1 0 0 0,0 1 0 0 0,-16-17-4938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41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5273 0 0,'1'-5'101'0'0,"1"1"0"0"0,-1-1 0 0 0,1 1-1 0 0,0 0 1 0 0,0-1 0 0 0,1 1 0 0 0,3-4 0 0 0,-5 6-75 0 0,0 1 0 0 0,0 0 0 0 0,0-1 0 0 0,0 1 0 0 0,1 0 0 0 0,-1 0 0 0 0,0 0 0 0 0,1 0 0 0 0,-1 0 1 0 0,1 0-1 0 0,-1 0 0 0 0,1 0 0 0 0,-1 0 0 0 0,1 1 0 0 0,0-1 0 0 0,-1 1 0 0 0,1-1 0 0 0,0 1 0 0 0,0 0 0 0 0,-1-1 0 0 0,4 1 0 0 0,-4 1 16 0 0,0-1-1 0 0,0 0 0 0 0,-1 0 1 0 0,1 1-1 0 0,0-1 0 0 0,0 1 0 0 0,0-1 1 0 0,0 1-1 0 0,-1-1 0 0 0,1 1 1 0 0,0-1-1 0 0,-1 1 0 0 0,1 0 0 0 0,0-1 1 0 0,-1 1-1 0 0,1 0 0 0 0,-1 0 1 0 0,1-1-1 0 0,-1 1 0 0 0,1 0 1 0 0,-1 1-1 0 0,1-1 140 0 0,-1-1 0 0 0,0 1 0 0 0,0-1 1 0 0,1 1-1 0 0,-1 0 0 0 0,0-1 0 0 0,1 1 0 0 0,-1-1 1 0 0,0 1-1 0 0,1-1 0 0 0,-1 1 0 0 0,1-1 0 0 0,-1 1 0 0 0,1-1 1 0 0,-1 1-1 0 0,1-1 0 0 0,-1 0 0 0 0,1 1 0 0 0,-1-1 1 0 0,1 0-1 0 0,0 0 0 0 0,-1 1 0 0 0,1-1 0 0 0,0 0 1 0 0,-1 0-1 0 0,1 0 0 0 0,0 0 0 0 0,-1 0 0 0 0,1 0 0 0 0,-1 0 1 0 0,1 0-1 0 0,0 0 0 0 0,-1 0 0 0 0,1 0 0 0 0,0 0 1 0 0,-1 0-1 0 0,1 0 0 0 0,0-1 0 0 0,-1 1 0 0 0,1 0 1 0 0,-1 0-1 0 0,1-1 0 0 0,0 1 0 0 0,-1-1 0 0 0,1 1 1 0 0,-1 0-1 0 0,1-1 0 0 0,-1 1 0 0 0,1-1 0 0 0,-1 1 0 0 0,1-2 1 0 0,25-20 6478 0 0,-21 18-3006 0 0,-18 24-3245 0 0,13-20-422 0 0,-16 24 59 0 0,2 0-1 0 0,0 1 1 0 0,1 1 0 0 0,2 0 0 0 0,1 1-1 0 0,-10 37 1 0 0,18-53-60 0 0,0 0 1 0 0,1 0-1 0 0,0 0 1 0 0,1 0-1 0 0,0 0 1 0 0,0 0-1 0 0,1 0 1 0 0,4 17-1 0 0,-3-21 2 0 0,1 0 0 0 0,0 1 0 0 0,0-1 1 0 0,0-1-1 0 0,1 1 0 0 0,0 0 0 0 0,0-1 0 0 0,0 0 0 0 0,1 0 0 0 0,0 0 1 0 0,0 0-1 0 0,1-1 0 0 0,9 7 0 0 0,-11-9 8 0 0,1 0 0 0 0,-1 0-1 0 0,1-1 1 0 0,-1 0 0 0 0,1 0 0 0 0,0 0 0 0 0,0-1 0 0 0,0 1 0 0 0,0-1-1 0 0,0 0 1 0 0,0-1 0 0 0,0 1 0 0 0,0-1 0 0 0,0 0 0 0 0,0 0 0 0 0,0-1-1 0 0,1 1 1 0 0,-1-1 0 0 0,0 0 0 0 0,0-1 0 0 0,-1 1 0 0 0,1-1-1 0 0,0 0 1 0 0,0 0 0 0 0,-1-1 0 0 0,1 1 0 0 0,-1-1 0 0 0,0 0 0 0 0,5-4-1 0 0,0 0-42 0 0,-1 0 1 0 0,0 0-1 0 0,0-1 0 0 0,-1 0 0 0 0,0-1 0 0 0,0 0 0 0 0,-1 0 0 0 0,0 0 0 0 0,-1 0 0 0 0,0-1 0 0 0,0 0 0 0 0,6-19 0 0 0,-9 19 58 0 0,0-5 180 0 0,-2 15-182 0 0,-1 0-1 0 0,0 0 0 0 0,0-1 0 0 0,1 1 1 0 0,-1 0-1 0 0,0 0 0 0 0,1 0 1 0 0,-1 0-1 0 0,0 0 0 0 0,0 0 0 0 0,1 0 1 0 0,-1 0-1 0 0,0 0 0 0 0,0 0 0 0 0,1 0 1 0 0,-1 0-1 0 0,0 0 0 0 0,0 1 0 0 0,1-1 1 0 0,-1 0-1 0 0,-1 1 0 0 0,-2 0 58 0 0,-1 0 0 0 0,1 0 0 0 0,-1-1 1 0 0,0 0-1 0 0,1 0 0 0 0,-1 0 0 0 0,0 0 0 0 0,1-1 0 0 0,-1 1 0 0 0,1-1 0 0 0,-1-1 0 0 0,1 1 0 0 0,-1-1 0 0 0,-5-2 1 0 0,-20-11-4702 0 0,19 10 781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41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13403 0 0,'10'-2'9653'0'0,"3"10"-6022"0"0,14 14-3620 0 0,-21-16 1002 0 0,11 9-878 0 0,0 2-1 0 0,-2 0 1 0 0,0 0 0 0 0,-1 2-1 0 0,0 0 1 0 0,-2 0-1 0 0,0 1 1 0 0,-1 1 0 0 0,-2 0-1 0 0,0 0 1 0 0,-1 1-1 0 0,-1 0 1 0 0,-1 0-1 0 0,5 32 1 0 0,-9-34-225 0 0,0 0 1 0 0,-1 1-1 0 0,-1-1 1 0 0,-1 0-1 0 0,-1 1 0 0 0,-1-1 1 0 0,-6 25-1 0 0,4-29-310 0 0,0-1 0 0 0,-1 1 0 0 0,-1-1 1 0 0,0 0-1 0 0,-1 0 0 0 0,-1-1 0 0 0,0 0 0 0 0,-1 0 0 0 0,-15 16 1 0 0,9-16-3460 0 0,-3-7-4317 0 0,3-5 29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55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44 128 4057 0 0,'-5'-6'1398'0'0,"0"0"-1"0"0,0-1 1 0 0,1 1 0 0 0,-1-1 0 0 0,-2-8-1 0 0,5 11-674 0 0,0 0 1 0 0,0 0-1 0 0,1 1 0 0 0,0-1 0 0 0,-1 0 0 0 0,2-1 0 0 0,-1 1 0 0 0,0 0 0 0 0,1 0 0 0 0,0 0 0 0 0,0-8 1 0 0,1 11-640 0 0,-1-1 0 0 0,1 1 0 0 0,0-1 1 0 0,0 1-1 0 0,0-1 0 0 0,1 1 0 0 0,-1 0 1 0 0,0-1-1 0 0,0 1 0 0 0,1 0 0 0 0,-1 0 1 0 0,1 0-1 0 0,-1 0 0 0 0,1 0 1 0 0,-1 0-1 0 0,1 0 0 0 0,-1 1 0 0 0,1-1 1 0 0,0 1-1 0 0,-1-1 0 0 0,1 1 0 0 0,0-1 1 0 0,0 1-1 0 0,0 0 0 0 0,2 0 1 0 0,53-1 266 0 0,-48 2-214 0 0,-2-1-103 0 0,0 0 0 0 0,-1 1 0 0 0,1 0 0 0 0,0 0 1 0 0,-1 0-1 0 0,1 1 0 0 0,-1 0 0 0 0,1 1 0 0 0,-1-1 1 0 0,7 5-1 0 0,-10-5-10 0 0,0 0 0 0 0,-1 0 0 0 0,1 0 0 0 0,-1 1 0 0 0,0-1 0 0 0,0 0 1 0 0,0 1-1 0 0,0 0 0 0 0,0-1 0 0 0,0 1 0 0 0,-1 0 0 0 0,1 0 0 0 0,-1 0 0 0 0,0 0 1 0 0,0 0-1 0 0,0 0 0 0 0,0 1 0 0 0,0-1 0 0 0,-1 0 0 0 0,0 0 0 0 0,1 1 0 0 0,-1-1 1 0 0,-1 4-1 0 0,1 1 8 0 0,-1 0-1 0 0,0 0 1 0 0,-1-1 0 0 0,0 1 0 0 0,0 0 0 0 0,-1-1 0 0 0,0 1 0 0 0,0-1 0 0 0,0 0 0 0 0,-5 7-1 0 0,-5 4 15 0 0,-1 0 0 0 0,-17 19 0 0 0,16-21-41 0 0,0 1 1 0 0,-15 26 0 0 0,30-43-11 0 0,0 1-1 0 0,0-1 1 0 0,0 0 0 0 0,1 1-1 0 0,-1-1 1 0 0,0 0 0 0 0,0 0-1 0 0,0 1 1 0 0,1-1 0 0 0,-1 0-1 0 0,0 1 1 0 0,1-1-1 0 0,-1 0 1 0 0,0 0 0 0 0,0 0-1 0 0,1 1 1 0 0,-1-1 0 0 0,0 0-1 0 0,1 0 1 0 0,-1 0 0 0 0,1 0-1 0 0,-1 0 1 0 0,0 0 0 0 0,1 1-1 0 0,-1-1 1 0 0,0 0 0 0 0,1 0-1 0 0,-1 0 1 0 0,0 0-1 0 0,1 0 1 0 0,0-1 0 0 0,19 4 46 0 0,-17-3-31 0 0,12 3-21 0 0,0 1 1 0 0,21 8-1 0 0,-21-6-22 0 0,1-1 0 0 0,-1 0 0 0 0,25 3-1 0 0,-36-8-483 0 0,1 0 0 0 0,-1 0 0 0 0,1 0 0 0 0,-1 0 0 0 0,1-1 0 0 0,7-1 0 0 0,-8 1-209 0 0,-1-1 0 0 0,0 1 0 0 0,0 0 0 0 0,0-1 0 0 0,0 0 1 0 0,0 1-1 0 0,-1-1 0 0 0,1 0 0 0 0,0-1 0 0 0,2-2 0 0 0,12-10-3458 0 0,6 6-1370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56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14 7458 0 0,'-7'-7'16083'0'0,"23"3"-13118"0"0,19 1-5514 0 0,-26 3 3896 0 0,-4 1-1422 0 0,0-1-1 0 0,0 1 1 0 0,0 0-1 0 0,0 0 1 0 0,0 0 0 0 0,0 1-1 0 0,9 4 1 0 0,-14-6-18 0 0,1 0 0 0 0,0 1 0 0 0,-1-1 1 0 0,1 1-1 0 0,0 0 0 0 0,-1-1 0 0 0,1 1 1 0 0,-1-1-1 0 0,1 1 0 0 0,-1 0 0 0 0,0 0 0 0 0,1-1 1 0 0,-1 1-1 0 0,0 0 0 0 0,1 0 0 0 0,-1-1 1 0 0,0 1-1 0 0,0 0 0 0 0,0 0 0 0 0,1 1 1 0 0,-2 0-178 0 0,1 0 0 0 0,0 0 0 0 0,-1 0 0 0 0,1 0 0 0 0,-1 0 0 0 0,1 0 0 0 0,-1 0 0 0 0,0-1 0 0 0,0 1 0 0 0,0 0 0 0 0,-2 3 1 0 0,-2 2-619 0 0,0-1 0 0 0,-1 1 1 0 0,0-1-1 0 0,0 0 1 0 0,0 0-1 0 0,-11 8 1 0 0,6-7 1433 0 0,0-1 0 0 0,0 0 0 0 0,-21 8 0 0 0,28-13 48 0 0,1 1 0 0 0,0 0 1 0 0,0-1-1 0 0,0 1 0 0 0,0 0 1 0 0,0 0-1 0 0,0 1 0 0 0,1-1 1 0 0,-5 6-1 0 0,6-8-502 0 0,1 1 0 0 0,0-1 0 0 0,-1 1 0 0 0,1-1-1 0 0,0 0 1 0 0,0 1 0 0 0,-1-1 0 0 0,1 1 0 0 0,0-1 0 0 0,0 1 0 0 0,0-1 0 0 0,0 1 0 0 0,0-1-1 0 0,0 1 1 0 0,0-1 0 0 0,-1 1 0 0 0,1-1 0 0 0,1 1 0 0 0,-1-1 0 0 0,0 1 0 0 0,0-1-1 0 0,0 1 1 0 0,0-1 0 0 0,0 1 0 0 0,0-1 0 0 0,0 1 0 0 0,1 0 0 0 0,0 0-14 0 0,0-1 0 0 0,0 1 0 0 0,0 0 0 0 0,0-1 0 0 0,0 1 0 0 0,1 0 0 0 0,-1-1 0 0 0,0 1 0 0 0,0-1 0 0 0,0 0 0 0 0,1 1 0 0 0,-1-1 0 0 0,0 0 0 0 0,0 0 0 0 0,1 0 0 0 0,1 0 0 0 0,8 0 255 0 0,1-1 0 0 0,0 0 0 0 0,14-3 0 0 0,-19 2-280 0 0,0 0 0 0 0,0 1-1 0 0,1 0 1 0 0,-1 1 0 0 0,0-1 0 0 0,1 1 0 0 0,-1 1-1 0 0,1-1 1 0 0,-1 1 0 0 0,0 1 0 0 0,9 2 0 0 0,-16-4-49 0 0,1 0 1 0 0,-1 0-1 0 0,0 0 1 0 0,1 0-1 0 0,-1 0 1 0 0,0 1-1 0 0,1-1 1 0 0,-1 0 0 0 0,0 0-1 0 0,0 1 1 0 0,1-1-1 0 0,-1 0 1 0 0,0 0-1 0 0,0 1 1 0 0,1-1 0 0 0,-1 0-1 0 0,0 0 1 0 0,0 1-1 0 0,0-1 1 0 0,1 0-1 0 0,-1 1 1 0 0,0-1 0 0 0,0 0-1 0 0,0 1 1 0 0,0-1-1 0 0,0 0 1 0 0,0 1-1 0 0,0-1 1 0 0,0 0 0 0 0,0 1-1 0 0,0-1 1 0 0,0 0-1 0 0,0 1 1 0 0,0 0-1 0 0,-9 12-266 0 0,-20 10-633 0 0,27-22 799 0 0,-20 13-553 0 0,-20 13-587 0 0,40-26 1187 0 0,0 1 0 0 0,0 0 0 0 0,0-1 0 0 0,0 1 0 0 0,0 0-1 0 0,1 0 1 0 0,-1 0 0 0 0,1 0 0 0 0,-1 0 0 0 0,1 0 0 0 0,0 0-1 0 0,0 0 1 0 0,0 1 0 0 0,-1 4 0 0 0,2-6 73 0 0,0 0-1 0 0,0 0 1 0 0,0-1-1 0 0,1 1 1 0 0,-1 0-1 0 0,0 0 1 0 0,1 0-1 0 0,-1 0 1 0 0,1 0-1 0 0,-1-1 1 0 0,1 1-1 0 0,-1 0 1 0 0,1 0-1 0 0,0-1 1 0 0,-1 1-1 0 0,1-1 1 0 0,0 1-1 0 0,0 0 1 0 0,-1-1-1 0 0,1 1 1 0 0,0-1-1 0 0,0 0 1 0 0,0 1-1 0 0,0-1 1 0 0,-1 1-1 0 0,1-1 1 0 0,0 0-1 0 0,0 0 1 0 0,0 0-1 0 0,0 0 1 0 0,0 0-1 0 0,0 0 1 0 0,0 0-1 0 0,1 0 1 0 0,43 1 889 0 0,-36-1-693 0 0,-4-1-180 0 0,0 1 0 0 0,0 0 0 0 0,0 1-1 0 0,0-1 1 0 0,0 1 0 0 0,0 0-1 0 0,0 0 1 0 0,-1 1 0 0 0,1 0-1 0 0,0-1 1 0 0,-1 2 0 0 0,6 2 0 0 0,-10-4-33 0 0,1 0 0 0 0,-1-1 0 0 0,0 1 0 0 0,0 0 0 0 0,0 0 0 0 0,0 0 0 0 0,0 0 0 0 0,0 0 0 0 0,0-1 0 0 0,0 1 0 0 0,-1 0 0 0 0,1 0 0 0 0,0 0 0 0 0,0 0 0 0 0,-1-1 0 0 0,1 1 0 0 0,0 0 0 0 0,-1 0 0 0 0,1-1 1 0 0,-1 1-1 0 0,1 0 0 0 0,-2 0 0 0 0,-15 24-192 0 0,12-18 205 0 0,-4 4-21 0 0,0 0 0 0 0,-1 0 0 0 0,0-1 1 0 0,-1 0-1 0 0,0 0 0 0 0,-17 10 0 0 0,1 1-30 0 0,26-21 33 0 0,1 0 0 0 0,-1 0 1 0 0,1 0-1 0 0,0 0 1 0 0,-1 1-1 0 0,1-1 0 0 0,-1 0 1 0 0,1 0-1 0 0,0 1 1 0 0,-1-1-1 0 0,1 0 1 0 0,0 1-1 0 0,-1-1 0 0 0,1 0 1 0 0,0 1-1 0 0,0-1 1 0 0,-1 0-1 0 0,1 1 1 0 0,0-1-1 0 0,0 1 0 0 0,0-1 1 0 0,-1 0-1 0 0,1 1 1 0 0,0-1-1 0 0,0 1 1 0 0,0-1-1 0 0,0 1 0 0 0,0-1 1 0 0,0 1-1 0 0,0-1 1 0 0,0 0-1 0 0,0 1 0 0 0,0-1 1 0 0,0 1-1 0 0,0-1 1 0 0,0 1-1 0 0,0-1 1 0 0,1 1-1 0 0,-1-1 0 0 0,0 0 1 0 0,0 1-1 0 0,0-1 1 0 0,1 1-1 0 0,-1-1 1 0 0,0 0-1 0 0,0 1 0 0 0,1-1 1 0 0,-1 0-1 0 0,0 1 1 0 0,1-1-1 0 0,-1 0 0 0 0,1 0 1 0 0,-1 1-1 0 0,0-1 1 0 0,1 0-1 0 0,-1 0 1 0 0,1 0-1 0 0,-1 1 0 0 0,0-1 1 0 0,1 0-1 0 0,-1 0 1 0 0,1 0-1 0 0,-1 0 1 0 0,1 0-1 0 0,-1 0 0 0 0,1 0 1 0 0,0 0-1 0 0,33 3 411 0 0,-1-9-287 0 0,52-16 1 0 0,-10-8-5602 0 0,-73 30 5013 0 0,0-1 0 0 0,-1 0 0 0 0,1 0 0 0 0,0 0 0 0 0,-1-1 0 0 0,1 1 0 0 0,-1 0 0 0 0,1 0 0 0 0,-1-1 0 0 0,0 1 0 0 0,0-1 0 0 0,0 1 0 0 0,1-1 1 0 0,-2 0-1 0 0,1 1 0 0 0,0-1 0 0 0,0 0 0 0 0,0 0 0 0 0,-1 0 0 0 0,1 0 0 0 0,-1 1 0 0 0,1-1 0 0 0,-1 0 0 0 0,0-4 0 0 0,2-5-1084 0 0,8-9-4059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56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23 8234 0 0,'-34'3'17023'0'0,"52"-9"-15298"0"0,-7 4-1607 0 0,0-1 1 0 0,0 2 0 0 0,19-1-1 0 0,-20 2-140 0 0,0-1-1 0 0,1 0 0 0 0,-1-1 0 0 0,11-3 0 0 0,-19 3-195 0 0,-10 1 160 0 0,-13 5 42 0 0,15-1 11 0 0,1 1 1 0 0,-1-1 0 0 0,1 1 0 0 0,0 1-1 0 0,0-1 1 0 0,1 1 0 0 0,0-1-1 0 0,-1 2 1 0 0,1-1 0 0 0,1 0-1 0 0,-1 1 1 0 0,1-1 0 0 0,0 1 0 0 0,0 0-1 0 0,1 0 1 0 0,0 0 0 0 0,0 0-1 0 0,0 1 1 0 0,1-1 0 0 0,0 0-1 0 0,0 1 1 0 0,0 12 0 0 0,1-8-3 0 0,0 1 0 0 0,0-1 0 0 0,1 0 0 0 0,1 1 1 0 0,-1-1-1 0 0,2 0 0 0 0,0 0 0 0 0,0 0 0 0 0,1 0 0 0 0,0-1 0 0 0,1 0 1 0 0,8 15-1 0 0,-9-20-93 0 0,0 0 0 0 0,1-1 1 0 0,-1 1-1 0 0,1-1 0 0 0,0 0 0 0 0,0 0 1 0 0,1 0-1 0 0,-1-1 0 0 0,1 0 1 0 0,0 0-1 0 0,0 0 0 0 0,0-1 0 0 0,0 0 1 0 0,0 0-1 0 0,0 0 0 0 0,1-1 1 0 0,-1 0-1 0 0,0 0 0 0 0,1-1 0 0 0,-1 0 1 0 0,1 0-1 0 0,-1 0 0 0 0,10-2 1 0 0,-9 1-32 0 0,0 0 0 0 0,0-1 1 0 0,0 0-1 0 0,0 0 1 0 0,0-1-1 0 0,-1 1 1 0 0,1-1-1 0 0,-1-1 1 0 0,0 1-1 0 0,0-1 1 0 0,0-1-1 0 0,0 1 1 0 0,-1-1-1 0 0,1 1 1 0 0,-1-2-1 0 0,0 1 0 0 0,-1 0 1 0 0,1-1-1 0 0,-1 0 1 0 0,6-12-1 0 0,-7 10 86 0 0,0 0-1 0 0,-1-1 1 0 0,1 1-1 0 0,-2 0 0 0 0,1-1 1 0 0,-1 0-1 0 0,-1 1 1 0 0,1-1-1 0 0,-1 1 1 0 0,-1-1-1 0 0,0 0 1 0 0,0 1-1 0 0,-1-1 0 0 0,0 1 1 0 0,0-1-1 0 0,-1 1 1 0 0,-3-9-1 0 0,6 17 79 0 0,0 0 0 0 0,0 0 0 0 0,0 0 0 0 0,0 0 0 0 0,-1 0 0 0 0,1 0 0 0 0,0 0 0 0 0,0 0 0 0 0,0 0 0 0 0,0 0 0 0 0,0 0 0 0 0,0-1 0 0 0,0 1 0 0 0,0 0 0 0 0,0 0 0 0 0,0 0 0 0 0,0 0 0 0 0,0 0 0 0 0,0 0 0 0 0,0 0 0 0 0,0 0 1 0 0,0 0-1 0 0,0 0 0 0 0,0 0 0 0 0,0 0 0 0 0,-1 0 0 0 0,1 0 0 0 0,0 0 0 0 0,0 0 0 0 0,0 0 0 0 0,0 0 0 0 0,0 0 0 0 0,0 0 0 0 0,0 0 0 0 0,0 0 0 0 0,0 0 0 0 0,0 0 0 0 0,0 0 0 0 0,-1 0 0 0 0,1 0 0 0 0,0 0 0 0 0,0 0 0 0 0,0 0 0 0 0,0 0 0 0 0,0 0 0 0 0,0 0 0 0 0,0 0 0 0 0,0 0 0 0 0,0 0 0 0 0,0 0 0 0 0,0 0 0 0 0,0 0 0 0 0,0 0 0 0 0,-1 0 0 0 0,1 0 0 0 0,0 0 0 0 0,0 0 0 0 0,0 0 0 0 0,0 0 0 0 0,0 1 0 0 0,0-1 0 0 0,0 0 0 0 0,0 0 0 0 0,0 0 0 0 0,0 0 0 0 0,0 0 0 0 0,0 0 0 0 0,0 0 0 0 0,-4 10 1062 0 0,0 13-140 0 0,2 22-117 0 0,-1-14-667 0 0,2 0 1 0 0,1 0-1 0 0,8 56 1 0 0,-8-86-189 0 0,0 0 0 0 0,0 0 0 0 0,0 1-1 0 0,0-1 1 0 0,1 0 0 0 0,-1 0 0 0 0,0 1 0 0 0,1-1 0 0 0,-1 0 0 0 0,1 0-1 0 0,-1 0 1 0 0,1 0 0 0 0,0 0 0 0 0,0 0 0 0 0,-1 0 0 0 0,1 0-1 0 0,0 0 1 0 0,0 0 0 0 0,0 0 0 0 0,0 0 0 0 0,0 0 0 0 0,0-1 0 0 0,0 1-1 0 0,0 0 1 0 0,0-1 0 0 0,0 1 0 0 0,0-1 0 0 0,1 1 0 0 0,-1-1 0 0 0,0 0-1 0 0,0 1 1 0 0,0-1 0 0 0,1 0 0 0 0,-1 0 0 0 0,0 0 0 0 0,1 0-1 0 0,-1 0 1 0 0,0 0 0 0 0,0 0 0 0 0,1 0 0 0 0,-1 0 0 0 0,0-1 0 0 0,0 1-1 0 0,0-1 1 0 0,1 1 0 0 0,-1-1 0 0 0,2 0 0 0 0,7-5-301 0 0,1 0 0 0 0,-1 0 0 0 0,-1-1 0 0 0,13-11-1 0 0,-7 6-41 0 0,-13 11 337 0 0,84-71-3238 0 0,-79 66 2764 0 0,0-1 0 0 0,0 0 1 0 0,-1-1-1 0 0,0 1 0 0 0,-1-1 0 0 0,0 0 0 0 0,0-1 0 0 0,-1 1 1 0 0,6-14-1 0 0,-12 17 1065 0 0,-6 8 1321 0 0,-6 11 1907 0 0,11-4-3390 0 0,1 0-1 0 0,0 1 1 0 0,1-1 0 0 0,0 0-1 0 0,0 1 1 0 0,1-1 0 0 0,3 21-1 0 0,0-12-421 0 0,0 0 1 0 0,1-1-1 0 0,10 27 0 0 0,-2-21 704 0 0,6-6-4975 0 0,-17-18 3933 0 0,0 1 0 0 0,0-1 1 0 0,0 0-1 0 0,0 1 0 0 0,0-1 1 0 0,0 0-1 0 0,1 0 0 0 0,-1 1 1 0 0,0-1-1 0 0,0 0 0 0 0,0 0 1 0 0,1 0-1 0 0,-1-1 0 0 0,0 1 1 0 0,0 0-1 0 0,0 0 0 0 0,0-1 0 0 0,1 1 1 0 0,-1 0-1 0 0,0-1 0 0 0,0 1 1 0 0,0-1-1 0 0,0 0 0 0 0,0 1 1 0 0,0-1-1 0 0,0 0 0 0 0,0 1 1 0 0,0-1-1 0 0,-1 0 0 0 0,1 0 1 0 0,0 0-1 0 0,0 0 0 0 0,-1 0 1 0 0,1 0-1 0 0,-1 0 0 0 0,1 0 1 0 0,0 0-1 0 0,-1 0 0 0 0,1-2 1 0 0,7-12-1712 0 0,0-2-1188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57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4 6937 0 0,'-1'-1'413'0'0,"1"1"-1"0"0,-1-1 0 0 0,0 1 0 0 0,0 0 1 0 0,0-1-1 0 0,0 1 0 0 0,1 0 0 0 0,-1 0 0 0 0,0 0 1 0 0,0-1-1 0 0,0 1 0 0 0,0 0 0 0 0,0 0 0 0 0,0 0 1 0 0,0 0-1 0 0,0 1 0 0 0,0-1 0 0 0,1 0 0 0 0,-2 1 1 0 0,-19 10 4418 0 0,20-10-4689 0 0,0-1 0 0 0,0 1 0 0 0,0 0 0 0 0,0 0 0 0 0,0-1 0 0 0,0 1 1 0 0,1 0-1 0 0,-1 0 0 0 0,0 0 0 0 0,0 0 0 0 0,1 0 0 0 0,-1 0 0 0 0,1 0 0 0 0,-1 0 0 0 0,1 1 0 0 0,-1-1 0 0 0,1 0 1 0 0,-1 0-1 0 0,1 0 0 0 0,0 0 0 0 0,0 1 0 0 0,0-1 0 0 0,0 0 0 0 0,0 0 0 0 0,0 1 0 0 0,0-1 0 0 0,0 0 1 0 0,0 0-1 0 0,0 0 0 0 0,1 1 0 0 0,0 0 0 0 0,3 2-24 0 0,0-2-1 0 0,0 1 1 0 0,0 0 0 0 0,1-1 0 0 0,-1 1 0 0 0,1-1-1 0 0,0-1 1 0 0,0 1 0 0 0,-1-1 0 0 0,7 1-1 0 0,16 7 83 0 0,-20-6-154 0 0,0 1-1 0 0,0 0 1 0 0,-1 0 0 0 0,1 0 0 0 0,-1 1-1 0 0,0-1 1 0 0,0 2 0 0 0,0-1 0 0 0,-1 1-1 0 0,7 8 1 0 0,-8-9 16 0 0,-1 1-1 0 0,0-1 1 0 0,0 1 0 0 0,-1 0-1 0 0,0 0 1 0 0,0 0-1 0 0,0 0 1 0 0,-1 0 0 0 0,0 1-1 0 0,0-1 1 0 0,0 0-1 0 0,-1 0 1 0 0,0 8 0 0 0,-6 62-623 0 0,-23 122 0 0 0,27-189 2006 0 0,-3 15-10215 0 0,20-45-5007 0 0,-4 9 10748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57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1 116 5281 0 0,'17'-46'8358'0'0,"-14"36"-6201"0"0,0 1-1 0 0,0 0 0 0 0,1 0 1 0 0,10-16-1 0 0,-14 24-2099 0 0,0 1 0 0 0,0 0 0 0 0,0-1-1 0 0,0 1 1 0 0,1-1 0 0 0,-1 1 0 0 0,0 0 0 0 0,0-1 0 0 0,1 1-1 0 0,-1 0 1 0 0,0 0 0 0 0,1-1 0 0 0,-1 1 0 0 0,0 0 0 0 0,0-1-1 0 0,1 1 1 0 0,-1 0 0 0 0,1 0 0 0 0,-1 0 0 0 0,0-1-1 0 0,1 1 1 0 0,-1 0 0 0 0,0 0 0 0 0,1 0 0 0 0,-1 0 0 0 0,1 0-1 0 0,-1 0 1 0 0,1 0 0 0 0,-1 0 0 0 0,0 0 0 0 0,1 0-1 0 0,-1 0 1 0 0,1 0 0 0 0,0 0 0 0 0,5 14 649 0 0,-2 23-539 0 0,-4 6-575 0 0,-1 6 73 0 0,6 51 1 0 0,-3-83-1114 0 0,1 0 1 0 0,7 20-1 0 0,-7-27-599 0 0,1 0 1 0 0,0 0 0 0 0,0-1 0 0 0,11 16 0 0 0,-5-13-1762 0 0,0-5-1263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58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9362 0 0,'4'0'3705'0'0,"1"0"-352"0"0,2 1-521 0 0,-3-1-759 0 0,0 2-929 0 0,0-4-576 0 0,-1 1-272 0 0,0-1-128 0 0,0 2-104 0 0,-1 0-224 0 0,1 0-448 0 0,1 2-768 0 0,2-2-1257 0 0,0 1-1576 0 0,-1-1-8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2E072E-F755-4F0D-96C8-A2C87C1683C4}" type="datetimeFigureOut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A8382-8ED1-4462-B1EB-1B82BF5C5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91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025786"/>
          </a:xfrm>
        </p:spPr>
        <p:txBody>
          <a:bodyPr anchor="b">
            <a:normAutofit/>
          </a:bodyPr>
          <a:lstStyle>
            <a:lvl1pPr algn="ctr">
              <a:defRPr sz="40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35976"/>
            <a:ext cx="6858000" cy="1521823"/>
          </a:xfrm>
        </p:spPr>
        <p:txBody>
          <a:bodyPr>
            <a:normAutofit/>
          </a:bodyPr>
          <a:lstStyle>
            <a:lvl1pPr marL="0" indent="0" algn="ctr">
              <a:buNone/>
              <a:defRPr sz="2800" u="none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0E70-C61B-4D63-922A-D912C09CB6D8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406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A5E98-1B3D-4E1A-A3BB-A5B7E6E5F900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76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2207F-B4A2-429C-B6D0-BDDC51EAA40E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557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목차/학습목표/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6803"/>
            <a:ext cx="9144000" cy="617311"/>
          </a:xfrm>
          <a:prstGeom prst="rect">
            <a:avLst/>
          </a:prstGeom>
          <a:solidFill>
            <a:srgbClr val="B5D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9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437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B5D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4176400" y="93663"/>
            <a:ext cx="5580176" cy="523220"/>
            <a:chOff x="6752029" y="188640"/>
            <a:chExt cx="5582416" cy="521913"/>
          </a:xfrm>
        </p:grpSpPr>
        <p:sp>
          <p:nvSpPr>
            <p:cNvPr id="4" name="직사각형 3"/>
            <p:cNvSpPr/>
            <p:nvPr/>
          </p:nvSpPr>
          <p:spPr>
            <a:xfrm>
              <a:off x="8336841" y="188640"/>
              <a:ext cx="3997604" cy="52191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l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2800" b="1" kern="1200" spc="-300" dirty="0">
                  <a:solidFill>
                    <a:srgbClr val="39393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데이터베이스 시스템</a:t>
              </a:r>
              <a:endParaRPr kumimoji="1" lang="en-US" altLang="ko-KR" sz="2800" b="1" kern="1200" spc="-300" dirty="0">
                <a:solidFill>
                  <a:srgbClr val="393939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752029" y="188640"/>
              <a:ext cx="1649319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344F6B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344F6B"/>
                  </a:solidFill>
                  <a:ea typeface="맑은 고딕" panose="020B0503020000020004" pitchFamily="50" charset="-127"/>
                </a:rPr>
                <a:t>01</a:t>
              </a:r>
              <a:endParaRPr lang="ko-KR" altLang="en-US" sz="2800" b="1" dirty="0">
                <a:solidFill>
                  <a:srgbClr val="344F6B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50A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5521325" y="5372100"/>
            <a:ext cx="331152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8831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268288" indent="-228600">
              <a:defRPr/>
            </a:lvl2pPr>
            <a:lvl3pPr marL="534988" indent="-228600">
              <a:defRPr/>
            </a:lvl3pPr>
            <a:lvl4pPr marL="803275" indent="-228600">
              <a:defRPr/>
            </a:lvl4pPr>
            <a:lvl5pPr marL="1081088" indent="-228600"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D075F-4D19-4CE2-9311-A5305C9D4739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407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56D3B-7D31-4B91-864B-9FF7A4D79188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1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9FD1-42B8-4297-828F-74CF3A06CF11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13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E6861-96EB-464A-89D0-D0243D9EA8E8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01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684DD-58E3-4707-880A-41224BC75764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0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B297-666D-44D4-97F5-5EE015E5B179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441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CB730-5635-48A4-85DC-F8CD24B2466A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363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90A-D651-4058-975B-B57889F3917B}" type="datetime1">
              <a:rPr lang="ko-KR" altLang="en-US" smtClean="0"/>
              <a:t>2022-05-16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39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1434" y="207471"/>
            <a:ext cx="8282152" cy="759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434" y="1082566"/>
            <a:ext cx="8282152" cy="5265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1434" y="6463862"/>
            <a:ext cx="2057400" cy="257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함초롬바탕 확장B" panose="02020603000000000000" pitchFamily="18" charset="-127"/>
                <a:ea typeface="함초롬바탕 확장B" panose="02020603000000000000" pitchFamily="18" charset="-127"/>
              </a:defRPr>
            </a:lvl1pPr>
          </a:lstStyle>
          <a:p>
            <a:fld id="{5FE432EE-4A64-47A0-A59F-9084B6075268}" type="datetime1">
              <a:rPr lang="ko-KR" altLang="en-US" smtClean="0"/>
              <a:t>2022-05-16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63862"/>
            <a:ext cx="3086100" cy="257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함초롬바탕 확장B" panose="02020603000000000000" pitchFamily="18" charset="-127"/>
                <a:ea typeface="함초롬바탕 확장B" panose="02020603000000000000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45166" y="6463862"/>
            <a:ext cx="2057400" cy="257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함초롬바탕 확장B" panose="02020603000000000000" pitchFamily="18" charset="-127"/>
                <a:ea typeface="함초롬바탕 확장B" panose="02020603000000000000" pitchFamily="18" charset="-127"/>
              </a:defRPr>
            </a:lvl1pPr>
          </a:lstStyle>
          <a:p>
            <a:fld id="{39676AFD-F555-46EF-8D65-F8A4AF2ED3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00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한컴 고딕" panose="02000500000000000000" pitchFamily="2" charset="-127"/>
          <a:ea typeface="한컴 고딕" panose="02000500000000000000" pitchFamily="2" charset="-127"/>
          <a:cs typeface="+mj-cs"/>
        </a:defRPr>
      </a:lvl1pPr>
    </p:titleStyle>
    <p:bodyStyle>
      <a:lvl1pPr marL="0" indent="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b="1" u="sng" kern="1200">
          <a:solidFill>
            <a:schemeClr val="tx1"/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1pPr>
      <a:lvl2pPr marL="268288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2pPr>
      <a:lvl3pPr marL="534988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3pPr>
      <a:lvl4pPr marL="803275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4pPr>
      <a:lvl5pPr marL="1081088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7.png"/><Relationship Id="rId21" Type="http://schemas.openxmlformats.org/officeDocument/2006/relationships/image" Target="../media/image609.png"/><Relationship Id="rId63" Type="http://schemas.openxmlformats.org/officeDocument/2006/relationships/image" Target="../media/image630.png"/><Relationship Id="rId159" Type="http://schemas.openxmlformats.org/officeDocument/2006/relationships/image" Target="../media/image678.png"/><Relationship Id="rId170" Type="http://schemas.openxmlformats.org/officeDocument/2006/relationships/customXml" Target="../ink/ink682.xml"/><Relationship Id="rId226" Type="http://schemas.openxmlformats.org/officeDocument/2006/relationships/customXml" Target="../ink/ink710.xml"/><Relationship Id="rId268" Type="http://schemas.openxmlformats.org/officeDocument/2006/relationships/customXml" Target="../ink/ink731.xml"/><Relationship Id="rId11" Type="http://schemas.openxmlformats.org/officeDocument/2006/relationships/image" Target="../media/image604.png"/><Relationship Id="rId32" Type="http://schemas.openxmlformats.org/officeDocument/2006/relationships/customXml" Target="../ink/ink613.xml"/><Relationship Id="rId53" Type="http://schemas.openxmlformats.org/officeDocument/2006/relationships/image" Target="../media/image625.png"/><Relationship Id="rId74" Type="http://schemas.openxmlformats.org/officeDocument/2006/relationships/customXml" Target="../ink/ink634.xml"/><Relationship Id="rId128" Type="http://schemas.openxmlformats.org/officeDocument/2006/relationships/customXml" Target="../ink/ink661.xml"/><Relationship Id="rId149" Type="http://schemas.openxmlformats.org/officeDocument/2006/relationships/image" Target="../media/image673.png"/><Relationship Id="rId5" Type="http://schemas.openxmlformats.org/officeDocument/2006/relationships/image" Target="../media/image601.png"/><Relationship Id="rId95" Type="http://schemas.openxmlformats.org/officeDocument/2006/relationships/image" Target="../media/image646.png"/><Relationship Id="rId160" Type="http://schemas.openxmlformats.org/officeDocument/2006/relationships/customXml" Target="../ink/ink677.xml"/><Relationship Id="rId181" Type="http://schemas.openxmlformats.org/officeDocument/2006/relationships/image" Target="../media/image689.png"/><Relationship Id="rId216" Type="http://schemas.openxmlformats.org/officeDocument/2006/relationships/customXml" Target="../ink/ink705.xml"/><Relationship Id="rId237" Type="http://schemas.openxmlformats.org/officeDocument/2006/relationships/image" Target="../media/image717.png"/><Relationship Id="rId258" Type="http://schemas.openxmlformats.org/officeDocument/2006/relationships/customXml" Target="../ink/ink726.xml"/><Relationship Id="rId22" Type="http://schemas.openxmlformats.org/officeDocument/2006/relationships/customXml" Target="../ink/ink608.xml"/><Relationship Id="rId43" Type="http://schemas.openxmlformats.org/officeDocument/2006/relationships/image" Target="../media/image620.png"/><Relationship Id="rId64" Type="http://schemas.openxmlformats.org/officeDocument/2006/relationships/customXml" Target="../ink/ink629.xml"/><Relationship Id="rId118" Type="http://schemas.openxmlformats.org/officeDocument/2006/relationships/customXml" Target="../ink/ink656.xml"/><Relationship Id="rId139" Type="http://schemas.openxmlformats.org/officeDocument/2006/relationships/image" Target="../media/image668.png"/><Relationship Id="rId85" Type="http://schemas.openxmlformats.org/officeDocument/2006/relationships/image" Target="../media/image641.png"/><Relationship Id="rId150" Type="http://schemas.openxmlformats.org/officeDocument/2006/relationships/customXml" Target="../ink/ink672.xml"/><Relationship Id="rId171" Type="http://schemas.openxmlformats.org/officeDocument/2006/relationships/image" Target="../media/image684.png"/><Relationship Id="rId192" Type="http://schemas.openxmlformats.org/officeDocument/2006/relationships/customXml" Target="../ink/ink693.xml"/><Relationship Id="rId206" Type="http://schemas.openxmlformats.org/officeDocument/2006/relationships/customXml" Target="../ink/ink700.xml"/><Relationship Id="rId227" Type="http://schemas.openxmlformats.org/officeDocument/2006/relationships/image" Target="../media/image712.png"/><Relationship Id="rId248" Type="http://schemas.openxmlformats.org/officeDocument/2006/relationships/customXml" Target="../ink/ink721.xml"/><Relationship Id="rId269" Type="http://schemas.openxmlformats.org/officeDocument/2006/relationships/image" Target="../media/image733.png"/><Relationship Id="rId12" Type="http://schemas.openxmlformats.org/officeDocument/2006/relationships/customXml" Target="../ink/ink603.xml"/><Relationship Id="rId33" Type="http://schemas.openxmlformats.org/officeDocument/2006/relationships/image" Target="../media/image615.png"/><Relationship Id="rId108" Type="http://schemas.openxmlformats.org/officeDocument/2006/relationships/customXml" Target="../ink/ink651.xml"/><Relationship Id="rId129" Type="http://schemas.openxmlformats.org/officeDocument/2006/relationships/image" Target="../media/image663.png"/><Relationship Id="rId54" Type="http://schemas.openxmlformats.org/officeDocument/2006/relationships/customXml" Target="../ink/ink624.xml"/><Relationship Id="rId75" Type="http://schemas.openxmlformats.org/officeDocument/2006/relationships/image" Target="../media/image636.png"/><Relationship Id="rId96" Type="http://schemas.openxmlformats.org/officeDocument/2006/relationships/customXml" Target="../ink/ink645.xml"/><Relationship Id="rId140" Type="http://schemas.openxmlformats.org/officeDocument/2006/relationships/customXml" Target="../ink/ink667.xml"/><Relationship Id="rId161" Type="http://schemas.openxmlformats.org/officeDocument/2006/relationships/image" Target="../media/image679.png"/><Relationship Id="rId182" Type="http://schemas.openxmlformats.org/officeDocument/2006/relationships/customXml" Target="../ink/ink688.xml"/><Relationship Id="rId217" Type="http://schemas.openxmlformats.org/officeDocument/2006/relationships/image" Target="../media/image707.png"/><Relationship Id="rId6" Type="http://schemas.openxmlformats.org/officeDocument/2006/relationships/customXml" Target="../ink/ink600.xml"/><Relationship Id="rId238" Type="http://schemas.openxmlformats.org/officeDocument/2006/relationships/customXml" Target="../ink/ink716.xml"/><Relationship Id="rId259" Type="http://schemas.openxmlformats.org/officeDocument/2006/relationships/image" Target="../media/image728.png"/><Relationship Id="rId23" Type="http://schemas.openxmlformats.org/officeDocument/2006/relationships/image" Target="../media/image610.png"/><Relationship Id="rId119" Type="http://schemas.openxmlformats.org/officeDocument/2006/relationships/image" Target="../media/image658.png"/><Relationship Id="rId270" Type="http://schemas.openxmlformats.org/officeDocument/2006/relationships/customXml" Target="../ink/ink732.xml"/><Relationship Id="rId44" Type="http://schemas.openxmlformats.org/officeDocument/2006/relationships/customXml" Target="../ink/ink619.xml"/><Relationship Id="rId65" Type="http://schemas.openxmlformats.org/officeDocument/2006/relationships/image" Target="../media/image631.png"/><Relationship Id="rId86" Type="http://schemas.openxmlformats.org/officeDocument/2006/relationships/customXml" Target="../ink/ink640.xml"/><Relationship Id="rId130" Type="http://schemas.openxmlformats.org/officeDocument/2006/relationships/customXml" Target="../ink/ink662.xml"/><Relationship Id="rId151" Type="http://schemas.openxmlformats.org/officeDocument/2006/relationships/image" Target="../media/image674.png"/><Relationship Id="rId172" Type="http://schemas.openxmlformats.org/officeDocument/2006/relationships/customXml" Target="../ink/ink683.xml"/><Relationship Id="rId193" Type="http://schemas.openxmlformats.org/officeDocument/2006/relationships/image" Target="../media/image695.png"/><Relationship Id="rId207" Type="http://schemas.openxmlformats.org/officeDocument/2006/relationships/image" Target="../media/image702.png"/><Relationship Id="rId228" Type="http://schemas.openxmlformats.org/officeDocument/2006/relationships/customXml" Target="../ink/ink711.xml"/><Relationship Id="rId249" Type="http://schemas.openxmlformats.org/officeDocument/2006/relationships/image" Target="../media/image723.png"/><Relationship Id="rId13" Type="http://schemas.openxmlformats.org/officeDocument/2006/relationships/image" Target="../media/image605.png"/><Relationship Id="rId109" Type="http://schemas.openxmlformats.org/officeDocument/2006/relationships/image" Target="../media/image653.png"/><Relationship Id="rId260" Type="http://schemas.openxmlformats.org/officeDocument/2006/relationships/customXml" Target="../ink/ink727.xml"/><Relationship Id="rId34" Type="http://schemas.openxmlformats.org/officeDocument/2006/relationships/customXml" Target="../ink/ink614.xml"/><Relationship Id="rId55" Type="http://schemas.openxmlformats.org/officeDocument/2006/relationships/image" Target="../media/image626.png"/><Relationship Id="rId76" Type="http://schemas.openxmlformats.org/officeDocument/2006/relationships/customXml" Target="../ink/ink635.xml"/><Relationship Id="rId97" Type="http://schemas.openxmlformats.org/officeDocument/2006/relationships/image" Target="../media/image647.png"/><Relationship Id="rId120" Type="http://schemas.openxmlformats.org/officeDocument/2006/relationships/customXml" Target="../ink/ink657.xml"/><Relationship Id="rId141" Type="http://schemas.openxmlformats.org/officeDocument/2006/relationships/image" Target="../media/image669.png"/><Relationship Id="rId7" Type="http://schemas.openxmlformats.org/officeDocument/2006/relationships/image" Target="../media/image602.png"/><Relationship Id="rId162" Type="http://schemas.openxmlformats.org/officeDocument/2006/relationships/customXml" Target="../ink/ink678.xml"/><Relationship Id="rId183" Type="http://schemas.openxmlformats.org/officeDocument/2006/relationships/image" Target="../media/image690.png"/><Relationship Id="rId218" Type="http://schemas.openxmlformats.org/officeDocument/2006/relationships/customXml" Target="../ink/ink706.xml"/><Relationship Id="rId239" Type="http://schemas.openxmlformats.org/officeDocument/2006/relationships/image" Target="../media/image718.png"/><Relationship Id="rId250" Type="http://schemas.openxmlformats.org/officeDocument/2006/relationships/customXml" Target="../ink/ink722.xml"/><Relationship Id="rId271" Type="http://schemas.openxmlformats.org/officeDocument/2006/relationships/image" Target="../media/image734.png"/><Relationship Id="rId24" Type="http://schemas.openxmlformats.org/officeDocument/2006/relationships/customXml" Target="../ink/ink609.xml"/><Relationship Id="rId45" Type="http://schemas.openxmlformats.org/officeDocument/2006/relationships/image" Target="../media/image621.png"/><Relationship Id="rId66" Type="http://schemas.openxmlformats.org/officeDocument/2006/relationships/customXml" Target="../ink/ink630.xml"/><Relationship Id="rId87" Type="http://schemas.openxmlformats.org/officeDocument/2006/relationships/image" Target="../media/image642.png"/><Relationship Id="rId110" Type="http://schemas.openxmlformats.org/officeDocument/2006/relationships/customXml" Target="../ink/ink652.xml"/><Relationship Id="rId131" Type="http://schemas.openxmlformats.org/officeDocument/2006/relationships/image" Target="../media/image664.png"/><Relationship Id="rId152" Type="http://schemas.openxmlformats.org/officeDocument/2006/relationships/customXml" Target="../ink/ink673.xml"/><Relationship Id="rId173" Type="http://schemas.openxmlformats.org/officeDocument/2006/relationships/image" Target="../media/image685.png"/><Relationship Id="rId194" Type="http://schemas.openxmlformats.org/officeDocument/2006/relationships/customXml" Target="../ink/ink694.xml"/><Relationship Id="rId208" Type="http://schemas.openxmlformats.org/officeDocument/2006/relationships/customXml" Target="../ink/ink701.xml"/><Relationship Id="rId229" Type="http://schemas.openxmlformats.org/officeDocument/2006/relationships/image" Target="../media/image713.png"/><Relationship Id="rId240" Type="http://schemas.openxmlformats.org/officeDocument/2006/relationships/customXml" Target="../ink/ink717.xml"/><Relationship Id="rId261" Type="http://schemas.openxmlformats.org/officeDocument/2006/relationships/image" Target="../media/image729.png"/><Relationship Id="rId14" Type="http://schemas.openxmlformats.org/officeDocument/2006/relationships/customXml" Target="../ink/ink604.xml"/><Relationship Id="rId35" Type="http://schemas.openxmlformats.org/officeDocument/2006/relationships/image" Target="../media/image616.png"/><Relationship Id="rId56" Type="http://schemas.openxmlformats.org/officeDocument/2006/relationships/customXml" Target="../ink/ink625.xml"/><Relationship Id="rId77" Type="http://schemas.openxmlformats.org/officeDocument/2006/relationships/image" Target="../media/image637.png"/><Relationship Id="rId100" Type="http://schemas.openxmlformats.org/officeDocument/2006/relationships/customXml" Target="../ink/ink647.xml"/><Relationship Id="rId8" Type="http://schemas.openxmlformats.org/officeDocument/2006/relationships/customXml" Target="../ink/ink601.xml"/><Relationship Id="rId98" Type="http://schemas.openxmlformats.org/officeDocument/2006/relationships/customXml" Target="../ink/ink646.xml"/><Relationship Id="rId121" Type="http://schemas.openxmlformats.org/officeDocument/2006/relationships/image" Target="../media/image659.png"/><Relationship Id="rId142" Type="http://schemas.openxmlformats.org/officeDocument/2006/relationships/customXml" Target="../ink/ink668.xml"/><Relationship Id="rId163" Type="http://schemas.openxmlformats.org/officeDocument/2006/relationships/image" Target="../media/image680.png"/><Relationship Id="rId184" Type="http://schemas.openxmlformats.org/officeDocument/2006/relationships/customXml" Target="../ink/ink689.xml"/><Relationship Id="rId219" Type="http://schemas.openxmlformats.org/officeDocument/2006/relationships/image" Target="../media/image708.png"/><Relationship Id="rId230" Type="http://schemas.openxmlformats.org/officeDocument/2006/relationships/customXml" Target="../ink/ink712.xml"/><Relationship Id="rId251" Type="http://schemas.openxmlformats.org/officeDocument/2006/relationships/image" Target="../media/image724.png"/><Relationship Id="rId25" Type="http://schemas.openxmlformats.org/officeDocument/2006/relationships/image" Target="../media/image611.png"/><Relationship Id="rId46" Type="http://schemas.openxmlformats.org/officeDocument/2006/relationships/customXml" Target="../ink/ink620.xml"/><Relationship Id="rId67" Type="http://schemas.openxmlformats.org/officeDocument/2006/relationships/image" Target="../media/image632.png"/><Relationship Id="rId88" Type="http://schemas.openxmlformats.org/officeDocument/2006/relationships/customXml" Target="../ink/ink641.xml"/><Relationship Id="rId111" Type="http://schemas.openxmlformats.org/officeDocument/2006/relationships/image" Target="../media/image654.png"/><Relationship Id="rId132" Type="http://schemas.openxmlformats.org/officeDocument/2006/relationships/customXml" Target="../ink/ink663.xml"/><Relationship Id="rId153" Type="http://schemas.openxmlformats.org/officeDocument/2006/relationships/image" Target="../media/image675.png"/><Relationship Id="rId174" Type="http://schemas.openxmlformats.org/officeDocument/2006/relationships/customXml" Target="../ink/ink684.xml"/><Relationship Id="rId195" Type="http://schemas.openxmlformats.org/officeDocument/2006/relationships/image" Target="../media/image696.png"/><Relationship Id="rId209" Type="http://schemas.openxmlformats.org/officeDocument/2006/relationships/image" Target="../media/image703.png"/><Relationship Id="rId220" Type="http://schemas.openxmlformats.org/officeDocument/2006/relationships/customXml" Target="../ink/ink707.xml"/><Relationship Id="rId241" Type="http://schemas.openxmlformats.org/officeDocument/2006/relationships/image" Target="../media/image719.png"/><Relationship Id="rId15" Type="http://schemas.openxmlformats.org/officeDocument/2006/relationships/image" Target="../media/image606.png"/><Relationship Id="rId36" Type="http://schemas.openxmlformats.org/officeDocument/2006/relationships/customXml" Target="../ink/ink615.xml"/><Relationship Id="rId57" Type="http://schemas.openxmlformats.org/officeDocument/2006/relationships/image" Target="../media/image627.png"/><Relationship Id="rId262" Type="http://schemas.openxmlformats.org/officeDocument/2006/relationships/customXml" Target="../ink/ink728.xml"/><Relationship Id="rId78" Type="http://schemas.openxmlformats.org/officeDocument/2006/relationships/customXml" Target="../ink/ink636.xml"/><Relationship Id="rId99" Type="http://schemas.openxmlformats.org/officeDocument/2006/relationships/image" Target="../media/image648.png"/><Relationship Id="rId101" Type="http://schemas.openxmlformats.org/officeDocument/2006/relationships/image" Target="../media/image649.png"/><Relationship Id="rId122" Type="http://schemas.openxmlformats.org/officeDocument/2006/relationships/customXml" Target="../ink/ink658.xml"/><Relationship Id="rId143" Type="http://schemas.openxmlformats.org/officeDocument/2006/relationships/image" Target="../media/image670.png"/><Relationship Id="rId164" Type="http://schemas.openxmlformats.org/officeDocument/2006/relationships/customXml" Target="../ink/ink679.xml"/><Relationship Id="rId185" Type="http://schemas.openxmlformats.org/officeDocument/2006/relationships/image" Target="../media/image691.png"/><Relationship Id="rId9" Type="http://schemas.openxmlformats.org/officeDocument/2006/relationships/image" Target="../media/image603.png"/><Relationship Id="rId210" Type="http://schemas.openxmlformats.org/officeDocument/2006/relationships/customXml" Target="../ink/ink702.xml"/><Relationship Id="rId26" Type="http://schemas.openxmlformats.org/officeDocument/2006/relationships/customXml" Target="../ink/ink610.xml"/><Relationship Id="rId231" Type="http://schemas.openxmlformats.org/officeDocument/2006/relationships/image" Target="../media/image714.png"/><Relationship Id="rId252" Type="http://schemas.openxmlformats.org/officeDocument/2006/relationships/customXml" Target="../ink/ink723.xml"/><Relationship Id="rId47" Type="http://schemas.openxmlformats.org/officeDocument/2006/relationships/image" Target="../media/image622.png"/><Relationship Id="rId68" Type="http://schemas.openxmlformats.org/officeDocument/2006/relationships/customXml" Target="../ink/ink631.xml"/><Relationship Id="rId89" Type="http://schemas.openxmlformats.org/officeDocument/2006/relationships/image" Target="../media/image643.png"/><Relationship Id="rId112" Type="http://schemas.openxmlformats.org/officeDocument/2006/relationships/customXml" Target="../ink/ink653.xml"/><Relationship Id="rId133" Type="http://schemas.openxmlformats.org/officeDocument/2006/relationships/image" Target="../media/image665.png"/><Relationship Id="rId154" Type="http://schemas.openxmlformats.org/officeDocument/2006/relationships/customXml" Target="../ink/ink674.xml"/><Relationship Id="rId175" Type="http://schemas.openxmlformats.org/officeDocument/2006/relationships/image" Target="../media/image686.png"/><Relationship Id="rId196" Type="http://schemas.openxmlformats.org/officeDocument/2006/relationships/customXml" Target="../ink/ink695.xml"/><Relationship Id="rId200" Type="http://schemas.openxmlformats.org/officeDocument/2006/relationships/customXml" Target="../ink/ink697.xml"/><Relationship Id="rId16" Type="http://schemas.openxmlformats.org/officeDocument/2006/relationships/customXml" Target="../ink/ink605.xml"/><Relationship Id="rId221" Type="http://schemas.openxmlformats.org/officeDocument/2006/relationships/image" Target="../media/image709.png"/><Relationship Id="rId242" Type="http://schemas.openxmlformats.org/officeDocument/2006/relationships/customXml" Target="../ink/ink718.xml"/><Relationship Id="rId263" Type="http://schemas.openxmlformats.org/officeDocument/2006/relationships/image" Target="../media/image730.png"/><Relationship Id="rId37" Type="http://schemas.openxmlformats.org/officeDocument/2006/relationships/image" Target="../media/image617.png"/><Relationship Id="rId58" Type="http://schemas.openxmlformats.org/officeDocument/2006/relationships/customXml" Target="../ink/ink626.xml"/><Relationship Id="rId79" Type="http://schemas.openxmlformats.org/officeDocument/2006/relationships/image" Target="../media/image638.png"/><Relationship Id="rId102" Type="http://schemas.openxmlformats.org/officeDocument/2006/relationships/customXml" Target="../ink/ink648.xml"/><Relationship Id="rId123" Type="http://schemas.openxmlformats.org/officeDocument/2006/relationships/image" Target="../media/image660.png"/><Relationship Id="rId144" Type="http://schemas.openxmlformats.org/officeDocument/2006/relationships/customXml" Target="../ink/ink669.xml"/><Relationship Id="rId90" Type="http://schemas.openxmlformats.org/officeDocument/2006/relationships/customXml" Target="../ink/ink642.xml"/><Relationship Id="rId165" Type="http://schemas.openxmlformats.org/officeDocument/2006/relationships/image" Target="../media/image681.png"/><Relationship Id="rId186" Type="http://schemas.openxmlformats.org/officeDocument/2006/relationships/customXml" Target="../ink/ink690.xml"/><Relationship Id="rId211" Type="http://schemas.openxmlformats.org/officeDocument/2006/relationships/image" Target="../media/image704.png"/><Relationship Id="rId232" Type="http://schemas.openxmlformats.org/officeDocument/2006/relationships/customXml" Target="../ink/ink713.xml"/><Relationship Id="rId253" Type="http://schemas.openxmlformats.org/officeDocument/2006/relationships/image" Target="../media/image725.png"/><Relationship Id="rId27" Type="http://schemas.openxmlformats.org/officeDocument/2006/relationships/image" Target="../media/image612.png"/><Relationship Id="rId48" Type="http://schemas.openxmlformats.org/officeDocument/2006/relationships/customXml" Target="../ink/ink621.xml"/><Relationship Id="rId69" Type="http://schemas.openxmlformats.org/officeDocument/2006/relationships/image" Target="../media/image633.png"/><Relationship Id="rId113" Type="http://schemas.openxmlformats.org/officeDocument/2006/relationships/image" Target="../media/image655.png"/><Relationship Id="rId134" Type="http://schemas.openxmlformats.org/officeDocument/2006/relationships/customXml" Target="../ink/ink664.xml"/><Relationship Id="rId80" Type="http://schemas.openxmlformats.org/officeDocument/2006/relationships/customXml" Target="../ink/ink637.xml"/><Relationship Id="rId155" Type="http://schemas.openxmlformats.org/officeDocument/2006/relationships/image" Target="../media/image676.png"/><Relationship Id="rId176" Type="http://schemas.openxmlformats.org/officeDocument/2006/relationships/customXml" Target="../ink/ink685.xml"/><Relationship Id="rId197" Type="http://schemas.openxmlformats.org/officeDocument/2006/relationships/image" Target="../media/image697.png"/><Relationship Id="rId201" Type="http://schemas.openxmlformats.org/officeDocument/2006/relationships/image" Target="../media/image699.png"/><Relationship Id="rId222" Type="http://schemas.openxmlformats.org/officeDocument/2006/relationships/customXml" Target="../ink/ink708.xml"/><Relationship Id="rId243" Type="http://schemas.openxmlformats.org/officeDocument/2006/relationships/image" Target="../media/image720.png"/><Relationship Id="rId264" Type="http://schemas.openxmlformats.org/officeDocument/2006/relationships/customXml" Target="../ink/ink729.xml"/><Relationship Id="rId17" Type="http://schemas.openxmlformats.org/officeDocument/2006/relationships/image" Target="../media/image607.png"/><Relationship Id="rId38" Type="http://schemas.openxmlformats.org/officeDocument/2006/relationships/customXml" Target="../ink/ink616.xml"/><Relationship Id="rId59" Type="http://schemas.openxmlformats.org/officeDocument/2006/relationships/image" Target="../media/image628.png"/><Relationship Id="rId103" Type="http://schemas.openxmlformats.org/officeDocument/2006/relationships/image" Target="../media/image650.png"/><Relationship Id="rId124" Type="http://schemas.openxmlformats.org/officeDocument/2006/relationships/customXml" Target="../ink/ink659.xml"/><Relationship Id="rId70" Type="http://schemas.openxmlformats.org/officeDocument/2006/relationships/customXml" Target="../ink/ink632.xml"/><Relationship Id="rId91" Type="http://schemas.openxmlformats.org/officeDocument/2006/relationships/image" Target="../media/image644.png"/><Relationship Id="rId145" Type="http://schemas.openxmlformats.org/officeDocument/2006/relationships/image" Target="../media/image671.png"/><Relationship Id="rId166" Type="http://schemas.openxmlformats.org/officeDocument/2006/relationships/customXml" Target="../ink/ink680.xml"/><Relationship Id="rId187" Type="http://schemas.openxmlformats.org/officeDocument/2006/relationships/image" Target="../media/image69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03.xml"/><Relationship Id="rId233" Type="http://schemas.openxmlformats.org/officeDocument/2006/relationships/image" Target="../media/image715.png"/><Relationship Id="rId254" Type="http://schemas.openxmlformats.org/officeDocument/2006/relationships/customXml" Target="../ink/ink724.xml"/><Relationship Id="rId28" Type="http://schemas.openxmlformats.org/officeDocument/2006/relationships/customXml" Target="../ink/ink611.xml"/><Relationship Id="rId49" Type="http://schemas.openxmlformats.org/officeDocument/2006/relationships/image" Target="../media/image623.png"/><Relationship Id="rId114" Type="http://schemas.openxmlformats.org/officeDocument/2006/relationships/customXml" Target="../ink/ink654.xml"/><Relationship Id="rId60" Type="http://schemas.openxmlformats.org/officeDocument/2006/relationships/customXml" Target="../ink/ink627.xml"/><Relationship Id="rId81" Type="http://schemas.openxmlformats.org/officeDocument/2006/relationships/image" Target="../media/image639.png"/><Relationship Id="rId135" Type="http://schemas.openxmlformats.org/officeDocument/2006/relationships/image" Target="../media/image666.png"/><Relationship Id="rId156" Type="http://schemas.openxmlformats.org/officeDocument/2006/relationships/customXml" Target="../ink/ink675.xml"/><Relationship Id="rId177" Type="http://schemas.openxmlformats.org/officeDocument/2006/relationships/image" Target="../media/image687.png"/><Relationship Id="rId198" Type="http://schemas.openxmlformats.org/officeDocument/2006/relationships/customXml" Target="../ink/ink696.xml"/><Relationship Id="rId202" Type="http://schemas.openxmlformats.org/officeDocument/2006/relationships/customXml" Target="../ink/ink698.xml"/><Relationship Id="rId223" Type="http://schemas.openxmlformats.org/officeDocument/2006/relationships/image" Target="../media/image710.png"/><Relationship Id="rId244" Type="http://schemas.openxmlformats.org/officeDocument/2006/relationships/customXml" Target="../ink/ink719.xml"/><Relationship Id="rId18" Type="http://schemas.openxmlformats.org/officeDocument/2006/relationships/customXml" Target="../ink/ink606.xml"/><Relationship Id="rId39" Type="http://schemas.openxmlformats.org/officeDocument/2006/relationships/image" Target="../media/image618.png"/><Relationship Id="rId265" Type="http://schemas.openxmlformats.org/officeDocument/2006/relationships/image" Target="../media/image731.png"/><Relationship Id="rId50" Type="http://schemas.openxmlformats.org/officeDocument/2006/relationships/customXml" Target="../ink/ink622.xml"/><Relationship Id="rId104" Type="http://schemas.openxmlformats.org/officeDocument/2006/relationships/customXml" Target="../ink/ink649.xml"/><Relationship Id="rId125" Type="http://schemas.openxmlformats.org/officeDocument/2006/relationships/image" Target="../media/image661.png"/><Relationship Id="rId146" Type="http://schemas.openxmlformats.org/officeDocument/2006/relationships/customXml" Target="../ink/ink670.xml"/><Relationship Id="rId167" Type="http://schemas.openxmlformats.org/officeDocument/2006/relationships/image" Target="../media/image682.png"/><Relationship Id="rId188" Type="http://schemas.openxmlformats.org/officeDocument/2006/relationships/customXml" Target="../ink/ink691.xml"/><Relationship Id="rId71" Type="http://schemas.openxmlformats.org/officeDocument/2006/relationships/image" Target="../media/image634.png"/><Relationship Id="rId92" Type="http://schemas.openxmlformats.org/officeDocument/2006/relationships/customXml" Target="../ink/ink643.xml"/><Relationship Id="rId213" Type="http://schemas.openxmlformats.org/officeDocument/2006/relationships/image" Target="../media/image705.png"/><Relationship Id="rId234" Type="http://schemas.openxmlformats.org/officeDocument/2006/relationships/customXml" Target="../ink/ink714.xml"/><Relationship Id="rId2" Type="http://schemas.openxmlformats.org/officeDocument/2006/relationships/customXml" Target="../ink/ink598.xml"/><Relationship Id="rId29" Type="http://schemas.openxmlformats.org/officeDocument/2006/relationships/image" Target="../media/image613.png"/><Relationship Id="rId255" Type="http://schemas.openxmlformats.org/officeDocument/2006/relationships/image" Target="../media/image726.png"/><Relationship Id="rId40" Type="http://schemas.openxmlformats.org/officeDocument/2006/relationships/customXml" Target="../ink/ink617.xml"/><Relationship Id="rId115" Type="http://schemas.openxmlformats.org/officeDocument/2006/relationships/image" Target="../media/image656.png"/><Relationship Id="rId136" Type="http://schemas.openxmlformats.org/officeDocument/2006/relationships/customXml" Target="../ink/ink665.xml"/><Relationship Id="rId157" Type="http://schemas.openxmlformats.org/officeDocument/2006/relationships/image" Target="../media/image677.png"/><Relationship Id="rId178" Type="http://schemas.openxmlformats.org/officeDocument/2006/relationships/customXml" Target="../ink/ink686.xml"/><Relationship Id="rId61" Type="http://schemas.openxmlformats.org/officeDocument/2006/relationships/image" Target="../media/image629.png"/><Relationship Id="rId82" Type="http://schemas.openxmlformats.org/officeDocument/2006/relationships/customXml" Target="../ink/ink638.xml"/><Relationship Id="rId199" Type="http://schemas.openxmlformats.org/officeDocument/2006/relationships/image" Target="../media/image698.png"/><Relationship Id="rId203" Type="http://schemas.openxmlformats.org/officeDocument/2006/relationships/image" Target="../media/image700.png"/><Relationship Id="rId19" Type="http://schemas.openxmlformats.org/officeDocument/2006/relationships/image" Target="../media/image608.png"/><Relationship Id="rId224" Type="http://schemas.openxmlformats.org/officeDocument/2006/relationships/customXml" Target="../ink/ink709.xml"/><Relationship Id="rId245" Type="http://schemas.openxmlformats.org/officeDocument/2006/relationships/image" Target="../media/image721.png"/><Relationship Id="rId266" Type="http://schemas.openxmlformats.org/officeDocument/2006/relationships/customXml" Target="../ink/ink730.xml"/><Relationship Id="rId30" Type="http://schemas.openxmlformats.org/officeDocument/2006/relationships/customXml" Target="../ink/ink612.xml"/><Relationship Id="rId105" Type="http://schemas.openxmlformats.org/officeDocument/2006/relationships/image" Target="../media/image651.png"/><Relationship Id="rId126" Type="http://schemas.openxmlformats.org/officeDocument/2006/relationships/customXml" Target="../ink/ink660.xml"/><Relationship Id="rId147" Type="http://schemas.openxmlformats.org/officeDocument/2006/relationships/image" Target="../media/image672.png"/><Relationship Id="rId168" Type="http://schemas.openxmlformats.org/officeDocument/2006/relationships/customXml" Target="../ink/ink681.xml"/><Relationship Id="rId51" Type="http://schemas.openxmlformats.org/officeDocument/2006/relationships/image" Target="../media/image624.png"/><Relationship Id="rId72" Type="http://schemas.openxmlformats.org/officeDocument/2006/relationships/customXml" Target="../ink/ink633.xml"/><Relationship Id="rId93" Type="http://schemas.openxmlformats.org/officeDocument/2006/relationships/image" Target="../media/image645.png"/><Relationship Id="rId189" Type="http://schemas.openxmlformats.org/officeDocument/2006/relationships/image" Target="../media/image693.png"/><Relationship Id="rId3" Type="http://schemas.openxmlformats.org/officeDocument/2006/relationships/image" Target="../media/image600.png"/><Relationship Id="rId214" Type="http://schemas.openxmlformats.org/officeDocument/2006/relationships/customXml" Target="../ink/ink704.xml"/><Relationship Id="rId235" Type="http://schemas.openxmlformats.org/officeDocument/2006/relationships/image" Target="../media/image716.png"/><Relationship Id="rId256" Type="http://schemas.openxmlformats.org/officeDocument/2006/relationships/customXml" Target="../ink/ink725.xml"/><Relationship Id="rId116" Type="http://schemas.openxmlformats.org/officeDocument/2006/relationships/customXml" Target="../ink/ink655.xml"/><Relationship Id="rId137" Type="http://schemas.openxmlformats.org/officeDocument/2006/relationships/image" Target="../media/image667.png"/><Relationship Id="rId158" Type="http://schemas.openxmlformats.org/officeDocument/2006/relationships/customXml" Target="../ink/ink676.xml"/><Relationship Id="rId20" Type="http://schemas.openxmlformats.org/officeDocument/2006/relationships/customXml" Target="../ink/ink607.xml"/><Relationship Id="rId41" Type="http://schemas.openxmlformats.org/officeDocument/2006/relationships/image" Target="../media/image619.png"/><Relationship Id="rId62" Type="http://schemas.openxmlformats.org/officeDocument/2006/relationships/customXml" Target="../ink/ink628.xml"/><Relationship Id="rId83" Type="http://schemas.openxmlformats.org/officeDocument/2006/relationships/image" Target="../media/image640.png"/><Relationship Id="rId179" Type="http://schemas.openxmlformats.org/officeDocument/2006/relationships/image" Target="../media/image688.png"/><Relationship Id="rId190" Type="http://schemas.openxmlformats.org/officeDocument/2006/relationships/customXml" Target="../ink/ink692.xml"/><Relationship Id="rId204" Type="http://schemas.openxmlformats.org/officeDocument/2006/relationships/customXml" Target="../ink/ink699.xml"/><Relationship Id="rId225" Type="http://schemas.openxmlformats.org/officeDocument/2006/relationships/image" Target="../media/image711.png"/><Relationship Id="rId246" Type="http://schemas.openxmlformats.org/officeDocument/2006/relationships/customXml" Target="../ink/ink720.xml"/><Relationship Id="rId267" Type="http://schemas.openxmlformats.org/officeDocument/2006/relationships/image" Target="../media/image732.png"/><Relationship Id="rId106" Type="http://schemas.openxmlformats.org/officeDocument/2006/relationships/customXml" Target="../ink/ink650.xml"/><Relationship Id="rId127" Type="http://schemas.openxmlformats.org/officeDocument/2006/relationships/image" Target="../media/image662.png"/><Relationship Id="rId10" Type="http://schemas.openxmlformats.org/officeDocument/2006/relationships/customXml" Target="../ink/ink602.xml"/><Relationship Id="rId31" Type="http://schemas.openxmlformats.org/officeDocument/2006/relationships/image" Target="../media/image614.png"/><Relationship Id="rId52" Type="http://schemas.openxmlformats.org/officeDocument/2006/relationships/customXml" Target="../ink/ink623.xml"/><Relationship Id="rId73" Type="http://schemas.openxmlformats.org/officeDocument/2006/relationships/image" Target="../media/image635.png"/><Relationship Id="rId94" Type="http://schemas.openxmlformats.org/officeDocument/2006/relationships/customXml" Target="../ink/ink644.xml"/><Relationship Id="rId148" Type="http://schemas.openxmlformats.org/officeDocument/2006/relationships/customXml" Target="../ink/ink671.xml"/><Relationship Id="rId169" Type="http://schemas.openxmlformats.org/officeDocument/2006/relationships/image" Target="../media/image683.png"/><Relationship Id="rId4" Type="http://schemas.openxmlformats.org/officeDocument/2006/relationships/customXml" Target="../ink/ink599.xml"/><Relationship Id="rId180" Type="http://schemas.openxmlformats.org/officeDocument/2006/relationships/customXml" Target="../ink/ink687.xml"/><Relationship Id="rId215" Type="http://schemas.openxmlformats.org/officeDocument/2006/relationships/image" Target="../media/image706.png"/><Relationship Id="rId236" Type="http://schemas.openxmlformats.org/officeDocument/2006/relationships/customXml" Target="../ink/ink715.xml"/><Relationship Id="rId257" Type="http://schemas.openxmlformats.org/officeDocument/2006/relationships/image" Target="../media/image727.png"/><Relationship Id="rId42" Type="http://schemas.openxmlformats.org/officeDocument/2006/relationships/customXml" Target="../ink/ink618.xml"/><Relationship Id="rId84" Type="http://schemas.openxmlformats.org/officeDocument/2006/relationships/customXml" Target="../ink/ink639.xml"/><Relationship Id="rId138" Type="http://schemas.openxmlformats.org/officeDocument/2006/relationships/customXml" Target="../ink/ink666.xml"/><Relationship Id="rId191" Type="http://schemas.openxmlformats.org/officeDocument/2006/relationships/image" Target="../media/image694.png"/><Relationship Id="rId205" Type="http://schemas.openxmlformats.org/officeDocument/2006/relationships/image" Target="../media/image701.png"/><Relationship Id="rId247" Type="http://schemas.openxmlformats.org/officeDocument/2006/relationships/image" Target="../media/image722.png"/><Relationship Id="rId107" Type="http://schemas.openxmlformats.org/officeDocument/2006/relationships/image" Target="../media/image65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92.png"/><Relationship Id="rId671" Type="http://schemas.openxmlformats.org/officeDocument/2006/relationships/image" Target="../media/image1069.png"/><Relationship Id="rId21" Type="http://schemas.openxmlformats.org/officeDocument/2006/relationships/image" Target="../media/image744.png"/><Relationship Id="rId324" Type="http://schemas.openxmlformats.org/officeDocument/2006/relationships/customXml" Target="../ink/ink894.xml"/><Relationship Id="rId531" Type="http://schemas.openxmlformats.org/officeDocument/2006/relationships/image" Target="../media/image999.png"/><Relationship Id="rId629" Type="http://schemas.openxmlformats.org/officeDocument/2006/relationships/image" Target="../media/image1048.png"/><Relationship Id="rId170" Type="http://schemas.openxmlformats.org/officeDocument/2006/relationships/customXml" Target="../ink/ink817.xml"/><Relationship Id="rId268" Type="http://schemas.openxmlformats.org/officeDocument/2006/relationships/customXml" Target="../ink/ink866.xml"/><Relationship Id="rId475" Type="http://schemas.openxmlformats.org/officeDocument/2006/relationships/image" Target="../media/image971.png"/><Relationship Id="rId682" Type="http://schemas.openxmlformats.org/officeDocument/2006/relationships/customXml" Target="../ink/ink1073.xml"/><Relationship Id="rId32" Type="http://schemas.openxmlformats.org/officeDocument/2006/relationships/customXml" Target="../ink/ink748.xml"/><Relationship Id="rId128" Type="http://schemas.openxmlformats.org/officeDocument/2006/relationships/customXml" Target="../ink/ink796.xml"/><Relationship Id="rId335" Type="http://schemas.openxmlformats.org/officeDocument/2006/relationships/image" Target="../media/image901.png"/><Relationship Id="rId542" Type="http://schemas.openxmlformats.org/officeDocument/2006/relationships/customXml" Target="../ink/ink1003.xml"/><Relationship Id="rId181" Type="http://schemas.openxmlformats.org/officeDocument/2006/relationships/image" Target="../media/image824.png"/><Relationship Id="rId402" Type="http://schemas.openxmlformats.org/officeDocument/2006/relationships/customXml" Target="../ink/ink933.xml"/><Relationship Id="rId279" Type="http://schemas.openxmlformats.org/officeDocument/2006/relationships/image" Target="../media/image873.png"/><Relationship Id="rId486" Type="http://schemas.openxmlformats.org/officeDocument/2006/relationships/customXml" Target="../ink/ink975.xml"/><Relationship Id="rId43" Type="http://schemas.openxmlformats.org/officeDocument/2006/relationships/image" Target="../media/image755.png"/><Relationship Id="rId139" Type="http://schemas.openxmlformats.org/officeDocument/2006/relationships/image" Target="../media/image803.png"/><Relationship Id="rId346" Type="http://schemas.openxmlformats.org/officeDocument/2006/relationships/customXml" Target="../ink/ink905.xml"/><Relationship Id="rId553" Type="http://schemas.openxmlformats.org/officeDocument/2006/relationships/image" Target="../media/image1010.png"/><Relationship Id="rId192" Type="http://schemas.openxmlformats.org/officeDocument/2006/relationships/customXml" Target="../ink/ink828.xml"/><Relationship Id="rId206" Type="http://schemas.openxmlformats.org/officeDocument/2006/relationships/customXml" Target="../ink/ink835.xml"/><Relationship Id="rId413" Type="http://schemas.openxmlformats.org/officeDocument/2006/relationships/image" Target="../media/image940.png"/><Relationship Id="rId497" Type="http://schemas.openxmlformats.org/officeDocument/2006/relationships/image" Target="../media/image982.png"/><Relationship Id="rId620" Type="http://schemas.openxmlformats.org/officeDocument/2006/relationships/customXml" Target="../ink/ink1042.xml"/><Relationship Id="rId357" Type="http://schemas.openxmlformats.org/officeDocument/2006/relationships/image" Target="../media/image912.png"/><Relationship Id="rId54" Type="http://schemas.openxmlformats.org/officeDocument/2006/relationships/customXml" Target="../ink/ink759.xml"/><Relationship Id="rId217" Type="http://schemas.openxmlformats.org/officeDocument/2006/relationships/image" Target="../media/image842.png"/><Relationship Id="rId564" Type="http://schemas.openxmlformats.org/officeDocument/2006/relationships/customXml" Target="../ink/ink1014.xml"/><Relationship Id="rId424" Type="http://schemas.openxmlformats.org/officeDocument/2006/relationships/customXml" Target="../ink/ink944.xml"/><Relationship Id="rId631" Type="http://schemas.openxmlformats.org/officeDocument/2006/relationships/image" Target="../media/image1049.png"/><Relationship Id="rId270" Type="http://schemas.openxmlformats.org/officeDocument/2006/relationships/customXml" Target="../ink/ink867.xml"/><Relationship Id="rId65" Type="http://schemas.openxmlformats.org/officeDocument/2006/relationships/image" Target="../media/image766.png"/><Relationship Id="rId130" Type="http://schemas.openxmlformats.org/officeDocument/2006/relationships/customXml" Target="../ink/ink797.xml"/><Relationship Id="rId368" Type="http://schemas.openxmlformats.org/officeDocument/2006/relationships/customXml" Target="../ink/ink916.xml"/><Relationship Id="rId575" Type="http://schemas.openxmlformats.org/officeDocument/2006/relationships/image" Target="../media/image1021.png"/><Relationship Id="rId228" Type="http://schemas.openxmlformats.org/officeDocument/2006/relationships/customXml" Target="../ink/ink846.xml"/><Relationship Id="rId435" Type="http://schemas.openxmlformats.org/officeDocument/2006/relationships/image" Target="../media/image951.png"/><Relationship Id="rId642" Type="http://schemas.openxmlformats.org/officeDocument/2006/relationships/customXml" Target="../ink/ink1053.xml"/><Relationship Id="rId281" Type="http://schemas.openxmlformats.org/officeDocument/2006/relationships/image" Target="../media/image874.png"/><Relationship Id="rId502" Type="http://schemas.openxmlformats.org/officeDocument/2006/relationships/customXml" Target="../ink/ink983.xml"/><Relationship Id="rId76" Type="http://schemas.openxmlformats.org/officeDocument/2006/relationships/customXml" Target="../ink/ink770.xml"/><Relationship Id="rId141" Type="http://schemas.openxmlformats.org/officeDocument/2006/relationships/image" Target="../media/image804.png"/><Relationship Id="rId379" Type="http://schemas.openxmlformats.org/officeDocument/2006/relationships/image" Target="../media/image923.png"/><Relationship Id="rId586" Type="http://schemas.openxmlformats.org/officeDocument/2006/relationships/customXml" Target="../ink/ink1025.xml"/><Relationship Id="rId7" Type="http://schemas.openxmlformats.org/officeDocument/2006/relationships/image" Target="../media/image737.png"/><Relationship Id="rId239" Type="http://schemas.openxmlformats.org/officeDocument/2006/relationships/image" Target="../media/image853.png"/><Relationship Id="rId446" Type="http://schemas.openxmlformats.org/officeDocument/2006/relationships/customXml" Target="../ink/ink955.xml"/><Relationship Id="rId653" Type="http://schemas.openxmlformats.org/officeDocument/2006/relationships/image" Target="../media/image1060.png"/><Relationship Id="rId292" Type="http://schemas.openxmlformats.org/officeDocument/2006/relationships/customXml" Target="../ink/ink878.xml"/><Relationship Id="rId306" Type="http://schemas.openxmlformats.org/officeDocument/2006/relationships/customXml" Target="../ink/ink885.xml"/><Relationship Id="rId87" Type="http://schemas.openxmlformats.org/officeDocument/2006/relationships/image" Target="../media/image777.png"/><Relationship Id="rId513" Type="http://schemas.openxmlformats.org/officeDocument/2006/relationships/image" Target="../media/image990.png"/><Relationship Id="rId597" Type="http://schemas.openxmlformats.org/officeDocument/2006/relationships/image" Target="../media/image1032.png"/><Relationship Id="rId152" Type="http://schemas.openxmlformats.org/officeDocument/2006/relationships/customXml" Target="../ink/ink808.xml"/><Relationship Id="rId457" Type="http://schemas.openxmlformats.org/officeDocument/2006/relationships/image" Target="../media/image962.png"/><Relationship Id="rId664" Type="http://schemas.openxmlformats.org/officeDocument/2006/relationships/customXml" Target="../ink/ink1064.xml"/><Relationship Id="rId14" Type="http://schemas.openxmlformats.org/officeDocument/2006/relationships/customXml" Target="../ink/ink739.xml"/><Relationship Id="rId317" Type="http://schemas.openxmlformats.org/officeDocument/2006/relationships/image" Target="../media/image892.png"/><Relationship Id="rId524" Type="http://schemas.openxmlformats.org/officeDocument/2006/relationships/customXml" Target="../ink/ink994.xml"/><Relationship Id="rId98" Type="http://schemas.openxmlformats.org/officeDocument/2006/relationships/customXml" Target="../ink/ink781.xml"/><Relationship Id="rId163" Type="http://schemas.openxmlformats.org/officeDocument/2006/relationships/image" Target="../media/image815.png"/><Relationship Id="rId370" Type="http://schemas.openxmlformats.org/officeDocument/2006/relationships/customXml" Target="../ink/ink917.xml"/><Relationship Id="rId230" Type="http://schemas.openxmlformats.org/officeDocument/2006/relationships/customXml" Target="../ink/ink847.xml"/><Relationship Id="rId468" Type="http://schemas.openxmlformats.org/officeDocument/2006/relationships/customXml" Target="../ink/ink966.xml"/><Relationship Id="rId675" Type="http://schemas.openxmlformats.org/officeDocument/2006/relationships/image" Target="../media/image1071.png"/><Relationship Id="rId25" Type="http://schemas.openxmlformats.org/officeDocument/2006/relationships/image" Target="../media/image746.png"/><Relationship Id="rId328" Type="http://schemas.openxmlformats.org/officeDocument/2006/relationships/customXml" Target="../ink/ink896.xml"/><Relationship Id="rId535" Type="http://schemas.openxmlformats.org/officeDocument/2006/relationships/image" Target="../media/image1001.png"/><Relationship Id="rId174" Type="http://schemas.openxmlformats.org/officeDocument/2006/relationships/customXml" Target="../ink/ink819.xml"/><Relationship Id="rId381" Type="http://schemas.openxmlformats.org/officeDocument/2006/relationships/image" Target="../media/image924.png"/><Relationship Id="rId602" Type="http://schemas.openxmlformats.org/officeDocument/2006/relationships/customXml" Target="../ink/ink1033.xml"/><Relationship Id="rId241" Type="http://schemas.openxmlformats.org/officeDocument/2006/relationships/image" Target="../media/image854.png"/><Relationship Id="rId479" Type="http://schemas.openxmlformats.org/officeDocument/2006/relationships/image" Target="../media/image973.png"/><Relationship Id="rId36" Type="http://schemas.openxmlformats.org/officeDocument/2006/relationships/customXml" Target="../ink/ink750.xml"/><Relationship Id="rId339" Type="http://schemas.openxmlformats.org/officeDocument/2006/relationships/image" Target="../media/image903.png"/><Relationship Id="rId546" Type="http://schemas.openxmlformats.org/officeDocument/2006/relationships/customXml" Target="../ink/ink1005.xml"/><Relationship Id="rId101" Type="http://schemas.openxmlformats.org/officeDocument/2006/relationships/image" Target="../media/image784.png"/><Relationship Id="rId185" Type="http://schemas.openxmlformats.org/officeDocument/2006/relationships/image" Target="../media/image826.png"/><Relationship Id="rId406" Type="http://schemas.openxmlformats.org/officeDocument/2006/relationships/customXml" Target="../ink/ink935.xml"/><Relationship Id="rId392" Type="http://schemas.openxmlformats.org/officeDocument/2006/relationships/customXml" Target="../ink/ink928.xml"/><Relationship Id="rId613" Type="http://schemas.openxmlformats.org/officeDocument/2006/relationships/image" Target="../media/image1040.png"/><Relationship Id="rId252" Type="http://schemas.openxmlformats.org/officeDocument/2006/relationships/customXml" Target="../ink/ink858.xml"/><Relationship Id="rId47" Type="http://schemas.openxmlformats.org/officeDocument/2006/relationships/image" Target="../media/image757.png"/><Relationship Id="rId112" Type="http://schemas.openxmlformats.org/officeDocument/2006/relationships/customXml" Target="../ink/ink788.xml"/><Relationship Id="rId557" Type="http://schemas.openxmlformats.org/officeDocument/2006/relationships/image" Target="../media/image1012.png"/><Relationship Id="rId196" Type="http://schemas.openxmlformats.org/officeDocument/2006/relationships/customXml" Target="../ink/ink830.xml"/><Relationship Id="rId417" Type="http://schemas.openxmlformats.org/officeDocument/2006/relationships/image" Target="../media/image942.png"/><Relationship Id="rId624" Type="http://schemas.openxmlformats.org/officeDocument/2006/relationships/customXml" Target="../ink/ink1044.xml"/><Relationship Id="rId263" Type="http://schemas.openxmlformats.org/officeDocument/2006/relationships/image" Target="../media/image865.png"/><Relationship Id="rId470" Type="http://schemas.openxmlformats.org/officeDocument/2006/relationships/customXml" Target="../ink/ink967.xml"/><Relationship Id="rId58" Type="http://schemas.openxmlformats.org/officeDocument/2006/relationships/customXml" Target="../ink/ink761.xml"/><Relationship Id="rId123" Type="http://schemas.openxmlformats.org/officeDocument/2006/relationships/image" Target="../media/image795.png"/><Relationship Id="rId330" Type="http://schemas.openxmlformats.org/officeDocument/2006/relationships/customXml" Target="../ink/ink897.xml"/><Relationship Id="rId568" Type="http://schemas.openxmlformats.org/officeDocument/2006/relationships/customXml" Target="../ink/ink1016.xml"/><Relationship Id="rId428" Type="http://schemas.openxmlformats.org/officeDocument/2006/relationships/customXml" Target="../ink/ink946.xml"/><Relationship Id="rId635" Type="http://schemas.openxmlformats.org/officeDocument/2006/relationships/image" Target="../media/image1051.png"/><Relationship Id="rId274" Type="http://schemas.openxmlformats.org/officeDocument/2006/relationships/customXml" Target="../ink/ink869.xml"/><Relationship Id="rId481" Type="http://schemas.openxmlformats.org/officeDocument/2006/relationships/image" Target="../media/image974.png"/><Relationship Id="rId69" Type="http://schemas.openxmlformats.org/officeDocument/2006/relationships/image" Target="../media/image768.png"/><Relationship Id="rId134" Type="http://schemas.openxmlformats.org/officeDocument/2006/relationships/customXml" Target="../ink/ink799.xml"/><Relationship Id="rId579" Type="http://schemas.openxmlformats.org/officeDocument/2006/relationships/image" Target="../media/image1023.png"/><Relationship Id="rId341" Type="http://schemas.openxmlformats.org/officeDocument/2006/relationships/image" Target="../media/image904.png"/><Relationship Id="rId439" Type="http://schemas.openxmlformats.org/officeDocument/2006/relationships/image" Target="../media/image953.png"/><Relationship Id="rId646" Type="http://schemas.openxmlformats.org/officeDocument/2006/relationships/customXml" Target="../ink/ink1055.xml"/><Relationship Id="rId201" Type="http://schemas.openxmlformats.org/officeDocument/2006/relationships/image" Target="../media/image834.png"/><Relationship Id="rId285" Type="http://schemas.openxmlformats.org/officeDocument/2006/relationships/image" Target="../media/image876.png"/><Relationship Id="rId506" Type="http://schemas.openxmlformats.org/officeDocument/2006/relationships/customXml" Target="../ink/ink985.xml"/><Relationship Id="rId492" Type="http://schemas.openxmlformats.org/officeDocument/2006/relationships/customXml" Target="../ink/ink978.xml"/><Relationship Id="rId91" Type="http://schemas.openxmlformats.org/officeDocument/2006/relationships/image" Target="../media/image779.png"/><Relationship Id="rId145" Type="http://schemas.openxmlformats.org/officeDocument/2006/relationships/image" Target="../media/image806.png"/><Relationship Id="rId187" Type="http://schemas.openxmlformats.org/officeDocument/2006/relationships/image" Target="../media/image827.png"/><Relationship Id="rId352" Type="http://schemas.openxmlformats.org/officeDocument/2006/relationships/customXml" Target="../ink/ink908.xml"/><Relationship Id="rId394" Type="http://schemas.openxmlformats.org/officeDocument/2006/relationships/customXml" Target="../ink/ink929.xml"/><Relationship Id="rId408" Type="http://schemas.openxmlformats.org/officeDocument/2006/relationships/customXml" Target="../ink/ink936.xml"/><Relationship Id="rId615" Type="http://schemas.openxmlformats.org/officeDocument/2006/relationships/image" Target="../media/image1041.png"/><Relationship Id="rId212" Type="http://schemas.openxmlformats.org/officeDocument/2006/relationships/customXml" Target="../ink/ink838.xml"/><Relationship Id="rId254" Type="http://schemas.openxmlformats.org/officeDocument/2006/relationships/customXml" Target="../ink/ink859.xml"/><Relationship Id="rId657" Type="http://schemas.openxmlformats.org/officeDocument/2006/relationships/image" Target="../media/image1062.png"/><Relationship Id="rId49" Type="http://schemas.openxmlformats.org/officeDocument/2006/relationships/image" Target="../media/image758.png"/><Relationship Id="rId114" Type="http://schemas.openxmlformats.org/officeDocument/2006/relationships/customXml" Target="../ink/ink789.xml"/><Relationship Id="rId296" Type="http://schemas.openxmlformats.org/officeDocument/2006/relationships/customXml" Target="../ink/ink880.xml"/><Relationship Id="rId461" Type="http://schemas.openxmlformats.org/officeDocument/2006/relationships/image" Target="../media/image964.png"/><Relationship Id="rId517" Type="http://schemas.openxmlformats.org/officeDocument/2006/relationships/image" Target="../media/image992.png"/><Relationship Id="rId559" Type="http://schemas.openxmlformats.org/officeDocument/2006/relationships/image" Target="../media/image1013.png"/><Relationship Id="rId60" Type="http://schemas.openxmlformats.org/officeDocument/2006/relationships/customXml" Target="../ink/ink762.xml"/><Relationship Id="rId156" Type="http://schemas.openxmlformats.org/officeDocument/2006/relationships/customXml" Target="../ink/ink810.xml"/><Relationship Id="rId198" Type="http://schemas.openxmlformats.org/officeDocument/2006/relationships/customXml" Target="../ink/ink831.xml"/><Relationship Id="rId321" Type="http://schemas.openxmlformats.org/officeDocument/2006/relationships/image" Target="../media/image894.png"/><Relationship Id="rId363" Type="http://schemas.openxmlformats.org/officeDocument/2006/relationships/image" Target="../media/image915.png"/><Relationship Id="rId419" Type="http://schemas.openxmlformats.org/officeDocument/2006/relationships/image" Target="../media/image943.png"/><Relationship Id="rId570" Type="http://schemas.openxmlformats.org/officeDocument/2006/relationships/customXml" Target="../ink/ink1017.xml"/><Relationship Id="rId626" Type="http://schemas.openxmlformats.org/officeDocument/2006/relationships/customXml" Target="../ink/ink1045.xml"/><Relationship Id="rId223" Type="http://schemas.openxmlformats.org/officeDocument/2006/relationships/image" Target="../media/image845.png"/><Relationship Id="rId430" Type="http://schemas.openxmlformats.org/officeDocument/2006/relationships/customXml" Target="../ink/ink947.xml"/><Relationship Id="rId668" Type="http://schemas.openxmlformats.org/officeDocument/2006/relationships/customXml" Target="../ink/ink1066.xml"/><Relationship Id="rId18" Type="http://schemas.openxmlformats.org/officeDocument/2006/relationships/customXml" Target="../ink/ink741.xml"/><Relationship Id="rId265" Type="http://schemas.openxmlformats.org/officeDocument/2006/relationships/image" Target="../media/image866.png"/><Relationship Id="rId472" Type="http://schemas.openxmlformats.org/officeDocument/2006/relationships/customXml" Target="../ink/ink968.xml"/><Relationship Id="rId528" Type="http://schemas.openxmlformats.org/officeDocument/2006/relationships/customXml" Target="../ink/ink996.xml"/><Relationship Id="rId125" Type="http://schemas.openxmlformats.org/officeDocument/2006/relationships/image" Target="../media/image796.png"/><Relationship Id="rId167" Type="http://schemas.openxmlformats.org/officeDocument/2006/relationships/image" Target="../media/image817.png"/><Relationship Id="rId332" Type="http://schemas.openxmlformats.org/officeDocument/2006/relationships/customXml" Target="../ink/ink898.xml"/><Relationship Id="rId374" Type="http://schemas.openxmlformats.org/officeDocument/2006/relationships/customXml" Target="../ink/ink919.xml"/><Relationship Id="rId581" Type="http://schemas.openxmlformats.org/officeDocument/2006/relationships/image" Target="../media/image1024.png"/><Relationship Id="rId71" Type="http://schemas.openxmlformats.org/officeDocument/2006/relationships/image" Target="../media/image769.png"/><Relationship Id="rId234" Type="http://schemas.openxmlformats.org/officeDocument/2006/relationships/customXml" Target="../ink/ink849.xml"/><Relationship Id="rId637" Type="http://schemas.openxmlformats.org/officeDocument/2006/relationships/image" Target="../media/image1052.png"/><Relationship Id="rId679" Type="http://schemas.openxmlformats.org/officeDocument/2006/relationships/image" Target="../media/image1073.png"/><Relationship Id="rId2" Type="http://schemas.openxmlformats.org/officeDocument/2006/relationships/customXml" Target="../ink/ink733.xml"/><Relationship Id="rId29" Type="http://schemas.openxmlformats.org/officeDocument/2006/relationships/image" Target="../media/image748.png"/><Relationship Id="rId276" Type="http://schemas.openxmlformats.org/officeDocument/2006/relationships/customXml" Target="../ink/ink870.xml"/><Relationship Id="rId441" Type="http://schemas.openxmlformats.org/officeDocument/2006/relationships/image" Target="../media/image954.png"/><Relationship Id="rId483" Type="http://schemas.openxmlformats.org/officeDocument/2006/relationships/image" Target="../media/image975.png"/><Relationship Id="rId539" Type="http://schemas.openxmlformats.org/officeDocument/2006/relationships/image" Target="../media/image1003.png"/><Relationship Id="rId40" Type="http://schemas.openxmlformats.org/officeDocument/2006/relationships/customXml" Target="../ink/ink752.xml"/><Relationship Id="rId136" Type="http://schemas.openxmlformats.org/officeDocument/2006/relationships/customXml" Target="../ink/ink800.xml"/><Relationship Id="rId178" Type="http://schemas.openxmlformats.org/officeDocument/2006/relationships/customXml" Target="../ink/ink821.xml"/><Relationship Id="rId301" Type="http://schemas.openxmlformats.org/officeDocument/2006/relationships/image" Target="../media/image884.png"/><Relationship Id="rId343" Type="http://schemas.openxmlformats.org/officeDocument/2006/relationships/image" Target="../media/image905.png"/><Relationship Id="rId550" Type="http://schemas.openxmlformats.org/officeDocument/2006/relationships/customXml" Target="../ink/ink1007.xml"/><Relationship Id="rId82" Type="http://schemas.openxmlformats.org/officeDocument/2006/relationships/customXml" Target="../ink/ink773.xml"/><Relationship Id="rId203" Type="http://schemas.openxmlformats.org/officeDocument/2006/relationships/image" Target="../media/image835.png"/><Relationship Id="rId385" Type="http://schemas.openxmlformats.org/officeDocument/2006/relationships/image" Target="../media/image926.png"/><Relationship Id="rId592" Type="http://schemas.openxmlformats.org/officeDocument/2006/relationships/customXml" Target="../ink/ink1028.xml"/><Relationship Id="rId606" Type="http://schemas.openxmlformats.org/officeDocument/2006/relationships/customXml" Target="../ink/ink1035.xml"/><Relationship Id="rId648" Type="http://schemas.openxmlformats.org/officeDocument/2006/relationships/customXml" Target="../ink/ink1056.xml"/><Relationship Id="rId245" Type="http://schemas.openxmlformats.org/officeDocument/2006/relationships/image" Target="../media/image856.png"/><Relationship Id="rId287" Type="http://schemas.openxmlformats.org/officeDocument/2006/relationships/image" Target="../media/image877.png"/><Relationship Id="rId410" Type="http://schemas.openxmlformats.org/officeDocument/2006/relationships/customXml" Target="../ink/ink937.xml"/><Relationship Id="rId452" Type="http://schemas.openxmlformats.org/officeDocument/2006/relationships/customXml" Target="../ink/ink958.xml"/><Relationship Id="rId494" Type="http://schemas.openxmlformats.org/officeDocument/2006/relationships/customXml" Target="../ink/ink979.xml"/><Relationship Id="rId508" Type="http://schemas.openxmlformats.org/officeDocument/2006/relationships/customXml" Target="../ink/ink986.xml"/><Relationship Id="rId105" Type="http://schemas.openxmlformats.org/officeDocument/2006/relationships/image" Target="../media/image786.png"/><Relationship Id="rId147" Type="http://schemas.openxmlformats.org/officeDocument/2006/relationships/image" Target="../media/image807.png"/><Relationship Id="rId312" Type="http://schemas.openxmlformats.org/officeDocument/2006/relationships/customXml" Target="../ink/ink888.xml"/><Relationship Id="rId354" Type="http://schemas.openxmlformats.org/officeDocument/2006/relationships/customXml" Target="../ink/ink909.xml"/><Relationship Id="rId51" Type="http://schemas.openxmlformats.org/officeDocument/2006/relationships/image" Target="../media/image759.png"/><Relationship Id="rId93" Type="http://schemas.openxmlformats.org/officeDocument/2006/relationships/image" Target="../media/image780.png"/><Relationship Id="rId189" Type="http://schemas.openxmlformats.org/officeDocument/2006/relationships/image" Target="../media/image828.png"/><Relationship Id="rId396" Type="http://schemas.openxmlformats.org/officeDocument/2006/relationships/customXml" Target="../ink/ink930.xml"/><Relationship Id="rId561" Type="http://schemas.openxmlformats.org/officeDocument/2006/relationships/image" Target="../media/image1014.png"/><Relationship Id="rId617" Type="http://schemas.openxmlformats.org/officeDocument/2006/relationships/image" Target="../media/image1042.png"/><Relationship Id="rId659" Type="http://schemas.openxmlformats.org/officeDocument/2006/relationships/image" Target="../media/image1063.png"/><Relationship Id="rId214" Type="http://schemas.openxmlformats.org/officeDocument/2006/relationships/customXml" Target="../ink/ink839.xml"/><Relationship Id="rId256" Type="http://schemas.openxmlformats.org/officeDocument/2006/relationships/customXml" Target="../ink/ink860.xml"/><Relationship Id="rId298" Type="http://schemas.openxmlformats.org/officeDocument/2006/relationships/customXml" Target="../ink/ink881.xml"/><Relationship Id="rId421" Type="http://schemas.openxmlformats.org/officeDocument/2006/relationships/image" Target="../media/image944.png"/><Relationship Id="rId463" Type="http://schemas.openxmlformats.org/officeDocument/2006/relationships/image" Target="../media/image965.png"/><Relationship Id="rId519" Type="http://schemas.openxmlformats.org/officeDocument/2006/relationships/image" Target="../media/image993.png"/><Relationship Id="rId670" Type="http://schemas.openxmlformats.org/officeDocument/2006/relationships/customXml" Target="../ink/ink1067.xml"/><Relationship Id="rId116" Type="http://schemas.openxmlformats.org/officeDocument/2006/relationships/customXml" Target="../ink/ink790.xml"/><Relationship Id="rId158" Type="http://schemas.openxmlformats.org/officeDocument/2006/relationships/customXml" Target="../ink/ink811.xml"/><Relationship Id="rId323" Type="http://schemas.openxmlformats.org/officeDocument/2006/relationships/image" Target="../media/image895.png"/><Relationship Id="rId530" Type="http://schemas.openxmlformats.org/officeDocument/2006/relationships/customXml" Target="../ink/ink997.xml"/><Relationship Id="rId20" Type="http://schemas.openxmlformats.org/officeDocument/2006/relationships/customXml" Target="../ink/ink742.xml"/><Relationship Id="rId62" Type="http://schemas.openxmlformats.org/officeDocument/2006/relationships/customXml" Target="../ink/ink763.xml"/><Relationship Id="rId365" Type="http://schemas.openxmlformats.org/officeDocument/2006/relationships/image" Target="../media/image916.png"/><Relationship Id="rId572" Type="http://schemas.openxmlformats.org/officeDocument/2006/relationships/customXml" Target="../ink/ink1018.xml"/><Relationship Id="rId628" Type="http://schemas.openxmlformats.org/officeDocument/2006/relationships/customXml" Target="../ink/ink1046.xml"/><Relationship Id="rId225" Type="http://schemas.openxmlformats.org/officeDocument/2006/relationships/image" Target="../media/image846.png"/><Relationship Id="rId267" Type="http://schemas.openxmlformats.org/officeDocument/2006/relationships/image" Target="../media/image867.png"/><Relationship Id="rId432" Type="http://schemas.openxmlformats.org/officeDocument/2006/relationships/customXml" Target="../ink/ink948.xml"/><Relationship Id="rId474" Type="http://schemas.openxmlformats.org/officeDocument/2006/relationships/customXml" Target="../ink/ink969.xml"/><Relationship Id="rId127" Type="http://schemas.openxmlformats.org/officeDocument/2006/relationships/image" Target="../media/image797.png"/><Relationship Id="rId681" Type="http://schemas.openxmlformats.org/officeDocument/2006/relationships/image" Target="../media/image1074.png"/><Relationship Id="rId31" Type="http://schemas.openxmlformats.org/officeDocument/2006/relationships/image" Target="../media/image749.png"/><Relationship Id="rId73" Type="http://schemas.openxmlformats.org/officeDocument/2006/relationships/image" Target="../media/image770.png"/><Relationship Id="rId169" Type="http://schemas.openxmlformats.org/officeDocument/2006/relationships/image" Target="../media/image818.png"/><Relationship Id="rId334" Type="http://schemas.openxmlformats.org/officeDocument/2006/relationships/customXml" Target="../ink/ink899.xml"/><Relationship Id="rId376" Type="http://schemas.openxmlformats.org/officeDocument/2006/relationships/customXml" Target="../ink/ink920.xml"/><Relationship Id="rId541" Type="http://schemas.openxmlformats.org/officeDocument/2006/relationships/image" Target="../media/image1004.png"/><Relationship Id="rId583" Type="http://schemas.openxmlformats.org/officeDocument/2006/relationships/image" Target="../media/image1025.png"/><Relationship Id="rId639" Type="http://schemas.openxmlformats.org/officeDocument/2006/relationships/image" Target="../media/image1053.png"/><Relationship Id="rId4" Type="http://schemas.openxmlformats.org/officeDocument/2006/relationships/customXml" Target="../ink/ink734.xml"/><Relationship Id="rId180" Type="http://schemas.openxmlformats.org/officeDocument/2006/relationships/customXml" Target="../ink/ink822.xml"/><Relationship Id="rId236" Type="http://schemas.openxmlformats.org/officeDocument/2006/relationships/customXml" Target="../ink/ink850.xml"/><Relationship Id="rId278" Type="http://schemas.openxmlformats.org/officeDocument/2006/relationships/customXml" Target="../ink/ink871.xml"/><Relationship Id="rId401" Type="http://schemas.openxmlformats.org/officeDocument/2006/relationships/image" Target="../media/image934.png"/><Relationship Id="rId443" Type="http://schemas.openxmlformats.org/officeDocument/2006/relationships/image" Target="../media/image955.png"/><Relationship Id="rId650" Type="http://schemas.openxmlformats.org/officeDocument/2006/relationships/customXml" Target="../ink/ink1057.xml"/><Relationship Id="rId303" Type="http://schemas.openxmlformats.org/officeDocument/2006/relationships/image" Target="../media/image885.png"/><Relationship Id="rId485" Type="http://schemas.openxmlformats.org/officeDocument/2006/relationships/image" Target="../media/image976.png"/><Relationship Id="rId42" Type="http://schemas.openxmlformats.org/officeDocument/2006/relationships/customXml" Target="../ink/ink753.xml"/><Relationship Id="rId84" Type="http://schemas.openxmlformats.org/officeDocument/2006/relationships/customXml" Target="../ink/ink774.xml"/><Relationship Id="rId138" Type="http://schemas.openxmlformats.org/officeDocument/2006/relationships/customXml" Target="../ink/ink801.xml"/><Relationship Id="rId345" Type="http://schemas.openxmlformats.org/officeDocument/2006/relationships/image" Target="../media/image906.png"/><Relationship Id="rId387" Type="http://schemas.openxmlformats.org/officeDocument/2006/relationships/image" Target="../media/image927.png"/><Relationship Id="rId510" Type="http://schemas.openxmlformats.org/officeDocument/2006/relationships/customXml" Target="../ink/ink987.xml"/><Relationship Id="rId552" Type="http://schemas.openxmlformats.org/officeDocument/2006/relationships/customXml" Target="../ink/ink1008.xml"/><Relationship Id="rId594" Type="http://schemas.openxmlformats.org/officeDocument/2006/relationships/customXml" Target="../ink/ink1029.xml"/><Relationship Id="rId608" Type="http://schemas.openxmlformats.org/officeDocument/2006/relationships/customXml" Target="../ink/ink1036.xml"/><Relationship Id="rId191" Type="http://schemas.openxmlformats.org/officeDocument/2006/relationships/image" Target="../media/image829.png"/><Relationship Id="rId205" Type="http://schemas.openxmlformats.org/officeDocument/2006/relationships/image" Target="../media/image836.png"/><Relationship Id="rId247" Type="http://schemas.openxmlformats.org/officeDocument/2006/relationships/image" Target="../media/image857.png"/><Relationship Id="rId412" Type="http://schemas.openxmlformats.org/officeDocument/2006/relationships/customXml" Target="../ink/ink938.xml"/><Relationship Id="rId107" Type="http://schemas.openxmlformats.org/officeDocument/2006/relationships/image" Target="../media/image787.png"/><Relationship Id="rId289" Type="http://schemas.openxmlformats.org/officeDocument/2006/relationships/image" Target="../media/image878.png"/><Relationship Id="rId454" Type="http://schemas.openxmlformats.org/officeDocument/2006/relationships/customXml" Target="../ink/ink959.xml"/><Relationship Id="rId496" Type="http://schemas.openxmlformats.org/officeDocument/2006/relationships/customXml" Target="../ink/ink980.xml"/><Relationship Id="rId661" Type="http://schemas.openxmlformats.org/officeDocument/2006/relationships/image" Target="../media/image1064.png"/><Relationship Id="rId11" Type="http://schemas.openxmlformats.org/officeDocument/2006/relationships/image" Target="../media/image739.png"/><Relationship Id="rId53" Type="http://schemas.openxmlformats.org/officeDocument/2006/relationships/image" Target="../media/image760.png"/><Relationship Id="rId149" Type="http://schemas.openxmlformats.org/officeDocument/2006/relationships/image" Target="../media/image808.png"/><Relationship Id="rId314" Type="http://schemas.openxmlformats.org/officeDocument/2006/relationships/customXml" Target="../ink/ink889.xml"/><Relationship Id="rId356" Type="http://schemas.openxmlformats.org/officeDocument/2006/relationships/customXml" Target="../ink/ink910.xml"/><Relationship Id="rId398" Type="http://schemas.openxmlformats.org/officeDocument/2006/relationships/customXml" Target="../ink/ink931.xml"/><Relationship Id="rId521" Type="http://schemas.openxmlformats.org/officeDocument/2006/relationships/image" Target="../media/image994.png"/><Relationship Id="rId563" Type="http://schemas.openxmlformats.org/officeDocument/2006/relationships/image" Target="../media/image1015.png"/><Relationship Id="rId619" Type="http://schemas.openxmlformats.org/officeDocument/2006/relationships/image" Target="../media/image1043.png"/><Relationship Id="rId95" Type="http://schemas.openxmlformats.org/officeDocument/2006/relationships/image" Target="../media/image781.png"/><Relationship Id="rId160" Type="http://schemas.openxmlformats.org/officeDocument/2006/relationships/customXml" Target="../ink/ink812.xml"/><Relationship Id="rId216" Type="http://schemas.openxmlformats.org/officeDocument/2006/relationships/customXml" Target="../ink/ink840.xml"/><Relationship Id="rId423" Type="http://schemas.openxmlformats.org/officeDocument/2006/relationships/image" Target="../media/image945.png"/><Relationship Id="rId258" Type="http://schemas.openxmlformats.org/officeDocument/2006/relationships/customXml" Target="../ink/ink861.xml"/><Relationship Id="rId465" Type="http://schemas.openxmlformats.org/officeDocument/2006/relationships/image" Target="../media/image966.png"/><Relationship Id="rId630" Type="http://schemas.openxmlformats.org/officeDocument/2006/relationships/customXml" Target="../ink/ink1047.xml"/><Relationship Id="rId672" Type="http://schemas.openxmlformats.org/officeDocument/2006/relationships/customXml" Target="../ink/ink1068.xml"/><Relationship Id="rId22" Type="http://schemas.openxmlformats.org/officeDocument/2006/relationships/customXml" Target="../ink/ink743.xml"/><Relationship Id="rId64" Type="http://schemas.openxmlformats.org/officeDocument/2006/relationships/customXml" Target="../ink/ink764.xml"/><Relationship Id="rId118" Type="http://schemas.openxmlformats.org/officeDocument/2006/relationships/customXml" Target="../ink/ink791.xml"/><Relationship Id="rId325" Type="http://schemas.openxmlformats.org/officeDocument/2006/relationships/image" Target="../media/image896.png"/><Relationship Id="rId367" Type="http://schemas.openxmlformats.org/officeDocument/2006/relationships/image" Target="../media/image917.png"/><Relationship Id="rId532" Type="http://schemas.openxmlformats.org/officeDocument/2006/relationships/customXml" Target="../ink/ink998.xml"/><Relationship Id="rId574" Type="http://schemas.openxmlformats.org/officeDocument/2006/relationships/customXml" Target="../ink/ink1019.xml"/><Relationship Id="rId171" Type="http://schemas.openxmlformats.org/officeDocument/2006/relationships/image" Target="../media/image819.png"/><Relationship Id="rId227" Type="http://schemas.openxmlformats.org/officeDocument/2006/relationships/image" Target="../media/image847.png"/><Relationship Id="rId269" Type="http://schemas.openxmlformats.org/officeDocument/2006/relationships/image" Target="../media/image868.png"/><Relationship Id="rId434" Type="http://schemas.openxmlformats.org/officeDocument/2006/relationships/customXml" Target="../ink/ink949.xml"/><Relationship Id="rId476" Type="http://schemas.openxmlformats.org/officeDocument/2006/relationships/customXml" Target="../ink/ink970.xml"/><Relationship Id="rId641" Type="http://schemas.openxmlformats.org/officeDocument/2006/relationships/image" Target="../media/image1054.png"/><Relationship Id="rId683" Type="http://schemas.openxmlformats.org/officeDocument/2006/relationships/image" Target="../media/image1075.png"/><Relationship Id="rId33" Type="http://schemas.openxmlformats.org/officeDocument/2006/relationships/image" Target="../media/image750.png"/><Relationship Id="rId129" Type="http://schemas.openxmlformats.org/officeDocument/2006/relationships/image" Target="../media/image798.png"/><Relationship Id="rId280" Type="http://schemas.openxmlformats.org/officeDocument/2006/relationships/customXml" Target="../ink/ink872.xml"/><Relationship Id="rId336" Type="http://schemas.openxmlformats.org/officeDocument/2006/relationships/customXml" Target="../ink/ink900.xml"/><Relationship Id="rId501" Type="http://schemas.openxmlformats.org/officeDocument/2006/relationships/image" Target="../media/image984.png"/><Relationship Id="rId543" Type="http://schemas.openxmlformats.org/officeDocument/2006/relationships/image" Target="../media/image1005.png"/><Relationship Id="rId75" Type="http://schemas.openxmlformats.org/officeDocument/2006/relationships/image" Target="../media/image771.png"/><Relationship Id="rId140" Type="http://schemas.openxmlformats.org/officeDocument/2006/relationships/customXml" Target="../ink/ink802.xml"/><Relationship Id="rId182" Type="http://schemas.openxmlformats.org/officeDocument/2006/relationships/customXml" Target="../ink/ink823.xml"/><Relationship Id="rId378" Type="http://schemas.openxmlformats.org/officeDocument/2006/relationships/customXml" Target="../ink/ink921.xml"/><Relationship Id="rId403" Type="http://schemas.openxmlformats.org/officeDocument/2006/relationships/image" Target="../media/image935.png"/><Relationship Id="rId585" Type="http://schemas.openxmlformats.org/officeDocument/2006/relationships/image" Target="../media/image1026.png"/><Relationship Id="rId6" Type="http://schemas.openxmlformats.org/officeDocument/2006/relationships/customXml" Target="../ink/ink735.xml"/><Relationship Id="rId238" Type="http://schemas.openxmlformats.org/officeDocument/2006/relationships/customXml" Target="../ink/ink851.xml"/><Relationship Id="rId445" Type="http://schemas.openxmlformats.org/officeDocument/2006/relationships/image" Target="../media/image956.png"/><Relationship Id="rId487" Type="http://schemas.openxmlformats.org/officeDocument/2006/relationships/image" Target="../media/image977.png"/><Relationship Id="rId610" Type="http://schemas.openxmlformats.org/officeDocument/2006/relationships/customXml" Target="../ink/ink1037.xml"/><Relationship Id="rId652" Type="http://schemas.openxmlformats.org/officeDocument/2006/relationships/customXml" Target="../ink/ink1058.xml"/><Relationship Id="rId291" Type="http://schemas.openxmlformats.org/officeDocument/2006/relationships/image" Target="../media/image879.png"/><Relationship Id="rId305" Type="http://schemas.openxmlformats.org/officeDocument/2006/relationships/image" Target="../media/image886.png"/><Relationship Id="rId347" Type="http://schemas.openxmlformats.org/officeDocument/2006/relationships/image" Target="../media/image907.png"/><Relationship Id="rId512" Type="http://schemas.openxmlformats.org/officeDocument/2006/relationships/customXml" Target="../ink/ink988.xml"/><Relationship Id="rId44" Type="http://schemas.openxmlformats.org/officeDocument/2006/relationships/customXml" Target="../ink/ink754.xml"/><Relationship Id="rId86" Type="http://schemas.openxmlformats.org/officeDocument/2006/relationships/customXml" Target="../ink/ink775.xml"/><Relationship Id="rId151" Type="http://schemas.openxmlformats.org/officeDocument/2006/relationships/image" Target="../media/image809.png"/><Relationship Id="rId389" Type="http://schemas.openxmlformats.org/officeDocument/2006/relationships/image" Target="../media/image928.png"/><Relationship Id="rId554" Type="http://schemas.openxmlformats.org/officeDocument/2006/relationships/customXml" Target="../ink/ink1009.xml"/><Relationship Id="rId596" Type="http://schemas.openxmlformats.org/officeDocument/2006/relationships/customXml" Target="../ink/ink1030.xml"/><Relationship Id="rId193" Type="http://schemas.openxmlformats.org/officeDocument/2006/relationships/image" Target="../media/image830.png"/><Relationship Id="rId207" Type="http://schemas.openxmlformats.org/officeDocument/2006/relationships/image" Target="../media/image837.png"/><Relationship Id="rId249" Type="http://schemas.openxmlformats.org/officeDocument/2006/relationships/image" Target="../media/image858.png"/><Relationship Id="rId414" Type="http://schemas.openxmlformats.org/officeDocument/2006/relationships/customXml" Target="../ink/ink939.xml"/><Relationship Id="rId456" Type="http://schemas.openxmlformats.org/officeDocument/2006/relationships/customXml" Target="../ink/ink960.xml"/><Relationship Id="rId498" Type="http://schemas.openxmlformats.org/officeDocument/2006/relationships/customXml" Target="../ink/ink981.xml"/><Relationship Id="rId621" Type="http://schemas.openxmlformats.org/officeDocument/2006/relationships/image" Target="../media/image1044.png"/><Relationship Id="rId663" Type="http://schemas.openxmlformats.org/officeDocument/2006/relationships/image" Target="../media/image1065.png"/><Relationship Id="rId13" Type="http://schemas.openxmlformats.org/officeDocument/2006/relationships/image" Target="../media/image740.png"/><Relationship Id="rId109" Type="http://schemas.openxmlformats.org/officeDocument/2006/relationships/image" Target="../media/image788.png"/><Relationship Id="rId260" Type="http://schemas.openxmlformats.org/officeDocument/2006/relationships/customXml" Target="../ink/ink862.xml"/><Relationship Id="rId316" Type="http://schemas.openxmlformats.org/officeDocument/2006/relationships/customXml" Target="../ink/ink890.xml"/><Relationship Id="rId523" Type="http://schemas.openxmlformats.org/officeDocument/2006/relationships/image" Target="../media/image995.png"/><Relationship Id="rId55" Type="http://schemas.openxmlformats.org/officeDocument/2006/relationships/image" Target="../media/image761.png"/><Relationship Id="rId97" Type="http://schemas.openxmlformats.org/officeDocument/2006/relationships/image" Target="../media/image782.png"/><Relationship Id="rId120" Type="http://schemas.openxmlformats.org/officeDocument/2006/relationships/customXml" Target="../ink/ink792.xml"/><Relationship Id="rId358" Type="http://schemas.openxmlformats.org/officeDocument/2006/relationships/customXml" Target="../ink/ink911.xml"/><Relationship Id="rId565" Type="http://schemas.openxmlformats.org/officeDocument/2006/relationships/image" Target="../media/image1016.png"/><Relationship Id="rId162" Type="http://schemas.openxmlformats.org/officeDocument/2006/relationships/customXml" Target="../ink/ink813.xml"/><Relationship Id="rId218" Type="http://schemas.openxmlformats.org/officeDocument/2006/relationships/customXml" Target="../ink/ink841.xml"/><Relationship Id="rId425" Type="http://schemas.openxmlformats.org/officeDocument/2006/relationships/image" Target="../media/image946.png"/><Relationship Id="rId467" Type="http://schemas.openxmlformats.org/officeDocument/2006/relationships/image" Target="../media/image967.png"/><Relationship Id="rId632" Type="http://schemas.openxmlformats.org/officeDocument/2006/relationships/customXml" Target="../ink/ink1048.xml"/><Relationship Id="rId271" Type="http://schemas.openxmlformats.org/officeDocument/2006/relationships/image" Target="../media/image869.png"/><Relationship Id="rId674" Type="http://schemas.openxmlformats.org/officeDocument/2006/relationships/customXml" Target="../ink/ink1069.xml"/><Relationship Id="rId24" Type="http://schemas.openxmlformats.org/officeDocument/2006/relationships/customXml" Target="../ink/ink744.xml"/><Relationship Id="rId66" Type="http://schemas.openxmlformats.org/officeDocument/2006/relationships/customXml" Target="../ink/ink765.xml"/><Relationship Id="rId131" Type="http://schemas.openxmlformats.org/officeDocument/2006/relationships/image" Target="../media/image799.png"/><Relationship Id="rId327" Type="http://schemas.openxmlformats.org/officeDocument/2006/relationships/image" Target="../media/image897.png"/><Relationship Id="rId369" Type="http://schemas.openxmlformats.org/officeDocument/2006/relationships/image" Target="../media/image918.png"/><Relationship Id="rId534" Type="http://schemas.openxmlformats.org/officeDocument/2006/relationships/customXml" Target="../ink/ink999.xml"/><Relationship Id="rId576" Type="http://schemas.openxmlformats.org/officeDocument/2006/relationships/customXml" Target="../ink/ink1020.xml"/><Relationship Id="rId173" Type="http://schemas.openxmlformats.org/officeDocument/2006/relationships/image" Target="../media/image820.png"/><Relationship Id="rId229" Type="http://schemas.openxmlformats.org/officeDocument/2006/relationships/image" Target="../media/image848.png"/><Relationship Id="rId380" Type="http://schemas.openxmlformats.org/officeDocument/2006/relationships/customXml" Target="../ink/ink922.xml"/><Relationship Id="rId436" Type="http://schemas.openxmlformats.org/officeDocument/2006/relationships/customXml" Target="../ink/ink950.xml"/><Relationship Id="rId601" Type="http://schemas.openxmlformats.org/officeDocument/2006/relationships/image" Target="../media/image1034.png"/><Relationship Id="rId643" Type="http://schemas.openxmlformats.org/officeDocument/2006/relationships/image" Target="../media/image1055.png"/><Relationship Id="rId240" Type="http://schemas.openxmlformats.org/officeDocument/2006/relationships/customXml" Target="../ink/ink852.xml"/><Relationship Id="rId478" Type="http://schemas.openxmlformats.org/officeDocument/2006/relationships/customXml" Target="../ink/ink971.xml"/><Relationship Id="rId35" Type="http://schemas.openxmlformats.org/officeDocument/2006/relationships/image" Target="../media/image751.png"/><Relationship Id="rId77" Type="http://schemas.openxmlformats.org/officeDocument/2006/relationships/image" Target="../media/image772.png"/><Relationship Id="rId100" Type="http://schemas.openxmlformats.org/officeDocument/2006/relationships/customXml" Target="../ink/ink782.xml"/><Relationship Id="rId282" Type="http://schemas.openxmlformats.org/officeDocument/2006/relationships/customXml" Target="../ink/ink873.xml"/><Relationship Id="rId338" Type="http://schemas.openxmlformats.org/officeDocument/2006/relationships/customXml" Target="../ink/ink901.xml"/><Relationship Id="rId503" Type="http://schemas.openxmlformats.org/officeDocument/2006/relationships/image" Target="../media/image985.png"/><Relationship Id="rId545" Type="http://schemas.openxmlformats.org/officeDocument/2006/relationships/image" Target="../media/image1006.png"/><Relationship Id="rId587" Type="http://schemas.openxmlformats.org/officeDocument/2006/relationships/image" Target="../media/image1027.png"/><Relationship Id="rId8" Type="http://schemas.openxmlformats.org/officeDocument/2006/relationships/customXml" Target="../ink/ink736.xml"/><Relationship Id="rId142" Type="http://schemas.openxmlformats.org/officeDocument/2006/relationships/customXml" Target="../ink/ink803.xml"/><Relationship Id="rId184" Type="http://schemas.openxmlformats.org/officeDocument/2006/relationships/customXml" Target="../ink/ink824.xml"/><Relationship Id="rId391" Type="http://schemas.openxmlformats.org/officeDocument/2006/relationships/image" Target="../media/image929.png"/><Relationship Id="rId405" Type="http://schemas.openxmlformats.org/officeDocument/2006/relationships/image" Target="../media/image936.png"/><Relationship Id="rId447" Type="http://schemas.openxmlformats.org/officeDocument/2006/relationships/image" Target="../media/image957.png"/><Relationship Id="rId612" Type="http://schemas.openxmlformats.org/officeDocument/2006/relationships/customXml" Target="../ink/ink1038.xml"/><Relationship Id="rId251" Type="http://schemas.openxmlformats.org/officeDocument/2006/relationships/image" Target="../media/image859.png"/><Relationship Id="rId489" Type="http://schemas.openxmlformats.org/officeDocument/2006/relationships/image" Target="../media/image978.png"/><Relationship Id="rId654" Type="http://schemas.openxmlformats.org/officeDocument/2006/relationships/customXml" Target="../ink/ink1059.xml"/><Relationship Id="rId46" Type="http://schemas.openxmlformats.org/officeDocument/2006/relationships/customXml" Target="../ink/ink755.xml"/><Relationship Id="rId293" Type="http://schemas.openxmlformats.org/officeDocument/2006/relationships/image" Target="../media/image880.png"/><Relationship Id="rId307" Type="http://schemas.openxmlformats.org/officeDocument/2006/relationships/image" Target="../media/image887.png"/><Relationship Id="rId349" Type="http://schemas.openxmlformats.org/officeDocument/2006/relationships/image" Target="../media/image908.png"/><Relationship Id="rId514" Type="http://schemas.openxmlformats.org/officeDocument/2006/relationships/customXml" Target="../ink/ink989.xml"/><Relationship Id="rId556" Type="http://schemas.openxmlformats.org/officeDocument/2006/relationships/customXml" Target="../ink/ink1010.xml"/><Relationship Id="rId88" Type="http://schemas.openxmlformats.org/officeDocument/2006/relationships/customXml" Target="../ink/ink776.xml"/><Relationship Id="rId111" Type="http://schemas.openxmlformats.org/officeDocument/2006/relationships/image" Target="../media/image789.png"/><Relationship Id="rId153" Type="http://schemas.openxmlformats.org/officeDocument/2006/relationships/image" Target="../media/image810.png"/><Relationship Id="rId195" Type="http://schemas.openxmlformats.org/officeDocument/2006/relationships/image" Target="../media/image831.png"/><Relationship Id="rId209" Type="http://schemas.openxmlformats.org/officeDocument/2006/relationships/image" Target="../media/image838.png"/><Relationship Id="rId360" Type="http://schemas.openxmlformats.org/officeDocument/2006/relationships/customXml" Target="../ink/ink912.xml"/><Relationship Id="rId416" Type="http://schemas.openxmlformats.org/officeDocument/2006/relationships/customXml" Target="../ink/ink940.xml"/><Relationship Id="rId598" Type="http://schemas.openxmlformats.org/officeDocument/2006/relationships/customXml" Target="../ink/ink1031.xml"/><Relationship Id="rId220" Type="http://schemas.openxmlformats.org/officeDocument/2006/relationships/customXml" Target="../ink/ink842.xml"/><Relationship Id="rId458" Type="http://schemas.openxmlformats.org/officeDocument/2006/relationships/customXml" Target="../ink/ink961.xml"/><Relationship Id="rId623" Type="http://schemas.openxmlformats.org/officeDocument/2006/relationships/image" Target="../media/image1045.png"/><Relationship Id="rId665" Type="http://schemas.openxmlformats.org/officeDocument/2006/relationships/image" Target="../media/image1066.png"/><Relationship Id="rId15" Type="http://schemas.openxmlformats.org/officeDocument/2006/relationships/image" Target="../media/image741.png"/><Relationship Id="rId57" Type="http://schemas.openxmlformats.org/officeDocument/2006/relationships/image" Target="../media/image762.png"/><Relationship Id="rId262" Type="http://schemas.openxmlformats.org/officeDocument/2006/relationships/customXml" Target="../ink/ink863.xml"/><Relationship Id="rId318" Type="http://schemas.openxmlformats.org/officeDocument/2006/relationships/customXml" Target="../ink/ink891.xml"/><Relationship Id="rId525" Type="http://schemas.openxmlformats.org/officeDocument/2006/relationships/image" Target="../media/image996.png"/><Relationship Id="rId567" Type="http://schemas.openxmlformats.org/officeDocument/2006/relationships/image" Target="../media/image1017.png"/><Relationship Id="rId99" Type="http://schemas.openxmlformats.org/officeDocument/2006/relationships/image" Target="../media/image783.png"/><Relationship Id="rId122" Type="http://schemas.openxmlformats.org/officeDocument/2006/relationships/customXml" Target="../ink/ink793.xml"/><Relationship Id="rId164" Type="http://schemas.openxmlformats.org/officeDocument/2006/relationships/customXml" Target="../ink/ink814.xml"/><Relationship Id="rId371" Type="http://schemas.openxmlformats.org/officeDocument/2006/relationships/image" Target="../media/image919.png"/><Relationship Id="rId427" Type="http://schemas.openxmlformats.org/officeDocument/2006/relationships/image" Target="../media/image947.png"/><Relationship Id="rId469" Type="http://schemas.openxmlformats.org/officeDocument/2006/relationships/image" Target="../media/image968.png"/><Relationship Id="rId634" Type="http://schemas.openxmlformats.org/officeDocument/2006/relationships/customXml" Target="../ink/ink1049.xml"/><Relationship Id="rId676" Type="http://schemas.openxmlformats.org/officeDocument/2006/relationships/customXml" Target="../ink/ink1070.xml"/><Relationship Id="rId26" Type="http://schemas.openxmlformats.org/officeDocument/2006/relationships/customXml" Target="../ink/ink745.xml"/><Relationship Id="rId231" Type="http://schemas.openxmlformats.org/officeDocument/2006/relationships/image" Target="../media/image849.png"/><Relationship Id="rId273" Type="http://schemas.openxmlformats.org/officeDocument/2006/relationships/image" Target="../media/image870.png"/><Relationship Id="rId329" Type="http://schemas.openxmlformats.org/officeDocument/2006/relationships/image" Target="../media/image898.png"/><Relationship Id="rId480" Type="http://schemas.openxmlformats.org/officeDocument/2006/relationships/customXml" Target="../ink/ink972.xml"/><Relationship Id="rId536" Type="http://schemas.openxmlformats.org/officeDocument/2006/relationships/customXml" Target="../ink/ink1000.xml"/><Relationship Id="rId68" Type="http://schemas.openxmlformats.org/officeDocument/2006/relationships/customXml" Target="../ink/ink766.xml"/><Relationship Id="rId133" Type="http://schemas.openxmlformats.org/officeDocument/2006/relationships/image" Target="../media/image800.png"/><Relationship Id="rId175" Type="http://schemas.openxmlformats.org/officeDocument/2006/relationships/image" Target="../media/image821.png"/><Relationship Id="rId340" Type="http://schemas.openxmlformats.org/officeDocument/2006/relationships/customXml" Target="../ink/ink902.xml"/><Relationship Id="rId578" Type="http://schemas.openxmlformats.org/officeDocument/2006/relationships/customXml" Target="../ink/ink1021.xml"/><Relationship Id="rId200" Type="http://schemas.openxmlformats.org/officeDocument/2006/relationships/customXml" Target="../ink/ink832.xml"/><Relationship Id="rId382" Type="http://schemas.openxmlformats.org/officeDocument/2006/relationships/customXml" Target="../ink/ink923.xml"/><Relationship Id="rId438" Type="http://schemas.openxmlformats.org/officeDocument/2006/relationships/customXml" Target="../ink/ink951.xml"/><Relationship Id="rId603" Type="http://schemas.openxmlformats.org/officeDocument/2006/relationships/image" Target="../media/image1035.png"/><Relationship Id="rId645" Type="http://schemas.openxmlformats.org/officeDocument/2006/relationships/image" Target="../media/image1056.png"/><Relationship Id="rId242" Type="http://schemas.openxmlformats.org/officeDocument/2006/relationships/customXml" Target="../ink/ink853.xml"/><Relationship Id="rId284" Type="http://schemas.openxmlformats.org/officeDocument/2006/relationships/customXml" Target="../ink/ink874.xml"/><Relationship Id="rId491" Type="http://schemas.openxmlformats.org/officeDocument/2006/relationships/image" Target="../media/image979.png"/><Relationship Id="rId505" Type="http://schemas.openxmlformats.org/officeDocument/2006/relationships/image" Target="../media/image986.png"/><Relationship Id="rId37" Type="http://schemas.openxmlformats.org/officeDocument/2006/relationships/image" Target="../media/image752.png"/><Relationship Id="rId79" Type="http://schemas.openxmlformats.org/officeDocument/2006/relationships/image" Target="../media/image773.png"/><Relationship Id="rId102" Type="http://schemas.openxmlformats.org/officeDocument/2006/relationships/customXml" Target="../ink/ink783.xml"/><Relationship Id="rId144" Type="http://schemas.openxmlformats.org/officeDocument/2006/relationships/customXml" Target="../ink/ink804.xml"/><Relationship Id="rId547" Type="http://schemas.openxmlformats.org/officeDocument/2006/relationships/image" Target="../media/image1007.png"/><Relationship Id="rId589" Type="http://schemas.openxmlformats.org/officeDocument/2006/relationships/image" Target="../media/image1028.png"/><Relationship Id="rId90" Type="http://schemas.openxmlformats.org/officeDocument/2006/relationships/customXml" Target="../ink/ink777.xml"/><Relationship Id="rId186" Type="http://schemas.openxmlformats.org/officeDocument/2006/relationships/customXml" Target="../ink/ink825.xml"/><Relationship Id="rId351" Type="http://schemas.openxmlformats.org/officeDocument/2006/relationships/image" Target="../media/image909.png"/><Relationship Id="rId393" Type="http://schemas.openxmlformats.org/officeDocument/2006/relationships/image" Target="../media/image930.png"/><Relationship Id="rId407" Type="http://schemas.openxmlformats.org/officeDocument/2006/relationships/image" Target="../media/image937.png"/><Relationship Id="rId449" Type="http://schemas.openxmlformats.org/officeDocument/2006/relationships/image" Target="../media/image958.png"/><Relationship Id="rId614" Type="http://schemas.openxmlformats.org/officeDocument/2006/relationships/customXml" Target="../ink/ink1039.xml"/><Relationship Id="rId656" Type="http://schemas.openxmlformats.org/officeDocument/2006/relationships/customXml" Target="../ink/ink1060.xml"/><Relationship Id="rId211" Type="http://schemas.openxmlformats.org/officeDocument/2006/relationships/image" Target="../media/image839.png"/><Relationship Id="rId253" Type="http://schemas.openxmlformats.org/officeDocument/2006/relationships/image" Target="../media/image860.png"/><Relationship Id="rId295" Type="http://schemas.openxmlformats.org/officeDocument/2006/relationships/image" Target="../media/image881.png"/><Relationship Id="rId309" Type="http://schemas.openxmlformats.org/officeDocument/2006/relationships/image" Target="../media/image888.png"/><Relationship Id="rId460" Type="http://schemas.openxmlformats.org/officeDocument/2006/relationships/customXml" Target="../ink/ink962.xml"/><Relationship Id="rId516" Type="http://schemas.openxmlformats.org/officeDocument/2006/relationships/customXml" Target="../ink/ink990.xml"/><Relationship Id="rId48" Type="http://schemas.openxmlformats.org/officeDocument/2006/relationships/customXml" Target="../ink/ink756.xml"/><Relationship Id="rId113" Type="http://schemas.openxmlformats.org/officeDocument/2006/relationships/image" Target="../media/image790.png"/><Relationship Id="rId320" Type="http://schemas.openxmlformats.org/officeDocument/2006/relationships/customXml" Target="../ink/ink892.xml"/><Relationship Id="rId558" Type="http://schemas.openxmlformats.org/officeDocument/2006/relationships/customXml" Target="../ink/ink1011.xml"/><Relationship Id="rId155" Type="http://schemas.openxmlformats.org/officeDocument/2006/relationships/image" Target="../media/image811.png"/><Relationship Id="rId197" Type="http://schemas.openxmlformats.org/officeDocument/2006/relationships/image" Target="../media/image832.png"/><Relationship Id="rId362" Type="http://schemas.openxmlformats.org/officeDocument/2006/relationships/customXml" Target="../ink/ink913.xml"/><Relationship Id="rId418" Type="http://schemas.openxmlformats.org/officeDocument/2006/relationships/customXml" Target="../ink/ink941.xml"/><Relationship Id="rId625" Type="http://schemas.openxmlformats.org/officeDocument/2006/relationships/image" Target="../media/image1046.png"/><Relationship Id="rId222" Type="http://schemas.openxmlformats.org/officeDocument/2006/relationships/customXml" Target="../ink/ink843.xml"/><Relationship Id="rId264" Type="http://schemas.openxmlformats.org/officeDocument/2006/relationships/customXml" Target="../ink/ink864.xml"/><Relationship Id="rId471" Type="http://schemas.openxmlformats.org/officeDocument/2006/relationships/image" Target="../media/image969.png"/><Relationship Id="rId667" Type="http://schemas.openxmlformats.org/officeDocument/2006/relationships/image" Target="../media/image1067.png"/><Relationship Id="rId17" Type="http://schemas.openxmlformats.org/officeDocument/2006/relationships/image" Target="../media/image742.png"/><Relationship Id="rId59" Type="http://schemas.openxmlformats.org/officeDocument/2006/relationships/image" Target="../media/image763.png"/><Relationship Id="rId124" Type="http://schemas.openxmlformats.org/officeDocument/2006/relationships/customXml" Target="../ink/ink794.xml"/><Relationship Id="rId527" Type="http://schemas.openxmlformats.org/officeDocument/2006/relationships/image" Target="../media/image997.png"/><Relationship Id="rId569" Type="http://schemas.openxmlformats.org/officeDocument/2006/relationships/image" Target="../media/image1018.png"/><Relationship Id="rId70" Type="http://schemas.openxmlformats.org/officeDocument/2006/relationships/customXml" Target="../ink/ink767.xml"/><Relationship Id="rId166" Type="http://schemas.openxmlformats.org/officeDocument/2006/relationships/customXml" Target="../ink/ink815.xml"/><Relationship Id="rId331" Type="http://schemas.openxmlformats.org/officeDocument/2006/relationships/image" Target="../media/image899.png"/><Relationship Id="rId373" Type="http://schemas.openxmlformats.org/officeDocument/2006/relationships/image" Target="../media/image920.png"/><Relationship Id="rId429" Type="http://schemas.openxmlformats.org/officeDocument/2006/relationships/image" Target="../media/image948.png"/><Relationship Id="rId580" Type="http://schemas.openxmlformats.org/officeDocument/2006/relationships/customXml" Target="../ink/ink1022.xml"/><Relationship Id="rId636" Type="http://schemas.openxmlformats.org/officeDocument/2006/relationships/customXml" Target="../ink/ink1050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850.png"/><Relationship Id="rId440" Type="http://schemas.openxmlformats.org/officeDocument/2006/relationships/customXml" Target="../ink/ink952.xml"/><Relationship Id="rId678" Type="http://schemas.openxmlformats.org/officeDocument/2006/relationships/customXml" Target="../ink/ink1071.xml"/><Relationship Id="rId28" Type="http://schemas.openxmlformats.org/officeDocument/2006/relationships/customXml" Target="../ink/ink746.xml"/><Relationship Id="rId275" Type="http://schemas.openxmlformats.org/officeDocument/2006/relationships/image" Target="../media/image871.png"/><Relationship Id="rId300" Type="http://schemas.openxmlformats.org/officeDocument/2006/relationships/customXml" Target="../ink/ink882.xml"/><Relationship Id="rId482" Type="http://schemas.openxmlformats.org/officeDocument/2006/relationships/customXml" Target="../ink/ink973.xml"/><Relationship Id="rId538" Type="http://schemas.openxmlformats.org/officeDocument/2006/relationships/customXml" Target="../ink/ink1001.xml"/><Relationship Id="rId81" Type="http://schemas.openxmlformats.org/officeDocument/2006/relationships/image" Target="../media/image774.png"/><Relationship Id="rId135" Type="http://schemas.openxmlformats.org/officeDocument/2006/relationships/image" Target="../media/image801.png"/><Relationship Id="rId177" Type="http://schemas.openxmlformats.org/officeDocument/2006/relationships/image" Target="../media/image822.png"/><Relationship Id="rId342" Type="http://schemas.openxmlformats.org/officeDocument/2006/relationships/customXml" Target="../ink/ink903.xml"/><Relationship Id="rId384" Type="http://schemas.openxmlformats.org/officeDocument/2006/relationships/customXml" Target="../ink/ink924.xml"/><Relationship Id="rId591" Type="http://schemas.openxmlformats.org/officeDocument/2006/relationships/image" Target="../media/image1029.png"/><Relationship Id="rId605" Type="http://schemas.openxmlformats.org/officeDocument/2006/relationships/image" Target="../media/image1036.png"/><Relationship Id="rId202" Type="http://schemas.openxmlformats.org/officeDocument/2006/relationships/customXml" Target="../ink/ink833.xml"/><Relationship Id="rId244" Type="http://schemas.openxmlformats.org/officeDocument/2006/relationships/customXml" Target="../ink/ink854.xml"/><Relationship Id="rId647" Type="http://schemas.openxmlformats.org/officeDocument/2006/relationships/image" Target="../media/image1057.png"/><Relationship Id="rId39" Type="http://schemas.openxmlformats.org/officeDocument/2006/relationships/image" Target="../media/image753.png"/><Relationship Id="rId286" Type="http://schemas.openxmlformats.org/officeDocument/2006/relationships/customXml" Target="../ink/ink875.xml"/><Relationship Id="rId451" Type="http://schemas.openxmlformats.org/officeDocument/2006/relationships/image" Target="../media/image959.png"/><Relationship Id="rId493" Type="http://schemas.openxmlformats.org/officeDocument/2006/relationships/image" Target="../media/image980.png"/><Relationship Id="rId507" Type="http://schemas.openxmlformats.org/officeDocument/2006/relationships/image" Target="../media/image987.png"/><Relationship Id="rId549" Type="http://schemas.openxmlformats.org/officeDocument/2006/relationships/image" Target="../media/image1008.png"/><Relationship Id="rId50" Type="http://schemas.openxmlformats.org/officeDocument/2006/relationships/customXml" Target="../ink/ink757.xml"/><Relationship Id="rId104" Type="http://schemas.openxmlformats.org/officeDocument/2006/relationships/customXml" Target="../ink/ink784.xml"/><Relationship Id="rId146" Type="http://schemas.openxmlformats.org/officeDocument/2006/relationships/customXml" Target="../ink/ink805.xml"/><Relationship Id="rId188" Type="http://schemas.openxmlformats.org/officeDocument/2006/relationships/customXml" Target="../ink/ink826.xml"/><Relationship Id="rId311" Type="http://schemas.openxmlformats.org/officeDocument/2006/relationships/image" Target="../media/image889.png"/><Relationship Id="rId353" Type="http://schemas.openxmlformats.org/officeDocument/2006/relationships/image" Target="../media/image910.png"/><Relationship Id="rId395" Type="http://schemas.openxmlformats.org/officeDocument/2006/relationships/image" Target="../media/image931.png"/><Relationship Id="rId409" Type="http://schemas.openxmlformats.org/officeDocument/2006/relationships/image" Target="../media/image938.png"/><Relationship Id="rId560" Type="http://schemas.openxmlformats.org/officeDocument/2006/relationships/customXml" Target="../ink/ink1012.xml"/><Relationship Id="rId92" Type="http://schemas.openxmlformats.org/officeDocument/2006/relationships/customXml" Target="../ink/ink778.xml"/><Relationship Id="rId213" Type="http://schemas.openxmlformats.org/officeDocument/2006/relationships/image" Target="../media/image840.png"/><Relationship Id="rId420" Type="http://schemas.openxmlformats.org/officeDocument/2006/relationships/customXml" Target="../ink/ink942.xml"/><Relationship Id="rId616" Type="http://schemas.openxmlformats.org/officeDocument/2006/relationships/customXml" Target="../ink/ink1040.xml"/><Relationship Id="rId658" Type="http://schemas.openxmlformats.org/officeDocument/2006/relationships/customXml" Target="../ink/ink1061.xml"/><Relationship Id="rId255" Type="http://schemas.openxmlformats.org/officeDocument/2006/relationships/image" Target="../media/image861.png"/><Relationship Id="rId297" Type="http://schemas.openxmlformats.org/officeDocument/2006/relationships/image" Target="../media/image882.png"/><Relationship Id="rId462" Type="http://schemas.openxmlformats.org/officeDocument/2006/relationships/customXml" Target="../ink/ink963.xml"/><Relationship Id="rId518" Type="http://schemas.openxmlformats.org/officeDocument/2006/relationships/customXml" Target="../ink/ink991.xml"/><Relationship Id="rId115" Type="http://schemas.openxmlformats.org/officeDocument/2006/relationships/image" Target="../media/image791.png"/><Relationship Id="rId157" Type="http://schemas.openxmlformats.org/officeDocument/2006/relationships/image" Target="../media/image812.png"/><Relationship Id="rId322" Type="http://schemas.openxmlformats.org/officeDocument/2006/relationships/customXml" Target="../ink/ink893.xml"/><Relationship Id="rId364" Type="http://schemas.openxmlformats.org/officeDocument/2006/relationships/customXml" Target="../ink/ink914.xml"/><Relationship Id="rId61" Type="http://schemas.openxmlformats.org/officeDocument/2006/relationships/image" Target="../media/image764.png"/><Relationship Id="rId199" Type="http://schemas.openxmlformats.org/officeDocument/2006/relationships/image" Target="../media/image833.png"/><Relationship Id="rId571" Type="http://schemas.openxmlformats.org/officeDocument/2006/relationships/image" Target="../media/image1019.png"/><Relationship Id="rId627" Type="http://schemas.openxmlformats.org/officeDocument/2006/relationships/image" Target="../media/image1047.png"/><Relationship Id="rId669" Type="http://schemas.openxmlformats.org/officeDocument/2006/relationships/image" Target="../media/image1068.png"/><Relationship Id="rId19" Type="http://schemas.openxmlformats.org/officeDocument/2006/relationships/image" Target="../media/image743.png"/><Relationship Id="rId224" Type="http://schemas.openxmlformats.org/officeDocument/2006/relationships/customXml" Target="../ink/ink844.xml"/><Relationship Id="rId266" Type="http://schemas.openxmlformats.org/officeDocument/2006/relationships/customXml" Target="../ink/ink865.xml"/><Relationship Id="rId431" Type="http://schemas.openxmlformats.org/officeDocument/2006/relationships/image" Target="../media/image949.png"/><Relationship Id="rId473" Type="http://schemas.openxmlformats.org/officeDocument/2006/relationships/image" Target="../media/image970.png"/><Relationship Id="rId529" Type="http://schemas.openxmlformats.org/officeDocument/2006/relationships/image" Target="../media/image998.png"/><Relationship Id="rId680" Type="http://schemas.openxmlformats.org/officeDocument/2006/relationships/customXml" Target="../ink/ink1072.xml"/><Relationship Id="rId30" Type="http://schemas.openxmlformats.org/officeDocument/2006/relationships/customXml" Target="../ink/ink747.xml"/><Relationship Id="rId126" Type="http://schemas.openxmlformats.org/officeDocument/2006/relationships/customXml" Target="../ink/ink795.xml"/><Relationship Id="rId168" Type="http://schemas.openxmlformats.org/officeDocument/2006/relationships/customXml" Target="../ink/ink816.xml"/><Relationship Id="rId333" Type="http://schemas.openxmlformats.org/officeDocument/2006/relationships/image" Target="../media/image900.png"/><Relationship Id="rId540" Type="http://schemas.openxmlformats.org/officeDocument/2006/relationships/customXml" Target="../ink/ink1002.xml"/><Relationship Id="rId72" Type="http://schemas.openxmlformats.org/officeDocument/2006/relationships/customXml" Target="../ink/ink768.xml"/><Relationship Id="rId375" Type="http://schemas.openxmlformats.org/officeDocument/2006/relationships/image" Target="../media/image921.png"/><Relationship Id="rId582" Type="http://schemas.openxmlformats.org/officeDocument/2006/relationships/customXml" Target="../ink/ink1023.xml"/><Relationship Id="rId638" Type="http://schemas.openxmlformats.org/officeDocument/2006/relationships/customXml" Target="../ink/ink1051.xml"/><Relationship Id="rId3" Type="http://schemas.openxmlformats.org/officeDocument/2006/relationships/image" Target="../media/image735.png"/><Relationship Id="rId235" Type="http://schemas.openxmlformats.org/officeDocument/2006/relationships/image" Target="../media/image851.png"/><Relationship Id="rId277" Type="http://schemas.openxmlformats.org/officeDocument/2006/relationships/image" Target="../media/image872.png"/><Relationship Id="rId400" Type="http://schemas.openxmlformats.org/officeDocument/2006/relationships/customXml" Target="../ink/ink932.xml"/><Relationship Id="rId442" Type="http://schemas.openxmlformats.org/officeDocument/2006/relationships/customXml" Target="../ink/ink953.xml"/><Relationship Id="rId484" Type="http://schemas.openxmlformats.org/officeDocument/2006/relationships/customXml" Target="../ink/ink974.xml"/><Relationship Id="rId137" Type="http://schemas.openxmlformats.org/officeDocument/2006/relationships/image" Target="../media/image802.png"/><Relationship Id="rId302" Type="http://schemas.openxmlformats.org/officeDocument/2006/relationships/customXml" Target="../ink/ink883.xml"/><Relationship Id="rId344" Type="http://schemas.openxmlformats.org/officeDocument/2006/relationships/customXml" Target="../ink/ink904.xml"/><Relationship Id="rId41" Type="http://schemas.openxmlformats.org/officeDocument/2006/relationships/image" Target="../media/image754.png"/><Relationship Id="rId83" Type="http://schemas.openxmlformats.org/officeDocument/2006/relationships/image" Target="../media/image775.png"/><Relationship Id="rId179" Type="http://schemas.openxmlformats.org/officeDocument/2006/relationships/image" Target="../media/image823.png"/><Relationship Id="rId386" Type="http://schemas.openxmlformats.org/officeDocument/2006/relationships/customXml" Target="../ink/ink925.xml"/><Relationship Id="rId551" Type="http://schemas.openxmlformats.org/officeDocument/2006/relationships/image" Target="../media/image1009.png"/><Relationship Id="rId593" Type="http://schemas.openxmlformats.org/officeDocument/2006/relationships/image" Target="../media/image1030.png"/><Relationship Id="rId607" Type="http://schemas.openxmlformats.org/officeDocument/2006/relationships/image" Target="../media/image1037.png"/><Relationship Id="rId649" Type="http://schemas.openxmlformats.org/officeDocument/2006/relationships/image" Target="../media/image1058.png"/><Relationship Id="rId190" Type="http://schemas.openxmlformats.org/officeDocument/2006/relationships/customXml" Target="../ink/ink827.xml"/><Relationship Id="rId204" Type="http://schemas.openxmlformats.org/officeDocument/2006/relationships/customXml" Target="../ink/ink834.xml"/><Relationship Id="rId246" Type="http://schemas.openxmlformats.org/officeDocument/2006/relationships/customXml" Target="../ink/ink855.xml"/><Relationship Id="rId288" Type="http://schemas.openxmlformats.org/officeDocument/2006/relationships/customXml" Target="../ink/ink876.xml"/><Relationship Id="rId411" Type="http://schemas.openxmlformats.org/officeDocument/2006/relationships/image" Target="../media/image939.png"/><Relationship Id="rId453" Type="http://schemas.openxmlformats.org/officeDocument/2006/relationships/image" Target="../media/image960.png"/><Relationship Id="rId509" Type="http://schemas.openxmlformats.org/officeDocument/2006/relationships/image" Target="../media/image988.png"/><Relationship Id="rId660" Type="http://schemas.openxmlformats.org/officeDocument/2006/relationships/customXml" Target="../ink/ink1062.xml"/><Relationship Id="rId106" Type="http://schemas.openxmlformats.org/officeDocument/2006/relationships/customXml" Target="../ink/ink785.xml"/><Relationship Id="rId313" Type="http://schemas.openxmlformats.org/officeDocument/2006/relationships/image" Target="../media/image890.png"/><Relationship Id="rId495" Type="http://schemas.openxmlformats.org/officeDocument/2006/relationships/image" Target="../media/image981.png"/><Relationship Id="rId10" Type="http://schemas.openxmlformats.org/officeDocument/2006/relationships/customXml" Target="../ink/ink737.xml"/><Relationship Id="rId52" Type="http://schemas.openxmlformats.org/officeDocument/2006/relationships/customXml" Target="../ink/ink758.xml"/><Relationship Id="rId94" Type="http://schemas.openxmlformats.org/officeDocument/2006/relationships/customXml" Target="../ink/ink779.xml"/><Relationship Id="rId148" Type="http://schemas.openxmlformats.org/officeDocument/2006/relationships/customXml" Target="../ink/ink806.xml"/><Relationship Id="rId355" Type="http://schemas.openxmlformats.org/officeDocument/2006/relationships/image" Target="../media/image911.png"/><Relationship Id="rId397" Type="http://schemas.openxmlformats.org/officeDocument/2006/relationships/image" Target="../media/image932.png"/><Relationship Id="rId520" Type="http://schemas.openxmlformats.org/officeDocument/2006/relationships/customXml" Target="../ink/ink992.xml"/><Relationship Id="rId562" Type="http://schemas.openxmlformats.org/officeDocument/2006/relationships/customXml" Target="../ink/ink1013.xml"/><Relationship Id="rId618" Type="http://schemas.openxmlformats.org/officeDocument/2006/relationships/customXml" Target="../ink/ink1041.xml"/><Relationship Id="rId215" Type="http://schemas.openxmlformats.org/officeDocument/2006/relationships/image" Target="../media/image841.png"/><Relationship Id="rId257" Type="http://schemas.openxmlformats.org/officeDocument/2006/relationships/image" Target="../media/image862.png"/><Relationship Id="rId422" Type="http://schemas.openxmlformats.org/officeDocument/2006/relationships/customXml" Target="../ink/ink943.xml"/><Relationship Id="rId464" Type="http://schemas.openxmlformats.org/officeDocument/2006/relationships/customXml" Target="../ink/ink964.xml"/><Relationship Id="rId299" Type="http://schemas.openxmlformats.org/officeDocument/2006/relationships/image" Target="../media/image883.png"/><Relationship Id="rId63" Type="http://schemas.openxmlformats.org/officeDocument/2006/relationships/image" Target="../media/image765.png"/><Relationship Id="rId159" Type="http://schemas.openxmlformats.org/officeDocument/2006/relationships/image" Target="../media/image813.png"/><Relationship Id="rId366" Type="http://schemas.openxmlformats.org/officeDocument/2006/relationships/customXml" Target="../ink/ink915.xml"/><Relationship Id="rId573" Type="http://schemas.openxmlformats.org/officeDocument/2006/relationships/image" Target="../media/image1020.png"/><Relationship Id="rId226" Type="http://schemas.openxmlformats.org/officeDocument/2006/relationships/customXml" Target="../ink/ink845.xml"/><Relationship Id="rId433" Type="http://schemas.openxmlformats.org/officeDocument/2006/relationships/image" Target="../media/image950.png"/><Relationship Id="rId640" Type="http://schemas.openxmlformats.org/officeDocument/2006/relationships/customXml" Target="../ink/ink1052.xml"/><Relationship Id="rId74" Type="http://schemas.openxmlformats.org/officeDocument/2006/relationships/customXml" Target="../ink/ink769.xml"/><Relationship Id="rId377" Type="http://schemas.openxmlformats.org/officeDocument/2006/relationships/image" Target="../media/image922.png"/><Relationship Id="rId500" Type="http://schemas.openxmlformats.org/officeDocument/2006/relationships/customXml" Target="../ink/ink982.xml"/><Relationship Id="rId584" Type="http://schemas.openxmlformats.org/officeDocument/2006/relationships/customXml" Target="../ink/ink1024.xml"/><Relationship Id="rId5" Type="http://schemas.openxmlformats.org/officeDocument/2006/relationships/image" Target="../media/image736.png"/><Relationship Id="rId237" Type="http://schemas.openxmlformats.org/officeDocument/2006/relationships/image" Target="../media/image852.png"/><Relationship Id="rId444" Type="http://schemas.openxmlformats.org/officeDocument/2006/relationships/customXml" Target="../ink/ink954.xml"/><Relationship Id="rId651" Type="http://schemas.openxmlformats.org/officeDocument/2006/relationships/image" Target="../media/image1059.png"/><Relationship Id="rId290" Type="http://schemas.openxmlformats.org/officeDocument/2006/relationships/customXml" Target="../ink/ink877.xml"/><Relationship Id="rId304" Type="http://schemas.openxmlformats.org/officeDocument/2006/relationships/customXml" Target="../ink/ink884.xml"/><Relationship Id="rId388" Type="http://schemas.openxmlformats.org/officeDocument/2006/relationships/customXml" Target="../ink/ink926.xml"/><Relationship Id="rId511" Type="http://schemas.openxmlformats.org/officeDocument/2006/relationships/image" Target="../media/image989.png"/><Relationship Id="rId609" Type="http://schemas.openxmlformats.org/officeDocument/2006/relationships/image" Target="../media/image1038.png"/><Relationship Id="rId85" Type="http://schemas.openxmlformats.org/officeDocument/2006/relationships/image" Target="../media/image776.png"/><Relationship Id="rId150" Type="http://schemas.openxmlformats.org/officeDocument/2006/relationships/customXml" Target="../ink/ink807.xml"/><Relationship Id="rId595" Type="http://schemas.openxmlformats.org/officeDocument/2006/relationships/image" Target="../media/image1031.png"/><Relationship Id="rId248" Type="http://schemas.openxmlformats.org/officeDocument/2006/relationships/customXml" Target="../ink/ink856.xml"/><Relationship Id="rId455" Type="http://schemas.openxmlformats.org/officeDocument/2006/relationships/image" Target="../media/image961.png"/><Relationship Id="rId662" Type="http://schemas.openxmlformats.org/officeDocument/2006/relationships/customXml" Target="../ink/ink1063.xml"/><Relationship Id="rId12" Type="http://schemas.openxmlformats.org/officeDocument/2006/relationships/customXml" Target="../ink/ink738.xml"/><Relationship Id="rId108" Type="http://schemas.openxmlformats.org/officeDocument/2006/relationships/customXml" Target="../ink/ink786.xml"/><Relationship Id="rId315" Type="http://schemas.openxmlformats.org/officeDocument/2006/relationships/image" Target="../media/image891.png"/><Relationship Id="rId522" Type="http://schemas.openxmlformats.org/officeDocument/2006/relationships/customXml" Target="../ink/ink993.xml"/><Relationship Id="rId96" Type="http://schemas.openxmlformats.org/officeDocument/2006/relationships/customXml" Target="../ink/ink780.xml"/><Relationship Id="rId161" Type="http://schemas.openxmlformats.org/officeDocument/2006/relationships/image" Target="../media/image814.png"/><Relationship Id="rId399" Type="http://schemas.openxmlformats.org/officeDocument/2006/relationships/image" Target="../media/image933.png"/><Relationship Id="rId259" Type="http://schemas.openxmlformats.org/officeDocument/2006/relationships/image" Target="../media/image863.png"/><Relationship Id="rId466" Type="http://schemas.openxmlformats.org/officeDocument/2006/relationships/customXml" Target="../ink/ink965.xml"/><Relationship Id="rId673" Type="http://schemas.openxmlformats.org/officeDocument/2006/relationships/image" Target="../media/image1070.png"/><Relationship Id="rId23" Type="http://schemas.openxmlformats.org/officeDocument/2006/relationships/image" Target="../media/image745.png"/><Relationship Id="rId119" Type="http://schemas.openxmlformats.org/officeDocument/2006/relationships/image" Target="../media/image793.png"/><Relationship Id="rId326" Type="http://schemas.openxmlformats.org/officeDocument/2006/relationships/customXml" Target="../ink/ink895.xml"/><Relationship Id="rId533" Type="http://schemas.openxmlformats.org/officeDocument/2006/relationships/image" Target="../media/image1000.png"/><Relationship Id="rId172" Type="http://schemas.openxmlformats.org/officeDocument/2006/relationships/customXml" Target="../ink/ink818.xml"/><Relationship Id="rId477" Type="http://schemas.openxmlformats.org/officeDocument/2006/relationships/image" Target="../media/image972.png"/><Relationship Id="rId600" Type="http://schemas.openxmlformats.org/officeDocument/2006/relationships/customXml" Target="../ink/ink1032.xml"/><Relationship Id="rId337" Type="http://schemas.openxmlformats.org/officeDocument/2006/relationships/image" Target="../media/image902.png"/><Relationship Id="rId34" Type="http://schemas.openxmlformats.org/officeDocument/2006/relationships/customXml" Target="../ink/ink749.xml"/><Relationship Id="rId544" Type="http://schemas.openxmlformats.org/officeDocument/2006/relationships/customXml" Target="../ink/ink1004.xml"/><Relationship Id="rId183" Type="http://schemas.openxmlformats.org/officeDocument/2006/relationships/image" Target="../media/image825.png"/><Relationship Id="rId390" Type="http://schemas.openxmlformats.org/officeDocument/2006/relationships/customXml" Target="../ink/ink927.xml"/><Relationship Id="rId404" Type="http://schemas.openxmlformats.org/officeDocument/2006/relationships/customXml" Target="../ink/ink934.xml"/><Relationship Id="rId611" Type="http://schemas.openxmlformats.org/officeDocument/2006/relationships/image" Target="../media/image1039.png"/><Relationship Id="rId250" Type="http://schemas.openxmlformats.org/officeDocument/2006/relationships/customXml" Target="../ink/ink857.xml"/><Relationship Id="rId488" Type="http://schemas.openxmlformats.org/officeDocument/2006/relationships/customXml" Target="../ink/ink976.xml"/><Relationship Id="rId45" Type="http://schemas.openxmlformats.org/officeDocument/2006/relationships/image" Target="../media/image756.png"/><Relationship Id="rId110" Type="http://schemas.openxmlformats.org/officeDocument/2006/relationships/customXml" Target="../ink/ink787.xml"/><Relationship Id="rId348" Type="http://schemas.openxmlformats.org/officeDocument/2006/relationships/customXml" Target="../ink/ink906.xml"/><Relationship Id="rId555" Type="http://schemas.openxmlformats.org/officeDocument/2006/relationships/image" Target="../media/image1011.png"/><Relationship Id="rId194" Type="http://schemas.openxmlformats.org/officeDocument/2006/relationships/customXml" Target="../ink/ink829.xml"/><Relationship Id="rId208" Type="http://schemas.openxmlformats.org/officeDocument/2006/relationships/customXml" Target="../ink/ink836.xml"/><Relationship Id="rId415" Type="http://schemas.openxmlformats.org/officeDocument/2006/relationships/image" Target="../media/image941.png"/><Relationship Id="rId622" Type="http://schemas.openxmlformats.org/officeDocument/2006/relationships/customXml" Target="../ink/ink1043.xml"/><Relationship Id="rId261" Type="http://schemas.openxmlformats.org/officeDocument/2006/relationships/image" Target="../media/image864.png"/><Relationship Id="rId499" Type="http://schemas.openxmlformats.org/officeDocument/2006/relationships/image" Target="../media/image983.png"/><Relationship Id="rId56" Type="http://schemas.openxmlformats.org/officeDocument/2006/relationships/customXml" Target="../ink/ink760.xml"/><Relationship Id="rId359" Type="http://schemas.openxmlformats.org/officeDocument/2006/relationships/image" Target="../media/image913.png"/><Relationship Id="rId566" Type="http://schemas.openxmlformats.org/officeDocument/2006/relationships/customXml" Target="../ink/ink1015.xml"/><Relationship Id="rId121" Type="http://schemas.openxmlformats.org/officeDocument/2006/relationships/image" Target="../media/image794.png"/><Relationship Id="rId219" Type="http://schemas.openxmlformats.org/officeDocument/2006/relationships/image" Target="../media/image843.png"/><Relationship Id="rId426" Type="http://schemas.openxmlformats.org/officeDocument/2006/relationships/customXml" Target="../ink/ink945.xml"/><Relationship Id="rId633" Type="http://schemas.openxmlformats.org/officeDocument/2006/relationships/image" Target="../media/image1050.png"/><Relationship Id="rId67" Type="http://schemas.openxmlformats.org/officeDocument/2006/relationships/image" Target="../media/image767.png"/><Relationship Id="rId272" Type="http://schemas.openxmlformats.org/officeDocument/2006/relationships/customXml" Target="../ink/ink868.xml"/><Relationship Id="rId577" Type="http://schemas.openxmlformats.org/officeDocument/2006/relationships/image" Target="../media/image1022.png"/><Relationship Id="rId132" Type="http://schemas.openxmlformats.org/officeDocument/2006/relationships/customXml" Target="../ink/ink798.xml"/><Relationship Id="rId437" Type="http://schemas.openxmlformats.org/officeDocument/2006/relationships/image" Target="../media/image952.png"/><Relationship Id="rId644" Type="http://schemas.openxmlformats.org/officeDocument/2006/relationships/customXml" Target="../ink/ink1054.xml"/><Relationship Id="rId283" Type="http://schemas.openxmlformats.org/officeDocument/2006/relationships/image" Target="../media/image875.png"/><Relationship Id="rId490" Type="http://schemas.openxmlformats.org/officeDocument/2006/relationships/customXml" Target="../ink/ink977.xml"/><Relationship Id="rId504" Type="http://schemas.openxmlformats.org/officeDocument/2006/relationships/customXml" Target="../ink/ink984.xml"/><Relationship Id="rId78" Type="http://schemas.openxmlformats.org/officeDocument/2006/relationships/customXml" Target="../ink/ink771.xml"/><Relationship Id="rId143" Type="http://schemas.openxmlformats.org/officeDocument/2006/relationships/image" Target="../media/image805.png"/><Relationship Id="rId350" Type="http://schemas.openxmlformats.org/officeDocument/2006/relationships/customXml" Target="../ink/ink907.xml"/><Relationship Id="rId588" Type="http://schemas.openxmlformats.org/officeDocument/2006/relationships/customXml" Target="../ink/ink1026.xml"/><Relationship Id="rId9" Type="http://schemas.openxmlformats.org/officeDocument/2006/relationships/image" Target="../media/image738.png"/><Relationship Id="rId210" Type="http://schemas.openxmlformats.org/officeDocument/2006/relationships/customXml" Target="../ink/ink837.xml"/><Relationship Id="rId448" Type="http://schemas.openxmlformats.org/officeDocument/2006/relationships/customXml" Target="../ink/ink956.xml"/><Relationship Id="rId655" Type="http://schemas.openxmlformats.org/officeDocument/2006/relationships/image" Target="../media/image1061.png"/><Relationship Id="rId294" Type="http://schemas.openxmlformats.org/officeDocument/2006/relationships/customXml" Target="../ink/ink879.xml"/><Relationship Id="rId308" Type="http://schemas.openxmlformats.org/officeDocument/2006/relationships/customXml" Target="../ink/ink886.xml"/><Relationship Id="rId515" Type="http://schemas.openxmlformats.org/officeDocument/2006/relationships/image" Target="../media/image991.png"/><Relationship Id="rId89" Type="http://schemas.openxmlformats.org/officeDocument/2006/relationships/image" Target="../media/image778.png"/><Relationship Id="rId154" Type="http://schemas.openxmlformats.org/officeDocument/2006/relationships/customXml" Target="../ink/ink809.xml"/><Relationship Id="rId361" Type="http://schemas.openxmlformats.org/officeDocument/2006/relationships/image" Target="../media/image914.png"/><Relationship Id="rId599" Type="http://schemas.openxmlformats.org/officeDocument/2006/relationships/image" Target="../media/image1033.png"/><Relationship Id="rId459" Type="http://schemas.openxmlformats.org/officeDocument/2006/relationships/image" Target="../media/image963.png"/><Relationship Id="rId666" Type="http://schemas.openxmlformats.org/officeDocument/2006/relationships/customXml" Target="../ink/ink1065.xml"/><Relationship Id="rId16" Type="http://schemas.openxmlformats.org/officeDocument/2006/relationships/customXml" Target="../ink/ink740.xml"/><Relationship Id="rId221" Type="http://schemas.openxmlformats.org/officeDocument/2006/relationships/image" Target="../media/image844.png"/><Relationship Id="rId319" Type="http://schemas.openxmlformats.org/officeDocument/2006/relationships/image" Target="../media/image893.png"/><Relationship Id="rId526" Type="http://schemas.openxmlformats.org/officeDocument/2006/relationships/customXml" Target="../ink/ink995.xml"/><Relationship Id="rId165" Type="http://schemas.openxmlformats.org/officeDocument/2006/relationships/image" Target="../media/image816.png"/><Relationship Id="rId372" Type="http://schemas.openxmlformats.org/officeDocument/2006/relationships/customXml" Target="../ink/ink918.xml"/><Relationship Id="rId677" Type="http://schemas.openxmlformats.org/officeDocument/2006/relationships/image" Target="../media/image1072.png"/><Relationship Id="rId232" Type="http://schemas.openxmlformats.org/officeDocument/2006/relationships/customXml" Target="../ink/ink848.xml"/><Relationship Id="rId27" Type="http://schemas.openxmlformats.org/officeDocument/2006/relationships/image" Target="../media/image747.png"/><Relationship Id="rId537" Type="http://schemas.openxmlformats.org/officeDocument/2006/relationships/image" Target="../media/image1002.png"/><Relationship Id="rId80" Type="http://schemas.openxmlformats.org/officeDocument/2006/relationships/customXml" Target="../ink/ink772.xml"/><Relationship Id="rId176" Type="http://schemas.openxmlformats.org/officeDocument/2006/relationships/customXml" Target="../ink/ink820.xml"/><Relationship Id="rId383" Type="http://schemas.openxmlformats.org/officeDocument/2006/relationships/image" Target="../media/image925.png"/><Relationship Id="rId590" Type="http://schemas.openxmlformats.org/officeDocument/2006/relationships/customXml" Target="../ink/ink1027.xml"/><Relationship Id="rId604" Type="http://schemas.openxmlformats.org/officeDocument/2006/relationships/customXml" Target="../ink/ink1034.xml"/><Relationship Id="rId243" Type="http://schemas.openxmlformats.org/officeDocument/2006/relationships/image" Target="../media/image855.png"/><Relationship Id="rId450" Type="http://schemas.openxmlformats.org/officeDocument/2006/relationships/customXml" Target="../ink/ink957.xml"/><Relationship Id="rId38" Type="http://schemas.openxmlformats.org/officeDocument/2006/relationships/customXml" Target="../ink/ink751.xml"/><Relationship Id="rId103" Type="http://schemas.openxmlformats.org/officeDocument/2006/relationships/image" Target="../media/image785.png"/><Relationship Id="rId310" Type="http://schemas.openxmlformats.org/officeDocument/2006/relationships/customXml" Target="../ink/ink887.xml"/><Relationship Id="rId548" Type="http://schemas.openxmlformats.org/officeDocument/2006/relationships/customXml" Target="../ink/ink100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33.png"/><Relationship Id="rId299" Type="http://schemas.openxmlformats.org/officeDocument/2006/relationships/image" Target="../media/image1224.png"/><Relationship Id="rId21" Type="http://schemas.openxmlformats.org/officeDocument/2006/relationships/image" Target="../media/image1085.png"/><Relationship Id="rId63" Type="http://schemas.openxmlformats.org/officeDocument/2006/relationships/image" Target="../media/image1106.png"/><Relationship Id="rId159" Type="http://schemas.openxmlformats.org/officeDocument/2006/relationships/image" Target="../media/image1154.png"/><Relationship Id="rId324" Type="http://schemas.openxmlformats.org/officeDocument/2006/relationships/customXml" Target="../ink/ink1235.xml"/><Relationship Id="rId366" Type="http://schemas.openxmlformats.org/officeDocument/2006/relationships/customXml" Target="../ink/ink1256.xml"/><Relationship Id="rId170" Type="http://schemas.openxmlformats.org/officeDocument/2006/relationships/customXml" Target="../ink/ink1158.xml"/><Relationship Id="rId226" Type="http://schemas.openxmlformats.org/officeDocument/2006/relationships/customXml" Target="../ink/ink1186.xml"/><Relationship Id="rId268" Type="http://schemas.openxmlformats.org/officeDocument/2006/relationships/customXml" Target="../ink/ink1207.xml"/><Relationship Id="rId32" Type="http://schemas.openxmlformats.org/officeDocument/2006/relationships/customXml" Target="../ink/ink1089.xml"/><Relationship Id="rId74" Type="http://schemas.openxmlformats.org/officeDocument/2006/relationships/customXml" Target="../ink/ink1110.xml"/><Relationship Id="rId128" Type="http://schemas.openxmlformats.org/officeDocument/2006/relationships/customXml" Target="../ink/ink1137.xml"/><Relationship Id="rId335" Type="http://schemas.openxmlformats.org/officeDocument/2006/relationships/image" Target="../media/image1242.png"/><Relationship Id="rId377" Type="http://schemas.openxmlformats.org/officeDocument/2006/relationships/image" Target="../media/image1263.png"/><Relationship Id="rId5" Type="http://schemas.openxmlformats.org/officeDocument/2006/relationships/image" Target="../media/image1077.png"/><Relationship Id="rId181" Type="http://schemas.openxmlformats.org/officeDocument/2006/relationships/image" Target="../media/image1165.png"/><Relationship Id="rId237" Type="http://schemas.openxmlformats.org/officeDocument/2006/relationships/image" Target="../media/image1193.png"/><Relationship Id="rId402" Type="http://schemas.openxmlformats.org/officeDocument/2006/relationships/customXml" Target="../ink/ink1274.xml"/><Relationship Id="rId279" Type="http://schemas.openxmlformats.org/officeDocument/2006/relationships/image" Target="../media/image1214.png"/><Relationship Id="rId43" Type="http://schemas.openxmlformats.org/officeDocument/2006/relationships/image" Target="../media/image1096.png"/><Relationship Id="rId139" Type="http://schemas.openxmlformats.org/officeDocument/2006/relationships/image" Target="../media/image1144.png"/><Relationship Id="rId290" Type="http://schemas.openxmlformats.org/officeDocument/2006/relationships/customXml" Target="../ink/ink1218.xml"/><Relationship Id="rId304" Type="http://schemas.openxmlformats.org/officeDocument/2006/relationships/customXml" Target="../ink/ink1225.xml"/><Relationship Id="rId346" Type="http://schemas.openxmlformats.org/officeDocument/2006/relationships/customXml" Target="../ink/ink1246.xml"/><Relationship Id="rId388" Type="http://schemas.openxmlformats.org/officeDocument/2006/relationships/customXml" Target="../ink/ink1267.xml"/><Relationship Id="rId85" Type="http://schemas.openxmlformats.org/officeDocument/2006/relationships/image" Target="../media/image1117.png"/><Relationship Id="rId150" Type="http://schemas.openxmlformats.org/officeDocument/2006/relationships/customXml" Target="../ink/ink1148.xml"/><Relationship Id="rId192" Type="http://schemas.openxmlformats.org/officeDocument/2006/relationships/customXml" Target="../ink/ink1169.xml"/><Relationship Id="rId206" Type="http://schemas.openxmlformats.org/officeDocument/2006/relationships/customXml" Target="../ink/ink1176.xml"/><Relationship Id="rId248" Type="http://schemas.openxmlformats.org/officeDocument/2006/relationships/customXml" Target="../ink/ink1197.xml"/><Relationship Id="rId12" Type="http://schemas.openxmlformats.org/officeDocument/2006/relationships/customXml" Target="../ink/ink1079.xml"/><Relationship Id="rId108" Type="http://schemas.openxmlformats.org/officeDocument/2006/relationships/customXml" Target="../ink/ink1127.xml"/><Relationship Id="rId315" Type="http://schemas.openxmlformats.org/officeDocument/2006/relationships/image" Target="../media/image1232.png"/><Relationship Id="rId357" Type="http://schemas.openxmlformats.org/officeDocument/2006/relationships/image" Target="../media/image1253.png"/><Relationship Id="rId54" Type="http://schemas.openxmlformats.org/officeDocument/2006/relationships/customXml" Target="../ink/ink1100.xml"/><Relationship Id="rId96" Type="http://schemas.openxmlformats.org/officeDocument/2006/relationships/customXml" Target="../ink/ink1121.xml"/><Relationship Id="rId161" Type="http://schemas.openxmlformats.org/officeDocument/2006/relationships/image" Target="../media/image1155.png"/><Relationship Id="rId217" Type="http://schemas.openxmlformats.org/officeDocument/2006/relationships/image" Target="../media/image1183.png"/><Relationship Id="rId399" Type="http://schemas.openxmlformats.org/officeDocument/2006/relationships/image" Target="../media/image1274.png"/><Relationship Id="rId259" Type="http://schemas.openxmlformats.org/officeDocument/2006/relationships/image" Target="../media/image1204.png"/><Relationship Id="rId23" Type="http://schemas.openxmlformats.org/officeDocument/2006/relationships/image" Target="../media/image1086.png"/><Relationship Id="rId119" Type="http://schemas.openxmlformats.org/officeDocument/2006/relationships/image" Target="../media/image1134.png"/><Relationship Id="rId270" Type="http://schemas.openxmlformats.org/officeDocument/2006/relationships/customXml" Target="../ink/ink1208.xml"/><Relationship Id="rId326" Type="http://schemas.openxmlformats.org/officeDocument/2006/relationships/customXml" Target="../ink/ink1236.xml"/><Relationship Id="rId65" Type="http://schemas.openxmlformats.org/officeDocument/2006/relationships/image" Target="../media/image1107.png"/><Relationship Id="rId130" Type="http://schemas.openxmlformats.org/officeDocument/2006/relationships/customXml" Target="../ink/ink1138.xml"/><Relationship Id="rId368" Type="http://schemas.openxmlformats.org/officeDocument/2006/relationships/customXml" Target="../ink/ink1257.xml"/><Relationship Id="rId172" Type="http://schemas.openxmlformats.org/officeDocument/2006/relationships/customXml" Target="../ink/ink1159.xml"/><Relationship Id="rId228" Type="http://schemas.openxmlformats.org/officeDocument/2006/relationships/customXml" Target="../ink/ink1187.xml"/><Relationship Id="rId281" Type="http://schemas.openxmlformats.org/officeDocument/2006/relationships/image" Target="../media/image1215.png"/><Relationship Id="rId337" Type="http://schemas.openxmlformats.org/officeDocument/2006/relationships/image" Target="../media/image1243.png"/><Relationship Id="rId34" Type="http://schemas.openxmlformats.org/officeDocument/2006/relationships/customXml" Target="../ink/ink1090.xml"/><Relationship Id="rId76" Type="http://schemas.openxmlformats.org/officeDocument/2006/relationships/customXml" Target="../ink/ink1111.xml"/><Relationship Id="rId141" Type="http://schemas.openxmlformats.org/officeDocument/2006/relationships/image" Target="../media/image1145.png"/><Relationship Id="rId379" Type="http://schemas.openxmlformats.org/officeDocument/2006/relationships/image" Target="../media/image1264.png"/><Relationship Id="rId7" Type="http://schemas.openxmlformats.org/officeDocument/2006/relationships/image" Target="../media/image1078.png"/><Relationship Id="rId183" Type="http://schemas.openxmlformats.org/officeDocument/2006/relationships/image" Target="../media/image1166.png"/><Relationship Id="rId239" Type="http://schemas.openxmlformats.org/officeDocument/2006/relationships/image" Target="../media/image1194.png"/><Relationship Id="rId390" Type="http://schemas.openxmlformats.org/officeDocument/2006/relationships/customXml" Target="../ink/ink1268.xml"/><Relationship Id="rId404" Type="http://schemas.openxmlformats.org/officeDocument/2006/relationships/customXml" Target="../ink/ink1275.xml"/><Relationship Id="rId250" Type="http://schemas.openxmlformats.org/officeDocument/2006/relationships/customXml" Target="../ink/ink1198.xml"/><Relationship Id="rId292" Type="http://schemas.openxmlformats.org/officeDocument/2006/relationships/customXml" Target="../ink/ink1219.xml"/><Relationship Id="rId306" Type="http://schemas.openxmlformats.org/officeDocument/2006/relationships/customXml" Target="../ink/ink1226.xml"/><Relationship Id="rId45" Type="http://schemas.openxmlformats.org/officeDocument/2006/relationships/image" Target="../media/image1097.png"/><Relationship Id="rId87" Type="http://schemas.openxmlformats.org/officeDocument/2006/relationships/image" Target="../media/image1118.png"/><Relationship Id="rId110" Type="http://schemas.openxmlformats.org/officeDocument/2006/relationships/customXml" Target="../ink/ink1128.xml"/><Relationship Id="rId348" Type="http://schemas.openxmlformats.org/officeDocument/2006/relationships/customXml" Target="../ink/ink1247.xml"/><Relationship Id="rId152" Type="http://schemas.openxmlformats.org/officeDocument/2006/relationships/customXml" Target="../ink/ink1149.xml"/><Relationship Id="rId194" Type="http://schemas.openxmlformats.org/officeDocument/2006/relationships/customXml" Target="../ink/ink1170.xml"/><Relationship Id="rId208" Type="http://schemas.openxmlformats.org/officeDocument/2006/relationships/customXml" Target="../ink/ink1177.xml"/><Relationship Id="rId261" Type="http://schemas.openxmlformats.org/officeDocument/2006/relationships/image" Target="../media/image1205.png"/><Relationship Id="rId14" Type="http://schemas.openxmlformats.org/officeDocument/2006/relationships/customXml" Target="../ink/ink1080.xml"/><Relationship Id="rId56" Type="http://schemas.openxmlformats.org/officeDocument/2006/relationships/customXml" Target="../ink/ink1101.xml"/><Relationship Id="rId317" Type="http://schemas.openxmlformats.org/officeDocument/2006/relationships/image" Target="../media/image1233.png"/><Relationship Id="rId359" Type="http://schemas.openxmlformats.org/officeDocument/2006/relationships/image" Target="../media/image1254.png"/><Relationship Id="rId98" Type="http://schemas.openxmlformats.org/officeDocument/2006/relationships/customXml" Target="../ink/ink1122.xml"/><Relationship Id="rId121" Type="http://schemas.openxmlformats.org/officeDocument/2006/relationships/image" Target="../media/image1135.png"/><Relationship Id="rId163" Type="http://schemas.openxmlformats.org/officeDocument/2006/relationships/image" Target="../media/image1156.png"/><Relationship Id="rId219" Type="http://schemas.openxmlformats.org/officeDocument/2006/relationships/image" Target="../media/image1184.png"/><Relationship Id="rId370" Type="http://schemas.openxmlformats.org/officeDocument/2006/relationships/customXml" Target="../ink/ink1258.xml"/><Relationship Id="rId230" Type="http://schemas.openxmlformats.org/officeDocument/2006/relationships/customXml" Target="../ink/ink1188.xml"/><Relationship Id="rId25" Type="http://schemas.openxmlformats.org/officeDocument/2006/relationships/image" Target="../media/image1087.png"/><Relationship Id="rId67" Type="http://schemas.openxmlformats.org/officeDocument/2006/relationships/image" Target="../media/image1108.png"/><Relationship Id="rId272" Type="http://schemas.openxmlformats.org/officeDocument/2006/relationships/customXml" Target="../ink/ink1209.xml"/><Relationship Id="rId328" Type="http://schemas.openxmlformats.org/officeDocument/2006/relationships/customXml" Target="../ink/ink1237.xml"/><Relationship Id="rId132" Type="http://schemas.openxmlformats.org/officeDocument/2006/relationships/customXml" Target="../ink/ink1139.xml"/><Relationship Id="rId174" Type="http://schemas.openxmlformats.org/officeDocument/2006/relationships/customXml" Target="../ink/ink1160.xml"/><Relationship Id="rId381" Type="http://schemas.openxmlformats.org/officeDocument/2006/relationships/image" Target="../media/image1265.png"/><Relationship Id="rId241" Type="http://schemas.openxmlformats.org/officeDocument/2006/relationships/image" Target="../media/image1195.png"/><Relationship Id="rId36" Type="http://schemas.openxmlformats.org/officeDocument/2006/relationships/customXml" Target="../ink/ink1091.xml"/><Relationship Id="rId283" Type="http://schemas.openxmlformats.org/officeDocument/2006/relationships/image" Target="../media/image1216.png"/><Relationship Id="rId339" Type="http://schemas.openxmlformats.org/officeDocument/2006/relationships/image" Target="../media/image1244.png"/><Relationship Id="rId78" Type="http://schemas.openxmlformats.org/officeDocument/2006/relationships/customXml" Target="../ink/ink1112.xml"/><Relationship Id="rId101" Type="http://schemas.openxmlformats.org/officeDocument/2006/relationships/image" Target="../media/image1125.png"/><Relationship Id="rId143" Type="http://schemas.openxmlformats.org/officeDocument/2006/relationships/image" Target="../media/image1146.png"/><Relationship Id="rId185" Type="http://schemas.openxmlformats.org/officeDocument/2006/relationships/image" Target="../media/image1167.png"/><Relationship Id="rId350" Type="http://schemas.openxmlformats.org/officeDocument/2006/relationships/customXml" Target="../ink/ink1248.xml"/><Relationship Id="rId406" Type="http://schemas.openxmlformats.org/officeDocument/2006/relationships/customXml" Target="../ink/ink1276.xml"/><Relationship Id="rId9" Type="http://schemas.openxmlformats.org/officeDocument/2006/relationships/image" Target="../media/image1079.png"/><Relationship Id="rId210" Type="http://schemas.openxmlformats.org/officeDocument/2006/relationships/customXml" Target="../ink/ink1178.xml"/><Relationship Id="rId392" Type="http://schemas.openxmlformats.org/officeDocument/2006/relationships/customXml" Target="../ink/ink1269.xml"/><Relationship Id="rId252" Type="http://schemas.openxmlformats.org/officeDocument/2006/relationships/customXml" Target="../ink/ink1199.xml"/><Relationship Id="rId294" Type="http://schemas.openxmlformats.org/officeDocument/2006/relationships/customXml" Target="../ink/ink1220.xml"/><Relationship Id="rId308" Type="http://schemas.openxmlformats.org/officeDocument/2006/relationships/customXml" Target="../ink/ink1227.xml"/><Relationship Id="rId47" Type="http://schemas.openxmlformats.org/officeDocument/2006/relationships/image" Target="../media/image1098.png"/><Relationship Id="rId89" Type="http://schemas.openxmlformats.org/officeDocument/2006/relationships/image" Target="../media/image1119.png"/><Relationship Id="rId112" Type="http://schemas.openxmlformats.org/officeDocument/2006/relationships/customXml" Target="../ink/ink1129.xml"/><Relationship Id="rId154" Type="http://schemas.openxmlformats.org/officeDocument/2006/relationships/customXml" Target="../ink/ink1150.xml"/><Relationship Id="rId361" Type="http://schemas.openxmlformats.org/officeDocument/2006/relationships/image" Target="../media/image1255.png"/><Relationship Id="rId196" Type="http://schemas.openxmlformats.org/officeDocument/2006/relationships/customXml" Target="../ink/ink1171.xml"/><Relationship Id="rId16" Type="http://schemas.openxmlformats.org/officeDocument/2006/relationships/customXml" Target="../ink/ink1081.xml"/><Relationship Id="rId221" Type="http://schemas.openxmlformats.org/officeDocument/2006/relationships/image" Target="../media/image1185.png"/><Relationship Id="rId263" Type="http://schemas.openxmlformats.org/officeDocument/2006/relationships/image" Target="../media/image1206.png"/><Relationship Id="rId319" Type="http://schemas.openxmlformats.org/officeDocument/2006/relationships/image" Target="../media/image1234.png"/><Relationship Id="rId58" Type="http://schemas.openxmlformats.org/officeDocument/2006/relationships/customXml" Target="../ink/ink1102.xml"/><Relationship Id="rId123" Type="http://schemas.openxmlformats.org/officeDocument/2006/relationships/image" Target="../media/image1136.png"/><Relationship Id="rId330" Type="http://schemas.openxmlformats.org/officeDocument/2006/relationships/customXml" Target="../ink/ink1238.xml"/><Relationship Id="rId165" Type="http://schemas.openxmlformats.org/officeDocument/2006/relationships/image" Target="../media/image1157.png"/><Relationship Id="rId372" Type="http://schemas.openxmlformats.org/officeDocument/2006/relationships/customXml" Target="../ink/ink1259.xml"/><Relationship Id="rId211" Type="http://schemas.openxmlformats.org/officeDocument/2006/relationships/image" Target="../media/image1180.png"/><Relationship Id="rId232" Type="http://schemas.openxmlformats.org/officeDocument/2006/relationships/customXml" Target="../ink/ink1189.xml"/><Relationship Id="rId253" Type="http://schemas.openxmlformats.org/officeDocument/2006/relationships/image" Target="../media/image1201.png"/><Relationship Id="rId274" Type="http://schemas.openxmlformats.org/officeDocument/2006/relationships/customXml" Target="../ink/ink1210.xml"/><Relationship Id="rId295" Type="http://schemas.openxmlformats.org/officeDocument/2006/relationships/image" Target="../media/image1222.png"/><Relationship Id="rId309" Type="http://schemas.openxmlformats.org/officeDocument/2006/relationships/image" Target="../media/image1229.png"/><Relationship Id="rId27" Type="http://schemas.openxmlformats.org/officeDocument/2006/relationships/image" Target="../media/image1088.png"/><Relationship Id="rId48" Type="http://schemas.openxmlformats.org/officeDocument/2006/relationships/customXml" Target="../ink/ink1097.xml"/><Relationship Id="rId69" Type="http://schemas.openxmlformats.org/officeDocument/2006/relationships/image" Target="../media/image1109.png"/><Relationship Id="rId113" Type="http://schemas.openxmlformats.org/officeDocument/2006/relationships/image" Target="../media/image1131.png"/><Relationship Id="rId134" Type="http://schemas.openxmlformats.org/officeDocument/2006/relationships/customXml" Target="../ink/ink1140.xml"/><Relationship Id="rId320" Type="http://schemas.openxmlformats.org/officeDocument/2006/relationships/customXml" Target="../ink/ink1233.xml"/><Relationship Id="rId80" Type="http://schemas.openxmlformats.org/officeDocument/2006/relationships/customXml" Target="../ink/ink1113.xml"/><Relationship Id="rId155" Type="http://schemas.openxmlformats.org/officeDocument/2006/relationships/image" Target="../media/image1152.png"/><Relationship Id="rId176" Type="http://schemas.openxmlformats.org/officeDocument/2006/relationships/customXml" Target="../ink/ink1161.xml"/><Relationship Id="rId197" Type="http://schemas.openxmlformats.org/officeDocument/2006/relationships/image" Target="../media/image1173.png"/><Relationship Id="rId341" Type="http://schemas.openxmlformats.org/officeDocument/2006/relationships/image" Target="../media/image1245.png"/><Relationship Id="rId362" Type="http://schemas.openxmlformats.org/officeDocument/2006/relationships/customXml" Target="../ink/ink1254.xml"/><Relationship Id="rId383" Type="http://schemas.openxmlformats.org/officeDocument/2006/relationships/image" Target="../media/image1266.png"/><Relationship Id="rId201" Type="http://schemas.openxmlformats.org/officeDocument/2006/relationships/image" Target="../media/image1175.png"/><Relationship Id="rId222" Type="http://schemas.openxmlformats.org/officeDocument/2006/relationships/customXml" Target="../ink/ink1184.xml"/><Relationship Id="rId243" Type="http://schemas.openxmlformats.org/officeDocument/2006/relationships/image" Target="../media/image1196.png"/><Relationship Id="rId264" Type="http://schemas.openxmlformats.org/officeDocument/2006/relationships/customXml" Target="../ink/ink1205.xml"/><Relationship Id="rId285" Type="http://schemas.openxmlformats.org/officeDocument/2006/relationships/image" Target="../media/image1217.png"/><Relationship Id="rId17" Type="http://schemas.openxmlformats.org/officeDocument/2006/relationships/image" Target="../media/image1083.png"/><Relationship Id="rId38" Type="http://schemas.openxmlformats.org/officeDocument/2006/relationships/customXml" Target="../ink/ink1092.xml"/><Relationship Id="rId59" Type="http://schemas.openxmlformats.org/officeDocument/2006/relationships/image" Target="../media/image1104.png"/><Relationship Id="rId103" Type="http://schemas.openxmlformats.org/officeDocument/2006/relationships/image" Target="../media/image1126.png"/><Relationship Id="rId124" Type="http://schemas.openxmlformats.org/officeDocument/2006/relationships/customXml" Target="../ink/ink1135.xml"/><Relationship Id="rId310" Type="http://schemas.openxmlformats.org/officeDocument/2006/relationships/customXml" Target="../ink/ink1228.xml"/><Relationship Id="rId70" Type="http://schemas.openxmlformats.org/officeDocument/2006/relationships/customXml" Target="../ink/ink1108.xml"/><Relationship Id="rId91" Type="http://schemas.openxmlformats.org/officeDocument/2006/relationships/image" Target="../media/image1120.png"/><Relationship Id="rId145" Type="http://schemas.openxmlformats.org/officeDocument/2006/relationships/image" Target="../media/image1147.png"/><Relationship Id="rId166" Type="http://schemas.openxmlformats.org/officeDocument/2006/relationships/customXml" Target="../ink/ink1156.xml"/><Relationship Id="rId187" Type="http://schemas.openxmlformats.org/officeDocument/2006/relationships/image" Target="../media/image1168.png"/><Relationship Id="rId331" Type="http://schemas.openxmlformats.org/officeDocument/2006/relationships/image" Target="../media/image1240.png"/><Relationship Id="rId352" Type="http://schemas.openxmlformats.org/officeDocument/2006/relationships/customXml" Target="../ink/ink1249.xml"/><Relationship Id="rId373" Type="http://schemas.openxmlformats.org/officeDocument/2006/relationships/image" Target="../media/image1261.png"/><Relationship Id="rId394" Type="http://schemas.openxmlformats.org/officeDocument/2006/relationships/customXml" Target="../ink/ink1270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179.xml"/><Relationship Id="rId233" Type="http://schemas.openxmlformats.org/officeDocument/2006/relationships/image" Target="../media/image1191.png"/><Relationship Id="rId254" Type="http://schemas.openxmlformats.org/officeDocument/2006/relationships/customXml" Target="../ink/ink1200.xml"/><Relationship Id="rId28" Type="http://schemas.openxmlformats.org/officeDocument/2006/relationships/customXml" Target="../ink/ink1087.xml"/><Relationship Id="rId49" Type="http://schemas.openxmlformats.org/officeDocument/2006/relationships/image" Target="../media/image1099.png"/><Relationship Id="rId114" Type="http://schemas.openxmlformats.org/officeDocument/2006/relationships/customXml" Target="../ink/ink1130.xml"/><Relationship Id="rId275" Type="http://schemas.openxmlformats.org/officeDocument/2006/relationships/image" Target="../media/image1212.png"/><Relationship Id="rId296" Type="http://schemas.openxmlformats.org/officeDocument/2006/relationships/customXml" Target="../ink/ink1221.xml"/><Relationship Id="rId300" Type="http://schemas.openxmlformats.org/officeDocument/2006/relationships/customXml" Target="../ink/ink1223.xml"/><Relationship Id="rId60" Type="http://schemas.openxmlformats.org/officeDocument/2006/relationships/customXml" Target="../ink/ink1103.xml"/><Relationship Id="rId81" Type="http://schemas.openxmlformats.org/officeDocument/2006/relationships/image" Target="../media/image1115.png"/><Relationship Id="rId135" Type="http://schemas.openxmlformats.org/officeDocument/2006/relationships/image" Target="../media/image1142.png"/><Relationship Id="rId156" Type="http://schemas.openxmlformats.org/officeDocument/2006/relationships/customXml" Target="../ink/ink1151.xml"/><Relationship Id="rId177" Type="http://schemas.openxmlformats.org/officeDocument/2006/relationships/image" Target="../media/image1163.png"/><Relationship Id="rId198" Type="http://schemas.openxmlformats.org/officeDocument/2006/relationships/customXml" Target="../ink/ink1172.xml"/><Relationship Id="rId321" Type="http://schemas.openxmlformats.org/officeDocument/2006/relationships/image" Target="../media/image1235.png"/><Relationship Id="rId342" Type="http://schemas.openxmlformats.org/officeDocument/2006/relationships/customXml" Target="../ink/ink1244.xml"/><Relationship Id="rId363" Type="http://schemas.openxmlformats.org/officeDocument/2006/relationships/image" Target="../media/image1256.png"/><Relationship Id="rId384" Type="http://schemas.openxmlformats.org/officeDocument/2006/relationships/customXml" Target="../ink/ink1265.xml"/><Relationship Id="rId202" Type="http://schemas.openxmlformats.org/officeDocument/2006/relationships/customXml" Target="../ink/ink1174.xml"/><Relationship Id="rId223" Type="http://schemas.openxmlformats.org/officeDocument/2006/relationships/image" Target="../media/image1186.png"/><Relationship Id="rId244" Type="http://schemas.openxmlformats.org/officeDocument/2006/relationships/customXml" Target="../ink/ink1195.xml"/><Relationship Id="rId18" Type="http://schemas.openxmlformats.org/officeDocument/2006/relationships/customXml" Target="../ink/ink1082.xml"/><Relationship Id="rId39" Type="http://schemas.openxmlformats.org/officeDocument/2006/relationships/image" Target="../media/image1094.png"/><Relationship Id="rId265" Type="http://schemas.openxmlformats.org/officeDocument/2006/relationships/image" Target="../media/image1207.png"/><Relationship Id="rId286" Type="http://schemas.openxmlformats.org/officeDocument/2006/relationships/customXml" Target="../ink/ink1216.xml"/><Relationship Id="rId50" Type="http://schemas.openxmlformats.org/officeDocument/2006/relationships/customXml" Target="../ink/ink1098.xml"/><Relationship Id="rId104" Type="http://schemas.openxmlformats.org/officeDocument/2006/relationships/customXml" Target="../ink/ink1125.xml"/><Relationship Id="rId125" Type="http://schemas.openxmlformats.org/officeDocument/2006/relationships/image" Target="../media/image1137.png"/><Relationship Id="rId146" Type="http://schemas.openxmlformats.org/officeDocument/2006/relationships/customXml" Target="../ink/ink1146.xml"/><Relationship Id="rId167" Type="http://schemas.openxmlformats.org/officeDocument/2006/relationships/image" Target="../media/image1158.png"/><Relationship Id="rId188" Type="http://schemas.openxmlformats.org/officeDocument/2006/relationships/customXml" Target="../ink/ink1167.xml"/><Relationship Id="rId311" Type="http://schemas.openxmlformats.org/officeDocument/2006/relationships/image" Target="../media/image1230.png"/><Relationship Id="rId332" Type="http://schemas.openxmlformats.org/officeDocument/2006/relationships/customXml" Target="../ink/ink1239.xml"/><Relationship Id="rId353" Type="http://schemas.openxmlformats.org/officeDocument/2006/relationships/image" Target="../media/image1251.png"/><Relationship Id="rId374" Type="http://schemas.openxmlformats.org/officeDocument/2006/relationships/customXml" Target="../ink/ink1260.xml"/><Relationship Id="rId395" Type="http://schemas.openxmlformats.org/officeDocument/2006/relationships/image" Target="../media/image1272.png"/><Relationship Id="rId71" Type="http://schemas.openxmlformats.org/officeDocument/2006/relationships/image" Target="../media/image1110.png"/><Relationship Id="rId92" Type="http://schemas.openxmlformats.org/officeDocument/2006/relationships/customXml" Target="../ink/ink1119.xml"/><Relationship Id="rId213" Type="http://schemas.openxmlformats.org/officeDocument/2006/relationships/image" Target="../media/image1181.png"/><Relationship Id="rId234" Type="http://schemas.openxmlformats.org/officeDocument/2006/relationships/customXml" Target="../ink/ink1190.xml"/><Relationship Id="rId2" Type="http://schemas.openxmlformats.org/officeDocument/2006/relationships/customXml" Target="../ink/ink1074.xml"/><Relationship Id="rId29" Type="http://schemas.openxmlformats.org/officeDocument/2006/relationships/image" Target="../media/image1089.png"/><Relationship Id="rId255" Type="http://schemas.openxmlformats.org/officeDocument/2006/relationships/image" Target="../media/image1202.png"/><Relationship Id="rId276" Type="http://schemas.openxmlformats.org/officeDocument/2006/relationships/customXml" Target="../ink/ink1211.xml"/><Relationship Id="rId297" Type="http://schemas.openxmlformats.org/officeDocument/2006/relationships/image" Target="../media/image1223.png"/><Relationship Id="rId40" Type="http://schemas.openxmlformats.org/officeDocument/2006/relationships/customXml" Target="../ink/ink1093.xml"/><Relationship Id="rId115" Type="http://schemas.openxmlformats.org/officeDocument/2006/relationships/image" Target="../media/image1132.png"/><Relationship Id="rId136" Type="http://schemas.openxmlformats.org/officeDocument/2006/relationships/customXml" Target="../ink/ink1141.xml"/><Relationship Id="rId157" Type="http://schemas.openxmlformats.org/officeDocument/2006/relationships/image" Target="../media/image1153.png"/><Relationship Id="rId178" Type="http://schemas.openxmlformats.org/officeDocument/2006/relationships/customXml" Target="../ink/ink1162.xml"/><Relationship Id="rId301" Type="http://schemas.openxmlformats.org/officeDocument/2006/relationships/image" Target="../media/image1225.png"/><Relationship Id="rId322" Type="http://schemas.openxmlformats.org/officeDocument/2006/relationships/customXml" Target="../ink/ink1234.xml"/><Relationship Id="rId343" Type="http://schemas.openxmlformats.org/officeDocument/2006/relationships/image" Target="../media/image1246.png"/><Relationship Id="rId364" Type="http://schemas.openxmlformats.org/officeDocument/2006/relationships/customXml" Target="../ink/ink1255.xml"/><Relationship Id="rId61" Type="http://schemas.openxmlformats.org/officeDocument/2006/relationships/image" Target="../media/image1105.png"/><Relationship Id="rId82" Type="http://schemas.openxmlformats.org/officeDocument/2006/relationships/customXml" Target="../ink/ink1114.xml"/><Relationship Id="rId199" Type="http://schemas.openxmlformats.org/officeDocument/2006/relationships/image" Target="../media/image1174.png"/><Relationship Id="rId203" Type="http://schemas.openxmlformats.org/officeDocument/2006/relationships/image" Target="../media/image1176.png"/><Relationship Id="rId385" Type="http://schemas.openxmlformats.org/officeDocument/2006/relationships/image" Target="../media/image1267.png"/><Relationship Id="rId19" Type="http://schemas.openxmlformats.org/officeDocument/2006/relationships/image" Target="../media/image1084.png"/><Relationship Id="rId224" Type="http://schemas.openxmlformats.org/officeDocument/2006/relationships/customXml" Target="../ink/ink1185.xml"/><Relationship Id="rId245" Type="http://schemas.openxmlformats.org/officeDocument/2006/relationships/image" Target="../media/image1197.png"/><Relationship Id="rId266" Type="http://schemas.openxmlformats.org/officeDocument/2006/relationships/customXml" Target="../ink/ink1206.xml"/><Relationship Id="rId287" Type="http://schemas.openxmlformats.org/officeDocument/2006/relationships/image" Target="../media/image1218.png"/><Relationship Id="rId30" Type="http://schemas.openxmlformats.org/officeDocument/2006/relationships/customXml" Target="../ink/ink1088.xml"/><Relationship Id="rId105" Type="http://schemas.openxmlformats.org/officeDocument/2006/relationships/image" Target="../media/image1127.png"/><Relationship Id="rId126" Type="http://schemas.openxmlformats.org/officeDocument/2006/relationships/customXml" Target="../ink/ink1136.xml"/><Relationship Id="rId147" Type="http://schemas.openxmlformats.org/officeDocument/2006/relationships/image" Target="../media/image1148.png"/><Relationship Id="rId168" Type="http://schemas.openxmlformats.org/officeDocument/2006/relationships/customXml" Target="../ink/ink1157.xml"/><Relationship Id="rId312" Type="http://schemas.openxmlformats.org/officeDocument/2006/relationships/customXml" Target="../ink/ink1229.xml"/><Relationship Id="rId333" Type="http://schemas.openxmlformats.org/officeDocument/2006/relationships/image" Target="../media/image1241.png"/><Relationship Id="rId354" Type="http://schemas.openxmlformats.org/officeDocument/2006/relationships/customXml" Target="../ink/ink1250.xml"/><Relationship Id="rId51" Type="http://schemas.openxmlformats.org/officeDocument/2006/relationships/image" Target="../media/image1100.png"/><Relationship Id="rId72" Type="http://schemas.openxmlformats.org/officeDocument/2006/relationships/customXml" Target="../ink/ink1109.xml"/><Relationship Id="rId93" Type="http://schemas.openxmlformats.org/officeDocument/2006/relationships/image" Target="../media/image1121.png"/><Relationship Id="rId189" Type="http://schemas.openxmlformats.org/officeDocument/2006/relationships/image" Target="../media/image1169.png"/><Relationship Id="rId375" Type="http://schemas.openxmlformats.org/officeDocument/2006/relationships/image" Target="../media/image1262.png"/><Relationship Id="rId396" Type="http://schemas.openxmlformats.org/officeDocument/2006/relationships/customXml" Target="../ink/ink1271.xml"/><Relationship Id="rId3" Type="http://schemas.openxmlformats.org/officeDocument/2006/relationships/image" Target="../media/image1076.png"/><Relationship Id="rId214" Type="http://schemas.openxmlformats.org/officeDocument/2006/relationships/customXml" Target="../ink/ink1180.xml"/><Relationship Id="rId235" Type="http://schemas.openxmlformats.org/officeDocument/2006/relationships/image" Target="../media/image1192.png"/><Relationship Id="rId256" Type="http://schemas.openxmlformats.org/officeDocument/2006/relationships/customXml" Target="../ink/ink1201.xml"/><Relationship Id="rId277" Type="http://schemas.openxmlformats.org/officeDocument/2006/relationships/image" Target="../media/image1213.png"/><Relationship Id="rId298" Type="http://schemas.openxmlformats.org/officeDocument/2006/relationships/customXml" Target="../ink/ink1222.xml"/><Relationship Id="rId400" Type="http://schemas.openxmlformats.org/officeDocument/2006/relationships/customXml" Target="../ink/ink1273.xml"/><Relationship Id="rId116" Type="http://schemas.openxmlformats.org/officeDocument/2006/relationships/customXml" Target="../ink/ink1131.xml"/><Relationship Id="rId137" Type="http://schemas.openxmlformats.org/officeDocument/2006/relationships/image" Target="../media/image1143.png"/><Relationship Id="rId158" Type="http://schemas.openxmlformats.org/officeDocument/2006/relationships/customXml" Target="../ink/ink1152.xml"/><Relationship Id="rId302" Type="http://schemas.openxmlformats.org/officeDocument/2006/relationships/customXml" Target="../ink/ink1224.xml"/><Relationship Id="rId323" Type="http://schemas.openxmlformats.org/officeDocument/2006/relationships/image" Target="../media/image1236.png"/><Relationship Id="rId344" Type="http://schemas.openxmlformats.org/officeDocument/2006/relationships/customXml" Target="../ink/ink1245.xml"/><Relationship Id="rId20" Type="http://schemas.openxmlformats.org/officeDocument/2006/relationships/customXml" Target="../ink/ink1083.xml"/><Relationship Id="rId41" Type="http://schemas.openxmlformats.org/officeDocument/2006/relationships/image" Target="../media/image1095.png"/><Relationship Id="rId62" Type="http://schemas.openxmlformats.org/officeDocument/2006/relationships/customXml" Target="../ink/ink1104.xml"/><Relationship Id="rId83" Type="http://schemas.openxmlformats.org/officeDocument/2006/relationships/image" Target="../media/image1116.png"/><Relationship Id="rId179" Type="http://schemas.openxmlformats.org/officeDocument/2006/relationships/image" Target="../media/image1164.png"/><Relationship Id="rId365" Type="http://schemas.openxmlformats.org/officeDocument/2006/relationships/image" Target="../media/image1257.png"/><Relationship Id="rId386" Type="http://schemas.openxmlformats.org/officeDocument/2006/relationships/customXml" Target="../ink/ink1266.xml"/><Relationship Id="rId190" Type="http://schemas.openxmlformats.org/officeDocument/2006/relationships/customXml" Target="../ink/ink1168.xml"/><Relationship Id="rId204" Type="http://schemas.openxmlformats.org/officeDocument/2006/relationships/customXml" Target="../ink/ink1175.xml"/><Relationship Id="rId225" Type="http://schemas.openxmlformats.org/officeDocument/2006/relationships/image" Target="../media/image1187.png"/><Relationship Id="rId246" Type="http://schemas.openxmlformats.org/officeDocument/2006/relationships/customXml" Target="../ink/ink1196.xml"/><Relationship Id="rId267" Type="http://schemas.openxmlformats.org/officeDocument/2006/relationships/image" Target="../media/image1208.png"/><Relationship Id="rId288" Type="http://schemas.openxmlformats.org/officeDocument/2006/relationships/customXml" Target="../ink/ink1217.xml"/><Relationship Id="rId106" Type="http://schemas.openxmlformats.org/officeDocument/2006/relationships/customXml" Target="../ink/ink1126.xml"/><Relationship Id="rId127" Type="http://schemas.openxmlformats.org/officeDocument/2006/relationships/image" Target="../media/image1138.png"/><Relationship Id="rId313" Type="http://schemas.openxmlformats.org/officeDocument/2006/relationships/image" Target="../media/image1231.png"/><Relationship Id="rId10" Type="http://schemas.openxmlformats.org/officeDocument/2006/relationships/customXml" Target="../ink/ink1078.xml"/><Relationship Id="rId31" Type="http://schemas.openxmlformats.org/officeDocument/2006/relationships/image" Target="../media/image1090.png"/><Relationship Id="rId52" Type="http://schemas.openxmlformats.org/officeDocument/2006/relationships/customXml" Target="../ink/ink1099.xml"/><Relationship Id="rId73" Type="http://schemas.openxmlformats.org/officeDocument/2006/relationships/image" Target="../media/image1111.png"/><Relationship Id="rId94" Type="http://schemas.openxmlformats.org/officeDocument/2006/relationships/customXml" Target="../ink/ink1120.xml"/><Relationship Id="rId148" Type="http://schemas.openxmlformats.org/officeDocument/2006/relationships/customXml" Target="../ink/ink1147.xml"/><Relationship Id="rId169" Type="http://schemas.openxmlformats.org/officeDocument/2006/relationships/image" Target="../media/image1159.png"/><Relationship Id="rId334" Type="http://schemas.openxmlformats.org/officeDocument/2006/relationships/customXml" Target="../ink/ink1240.xml"/><Relationship Id="rId355" Type="http://schemas.openxmlformats.org/officeDocument/2006/relationships/image" Target="../media/image1252.png"/><Relationship Id="rId376" Type="http://schemas.openxmlformats.org/officeDocument/2006/relationships/customXml" Target="../ink/ink1261.xml"/><Relationship Id="rId397" Type="http://schemas.openxmlformats.org/officeDocument/2006/relationships/image" Target="../media/image1273.png"/><Relationship Id="rId4" Type="http://schemas.openxmlformats.org/officeDocument/2006/relationships/customXml" Target="../ink/ink1075.xml"/><Relationship Id="rId180" Type="http://schemas.openxmlformats.org/officeDocument/2006/relationships/customXml" Target="../ink/ink1163.xml"/><Relationship Id="rId215" Type="http://schemas.openxmlformats.org/officeDocument/2006/relationships/image" Target="../media/image1182.png"/><Relationship Id="rId236" Type="http://schemas.openxmlformats.org/officeDocument/2006/relationships/customXml" Target="../ink/ink1191.xml"/><Relationship Id="rId257" Type="http://schemas.openxmlformats.org/officeDocument/2006/relationships/image" Target="../media/image1203.png"/><Relationship Id="rId278" Type="http://schemas.openxmlformats.org/officeDocument/2006/relationships/customXml" Target="../ink/ink1212.xml"/><Relationship Id="rId401" Type="http://schemas.openxmlformats.org/officeDocument/2006/relationships/image" Target="../media/image1275.png"/><Relationship Id="rId303" Type="http://schemas.openxmlformats.org/officeDocument/2006/relationships/image" Target="../media/image1226.png"/><Relationship Id="rId42" Type="http://schemas.openxmlformats.org/officeDocument/2006/relationships/customXml" Target="../ink/ink1094.xml"/><Relationship Id="rId84" Type="http://schemas.openxmlformats.org/officeDocument/2006/relationships/customXml" Target="../ink/ink1115.xml"/><Relationship Id="rId138" Type="http://schemas.openxmlformats.org/officeDocument/2006/relationships/customXml" Target="../ink/ink1142.xml"/><Relationship Id="rId345" Type="http://schemas.openxmlformats.org/officeDocument/2006/relationships/image" Target="../media/image1247.png"/><Relationship Id="rId387" Type="http://schemas.openxmlformats.org/officeDocument/2006/relationships/image" Target="../media/image1268.png"/><Relationship Id="rId191" Type="http://schemas.openxmlformats.org/officeDocument/2006/relationships/image" Target="../media/image1170.png"/><Relationship Id="rId205" Type="http://schemas.openxmlformats.org/officeDocument/2006/relationships/image" Target="../media/image1177.png"/><Relationship Id="rId247" Type="http://schemas.openxmlformats.org/officeDocument/2006/relationships/image" Target="../media/image1198.png"/><Relationship Id="rId107" Type="http://schemas.openxmlformats.org/officeDocument/2006/relationships/image" Target="../media/image1128.png"/><Relationship Id="rId289" Type="http://schemas.openxmlformats.org/officeDocument/2006/relationships/image" Target="../media/image1219.png"/><Relationship Id="rId11" Type="http://schemas.openxmlformats.org/officeDocument/2006/relationships/image" Target="../media/image1080.png"/><Relationship Id="rId53" Type="http://schemas.openxmlformats.org/officeDocument/2006/relationships/image" Target="../media/image1101.png"/><Relationship Id="rId149" Type="http://schemas.openxmlformats.org/officeDocument/2006/relationships/image" Target="../media/image1149.png"/><Relationship Id="rId314" Type="http://schemas.openxmlformats.org/officeDocument/2006/relationships/customXml" Target="../ink/ink1230.xml"/><Relationship Id="rId356" Type="http://schemas.openxmlformats.org/officeDocument/2006/relationships/customXml" Target="../ink/ink1251.xml"/><Relationship Id="rId398" Type="http://schemas.openxmlformats.org/officeDocument/2006/relationships/customXml" Target="../ink/ink1272.xml"/><Relationship Id="rId95" Type="http://schemas.openxmlformats.org/officeDocument/2006/relationships/image" Target="../media/image1122.png"/><Relationship Id="rId160" Type="http://schemas.openxmlformats.org/officeDocument/2006/relationships/customXml" Target="../ink/ink1153.xml"/><Relationship Id="rId216" Type="http://schemas.openxmlformats.org/officeDocument/2006/relationships/customXml" Target="../ink/ink1181.xml"/><Relationship Id="rId258" Type="http://schemas.openxmlformats.org/officeDocument/2006/relationships/customXml" Target="../ink/ink1202.xml"/><Relationship Id="rId22" Type="http://schemas.openxmlformats.org/officeDocument/2006/relationships/customXml" Target="../ink/ink1084.xml"/><Relationship Id="rId64" Type="http://schemas.openxmlformats.org/officeDocument/2006/relationships/customXml" Target="../ink/ink1105.xml"/><Relationship Id="rId118" Type="http://schemas.openxmlformats.org/officeDocument/2006/relationships/customXml" Target="../ink/ink1132.xml"/><Relationship Id="rId325" Type="http://schemas.openxmlformats.org/officeDocument/2006/relationships/image" Target="../media/image1237.png"/><Relationship Id="rId367" Type="http://schemas.openxmlformats.org/officeDocument/2006/relationships/image" Target="../media/image1258.png"/><Relationship Id="rId171" Type="http://schemas.openxmlformats.org/officeDocument/2006/relationships/image" Target="../media/image1160.png"/><Relationship Id="rId227" Type="http://schemas.openxmlformats.org/officeDocument/2006/relationships/image" Target="../media/image1188.png"/><Relationship Id="rId269" Type="http://schemas.openxmlformats.org/officeDocument/2006/relationships/image" Target="../media/image1209.png"/><Relationship Id="rId33" Type="http://schemas.openxmlformats.org/officeDocument/2006/relationships/image" Target="../media/image1091.png"/><Relationship Id="rId129" Type="http://schemas.openxmlformats.org/officeDocument/2006/relationships/image" Target="../media/image1139.png"/><Relationship Id="rId280" Type="http://schemas.openxmlformats.org/officeDocument/2006/relationships/customXml" Target="../ink/ink1213.xml"/><Relationship Id="rId336" Type="http://schemas.openxmlformats.org/officeDocument/2006/relationships/customXml" Target="../ink/ink1241.xml"/><Relationship Id="rId75" Type="http://schemas.openxmlformats.org/officeDocument/2006/relationships/image" Target="../media/image1112.png"/><Relationship Id="rId140" Type="http://schemas.openxmlformats.org/officeDocument/2006/relationships/customXml" Target="../ink/ink1143.xml"/><Relationship Id="rId182" Type="http://schemas.openxmlformats.org/officeDocument/2006/relationships/customXml" Target="../ink/ink1164.xml"/><Relationship Id="rId378" Type="http://schemas.openxmlformats.org/officeDocument/2006/relationships/customXml" Target="../ink/ink1262.xml"/><Relationship Id="rId403" Type="http://schemas.openxmlformats.org/officeDocument/2006/relationships/image" Target="../media/image1276.png"/><Relationship Id="rId6" Type="http://schemas.openxmlformats.org/officeDocument/2006/relationships/customXml" Target="../ink/ink1076.xml"/><Relationship Id="rId238" Type="http://schemas.openxmlformats.org/officeDocument/2006/relationships/customXml" Target="../ink/ink1192.xml"/><Relationship Id="rId291" Type="http://schemas.openxmlformats.org/officeDocument/2006/relationships/image" Target="../media/image1220.png"/><Relationship Id="rId305" Type="http://schemas.openxmlformats.org/officeDocument/2006/relationships/image" Target="../media/image1227.png"/><Relationship Id="rId347" Type="http://schemas.openxmlformats.org/officeDocument/2006/relationships/image" Target="../media/image1248.png"/><Relationship Id="rId44" Type="http://schemas.openxmlformats.org/officeDocument/2006/relationships/customXml" Target="../ink/ink1095.xml"/><Relationship Id="rId86" Type="http://schemas.openxmlformats.org/officeDocument/2006/relationships/customXml" Target="../ink/ink1116.xml"/><Relationship Id="rId151" Type="http://schemas.openxmlformats.org/officeDocument/2006/relationships/image" Target="../media/image1150.png"/><Relationship Id="rId389" Type="http://schemas.openxmlformats.org/officeDocument/2006/relationships/image" Target="../media/image1269.png"/><Relationship Id="rId193" Type="http://schemas.openxmlformats.org/officeDocument/2006/relationships/image" Target="../media/image1171.png"/><Relationship Id="rId207" Type="http://schemas.openxmlformats.org/officeDocument/2006/relationships/image" Target="../media/image1178.png"/><Relationship Id="rId249" Type="http://schemas.openxmlformats.org/officeDocument/2006/relationships/image" Target="../media/image1199.png"/><Relationship Id="rId13" Type="http://schemas.openxmlformats.org/officeDocument/2006/relationships/image" Target="../media/image1081.png"/><Relationship Id="rId109" Type="http://schemas.openxmlformats.org/officeDocument/2006/relationships/image" Target="../media/image1129.png"/><Relationship Id="rId260" Type="http://schemas.openxmlformats.org/officeDocument/2006/relationships/customXml" Target="../ink/ink1203.xml"/><Relationship Id="rId316" Type="http://schemas.openxmlformats.org/officeDocument/2006/relationships/customXml" Target="../ink/ink1231.xml"/><Relationship Id="rId55" Type="http://schemas.openxmlformats.org/officeDocument/2006/relationships/image" Target="../media/image1102.png"/><Relationship Id="rId97" Type="http://schemas.openxmlformats.org/officeDocument/2006/relationships/image" Target="../media/image1123.png"/><Relationship Id="rId120" Type="http://schemas.openxmlformats.org/officeDocument/2006/relationships/customXml" Target="../ink/ink1133.xml"/><Relationship Id="rId358" Type="http://schemas.openxmlformats.org/officeDocument/2006/relationships/customXml" Target="../ink/ink1252.xml"/><Relationship Id="rId162" Type="http://schemas.openxmlformats.org/officeDocument/2006/relationships/customXml" Target="../ink/ink1154.xml"/><Relationship Id="rId218" Type="http://schemas.openxmlformats.org/officeDocument/2006/relationships/customXml" Target="../ink/ink1182.xml"/><Relationship Id="rId271" Type="http://schemas.openxmlformats.org/officeDocument/2006/relationships/image" Target="../media/image1210.png"/><Relationship Id="rId24" Type="http://schemas.openxmlformats.org/officeDocument/2006/relationships/customXml" Target="../ink/ink1085.xml"/><Relationship Id="rId66" Type="http://schemas.openxmlformats.org/officeDocument/2006/relationships/customXml" Target="../ink/ink1106.xml"/><Relationship Id="rId131" Type="http://schemas.openxmlformats.org/officeDocument/2006/relationships/image" Target="../media/image1140.png"/><Relationship Id="rId327" Type="http://schemas.openxmlformats.org/officeDocument/2006/relationships/image" Target="../media/image1238.png"/><Relationship Id="rId369" Type="http://schemas.openxmlformats.org/officeDocument/2006/relationships/image" Target="../media/image1259.png"/><Relationship Id="rId173" Type="http://schemas.openxmlformats.org/officeDocument/2006/relationships/image" Target="../media/image1161.png"/><Relationship Id="rId229" Type="http://schemas.openxmlformats.org/officeDocument/2006/relationships/image" Target="../media/image1189.png"/><Relationship Id="rId380" Type="http://schemas.openxmlformats.org/officeDocument/2006/relationships/customXml" Target="../ink/ink1263.xml"/><Relationship Id="rId240" Type="http://schemas.openxmlformats.org/officeDocument/2006/relationships/customXml" Target="../ink/ink1193.xml"/><Relationship Id="rId35" Type="http://schemas.openxmlformats.org/officeDocument/2006/relationships/image" Target="../media/image1092.png"/><Relationship Id="rId77" Type="http://schemas.openxmlformats.org/officeDocument/2006/relationships/image" Target="../media/image1113.png"/><Relationship Id="rId100" Type="http://schemas.openxmlformats.org/officeDocument/2006/relationships/customXml" Target="../ink/ink1123.xml"/><Relationship Id="rId282" Type="http://schemas.openxmlformats.org/officeDocument/2006/relationships/customXml" Target="../ink/ink1214.xml"/><Relationship Id="rId338" Type="http://schemas.openxmlformats.org/officeDocument/2006/relationships/customXml" Target="../ink/ink1242.xml"/><Relationship Id="rId8" Type="http://schemas.openxmlformats.org/officeDocument/2006/relationships/customXml" Target="../ink/ink1077.xml"/><Relationship Id="rId142" Type="http://schemas.openxmlformats.org/officeDocument/2006/relationships/customXml" Target="../ink/ink1144.xml"/><Relationship Id="rId184" Type="http://schemas.openxmlformats.org/officeDocument/2006/relationships/customXml" Target="../ink/ink1165.xml"/><Relationship Id="rId391" Type="http://schemas.openxmlformats.org/officeDocument/2006/relationships/image" Target="../media/image1270.png"/><Relationship Id="rId405" Type="http://schemas.openxmlformats.org/officeDocument/2006/relationships/image" Target="../media/image1277.png"/><Relationship Id="rId251" Type="http://schemas.openxmlformats.org/officeDocument/2006/relationships/image" Target="../media/image1200.png"/><Relationship Id="rId46" Type="http://schemas.openxmlformats.org/officeDocument/2006/relationships/customXml" Target="../ink/ink1096.xml"/><Relationship Id="rId293" Type="http://schemas.openxmlformats.org/officeDocument/2006/relationships/image" Target="../media/image1221.png"/><Relationship Id="rId307" Type="http://schemas.openxmlformats.org/officeDocument/2006/relationships/image" Target="../media/image1228.png"/><Relationship Id="rId349" Type="http://schemas.openxmlformats.org/officeDocument/2006/relationships/image" Target="../media/image1249.png"/><Relationship Id="rId88" Type="http://schemas.openxmlformats.org/officeDocument/2006/relationships/customXml" Target="../ink/ink1117.xml"/><Relationship Id="rId111" Type="http://schemas.openxmlformats.org/officeDocument/2006/relationships/image" Target="../media/image1130.png"/><Relationship Id="rId153" Type="http://schemas.openxmlformats.org/officeDocument/2006/relationships/image" Target="../media/image1151.png"/><Relationship Id="rId195" Type="http://schemas.openxmlformats.org/officeDocument/2006/relationships/image" Target="../media/image1172.png"/><Relationship Id="rId209" Type="http://schemas.openxmlformats.org/officeDocument/2006/relationships/image" Target="../media/image1179.png"/><Relationship Id="rId360" Type="http://schemas.openxmlformats.org/officeDocument/2006/relationships/customXml" Target="../ink/ink1253.xml"/><Relationship Id="rId220" Type="http://schemas.openxmlformats.org/officeDocument/2006/relationships/customXml" Target="../ink/ink1183.xml"/><Relationship Id="rId15" Type="http://schemas.openxmlformats.org/officeDocument/2006/relationships/image" Target="../media/image1082.png"/><Relationship Id="rId57" Type="http://schemas.openxmlformats.org/officeDocument/2006/relationships/image" Target="../media/image1103.png"/><Relationship Id="rId262" Type="http://schemas.openxmlformats.org/officeDocument/2006/relationships/customXml" Target="../ink/ink1204.xml"/><Relationship Id="rId318" Type="http://schemas.openxmlformats.org/officeDocument/2006/relationships/customXml" Target="../ink/ink1232.xml"/><Relationship Id="rId99" Type="http://schemas.openxmlformats.org/officeDocument/2006/relationships/image" Target="../media/image1124.png"/><Relationship Id="rId122" Type="http://schemas.openxmlformats.org/officeDocument/2006/relationships/customXml" Target="../ink/ink1134.xml"/><Relationship Id="rId164" Type="http://schemas.openxmlformats.org/officeDocument/2006/relationships/customXml" Target="../ink/ink1155.xml"/><Relationship Id="rId371" Type="http://schemas.openxmlformats.org/officeDocument/2006/relationships/image" Target="../media/image1260.png"/><Relationship Id="rId26" Type="http://schemas.openxmlformats.org/officeDocument/2006/relationships/customXml" Target="../ink/ink1086.xml"/><Relationship Id="rId231" Type="http://schemas.openxmlformats.org/officeDocument/2006/relationships/image" Target="../media/image1190.png"/><Relationship Id="rId273" Type="http://schemas.openxmlformats.org/officeDocument/2006/relationships/image" Target="../media/image1211.png"/><Relationship Id="rId329" Type="http://schemas.openxmlformats.org/officeDocument/2006/relationships/image" Target="../media/image1239.png"/><Relationship Id="rId68" Type="http://schemas.openxmlformats.org/officeDocument/2006/relationships/customXml" Target="../ink/ink1107.xml"/><Relationship Id="rId133" Type="http://schemas.openxmlformats.org/officeDocument/2006/relationships/image" Target="../media/image1141.png"/><Relationship Id="rId175" Type="http://schemas.openxmlformats.org/officeDocument/2006/relationships/image" Target="../media/image1162.png"/><Relationship Id="rId340" Type="http://schemas.openxmlformats.org/officeDocument/2006/relationships/customXml" Target="../ink/ink1243.xml"/><Relationship Id="rId200" Type="http://schemas.openxmlformats.org/officeDocument/2006/relationships/customXml" Target="../ink/ink1173.xml"/><Relationship Id="rId382" Type="http://schemas.openxmlformats.org/officeDocument/2006/relationships/customXml" Target="../ink/ink1264.xml"/><Relationship Id="rId242" Type="http://schemas.openxmlformats.org/officeDocument/2006/relationships/customXml" Target="../ink/ink1194.xml"/><Relationship Id="rId284" Type="http://schemas.openxmlformats.org/officeDocument/2006/relationships/customXml" Target="../ink/ink1215.xml"/><Relationship Id="rId37" Type="http://schemas.openxmlformats.org/officeDocument/2006/relationships/image" Target="../media/image1093.png"/><Relationship Id="rId79" Type="http://schemas.openxmlformats.org/officeDocument/2006/relationships/image" Target="../media/image1114.png"/><Relationship Id="rId102" Type="http://schemas.openxmlformats.org/officeDocument/2006/relationships/customXml" Target="../ink/ink1124.xml"/><Relationship Id="rId144" Type="http://schemas.openxmlformats.org/officeDocument/2006/relationships/customXml" Target="../ink/ink1145.xml"/><Relationship Id="rId90" Type="http://schemas.openxmlformats.org/officeDocument/2006/relationships/customXml" Target="../ink/ink1118.xml"/><Relationship Id="rId186" Type="http://schemas.openxmlformats.org/officeDocument/2006/relationships/customXml" Target="../ink/ink1166.xml"/><Relationship Id="rId351" Type="http://schemas.openxmlformats.org/officeDocument/2006/relationships/image" Target="../media/image1250.png"/><Relationship Id="rId393" Type="http://schemas.openxmlformats.org/officeDocument/2006/relationships/image" Target="../media/image1271.png"/><Relationship Id="rId407" Type="http://schemas.openxmlformats.org/officeDocument/2006/relationships/image" Target="../media/image1278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84.png"/><Relationship Id="rId18" Type="http://schemas.openxmlformats.org/officeDocument/2006/relationships/customXml" Target="../ink/ink1285.xml"/><Relationship Id="rId26" Type="http://schemas.openxmlformats.org/officeDocument/2006/relationships/customXml" Target="../ink/ink1289.xml"/><Relationship Id="rId39" Type="http://schemas.openxmlformats.org/officeDocument/2006/relationships/image" Target="../media/image1297.png"/><Relationship Id="rId21" Type="http://schemas.openxmlformats.org/officeDocument/2006/relationships/image" Target="../media/image1288.png"/><Relationship Id="rId34" Type="http://schemas.openxmlformats.org/officeDocument/2006/relationships/customXml" Target="../ink/ink1293.xml"/><Relationship Id="rId42" Type="http://schemas.openxmlformats.org/officeDocument/2006/relationships/customXml" Target="../ink/ink1297.xml"/><Relationship Id="rId47" Type="http://schemas.openxmlformats.org/officeDocument/2006/relationships/image" Target="../media/image1301.png"/><Relationship Id="rId50" Type="http://schemas.openxmlformats.org/officeDocument/2006/relationships/customXml" Target="../ink/ink1301.xml"/><Relationship Id="rId7" Type="http://schemas.openxmlformats.org/officeDocument/2006/relationships/image" Target="../media/image1281.png"/><Relationship Id="rId2" Type="http://schemas.openxmlformats.org/officeDocument/2006/relationships/customXml" Target="../ink/ink1277.xml"/><Relationship Id="rId16" Type="http://schemas.openxmlformats.org/officeDocument/2006/relationships/customXml" Target="../ink/ink1284.xml"/><Relationship Id="rId29" Type="http://schemas.openxmlformats.org/officeDocument/2006/relationships/image" Target="../media/image1292.png"/><Relationship Id="rId11" Type="http://schemas.openxmlformats.org/officeDocument/2006/relationships/image" Target="../media/image1283.png"/><Relationship Id="rId24" Type="http://schemas.openxmlformats.org/officeDocument/2006/relationships/customXml" Target="../ink/ink1288.xml"/><Relationship Id="rId32" Type="http://schemas.openxmlformats.org/officeDocument/2006/relationships/customXml" Target="../ink/ink1292.xml"/><Relationship Id="rId37" Type="http://schemas.openxmlformats.org/officeDocument/2006/relationships/image" Target="../media/image1296.png"/><Relationship Id="rId40" Type="http://schemas.openxmlformats.org/officeDocument/2006/relationships/customXml" Target="../ink/ink1296.xml"/><Relationship Id="rId45" Type="http://schemas.openxmlformats.org/officeDocument/2006/relationships/image" Target="../media/image1300.png"/><Relationship Id="rId53" Type="http://schemas.openxmlformats.org/officeDocument/2006/relationships/image" Target="../media/image1304.png"/><Relationship Id="rId5" Type="http://schemas.openxmlformats.org/officeDocument/2006/relationships/image" Target="../media/image1280.png"/><Relationship Id="rId10" Type="http://schemas.openxmlformats.org/officeDocument/2006/relationships/customXml" Target="../ink/ink1281.xml"/><Relationship Id="rId19" Type="http://schemas.openxmlformats.org/officeDocument/2006/relationships/image" Target="../media/image1287.png"/><Relationship Id="rId31" Type="http://schemas.openxmlformats.org/officeDocument/2006/relationships/image" Target="../media/image1293.png"/><Relationship Id="rId44" Type="http://schemas.openxmlformats.org/officeDocument/2006/relationships/customXml" Target="../ink/ink1298.xml"/><Relationship Id="rId52" Type="http://schemas.openxmlformats.org/officeDocument/2006/relationships/customXml" Target="../ink/ink1302.xml"/><Relationship Id="rId4" Type="http://schemas.openxmlformats.org/officeDocument/2006/relationships/customXml" Target="../ink/ink1278.xml"/><Relationship Id="rId9" Type="http://schemas.openxmlformats.org/officeDocument/2006/relationships/image" Target="../media/image1282.png"/><Relationship Id="rId14" Type="http://schemas.openxmlformats.org/officeDocument/2006/relationships/customXml" Target="../ink/ink1283.xml"/><Relationship Id="rId22" Type="http://schemas.openxmlformats.org/officeDocument/2006/relationships/customXml" Target="../ink/ink1287.xml"/><Relationship Id="rId27" Type="http://schemas.openxmlformats.org/officeDocument/2006/relationships/image" Target="../media/image1291.png"/><Relationship Id="rId30" Type="http://schemas.openxmlformats.org/officeDocument/2006/relationships/customXml" Target="../ink/ink1291.xml"/><Relationship Id="rId35" Type="http://schemas.openxmlformats.org/officeDocument/2006/relationships/image" Target="../media/image1295.png"/><Relationship Id="rId43" Type="http://schemas.openxmlformats.org/officeDocument/2006/relationships/image" Target="../media/image1299.png"/><Relationship Id="rId48" Type="http://schemas.openxmlformats.org/officeDocument/2006/relationships/customXml" Target="../ink/ink1300.xml"/><Relationship Id="rId8" Type="http://schemas.openxmlformats.org/officeDocument/2006/relationships/customXml" Target="../ink/ink1280.xml"/><Relationship Id="rId51" Type="http://schemas.openxmlformats.org/officeDocument/2006/relationships/image" Target="../media/image1303.png"/><Relationship Id="rId3" Type="http://schemas.openxmlformats.org/officeDocument/2006/relationships/image" Target="../media/image1279.png"/><Relationship Id="rId12" Type="http://schemas.openxmlformats.org/officeDocument/2006/relationships/customXml" Target="../ink/ink1282.xml"/><Relationship Id="rId17" Type="http://schemas.openxmlformats.org/officeDocument/2006/relationships/image" Target="../media/image1286.png"/><Relationship Id="rId25" Type="http://schemas.openxmlformats.org/officeDocument/2006/relationships/image" Target="../media/image1290.png"/><Relationship Id="rId33" Type="http://schemas.openxmlformats.org/officeDocument/2006/relationships/image" Target="../media/image1294.png"/><Relationship Id="rId38" Type="http://schemas.openxmlformats.org/officeDocument/2006/relationships/customXml" Target="../ink/ink1295.xml"/><Relationship Id="rId46" Type="http://schemas.openxmlformats.org/officeDocument/2006/relationships/customXml" Target="../ink/ink1299.xml"/><Relationship Id="rId20" Type="http://schemas.openxmlformats.org/officeDocument/2006/relationships/customXml" Target="../ink/ink1286.xml"/><Relationship Id="rId41" Type="http://schemas.openxmlformats.org/officeDocument/2006/relationships/image" Target="../media/image129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79.xml"/><Relationship Id="rId15" Type="http://schemas.openxmlformats.org/officeDocument/2006/relationships/image" Target="../media/image1285.png"/><Relationship Id="rId23" Type="http://schemas.openxmlformats.org/officeDocument/2006/relationships/image" Target="../media/image1289.png"/><Relationship Id="rId28" Type="http://schemas.openxmlformats.org/officeDocument/2006/relationships/customXml" Target="../ink/ink1290.xml"/><Relationship Id="rId36" Type="http://schemas.openxmlformats.org/officeDocument/2006/relationships/customXml" Target="../ink/ink1294.xml"/><Relationship Id="rId49" Type="http://schemas.openxmlformats.org/officeDocument/2006/relationships/image" Target="../media/image1302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62.png"/><Relationship Id="rId21" Type="http://schemas.openxmlformats.org/officeDocument/2006/relationships/image" Target="../media/image1314.png"/><Relationship Id="rId42" Type="http://schemas.openxmlformats.org/officeDocument/2006/relationships/customXml" Target="../ink/ink1323.xml"/><Relationship Id="rId63" Type="http://schemas.openxmlformats.org/officeDocument/2006/relationships/image" Target="../media/image1335.png"/><Relationship Id="rId84" Type="http://schemas.openxmlformats.org/officeDocument/2006/relationships/customXml" Target="../ink/ink1344.xml"/><Relationship Id="rId138" Type="http://schemas.openxmlformats.org/officeDocument/2006/relationships/customXml" Target="../ink/ink1371.xml"/><Relationship Id="rId107" Type="http://schemas.openxmlformats.org/officeDocument/2006/relationships/image" Target="../media/image1357.png"/><Relationship Id="rId11" Type="http://schemas.openxmlformats.org/officeDocument/2006/relationships/image" Target="../media/image1309.png"/><Relationship Id="rId32" Type="http://schemas.openxmlformats.org/officeDocument/2006/relationships/customXml" Target="../ink/ink1318.xml"/><Relationship Id="rId53" Type="http://schemas.openxmlformats.org/officeDocument/2006/relationships/image" Target="../media/image1330.png"/><Relationship Id="rId74" Type="http://schemas.openxmlformats.org/officeDocument/2006/relationships/customXml" Target="../ink/ink1339.xml"/><Relationship Id="rId128" Type="http://schemas.openxmlformats.org/officeDocument/2006/relationships/customXml" Target="../ink/ink1366.xml"/><Relationship Id="rId149" Type="http://schemas.openxmlformats.org/officeDocument/2006/relationships/image" Target="../media/image1378.png"/><Relationship Id="rId5" Type="http://schemas.openxmlformats.org/officeDocument/2006/relationships/image" Target="../media/image1306.png"/><Relationship Id="rId95" Type="http://schemas.openxmlformats.org/officeDocument/2006/relationships/image" Target="../media/image1351.png"/><Relationship Id="rId22" Type="http://schemas.openxmlformats.org/officeDocument/2006/relationships/customXml" Target="../ink/ink1313.xml"/><Relationship Id="rId43" Type="http://schemas.openxmlformats.org/officeDocument/2006/relationships/image" Target="../media/image1325.png"/><Relationship Id="rId64" Type="http://schemas.openxmlformats.org/officeDocument/2006/relationships/customXml" Target="../ink/ink1334.xml"/><Relationship Id="rId118" Type="http://schemas.openxmlformats.org/officeDocument/2006/relationships/customXml" Target="../ink/ink1361.xml"/><Relationship Id="rId139" Type="http://schemas.openxmlformats.org/officeDocument/2006/relationships/image" Target="../media/image1373.png"/><Relationship Id="rId80" Type="http://schemas.openxmlformats.org/officeDocument/2006/relationships/customXml" Target="../ink/ink1342.xml"/><Relationship Id="rId85" Type="http://schemas.openxmlformats.org/officeDocument/2006/relationships/image" Target="../media/image1346.png"/><Relationship Id="rId150" Type="http://schemas.openxmlformats.org/officeDocument/2006/relationships/customXml" Target="../ink/ink1377.xml"/><Relationship Id="rId155" Type="http://schemas.openxmlformats.org/officeDocument/2006/relationships/image" Target="../media/image1381.png"/><Relationship Id="rId12" Type="http://schemas.openxmlformats.org/officeDocument/2006/relationships/customXml" Target="../ink/ink1308.xml"/><Relationship Id="rId17" Type="http://schemas.openxmlformats.org/officeDocument/2006/relationships/image" Target="../media/image1312.png"/><Relationship Id="rId33" Type="http://schemas.openxmlformats.org/officeDocument/2006/relationships/image" Target="../media/image1320.png"/><Relationship Id="rId38" Type="http://schemas.openxmlformats.org/officeDocument/2006/relationships/customXml" Target="../ink/ink1321.xml"/><Relationship Id="rId59" Type="http://schemas.openxmlformats.org/officeDocument/2006/relationships/image" Target="../media/image1333.png"/><Relationship Id="rId103" Type="http://schemas.openxmlformats.org/officeDocument/2006/relationships/image" Target="../media/image1355.png"/><Relationship Id="rId108" Type="http://schemas.openxmlformats.org/officeDocument/2006/relationships/customXml" Target="../ink/ink1356.xml"/><Relationship Id="rId124" Type="http://schemas.openxmlformats.org/officeDocument/2006/relationships/customXml" Target="../ink/ink1364.xml"/><Relationship Id="rId129" Type="http://schemas.openxmlformats.org/officeDocument/2006/relationships/image" Target="../media/image1368.png"/><Relationship Id="rId54" Type="http://schemas.openxmlformats.org/officeDocument/2006/relationships/customXml" Target="../ink/ink1329.xml"/><Relationship Id="rId70" Type="http://schemas.openxmlformats.org/officeDocument/2006/relationships/customXml" Target="../ink/ink1337.xml"/><Relationship Id="rId75" Type="http://schemas.openxmlformats.org/officeDocument/2006/relationships/image" Target="../media/image1341.png"/><Relationship Id="rId91" Type="http://schemas.openxmlformats.org/officeDocument/2006/relationships/image" Target="../media/image1349.png"/><Relationship Id="rId96" Type="http://schemas.openxmlformats.org/officeDocument/2006/relationships/customXml" Target="../ink/ink1350.xml"/><Relationship Id="rId140" Type="http://schemas.openxmlformats.org/officeDocument/2006/relationships/customXml" Target="../ink/ink1372.xml"/><Relationship Id="rId145" Type="http://schemas.openxmlformats.org/officeDocument/2006/relationships/image" Target="../media/image137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05.xml"/><Relationship Id="rId23" Type="http://schemas.openxmlformats.org/officeDocument/2006/relationships/image" Target="../media/image1315.png"/><Relationship Id="rId28" Type="http://schemas.openxmlformats.org/officeDocument/2006/relationships/customXml" Target="../ink/ink1316.xml"/><Relationship Id="rId49" Type="http://schemas.openxmlformats.org/officeDocument/2006/relationships/image" Target="../media/image1328.png"/><Relationship Id="rId114" Type="http://schemas.openxmlformats.org/officeDocument/2006/relationships/customXml" Target="../ink/ink1359.xml"/><Relationship Id="rId119" Type="http://schemas.openxmlformats.org/officeDocument/2006/relationships/image" Target="../media/image1363.png"/><Relationship Id="rId44" Type="http://schemas.openxmlformats.org/officeDocument/2006/relationships/customXml" Target="../ink/ink1324.xml"/><Relationship Id="rId60" Type="http://schemas.openxmlformats.org/officeDocument/2006/relationships/customXml" Target="../ink/ink1332.xml"/><Relationship Id="rId65" Type="http://schemas.openxmlformats.org/officeDocument/2006/relationships/image" Target="../media/image1336.png"/><Relationship Id="rId81" Type="http://schemas.openxmlformats.org/officeDocument/2006/relationships/image" Target="../media/image1344.png"/><Relationship Id="rId86" Type="http://schemas.openxmlformats.org/officeDocument/2006/relationships/customXml" Target="../ink/ink1345.xml"/><Relationship Id="rId130" Type="http://schemas.openxmlformats.org/officeDocument/2006/relationships/customXml" Target="../ink/ink1367.xml"/><Relationship Id="rId135" Type="http://schemas.openxmlformats.org/officeDocument/2006/relationships/image" Target="../media/image1371.png"/><Relationship Id="rId151" Type="http://schemas.openxmlformats.org/officeDocument/2006/relationships/image" Target="../media/image1379.png"/><Relationship Id="rId156" Type="http://schemas.openxmlformats.org/officeDocument/2006/relationships/customXml" Target="../ink/ink1380.xml"/><Relationship Id="rId13" Type="http://schemas.openxmlformats.org/officeDocument/2006/relationships/image" Target="../media/image1310.png"/><Relationship Id="rId18" Type="http://schemas.openxmlformats.org/officeDocument/2006/relationships/customXml" Target="../ink/ink1311.xml"/><Relationship Id="rId39" Type="http://schemas.openxmlformats.org/officeDocument/2006/relationships/image" Target="../media/image1323.png"/><Relationship Id="rId109" Type="http://schemas.openxmlformats.org/officeDocument/2006/relationships/image" Target="../media/image1358.png"/><Relationship Id="rId34" Type="http://schemas.openxmlformats.org/officeDocument/2006/relationships/customXml" Target="../ink/ink1319.xml"/><Relationship Id="rId50" Type="http://schemas.openxmlformats.org/officeDocument/2006/relationships/customXml" Target="../ink/ink1327.xml"/><Relationship Id="rId55" Type="http://schemas.openxmlformats.org/officeDocument/2006/relationships/image" Target="../media/image1331.png"/><Relationship Id="rId76" Type="http://schemas.openxmlformats.org/officeDocument/2006/relationships/customXml" Target="../ink/ink1340.xml"/><Relationship Id="rId97" Type="http://schemas.openxmlformats.org/officeDocument/2006/relationships/image" Target="../media/image1352.png"/><Relationship Id="rId104" Type="http://schemas.openxmlformats.org/officeDocument/2006/relationships/customXml" Target="../ink/ink1354.xml"/><Relationship Id="rId120" Type="http://schemas.openxmlformats.org/officeDocument/2006/relationships/customXml" Target="../ink/ink1362.xml"/><Relationship Id="rId125" Type="http://schemas.openxmlformats.org/officeDocument/2006/relationships/image" Target="../media/image1366.png"/><Relationship Id="rId141" Type="http://schemas.openxmlformats.org/officeDocument/2006/relationships/image" Target="../media/image1374.png"/><Relationship Id="rId146" Type="http://schemas.openxmlformats.org/officeDocument/2006/relationships/customXml" Target="../ink/ink1375.xml"/><Relationship Id="rId7" Type="http://schemas.openxmlformats.org/officeDocument/2006/relationships/image" Target="../media/image1307.png"/><Relationship Id="rId71" Type="http://schemas.openxmlformats.org/officeDocument/2006/relationships/image" Target="../media/image1339.png"/><Relationship Id="rId92" Type="http://schemas.openxmlformats.org/officeDocument/2006/relationships/customXml" Target="../ink/ink1348.xml"/><Relationship Id="rId2" Type="http://schemas.openxmlformats.org/officeDocument/2006/relationships/customXml" Target="../ink/ink1303.xml"/><Relationship Id="rId29" Type="http://schemas.openxmlformats.org/officeDocument/2006/relationships/image" Target="../media/image1318.png"/><Relationship Id="rId24" Type="http://schemas.openxmlformats.org/officeDocument/2006/relationships/customXml" Target="../ink/ink1314.xml"/><Relationship Id="rId40" Type="http://schemas.openxmlformats.org/officeDocument/2006/relationships/customXml" Target="../ink/ink1322.xml"/><Relationship Id="rId45" Type="http://schemas.openxmlformats.org/officeDocument/2006/relationships/image" Target="../media/image1326.png"/><Relationship Id="rId66" Type="http://schemas.openxmlformats.org/officeDocument/2006/relationships/customXml" Target="../ink/ink1335.xml"/><Relationship Id="rId87" Type="http://schemas.openxmlformats.org/officeDocument/2006/relationships/image" Target="../media/image1347.png"/><Relationship Id="rId110" Type="http://schemas.openxmlformats.org/officeDocument/2006/relationships/customXml" Target="../ink/ink1357.xml"/><Relationship Id="rId115" Type="http://schemas.openxmlformats.org/officeDocument/2006/relationships/image" Target="../media/image1361.png"/><Relationship Id="rId131" Type="http://schemas.openxmlformats.org/officeDocument/2006/relationships/image" Target="../media/image1369.png"/><Relationship Id="rId136" Type="http://schemas.openxmlformats.org/officeDocument/2006/relationships/customXml" Target="../ink/ink1370.xml"/><Relationship Id="rId157" Type="http://schemas.openxmlformats.org/officeDocument/2006/relationships/image" Target="../media/image1382.png"/><Relationship Id="rId61" Type="http://schemas.openxmlformats.org/officeDocument/2006/relationships/image" Target="../media/image1334.png"/><Relationship Id="rId82" Type="http://schemas.openxmlformats.org/officeDocument/2006/relationships/customXml" Target="../ink/ink1343.xml"/><Relationship Id="rId152" Type="http://schemas.openxmlformats.org/officeDocument/2006/relationships/customXml" Target="../ink/ink1378.xml"/><Relationship Id="rId19" Type="http://schemas.openxmlformats.org/officeDocument/2006/relationships/image" Target="../media/image1313.png"/><Relationship Id="rId14" Type="http://schemas.openxmlformats.org/officeDocument/2006/relationships/customXml" Target="../ink/ink1309.xml"/><Relationship Id="rId30" Type="http://schemas.openxmlformats.org/officeDocument/2006/relationships/customXml" Target="../ink/ink1317.xml"/><Relationship Id="rId35" Type="http://schemas.openxmlformats.org/officeDocument/2006/relationships/image" Target="../media/image1321.png"/><Relationship Id="rId56" Type="http://schemas.openxmlformats.org/officeDocument/2006/relationships/customXml" Target="../ink/ink1330.xml"/><Relationship Id="rId77" Type="http://schemas.openxmlformats.org/officeDocument/2006/relationships/image" Target="../media/image1342.png"/><Relationship Id="rId100" Type="http://schemas.openxmlformats.org/officeDocument/2006/relationships/customXml" Target="../ink/ink1352.xml"/><Relationship Id="rId105" Type="http://schemas.openxmlformats.org/officeDocument/2006/relationships/image" Target="../media/image1356.png"/><Relationship Id="rId126" Type="http://schemas.openxmlformats.org/officeDocument/2006/relationships/customXml" Target="../ink/ink1365.xml"/><Relationship Id="rId147" Type="http://schemas.openxmlformats.org/officeDocument/2006/relationships/image" Target="../media/image1377.png"/><Relationship Id="rId8" Type="http://schemas.openxmlformats.org/officeDocument/2006/relationships/customXml" Target="../ink/ink1306.xml"/><Relationship Id="rId51" Type="http://schemas.openxmlformats.org/officeDocument/2006/relationships/image" Target="../media/image1329.png"/><Relationship Id="rId72" Type="http://schemas.openxmlformats.org/officeDocument/2006/relationships/customXml" Target="../ink/ink1338.xml"/><Relationship Id="rId93" Type="http://schemas.openxmlformats.org/officeDocument/2006/relationships/image" Target="../media/image1350.png"/><Relationship Id="rId98" Type="http://schemas.openxmlformats.org/officeDocument/2006/relationships/customXml" Target="../ink/ink1351.xml"/><Relationship Id="rId121" Type="http://schemas.openxmlformats.org/officeDocument/2006/relationships/image" Target="../media/image1364.png"/><Relationship Id="rId142" Type="http://schemas.openxmlformats.org/officeDocument/2006/relationships/customXml" Target="../ink/ink1373.xml"/><Relationship Id="rId3" Type="http://schemas.openxmlformats.org/officeDocument/2006/relationships/image" Target="../media/image1305.png"/><Relationship Id="rId25" Type="http://schemas.openxmlformats.org/officeDocument/2006/relationships/image" Target="../media/image1316.png"/><Relationship Id="rId46" Type="http://schemas.openxmlformats.org/officeDocument/2006/relationships/customXml" Target="../ink/ink1325.xml"/><Relationship Id="rId67" Type="http://schemas.openxmlformats.org/officeDocument/2006/relationships/image" Target="../media/image1337.png"/><Relationship Id="rId116" Type="http://schemas.openxmlformats.org/officeDocument/2006/relationships/customXml" Target="../ink/ink1360.xml"/><Relationship Id="rId137" Type="http://schemas.openxmlformats.org/officeDocument/2006/relationships/image" Target="../media/image1372.png"/><Relationship Id="rId20" Type="http://schemas.openxmlformats.org/officeDocument/2006/relationships/customXml" Target="../ink/ink1312.xml"/><Relationship Id="rId41" Type="http://schemas.openxmlformats.org/officeDocument/2006/relationships/image" Target="../media/image1324.png"/><Relationship Id="rId62" Type="http://schemas.openxmlformats.org/officeDocument/2006/relationships/customXml" Target="../ink/ink1333.xml"/><Relationship Id="rId83" Type="http://schemas.openxmlformats.org/officeDocument/2006/relationships/image" Target="../media/image1345.png"/><Relationship Id="rId88" Type="http://schemas.openxmlformats.org/officeDocument/2006/relationships/customXml" Target="../ink/ink1346.xml"/><Relationship Id="rId111" Type="http://schemas.openxmlformats.org/officeDocument/2006/relationships/image" Target="../media/image1359.png"/><Relationship Id="rId132" Type="http://schemas.openxmlformats.org/officeDocument/2006/relationships/customXml" Target="../ink/ink1368.xml"/><Relationship Id="rId153" Type="http://schemas.openxmlformats.org/officeDocument/2006/relationships/image" Target="../media/image1380.png"/><Relationship Id="rId15" Type="http://schemas.openxmlformats.org/officeDocument/2006/relationships/image" Target="../media/image1311.png"/><Relationship Id="rId36" Type="http://schemas.openxmlformats.org/officeDocument/2006/relationships/customXml" Target="../ink/ink1320.xml"/><Relationship Id="rId57" Type="http://schemas.openxmlformats.org/officeDocument/2006/relationships/image" Target="../media/image1332.png"/><Relationship Id="rId106" Type="http://schemas.openxmlformats.org/officeDocument/2006/relationships/customXml" Target="../ink/ink1355.xml"/><Relationship Id="rId127" Type="http://schemas.openxmlformats.org/officeDocument/2006/relationships/image" Target="../media/image1367.png"/><Relationship Id="rId10" Type="http://schemas.openxmlformats.org/officeDocument/2006/relationships/customXml" Target="../ink/ink1307.xml"/><Relationship Id="rId31" Type="http://schemas.openxmlformats.org/officeDocument/2006/relationships/image" Target="../media/image1319.png"/><Relationship Id="rId52" Type="http://schemas.openxmlformats.org/officeDocument/2006/relationships/customXml" Target="../ink/ink1328.xml"/><Relationship Id="rId73" Type="http://schemas.openxmlformats.org/officeDocument/2006/relationships/image" Target="../media/image1340.png"/><Relationship Id="rId78" Type="http://schemas.openxmlformats.org/officeDocument/2006/relationships/customXml" Target="../ink/ink1341.xml"/><Relationship Id="rId94" Type="http://schemas.openxmlformats.org/officeDocument/2006/relationships/customXml" Target="../ink/ink1349.xml"/><Relationship Id="rId99" Type="http://schemas.openxmlformats.org/officeDocument/2006/relationships/image" Target="../media/image1353.png"/><Relationship Id="rId101" Type="http://schemas.openxmlformats.org/officeDocument/2006/relationships/image" Target="../media/image1354.png"/><Relationship Id="rId122" Type="http://schemas.openxmlformats.org/officeDocument/2006/relationships/customXml" Target="../ink/ink1363.xml"/><Relationship Id="rId143" Type="http://schemas.openxmlformats.org/officeDocument/2006/relationships/image" Target="../media/image1375.png"/><Relationship Id="rId148" Type="http://schemas.openxmlformats.org/officeDocument/2006/relationships/customXml" Target="../ink/ink1376.xml"/><Relationship Id="rId4" Type="http://schemas.openxmlformats.org/officeDocument/2006/relationships/customXml" Target="../ink/ink1304.xml"/><Relationship Id="rId9" Type="http://schemas.openxmlformats.org/officeDocument/2006/relationships/image" Target="../media/image1308.png"/><Relationship Id="rId26" Type="http://schemas.openxmlformats.org/officeDocument/2006/relationships/customXml" Target="../ink/ink1315.xml"/><Relationship Id="rId47" Type="http://schemas.openxmlformats.org/officeDocument/2006/relationships/image" Target="../media/image1327.png"/><Relationship Id="rId68" Type="http://schemas.openxmlformats.org/officeDocument/2006/relationships/customXml" Target="../ink/ink1336.xml"/><Relationship Id="rId89" Type="http://schemas.openxmlformats.org/officeDocument/2006/relationships/image" Target="../media/image1348.png"/><Relationship Id="rId112" Type="http://schemas.openxmlformats.org/officeDocument/2006/relationships/customXml" Target="../ink/ink1358.xml"/><Relationship Id="rId133" Type="http://schemas.openxmlformats.org/officeDocument/2006/relationships/image" Target="../media/image1370.png"/><Relationship Id="rId154" Type="http://schemas.openxmlformats.org/officeDocument/2006/relationships/customXml" Target="../ink/ink1379.xml"/><Relationship Id="rId16" Type="http://schemas.openxmlformats.org/officeDocument/2006/relationships/customXml" Target="../ink/ink1310.xml"/><Relationship Id="rId37" Type="http://schemas.openxmlformats.org/officeDocument/2006/relationships/image" Target="../media/image1322.png"/><Relationship Id="rId58" Type="http://schemas.openxmlformats.org/officeDocument/2006/relationships/customXml" Target="../ink/ink1331.xml"/><Relationship Id="rId79" Type="http://schemas.openxmlformats.org/officeDocument/2006/relationships/image" Target="../media/image1343.png"/><Relationship Id="rId102" Type="http://schemas.openxmlformats.org/officeDocument/2006/relationships/customXml" Target="../ink/ink1353.xml"/><Relationship Id="rId123" Type="http://schemas.openxmlformats.org/officeDocument/2006/relationships/image" Target="../media/image1365.png"/><Relationship Id="rId144" Type="http://schemas.openxmlformats.org/officeDocument/2006/relationships/customXml" Target="../ink/ink1374.xml"/><Relationship Id="rId90" Type="http://schemas.openxmlformats.org/officeDocument/2006/relationships/customXml" Target="../ink/ink1347.xml"/><Relationship Id="rId27" Type="http://schemas.openxmlformats.org/officeDocument/2006/relationships/image" Target="../media/image1317.png"/><Relationship Id="rId48" Type="http://schemas.openxmlformats.org/officeDocument/2006/relationships/customXml" Target="../ink/ink1326.xml"/><Relationship Id="rId69" Type="http://schemas.openxmlformats.org/officeDocument/2006/relationships/image" Target="../media/image1338.png"/><Relationship Id="rId113" Type="http://schemas.openxmlformats.org/officeDocument/2006/relationships/image" Target="../media/image1360.png"/><Relationship Id="rId134" Type="http://schemas.openxmlformats.org/officeDocument/2006/relationships/customXml" Target="../ink/ink1369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40.png"/><Relationship Id="rId21" Type="http://schemas.openxmlformats.org/officeDocument/2006/relationships/image" Target="../media/image1392.png"/><Relationship Id="rId42" Type="http://schemas.openxmlformats.org/officeDocument/2006/relationships/customXml" Target="../ink/ink1401.xml"/><Relationship Id="rId63" Type="http://schemas.openxmlformats.org/officeDocument/2006/relationships/image" Target="../media/image1413.png"/><Relationship Id="rId84" Type="http://schemas.openxmlformats.org/officeDocument/2006/relationships/customXml" Target="../ink/ink1422.xml"/><Relationship Id="rId138" Type="http://schemas.openxmlformats.org/officeDocument/2006/relationships/customXml" Target="../ink/ink1449.xml"/><Relationship Id="rId159" Type="http://schemas.openxmlformats.org/officeDocument/2006/relationships/image" Target="../media/image1461.png"/><Relationship Id="rId170" Type="http://schemas.openxmlformats.org/officeDocument/2006/relationships/customXml" Target="../ink/ink1465.xml"/><Relationship Id="rId191" Type="http://schemas.openxmlformats.org/officeDocument/2006/relationships/image" Target="../media/image1477.png"/><Relationship Id="rId107" Type="http://schemas.openxmlformats.org/officeDocument/2006/relationships/image" Target="../media/image1435.png"/><Relationship Id="rId11" Type="http://schemas.openxmlformats.org/officeDocument/2006/relationships/image" Target="../media/image1387.png"/><Relationship Id="rId32" Type="http://schemas.openxmlformats.org/officeDocument/2006/relationships/customXml" Target="../ink/ink1396.xml"/><Relationship Id="rId53" Type="http://schemas.openxmlformats.org/officeDocument/2006/relationships/image" Target="../media/image1408.png"/><Relationship Id="rId74" Type="http://schemas.openxmlformats.org/officeDocument/2006/relationships/customXml" Target="../ink/ink1417.xml"/><Relationship Id="rId128" Type="http://schemas.openxmlformats.org/officeDocument/2006/relationships/customXml" Target="../ink/ink1444.xml"/><Relationship Id="rId149" Type="http://schemas.openxmlformats.org/officeDocument/2006/relationships/image" Target="../media/image1456.png"/><Relationship Id="rId5" Type="http://schemas.openxmlformats.org/officeDocument/2006/relationships/image" Target="../media/image1384.png"/><Relationship Id="rId95" Type="http://schemas.openxmlformats.org/officeDocument/2006/relationships/image" Target="../media/image1429.png"/><Relationship Id="rId160" Type="http://schemas.openxmlformats.org/officeDocument/2006/relationships/customXml" Target="../ink/ink1460.xml"/><Relationship Id="rId181" Type="http://schemas.openxmlformats.org/officeDocument/2006/relationships/image" Target="../media/image1472.png"/><Relationship Id="rId22" Type="http://schemas.openxmlformats.org/officeDocument/2006/relationships/customXml" Target="../ink/ink1391.xml"/><Relationship Id="rId43" Type="http://schemas.openxmlformats.org/officeDocument/2006/relationships/image" Target="../media/image1403.png"/><Relationship Id="rId64" Type="http://schemas.openxmlformats.org/officeDocument/2006/relationships/customXml" Target="../ink/ink1412.xml"/><Relationship Id="rId118" Type="http://schemas.openxmlformats.org/officeDocument/2006/relationships/customXml" Target="../ink/ink1439.xml"/><Relationship Id="rId139" Type="http://schemas.openxmlformats.org/officeDocument/2006/relationships/image" Target="../media/image1451.png"/><Relationship Id="rId85" Type="http://schemas.openxmlformats.org/officeDocument/2006/relationships/image" Target="../media/image1424.png"/><Relationship Id="rId150" Type="http://schemas.openxmlformats.org/officeDocument/2006/relationships/customXml" Target="../ink/ink1455.xml"/><Relationship Id="rId171" Type="http://schemas.openxmlformats.org/officeDocument/2006/relationships/image" Target="../media/image1467.png"/><Relationship Id="rId12" Type="http://schemas.openxmlformats.org/officeDocument/2006/relationships/customXml" Target="../ink/ink1386.xml"/><Relationship Id="rId33" Type="http://schemas.openxmlformats.org/officeDocument/2006/relationships/image" Target="../media/image1398.png"/><Relationship Id="rId108" Type="http://schemas.openxmlformats.org/officeDocument/2006/relationships/customXml" Target="../ink/ink1434.xml"/><Relationship Id="rId129" Type="http://schemas.openxmlformats.org/officeDocument/2006/relationships/image" Target="../media/image1446.png"/><Relationship Id="rId54" Type="http://schemas.openxmlformats.org/officeDocument/2006/relationships/customXml" Target="../ink/ink1407.xml"/><Relationship Id="rId75" Type="http://schemas.openxmlformats.org/officeDocument/2006/relationships/image" Target="../media/image1419.png"/><Relationship Id="rId96" Type="http://schemas.openxmlformats.org/officeDocument/2006/relationships/customXml" Target="../ink/ink1428.xml"/><Relationship Id="rId140" Type="http://schemas.openxmlformats.org/officeDocument/2006/relationships/customXml" Target="../ink/ink1450.xml"/><Relationship Id="rId161" Type="http://schemas.openxmlformats.org/officeDocument/2006/relationships/image" Target="../media/image1462.png"/><Relationship Id="rId182" Type="http://schemas.openxmlformats.org/officeDocument/2006/relationships/customXml" Target="../ink/ink1471.xml"/><Relationship Id="rId6" Type="http://schemas.openxmlformats.org/officeDocument/2006/relationships/customXml" Target="../ink/ink1383.xml"/><Relationship Id="rId23" Type="http://schemas.openxmlformats.org/officeDocument/2006/relationships/image" Target="../media/image1393.png"/><Relationship Id="rId119" Type="http://schemas.openxmlformats.org/officeDocument/2006/relationships/image" Target="../media/image1441.png"/><Relationship Id="rId44" Type="http://schemas.openxmlformats.org/officeDocument/2006/relationships/customXml" Target="../ink/ink1402.xml"/><Relationship Id="rId65" Type="http://schemas.openxmlformats.org/officeDocument/2006/relationships/image" Target="../media/image1414.png"/><Relationship Id="rId86" Type="http://schemas.openxmlformats.org/officeDocument/2006/relationships/customXml" Target="../ink/ink1423.xml"/><Relationship Id="rId130" Type="http://schemas.openxmlformats.org/officeDocument/2006/relationships/customXml" Target="../ink/ink1445.xml"/><Relationship Id="rId151" Type="http://schemas.openxmlformats.org/officeDocument/2006/relationships/image" Target="../media/image1457.png"/><Relationship Id="rId172" Type="http://schemas.openxmlformats.org/officeDocument/2006/relationships/customXml" Target="../ink/ink1466.xml"/><Relationship Id="rId13" Type="http://schemas.openxmlformats.org/officeDocument/2006/relationships/image" Target="../media/image1388.png"/><Relationship Id="rId18" Type="http://schemas.openxmlformats.org/officeDocument/2006/relationships/customXml" Target="../ink/ink1389.xml"/><Relationship Id="rId39" Type="http://schemas.openxmlformats.org/officeDocument/2006/relationships/image" Target="../media/image1401.png"/><Relationship Id="rId109" Type="http://schemas.openxmlformats.org/officeDocument/2006/relationships/image" Target="../media/image1436.png"/><Relationship Id="rId34" Type="http://schemas.openxmlformats.org/officeDocument/2006/relationships/customXml" Target="../ink/ink1397.xml"/><Relationship Id="rId50" Type="http://schemas.openxmlformats.org/officeDocument/2006/relationships/customXml" Target="../ink/ink1405.xml"/><Relationship Id="rId55" Type="http://schemas.openxmlformats.org/officeDocument/2006/relationships/image" Target="../media/image1409.png"/><Relationship Id="rId76" Type="http://schemas.openxmlformats.org/officeDocument/2006/relationships/customXml" Target="../ink/ink1418.xml"/><Relationship Id="rId97" Type="http://schemas.openxmlformats.org/officeDocument/2006/relationships/image" Target="../media/image1430.png"/><Relationship Id="rId104" Type="http://schemas.openxmlformats.org/officeDocument/2006/relationships/customXml" Target="../ink/ink1432.xml"/><Relationship Id="rId120" Type="http://schemas.openxmlformats.org/officeDocument/2006/relationships/customXml" Target="../ink/ink1440.xml"/><Relationship Id="rId125" Type="http://schemas.openxmlformats.org/officeDocument/2006/relationships/image" Target="../media/image1444.png"/><Relationship Id="rId141" Type="http://schemas.openxmlformats.org/officeDocument/2006/relationships/image" Target="../media/image1452.png"/><Relationship Id="rId146" Type="http://schemas.openxmlformats.org/officeDocument/2006/relationships/customXml" Target="../ink/ink1453.xml"/><Relationship Id="rId167" Type="http://schemas.openxmlformats.org/officeDocument/2006/relationships/image" Target="../media/image1465.png"/><Relationship Id="rId188" Type="http://schemas.openxmlformats.org/officeDocument/2006/relationships/customXml" Target="../ink/ink1474.xml"/><Relationship Id="rId7" Type="http://schemas.openxmlformats.org/officeDocument/2006/relationships/image" Target="../media/image1385.png"/><Relationship Id="rId71" Type="http://schemas.openxmlformats.org/officeDocument/2006/relationships/image" Target="../media/image1417.png"/><Relationship Id="rId92" Type="http://schemas.openxmlformats.org/officeDocument/2006/relationships/customXml" Target="../ink/ink1426.xml"/><Relationship Id="rId162" Type="http://schemas.openxmlformats.org/officeDocument/2006/relationships/customXml" Target="../ink/ink1461.xml"/><Relationship Id="rId183" Type="http://schemas.openxmlformats.org/officeDocument/2006/relationships/image" Target="../media/image1473.png"/><Relationship Id="rId2" Type="http://schemas.openxmlformats.org/officeDocument/2006/relationships/customXml" Target="../ink/ink1381.xml"/><Relationship Id="rId29" Type="http://schemas.openxmlformats.org/officeDocument/2006/relationships/image" Target="../media/image1396.png"/><Relationship Id="rId24" Type="http://schemas.openxmlformats.org/officeDocument/2006/relationships/customXml" Target="../ink/ink1392.xml"/><Relationship Id="rId40" Type="http://schemas.openxmlformats.org/officeDocument/2006/relationships/customXml" Target="../ink/ink1400.xml"/><Relationship Id="rId45" Type="http://schemas.openxmlformats.org/officeDocument/2006/relationships/image" Target="../media/image1404.png"/><Relationship Id="rId66" Type="http://schemas.openxmlformats.org/officeDocument/2006/relationships/customXml" Target="../ink/ink1413.xml"/><Relationship Id="rId87" Type="http://schemas.openxmlformats.org/officeDocument/2006/relationships/image" Target="../media/image1425.png"/><Relationship Id="rId110" Type="http://schemas.openxmlformats.org/officeDocument/2006/relationships/customXml" Target="../ink/ink1435.xml"/><Relationship Id="rId115" Type="http://schemas.openxmlformats.org/officeDocument/2006/relationships/image" Target="../media/image1439.png"/><Relationship Id="rId131" Type="http://schemas.openxmlformats.org/officeDocument/2006/relationships/image" Target="../media/image1447.png"/><Relationship Id="rId136" Type="http://schemas.openxmlformats.org/officeDocument/2006/relationships/customXml" Target="../ink/ink1448.xml"/><Relationship Id="rId157" Type="http://schemas.openxmlformats.org/officeDocument/2006/relationships/image" Target="../media/image1460.png"/><Relationship Id="rId178" Type="http://schemas.openxmlformats.org/officeDocument/2006/relationships/customXml" Target="../ink/ink1469.xml"/><Relationship Id="rId61" Type="http://schemas.openxmlformats.org/officeDocument/2006/relationships/image" Target="../media/image1412.png"/><Relationship Id="rId82" Type="http://schemas.openxmlformats.org/officeDocument/2006/relationships/customXml" Target="../ink/ink1421.xml"/><Relationship Id="rId152" Type="http://schemas.openxmlformats.org/officeDocument/2006/relationships/customXml" Target="../ink/ink1456.xml"/><Relationship Id="rId173" Type="http://schemas.openxmlformats.org/officeDocument/2006/relationships/image" Target="../media/image1468.png"/><Relationship Id="rId19" Type="http://schemas.openxmlformats.org/officeDocument/2006/relationships/image" Target="../media/image1391.png"/><Relationship Id="rId14" Type="http://schemas.openxmlformats.org/officeDocument/2006/relationships/customXml" Target="../ink/ink1387.xml"/><Relationship Id="rId30" Type="http://schemas.openxmlformats.org/officeDocument/2006/relationships/customXml" Target="../ink/ink1395.xml"/><Relationship Id="rId35" Type="http://schemas.openxmlformats.org/officeDocument/2006/relationships/image" Target="../media/image1399.png"/><Relationship Id="rId56" Type="http://schemas.openxmlformats.org/officeDocument/2006/relationships/customXml" Target="../ink/ink1408.xml"/><Relationship Id="rId77" Type="http://schemas.openxmlformats.org/officeDocument/2006/relationships/image" Target="../media/image1420.png"/><Relationship Id="rId100" Type="http://schemas.openxmlformats.org/officeDocument/2006/relationships/customXml" Target="../ink/ink1430.xml"/><Relationship Id="rId105" Type="http://schemas.openxmlformats.org/officeDocument/2006/relationships/image" Target="../media/image1434.png"/><Relationship Id="rId126" Type="http://schemas.openxmlformats.org/officeDocument/2006/relationships/customXml" Target="../ink/ink1443.xml"/><Relationship Id="rId147" Type="http://schemas.openxmlformats.org/officeDocument/2006/relationships/image" Target="../media/image1455.png"/><Relationship Id="rId168" Type="http://schemas.openxmlformats.org/officeDocument/2006/relationships/customXml" Target="../ink/ink1464.xml"/><Relationship Id="rId8" Type="http://schemas.openxmlformats.org/officeDocument/2006/relationships/customXml" Target="../ink/ink1384.xml"/><Relationship Id="rId51" Type="http://schemas.openxmlformats.org/officeDocument/2006/relationships/image" Target="../media/image1407.png"/><Relationship Id="rId72" Type="http://schemas.openxmlformats.org/officeDocument/2006/relationships/customXml" Target="../ink/ink1416.xml"/><Relationship Id="rId93" Type="http://schemas.openxmlformats.org/officeDocument/2006/relationships/image" Target="../media/image1428.png"/><Relationship Id="rId98" Type="http://schemas.openxmlformats.org/officeDocument/2006/relationships/customXml" Target="../ink/ink1429.xml"/><Relationship Id="rId121" Type="http://schemas.openxmlformats.org/officeDocument/2006/relationships/image" Target="../media/image1442.png"/><Relationship Id="rId142" Type="http://schemas.openxmlformats.org/officeDocument/2006/relationships/customXml" Target="../ink/ink1451.xml"/><Relationship Id="rId163" Type="http://schemas.openxmlformats.org/officeDocument/2006/relationships/image" Target="../media/image1463.png"/><Relationship Id="rId184" Type="http://schemas.openxmlformats.org/officeDocument/2006/relationships/customXml" Target="../ink/ink1472.xml"/><Relationship Id="rId189" Type="http://schemas.openxmlformats.org/officeDocument/2006/relationships/image" Target="../media/image1476.png"/><Relationship Id="rId3" Type="http://schemas.openxmlformats.org/officeDocument/2006/relationships/image" Target="../media/image1383.png"/><Relationship Id="rId25" Type="http://schemas.openxmlformats.org/officeDocument/2006/relationships/image" Target="../media/image1394.png"/><Relationship Id="rId46" Type="http://schemas.openxmlformats.org/officeDocument/2006/relationships/customXml" Target="../ink/ink1403.xml"/><Relationship Id="rId67" Type="http://schemas.openxmlformats.org/officeDocument/2006/relationships/image" Target="../media/image1415.png"/><Relationship Id="rId116" Type="http://schemas.openxmlformats.org/officeDocument/2006/relationships/customXml" Target="../ink/ink1438.xml"/><Relationship Id="rId137" Type="http://schemas.openxmlformats.org/officeDocument/2006/relationships/image" Target="../media/image1450.png"/><Relationship Id="rId158" Type="http://schemas.openxmlformats.org/officeDocument/2006/relationships/customXml" Target="../ink/ink1459.xml"/><Relationship Id="rId20" Type="http://schemas.openxmlformats.org/officeDocument/2006/relationships/customXml" Target="../ink/ink1390.xml"/><Relationship Id="rId41" Type="http://schemas.openxmlformats.org/officeDocument/2006/relationships/image" Target="../media/image1402.png"/><Relationship Id="rId62" Type="http://schemas.openxmlformats.org/officeDocument/2006/relationships/customXml" Target="../ink/ink1411.xml"/><Relationship Id="rId83" Type="http://schemas.openxmlformats.org/officeDocument/2006/relationships/image" Target="../media/image1423.png"/><Relationship Id="rId88" Type="http://schemas.openxmlformats.org/officeDocument/2006/relationships/customXml" Target="../ink/ink1424.xml"/><Relationship Id="rId111" Type="http://schemas.openxmlformats.org/officeDocument/2006/relationships/image" Target="../media/image1437.png"/><Relationship Id="rId132" Type="http://schemas.openxmlformats.org/officeDocument/2006/relationships/customXml" Target="../ink/ink1446.xml"/><Relationship Id="rId153" Type="http://schemas.openxmlformats.org/officeDocument/2006/relationships/image" Target="../media/image1458.png"/><Relationship Id="rId174" Type="http://schemas.openxmlformats.org/officeDocument/2006/relationships/customXml" Target="../ink/ink1467.xml"/><Relationship Id="rId179" Type="http://schemas.openxmlformats.org/officeDocument/2006/relationships/image" Target="../media/image1471.png"/><Relationship Id="rId190" Type="http://schemas.openxmlformats.org/officeDocument/2006/relationships/customXml" Target="../ink/ink1475.xml"/><Relationship Id="rId15" Type="http://schemas.openxmlformats.org/officeDocument/2006/relationships/image" Target="../media/image1389.png"/><Relationship Id="rId36" Type="http://schemas.openxmlformats.org/officeDocument/2006/relationships/customXml" Target="../ink/ink1398.xml"/><Relationship Id="rId57" Type="http://schemas.openxmlformats.org/officeDocument/2006/relationships/image" Target="../media/image1410.png"/><Relationship Id="rId106" Type="http://schemas.openxmlformats.org/officeDocument/2006/relationships/customXml" Target="../ink/ink1433.xml"/><Relationship Id="rId127" Type="http://schemas.openxmlformats.org/officeDocument/2006/relationships/image" Target="../media/image1445.png"/><Relationship Id="rId10" Type="http://schemas.openxmlformats.org/officeDocument/2006/relationships/customXml" Target="../ink/ink1385.xml"/><Relationship Id="rId31" Type="http://schemas.openxmlformats.org/officeDocument/2006/relationships/image" Target="../media/image1397.png"/><Relationship Id="rId52" Type="http://schemas.openxmlformats.org/officeDocument/2006/relationships/customXml" Target="../ink/ink1406.xml"/><Relationship Id="rId73" Type="http://schemas.openxmlformats.org/officeDocument/2006/relationships/image" Target="../media/image1418.png"/><Relationship Id="rId78" Type="http://schemas.openxmlformats.org/officeDocument/2006/relationships/customXml" Target="../ink/ink1419.xml"/><Relationship Id="rId94" Type="http://schemas.openxmlformats.org/officeDocument/2006/relationships/customXml" Target="../ink/ink1427.xml"/><Relationship Id="rId99" Type="http://schemas.openxmlformats.org/officeDocument/2006/relationships/image" Target="../media/image1431.png"/><Relationship Id="rId101" Type="http://schemas.openxmlformats.org/officeDocument/2006/relationships/image" Target="../media/image1432.png"/><Relationship Id="rId122" Type="http://schemas.openxmlformats.org/officeDocument/2006/relationships/customXml" Target="../ink/ink1441.xml"/><Relationship Id="rId143" Type="http://schemas.openxmlformats.org/officeDocument/2006/relationships/image" Target="../media/image1453.png"/><Relationship Id="rId148" Type="http://schemas.openxmlformats.org/officeDocument/2006/relationships/customXml" Target="../ink/ink1454.xml"/><Relationship Id="rId164" Type="http://schemas.openxmlformats.org/officeDocument/2006/relationships/customXml" Target="../ink/ink1462.xml"/><Relationship Id="rId169" Type="http://schemas.openxmlformats.org/officeDocument/2006/relationships/image" Target="../media/image1466.png"/><Relationship Id="rId185" Type="http://schemas.openxmlformats.org/officeDocument/2006/relationships/image" Target="../media/image1474.png"/><Relationship Id="rId4" Type="http://schemas.openxmlformats.org/officeDocument/2006/relationships/customXml" Target="../ink/ink1382.xml"/><Relationship Id="rId9" Type="http://schemas.openxmlformats.org/officeDocument/2006/relationships/image" Target="../media/image1386.png"/><Relationship Id="rId180" Type="http://schemas.openxmlformats.org/officeDocument/2006/relationships/customXml" Target="../ink/ink1470.xml"/><Relationship Id="rId26" Type="http://schemas.openxmlformats.org/officeDocument/2006/relationships/customXml" Target="../ink/ink1393.xml"/><Relationship Id="rId47" Type="http://schemas.openxmlformats.org/officeDocument/2006/relationships/image" Target="../media/image1405.png"/><Relationship Id="rId68" Type="http://schemas.openxmlformats.org/officeDocument/2006/relationships/customXml" Target="../ink/ink1414.xml"/><Relationship Id="rId89" Type="http://schemas.openxmlformats.org/officeDocument/2006/relationships/image" Target="../media/image1426.png"/><Relationship Id="rId112" Type="http://schemas.openxmlformats.org/officeDocument/2006/relationships/customXml" Target="../ink/ink1436.xml"/><Relationship Id="rId133" Type="http://schemas.openxmlformats.org/officeDocument/2006/relationships/image" Target="../media/image1448.png"/><Relationship Id="rId154" Type="http://schemas.openxmlformats.org/officeDocument/2006/relationships/customXml" Target="../ink/ink1457.xml"/><Relationship Id="rId175" Type="http://schemas.openxmlformats.org/officeDocument/2006/relationships/image" Target="../media/image1469.png"/><Relationship Id="rId16" Type="http://schemas.openxmlformats.org/officeDocument/2006/relationships/customXml" Target="../ink/ink1388.xml"/><Relationship Id="rId37" Type="http://schemas.openxmlformats.org/officeDocument/2006/relationships/image" Target="../media/image1400.png"/><Relationship Id="rId58" Type="http://schemas.openxmlformats.org/officeDocument/2006/relationships/customXml" Target="../ink/ink1409.xml"/><Relationship Id="rId79" Type="http://schemas.openxmlformats.org/officeDocument/2006/relationships/image" Target="../media/image1421.png"/><Relationship Id="rId102" Type="http://schemas.openxmlformats.org/officeDocument/2006/relationships/customXml" Target="../ink/ink1431.xml"/><Relationship Id="rId123" Type="http://schemas.openxmlformats.org/officeDocument/2006/relationships/image" Target="../media/image1443.png"/><Relationship Id="rId144" Type="http://schemas.openxmlformats.org/officeDocument/2006/relationships/customXml" Target="../ink/ink1452.xml"/><Relationship Id="rId90" Type="http://schemas.openxmlformats.org/officeDocument/2006/relationships/customXml" Target="../ink/ink1425.xml"/><Relationship Id="rId165" Type="http://schemas.openxmlformats.org/officeDocument/2006/relationships/image" Target="../media/image1464.png"/><Relationship Id="rId186" Type="http://schemas.openxmlformats.org/officeDocument/2006/relationships/customXml" Target="../ink/ink1473.xml"/><Relationship Id="rId27" Type="http://schemas.openxmlformats.org/officeDocument/2006/relationships/image" Target="../media/image1395.png"/><Relationship Id="rId48" Type="http://schemas.openxmlformats.org/officeDocument/2006/relationships/customXml" Target="../ink/ink1404.xml"/><Relationship Id="rId69" Type="http://schemas.openxmlformats.org/officeDocument/2006/relationships/image" Target="../media/image1416.png"/><Relationship Id="rId113" Type="http://schemas.openxmlformats.org/officeDocument/2006/relationships/image" Target="../media/image1438.png"/><Relationship Id="rId134" Type="http://schemas.openxmlformats.org/officeDocument/2006/relationships/customXml" Target="../ink/ink1447.xml"/><Relationship Id="rId80" Type="http://schemas.openxmlformats.org/officeDocument/2006/relationships/customXml" Target="../ink/ink1420.xml"/><Relationship Id="rId155" Type="http://schemas.openxmlformats.org/officeDocument/2006/relationships/image" Target="../media/image1459.png"/><Relationship Id="rId176" Type="http://schemas.openxmlformats.org/officeDocument/2006/relationships/customXml" Target="../ink/ink1468.xml"/><Relationship Id="rId17" Type="http://schemas.openxmlformats.org/officeDocument/2006/relationships/image" Target="../media/image1390.png"/><Relationship Id="rId38" Type="http://schemas.openxmlformats.org/officeDocument/2006/relationships/customXml" Target="../ink/ink1399.xml"/><Relationship Id="rId59" Type="http://schemas.openxmlformats.org/officeDocument/2006/relationships/image" Target="../media/image1411.png"/><Relationship Id="rId103" Type="http://schemas.openxmlformats.org/officeDocument/2006/relationships/image" Target="../media/image1433.png"/><Relationship Id="rId124" Type="http://schemas.openxmlformats.org/officeDocument/2006/relationships/customXml" Target="../ink/ink1442.xml"/><Relationship Id="rId70" Type="http://schemas.openxmlformats.org/officeDocument/2006/relationships/customXml" Target="../ink/ink1415.xml"/><Relationship Id="rId91" Type="http://schemas.openxmlformats.org/officeDocument/2006/relationships/image" Target="../media/image1427.png"/><Relationship Id="rId145" Type="http://schemas.openxmlformats.org/officeDocument/2006/relationships/image" Target="../media/image1454.png"/><Relationship Id="rId166" Type="http://schemas.openxmlformats.org/officeDocument/2006/relationships/customXml" Target="../ink/ink1463.xml"/><Relationship Id="rId187" Type="http://schemas.openxmlformats.org/officeDocument/2006/relationships/image" Target="../media/image1475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394.xml"/><Relationship Id="rId49" Type="http://schemas.openxmlformats.org/officeDocument/2006/relationships/image" Target="../media/image1406.png"/><Relationship Id="rId114" Type="http://schemas.openxmlformats.org/officeDocument/2006/relationships/customXml" Target="../ink/ink1437.xml"/><Relationship Id="rId60" Type="http://schemas.openxmlformats.org/officeDocument/2006/relationships/customXml" Target="../ink/ink1410.xml"/><Relationship Id="rId81" Type="http://schemas.openxmlformats.org/officeDocument/2006/relationships/image" Target="../media/image1422.png"/><Relationship Id="rId135" Type="http://schemas.openxmlformats.org/officeDocument/2006/relationships/image" Target="../media/image1449.png"/><Relationship Id="rId156" Type="http://schemas.openxmlformats.org/officeDocument/2006/relationships/customXml" Target="../ink/ink1458.xml"/><Relationship Id="rId177" Type="http://schemas.openxmlformats.org/officeDocument/2006/relationships/image" Target="../media/image1470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35.png"/><Relationship Id="rId299" Type="http://schemas.openxmlformats.org/officeDocument/2006/relationships/image" Target="../media/image1626.png"/><Relationship Id="rId21" Type="http://schemas.openxmlformats.org/officeDocument/2006/relationships/image" Target="../media/image1487.png"/><Relationship Id="rId63" Type="http://schemas.openxmlformats.org/officeDocument/2006/relationships/image" Target="../media/image1508.png"/><Relationship Id="rId159" Type="http://schemas.openxmlformats.org/officeDocument/2006/relationships/image" Target="../media/image1556.png"/><Relationship Id="rId170" Type="http://schemas.openxmlformats.org/officeDocument/2006/relationships/customXml" Target="../ink/ink1560.xml"/><Relationship Id="rId226" Type="http://schemas.openxmlformats.org/officeDocument/2006/relationships/customXml" Target="../ink/ink1588.xml"/><Relationship Id="rId268" Type="http://schemas.openxmlformats.org/officeDocument/2006/relationships/customXml" Target="../ink/ink1609.xml"/><Relationship Id="rId32" Type="http://schemas.openxmlformats.org/officeDocument/2006/relationships/customXml" Target="../ink/ink1491.xml"/><Relationship Id="rId74" Type="http://schemas.openxmlformats.org/officeDocument/2006/relationships/customXml" Target="../ink/ink1512.xml"/><Relationship Id="rId128" Type="http://schemas.openxmlformats.org/officeDocument/2006/relationships/customXml" Target="../ink/ink1539.xml"/><Relationship Id="rId5" Type="http://schemas.openxmlformats.org/officeDocument/2006/relationships/image" Target="../media/image1479.png"/><Relationship Id="rId181" Type="http://schemas.openxmlformats.org/officeDocument/2006/relationships/image" Target="../media/image1567.png"/><Relationship Id="rId237" Type="http://schemas.openxmlformats.org/officeDocument/2006/relationships/image" Target="../media/image1595.png"/><Relationship Id="rId279" Type="http://schemas.openxmlformats.org/officeDocument/2006/relationships/image" Target="../media/image1616.png"/><Relationship Id="rId43" Type="http://schemas.openxmlformats.org/officeDocument/2006/relationships/image" Target="../media/image1498.png"/><Relationship Id="rId139" Type="http://schemas.openxmlformats.org/officeDocument/2006/relationships/image" Target="../media/image1546.png"/><Relationship Id="rId290" Type="http://schemas.openxmlformats.org/officeDocument/2006/relationships/customXml" Target="../ink/ink1620.xml"/><Relationship Id="rId304" Type="http://schemas.openxmlformats.org/officeDocument/2006/relationships/customXml" Target="../ink/ink1627.xml"/><Relationship Id="rId85" Type="http://schemas.openxmlformats.org/officeDocument/2006/relationships/image" Target="../media/image1519.png"/><Relationship Id="rId150" Type="http://schemas.openxmlformats.org/officeDocument/2006/relationships/customXml" Target="../ink/ink1550.xml"/><Relationship Id="rId192" Type="http://schemas.openxmlformats.org/officeDocument/2006/relationships/customXml" Target="../ink/ink1571.xml"/><Relationship Id="rId206" Type="http://schemas.openxmlformats.org/officeDocument/2006/relationships/customXml" Target="../ink/ink1578.xml"/><Relationship Id="rId248" Type="http://schemas.openxmlformats.org/officeDocument/2006/relationships/customXml" Target="../ink/ink1599.xml"/><Relationship Id="rId12" Type="http://schemas.openxmlformats.org/officeDocument/2006/relationships/customXml" Target="../ink/ink1481.xml"/><Relationship Id="rId108" Type="http://schemas.openxmlformats.org/officeDocument/2006/relationships/customXml" Target="../ink/ink1529.xml"/><Relationship Id="rId54" Type="http://schemas.openxmlformats.org/officeDocument/2006/relationships/customXml" Target="../ink/ink1502.xml"/><Relationship Id="rId96" Type="http://schemas.openxmlformats.org/officeDocument/2006/relationships/customXml" Target="../ink/ink1523.xml"/><Relationship Id="rId161" Type="http://schemas.openxmlformats.org/officeDocument/2006/relationships/image" Target="../media/image1557.png"/><Relationship Id="rId217" Type="http://schemas.openxmlformats.org/officeDocument/2006/relationships/image" Target="../media/image1585.png"/><Relationship Id="rId259" Type="http://schemas.openxmlformats.org/officeDocument/2006/relationships/image" Target="../media/image1606.png"/><Relationship Id="rId23" Type="http://schemas.openxmlformats.org/officeDocument/2006/relationships/image" Target="../media/image1488.png"/><Relationship Id="rId119" Type="http://schemas.openxmlformats.org/officeDocument/2006/relationships/image" Target="../media/image1536.png"/><Relationship Id="rId270" Type="http://schemas.openxmlformats.org/officeDocument/2006/relationships/customXml" Target="../ink/ink1610.xml"/><Relationship Id="rId65" Type="http://schemas.openxmlformats.org/officeDocument/2006/relationships/image" Target="../media/image1509.png"/><Relationship Id="rId130" Type="http://schemas.openxmlformats.org/officeDocument/2006/relationships/customXml" Target="../ink/ink1540.xml"/><Relationship Id="rId172" Type="http://schemas.openxmlformats.org/officeDocument/2006/relationships/customXml" Target="../ink/ink1561.xml"/><Relationship Id="rId193" Type="http://schemas.openxmlformats.org/officeDocument/2006/relationships/image" Target="../media/image1573.png"/><Relationship Id="rId207" Type="http://schemas.openxmlformats.org/officeDocument/2006/relationships/image" Target="../media/image1580.png"/><Relationship Id="rId228" Type="http://schemas.openxmlformats.org/officeDocument/2006/relationships/customXml" Target="../ink/ink1589.xml"/><Relationship Id="rId249" Type="http://schemas.openxmlformats.org/officeDocument/2006/relationships/image" Target="../media/image1601.png"/><Relationship Id="rId13" Type="http://schemas.openxmlformats.org/officeDocument/2006/relationships/image" Target="../media/image1483.png"/><Relationship Id="rId109" Type="http://schemas.openxmlformats.org/officeDocument/2006/relationships/image" Target="../media/image1531.png"/><Relationship Id="rId260" Type="http://schemas.openxmlformats.org/officeDocument/2006/relationships/customXml" Target="../ink/ink1605.xml"/><Relationship Id="rId281" Type="http://schemas.openxmlformats.org/officeDocument/2006/relationships/image" Target="../media/image1617.png"/><Relationship Id="rId34" Type="http://schemas.openxmlformats.org/officeDocument/2006/relationships/customXml" Target="../ink/ink1492.xml"/><Relationship Id="rId55" Type="http://schemas.openxmlformats.org/officeDocument/2006/relationships/image" Target="../media/image1504.png"/><Relationship Id="rId76" Type="http://schemas.openxmlformats.org/officeDocument/2006/relationships/customXml" Target="../ink/ink1513.xml"/><Relationship Id="rId97" Type="http://schemas.openxmlformats.org/officeDocument/2006/relationships/image" Target="../media/image1525.png"/><Relationship Id="rId120" Type="http://schemas.openxmlformats.org/officeDocument/2006/relationships/customXml" Target="../ink/ink1535.xml"/><Relationship Id="rId141" Type="http://schemas.openxmlformats.org/officeDocument/2006/relationships/image" Target="../media/image1547.png"/><Relationship Id="rId7" Type="http://schemas.openxmlformats.org/officeDocument/2006/relationships/image" Target="../media/image1480.png"/><Relationship Id="rId162" Type="http://schemas.openxmlformats.org/officeDocument/2006/relationships/customXml" Target="../ink/ink1556.xml"/><Relationship Id="rId183" Type="http://schemas.openxmlformats.org/officeDocument/2006/relationships/image" Target="../media/image1568.png"/><Relationship Id="rId218" Type="http://schemas.openxmlformats.org/officeDocument/2006/relationships/customXml" Target="../ink/ink1584.xml"/><Relationship Id="rId239" Type="http://schemas.openxmlformats.org/officeDocument/2006/relationships/image" Target="../media/image1596.png"/><Relationship Id="rId250" Type="http://schemas.openxmlformats.org/officeDocument/2006/relationships/customXml" Target="../ink/ink1600.xml"/><Relationship Id="rId271" Type="http://schemas.openxmlformats.org/officeDocument/2006/relationships/image" Target="../media/image1612.png"/><Relationship Id="rId292" Type="http://schemas.openxmlformats.org/officeDocument/2006/relationships/customXml" Target="../ink/ink1621.xml"/><Relationship Id="rId306" Type="http://schemas.openxmlformats.org/officeDocument/2006/relationships/customXml" Target="../ink/ink1628.xml"/><Relationship Id="rId24" Type="http://schemas.openxmlformats.org/officeDocument/2006/relationships/customXml" Target="../ink/ink1487.xml"/><Relationship Id="rId45" Type="http://schemas.openxmlformats.org/officeDocument/2006/relationships/image" Target="../media/image1499.png"/><Relationship Id="rId66" Type="http://schemas.openxmlformats.org/officeDocument/2006/relationships/customXml" Target="../ink/ink1508.xml"/><Relationship Id="rId87" Type="http://schemas.openxmlformats.org/officeDocument/2006/relationships/image" Target="../media/image1520.png"/><Relationship Id="rId110" Type="http://schemas.openxmlformats.org/officeDocument/2006/relationships/customXml" Target="../ink/ink1530.xml"/><Relationship Id="rId131" Type="http://schemas.openxmlformats.org/officeDocument/2006/relationships/image" Target="../media/image1542.png"/><Relationship Id="rId152" Type="http://schemas.openxmlformats.org/officeDocument/2006/relationships/customXml" Target="../ink/ink1551.xml"/><Relationship Id="rId173" Type="http://schemas.openxmlformats.org/officeDocument/2006/relationships/image" Target="../media/image1563.png"/><Relationship Id="rId194" Type="http://schemas.openxmlformats.org/officeDocument/2006/relationships/customXml" Target="../ink/ink1572.xml"/><Relationship Id="rId208" Type="http://schemas.openxmlformats.org/officeDocument/2006/relationships/customXml" Target="../ink/ink1579.xml"/><Relationship Id="rId229" Type="http://schemas.openxmlformats.org/officeDocument/2006/relationships/image" Target="../media/image1591.png"/><Relationship Id="rId240" Type="http://schemas.openxmlformats.org/officeDocument/2006/relationships/customXml" Target="../ink/ink1595.xml"/><Relationship Id="rId261" Type="http://schemas.openxmlformats.org/officeDocument/2006/relationships/image" Target="../media/image1607.png"/><Relationship Id="rId14" Type="http://schemas.openxmlformats.org/officeDocument/2006/relationships/customXml" Target="../ink/ink1482.xml"/><Relationship Id="rId35" Type="http://schemas.openxmlformats.org/officeDocument/2006/relationships/image" Target="../media/image1494.png"/><Relationship Id="rId56" Type="http://schemas.openxmlformats.org/officeDocument/2006/relationships/customXml" Target="../ink/ink1503.xml"/><Relationship Id="rId77" Type="http://schemas.openxmlformats.org/officeDocument/2006/relationships/image" Target="../media/image1515.png"/><Relationship Id="rId100" Type="http://schemas.openxmlformats.org/officeDocument/2006/relationships/customXml" Target="../ink/ink1525.xml"/><Relationship Id="rId282" Type="http://schemas.openxmlformats.org/officeDocument/2006/relationships/customXml" Target="../ink/ink1616.xml"/><Relationship Id="rId8" Type="http://schemas.openxmlformats.org/officeDocument/2006/relationships/customXml" Target="../ink/ink1479.xml"/><Relationship Id="rId98" Type="http://schemas.openxmlformats.org/officeDocument/2006/relationships/customXml" Target="../ink/ink1524.xml"/><Relationship Id="rId121" Type="http://schemas.openxmlformats.org/officeDocument/2006/relationships/image" Target="../media/image1537.png"/><Relationship Id="rId142" Type="http://schemas.openxmlformats.org/officeDocument/2006/relationships/customXml" Target="../ink/ink1546.xml"/><Relationship Id="rId163" Type="http://schemas.openxmlformats.org/officeDocument/2006/relationships/image" Target="../media/image1558.png"/><Relationship Id="rId184" Type="http://schemas.openxmlformats.org/officeDocument/2006/relationships/customXml" Target="../ink/ink1567.xml"/><Relationship Id="rId219" Type="http://schemas.openxmlformats.org/officeDocument/2006/relationships/image" Target="../media/image1586.png"/><Relationship Id="rId230" Type="http://schemas.openxmlformats.org/officeDocument/2006/relationships/customXml" Target="../ink/ink1590.xml"/><Relationship Id="rId251" Type="http://schemas.openxmlformats.org/officeDocument/2006/relationships/image" Target="../media/image1602.png"/><Relationship Id="rId25" Type="http://schemas.openxmlformats.org/officeDocument/2006/relationships/image" Target="../media/image1489.png"/><Relationship Id="rId46" Type="http://schemas.openxmlformats.org/officeDocument/2006/relationships/customXml" Target="../ink/ink1498.xml"/><Relationship Id="rId67" Type="http://schemas.openxmlformats.org/officeDocument/2006/relationships/image" Target="../media/image1510.png"/><Relationship Id="rId272" Type="http://schemas.openxmlformats.org/officeDocument/2006/relationships/customXml" Target="../ink/ink1611.xml"/><Relationship Id="rId293" Type="http://schemas.openxmlformats.org/officeDocument/2006/relationships/image" Target="../media/image1623.png"/><Relationship Id="rId307" Type="http://schemas.openxmlformats.org/officeDocument/2006/relationships/image" Target="../media/image1630.png"/><Relationship Id="rId88" Type="http://schemas.openxmlformats.org/officeDocument/2006/relationships/customXml" Target="../ink/ink1519.xml"/><Relationship Id="rId111" Type="http://schemas.openxmlformats.org/officeDocument/2006/relationships/image" Target="../media/image1532.png"/><Relationship Id="rId132" Type="http://schemas.openxmlformats.org/officeDocument/2006/relationships/customXml" Target="../ink/ink1541.xml"/><Relationship Id="rId153" Type="http://schemas.openxmlformats.org/officeDocument/2006/relationships/image" Target="../media/image1553.png"/><Relationship Id="rId174" Type="http://schemas.openxmlformats.org/officeDocument/2006/relationships/customXml" Target="../ink/ink1562.xml"/><Relationship Id="rId195" Type="http://schemas.openxmlformats.org/officeDocument/2006/relationships/image" Target="../media/image1574.png"/><Relationship Id="rId209" Type="http://schemas.openxmlformats.org/officeDocument/2006/relationships/image" Target="../media/image1581.png"/><Relationship Id="rId220" Type="http://schemas.openxmlformats.org/officeDocument/2006/relationships/customXml" Target="../ink/ink1585.xml"/><Relationship Id="rId241" Type="http://schemas.openxmlformats.org/officeDocument/2006/relationships/image" Target="../media/image1597.png"/><Relationship Id="rId15" Type="http://schemas.openxmlformats.org/officeDocument/2006/relationships/image" Target="../media/image1484.png"/><Relationship Id="rId36" Type="http://schemas.openxmlformats.org/officeDocument/2006/relationships/customXml" Target="../ink/ink1493.xml"/><Relationship Id="rId57" Type="http://schemas.openxmlformats.org/officeDocument/2006/relationships/image" Target="../media/image1505.png"/><Relationship Id="rId262" Type="http://schemas.openxmlformats.org/officeDocument/2006/relationships/customXml" Target="../ink/ink1606.xml"/><Relationship Id="rId283" Type="http://schemas.openxmlformats.org/officeDocument/2006/relationships/image" Target="../media/image1618.png"/><Relationship Id="rId78" Type="http://schemas.openxmlformats.org/officeDocument/2006/relationships/customXml" Target="../ink/ink1514.xml"/><Relationship Id="rId99" Type="http://schemas.openxmlformats.org/officeDocument/2006/relationships/image" Target="../media/image1526.png"/><Relationship Id="rId101" Type="http://schemas.openxmlformats.org/officeDocument/2006/relationships/image" Target="../media/image1527.png"/><Relationship Id="rId122" Type="http://schemas.openxmlformats.org/officeDocument/2006/relationships/customXml" Target="../ink/ink1536.xml"/><Relationship Id="rId143" Type="http://schemas.openxmlformats.org/officeDocument/2006/relationships/image" Target="../media/image1548.png"/><Relationship Id="rId164" Type="http://schemas.openxmlformats.org/officeDocument/2006/relationships/customXml" Target="../ink/ink1557.xml"/><Relationship Id="rId185" Type="http://schemas.openxmlformats.org/officeDocument/2006/relationships/image" Target="../media/image1569.png"/><Relationship Id="rId9" Type="http://schemas.openxmlformats.org/officeDocument/2006/relationships/image" Target="../media/image1481.png"/><Relationship Id="rId210" Type="http://schemas.openxmlformats.org/officeDocument/2006/relationships/customXml" Target="../ink/ink1580.xml"/><Relationship Id="rId26" Type="http://schemas.openxmlformats.org/officeDocument/2006/relationships/customXml" Target="../ink/ink1488.xml"/><Relationship Id="rId231" Type="http://schemas.openxmlformats.org/officeDocument/2006/relationships/image" Target="../media/image1592.png"/><Relationship Id="rId252" Type="http://schemas.openxmlformats.org/officeDocument/2006/relationships/customXml" Target="../ink/ink1601.xml"/><Relationship Id="rId273" Type="http://schemas.openxmlformats.org/officeDocument/2006/relationships/image" Target="../media/image1613.png"/><Relationship Id="rId294" Type="http://schemas.openxmlformats.org/officeDocument/2006/relationships/customXml" Target="../ink/ink1622.xml"/><Relationship Id="rId308" Type="http://schemas.openxmlformats.org/officeDocument/2006/relationships/customXml" Target="../ink/ink1629.xml"/><Relationship Id="rId47" Type="http://schemas.openxmlformats.org/officeDocument/2006/relationships/image" Target="../media/image1500.png"/><Relationship Id="rId68" Type="http://schemas.openxmlformats.org/officeDocument/2006/relationships/customXml" Target="../ink/ink1509.xml"/><Relationship Id="rId89" Type="http://schemas.openxmlformats.org/officeDocument/2006/relationships/image" Target="../media/image1521.png"/><Relationship Id="rId112" Type="http://schemas.openxmlformats.org/officeDocument/2006/relationships/customXml" Target="../ink/ink1531.xml"/><Relationship Id="rId133" Type="http://schemas.openxmlformats.org/officeDocument/2006/relationships/image" Target="../media/image1543.png"/><Relationship Id="rId154" Type="http://schemas.openxmlformats.org/officeDocument/2006/relationships/customXml" Target="../ink/ink1552.xml"/><Relationship Id="rId175" Type="http://schemas.openxmlformats.org/officeDocument/2006/relationships/image" Target="../media/image1564.png"/><Relationship Id="rId196" Type="http://schemas.openxmlformats.org/officeDocument/2006/relationships/customXml" Target="../ink/ink1573.xml"/><Relationship Id="rId200" Type="http://schemas.openxmlformats.org/officeDocument/2006/relationships/customXml" Target="../ink/ink1575.xml"/><Relationship Id="rId16" Type="http://schemas.openxmlformats.org/officeDocument/2006/relationships/customXml" Target="../ink/ink1483.xml"/><Relationship Id="rId221" Type="http://schemas.openxmlformats.org/officeDocument/2006/relationships/image" Target="../media/image1587.png"/><Relationship Id="rId242" Type="http://schemas.openxmlformats.org/officeDocument/2006/relationships/customXml" Target="../ink/ink1596.xml"/><Relationship Id="rId263" Type="http://schemas.openxmlformats.org/officeDocument/2006/relationships/image" Target="../media/image1608.png"/><Relationship Id="rId284" Type="http://schemas.openxmlformats.org/officeDocument/2006/relationships/customXml" Target="../ink/ink1617.xml"/><Relationship Id="rId37" Type="http://schemas.openxmlformats.org/officeDocument/2006/relationships/image" Target="../media/image1495.png"/><Relationship Id="rId58" Type="http://schemas.openxmlformats.org/officeDocument/2006/relationships/customXml" Target="../ink/ink1504.xml"/><Relationship Id="rId79" Type="http://schemas.openxmlformats.org/officeDocument/2006/relationships/image" Target="../media/image1516.png"/><Relationship Id="rId102" Type="http://schemas.openxmlformats.org/officeDocument/2006/relationships/customXml" Target="../ink/ink1526.xml"/><Relationship Id="rId123" Type="http://schemas.openxmlformats.org/officeDocument/2006/relationships/image" Target="../media/image1538.png"/><Relationship Id="rId144" Type="http://schemas.openxmlformats.org/officeDocument/2006/relationships/customXml" Target="../ink/ink1547.xml"/><Relationship Id="rId90" Type="http://schemas.openxmlformats.org/officeDocument/2006/relationships/customXml" Target="../ink/ink1520.xml"/><Relationship Id="rId165" Type="http://schemas.openxmlformats.org/officeDocument/2006/relationships/image" Target="../media/image1559.png"/><Relationship Id="rId186" Type="http://schemas.openxmlformats.org/officeDocument/2006/relationships/customXml" Target="../ink/ink1568.xml"/><Relationship Id="rId211" Type="http://schemas.openxmlformats.org/officeDocument/2006/relationships/image" Target="../media/image1582.png"/><Relationship Id="rId232" Type="http://schemas.openxmlformats.org/officeDocument/2006/relationships/customXml" Target="../ink/ink1591.xml"/><Relationship Id="rId253" Type="http://schemas.openxmlformats.org/officeDocument/2006/relationships/image" Target="../media/image1603.png"/><Relationship Id="rId274" Type="http://schemas.openxmlformats.org/officeDocument/2006/relationships/customXml" Target="../ink/ink1612.xml"/><Relationship Id="rId295" Type="http://schemas.openxmlformats.org/officeDocument/2006/relationships/image" Target="../media/image1624.png"/><Relationship Id="rId309" Type="http://schemas.openxmlformats.org/officeDocument/2006/relationships/image" Target="../media/image1631.png"/><Relationship Id="rId27" Type="http://schemas.openxmlformats.org/officeDocument/2006/relationships/image" Target="../media/image1490.png"/><Relationship Id="rId48" Type="http://schemas.openxmlformats.org/officeDocument/2006/relationships/customXml" Target="../ink/ink1499.xml"/><Relationship Id="rId69" Type="http://schemas.openxmlformats.org/officeDocument/2006/relationships/image" Target="../media/image1511.png"/><Relationship Id="rId113" Type="http://schemas.openxmlformats.org/officeDocument/2006/relationships/image" Target="../media/image1533.png"/><Relationship Id="rId134" Type="http://schemas.openxmlformats.org/officeDocument/2006/relationships/customXml" Target="../ink/ink1542.xml"/><Relationship Id="rId80" Type="http://schemas.openxmlformats.org/officeDocument/2006/relationships/customXml" Target="../ink/ink1515.xml"/><Relationship Id="rId155" Type="http://schemas.openxmlformats.org/officeDocument/2006/relationships/image" Target="../media/image1554.png"/><Relationship Id="rId176" Type="http://schemas.openxmlformats.org/officeDocument/2006/relationships/customXml" Target="../ink/ink1563.xml"/><Relationship Id="rId197" Type="http://schemas.openxmlformats.org/officeDocument/2006/relationships/image" Target="../media/image1575.png"/><Relationship Id="rId201" Type="http://schemas.openxmlformats.org/officeDocument/2006/relationships/image" Target="../media/image1577.png"/><Relationship Id="rId222" Type="http://schemas.openxmlformats.org/officeDocument/2006/relationships/customXml" Target="../ink/ink1586.xml"/><Relationship Id="rId243" Type="http://schemas.openxmlformats.org/officeDocument/2006/relationships/image" Target="../media/image1598.png"/><Relationship Id="rId264" Type="http://schemas.openxmlformats.org/officeDocument/2006/relationships/customXml" Target="../ink/ink1607.xml"/><Relationship Id="rId285" Type="http://schemas.openxmlformats.org/officeDocument/2006/relationships/image" Target="../media/image1619.png"/><Relationship Id="rId17" Type="http://schemas.openxmlformats.org/officeDocument/2006/relationships/image" Target="../media/image1485.png"/><Relationship Id="rId38" Type="http://schemas.openxmlformats.org/officeDocument/2006/relationships/customXml" Target="../ink/ink1494.xml"/><Relationship Id="rId59" Type="http://schemas.openxmlformats.org/officeDocument/2006/relationships/image" Target="../media/image1506.png"/><Relationship Id="rId103" Type="http://schemas.openxmlformats.org/officeDocument/2006/relationships/image" Target="../media/image1528.png"/><Relationship Id="rId124" Type="http://schemas.openxmlformats.org/officeDocument/2006/relationships/customXml" Target="../ink/ink1537.xml"/><Relationship Id="rId310" Type="http://schemas.openxmlformats.org/officeDocument/2006/relationships/customXml" Target="../ink/ink1630.xml"/><Relationship Id="rId70" Type="http://schemas.openxmlformats.org/officeDocument/2006/relationships/customXml" Target="../ink/ink1510.xml"/><Relationship Id="rId91" Type="http://schemas.openxmlformats.org/officeDocument/2006/relationships/image" Target="../media/image1522.png"/><Relationship Id="rId145" Type="http://schemas.openxmlformats.org/officeDocument/2006/relationships/image" Target="../media/image1549.png"/><Relationship Id="rId166" Type="http://schemas.openxmlformats.org/officeDocument/2006/relationships/customXml" Target="../ink/ink1558.xml"/><Relationship Id="rId187" Type="http://schemas.openxmlformats.org/officeDocument/2006/relationships/image" Target="../media/image157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581.xml"/><Relationship Id="rId233" Type="http://schemas.openxmlformats.org/officeDocument/2006/relationships/image" Target="../media/image1593.png"/><Relationship Id="rId254" Type="http://schemas.openxmlformats.org/officeDocument/2006/relationships/customXml" Target="../ink/ink1602.xml"/><Relationship Id="rId28" Type="http://schemas.openxmlformats.org/officeDocument/2006/relationships/customXml" Target="../ink/ink1489.xml"/><Relationship Id="rId49" Type="http://schemas.openxmlformats.org/officeDocument/2006/relationships/image" Target="../media/image1501.png"/><Relationship Id="rId114" Type="http://schemas.openxmlformats.org/officeDocument/2006/relationships/customXml" Target="../ink/ink1532.xml"/><Relationship Id="rId275" Type="http://schemas.openxmlformats.org/officeDocument/2006/relationships/image" Target="../media/image1614.png"/><Relationship Id="rId296" Type="http://schemas.openxmlformats.org/officeDocument/2006/relationships/customXml" Target="../ink/ink1623.xml"/><Relationship Id="rId300" Type="http://schemas.openxmlformats.org/officeDocument/2006/relationships/customXml" Target="../ink/ink1625.xml"/><Relationship Id="rId60" Type="http://schemas.openxmlformats.org/officeDocument/2006/relationships/customXml" Target="../ink/ink1505.xml"/><Relationship Id="rId81" Type="http://schemas.openxmlformats.org/officeDocument/2006/relationships/image" Target="../media/image1517.png"/><Relationship Id="rId135" Type="http://schemas.openxmlformats.org/officeDocument/2006/relationships/image" Target="../media/image1544.png"/><Relationship Id="rId156" Type="http://schemas.openxmlformats.org/officeDocument/2006/relationships/customXml" Target="../ink/ink1553.xml"/><Relationship Id="rId177" Type="http://schemas.openxmlformats.org/officeDocument/2006/relationships/image" Target="../media/image1565.png"/><Relationship Id="rId198" Type="http://schemas.openxmlformats.org/officeDocument/2006/relationships/customXml" Target="../ink/ink1574.xml"/><Relationship Id="rId202" Type="http://schemas.openxmlformats.org/officeDocument/2006/relationships/customXml" Target="../ink/ink1576.xml"/><Relationship Id="rId223" Type="http://schemas.openxmlformats.org/officeDocument/2006/relationships/image" Target="../media/image1588.png"/><Relationship Id="rId244" Type="http://schemas.openxmlformats.org/officeDocument/2006/relationships/customXml" Target="../ink/ink1597.xml"/><Relationship Id="rId18" Type="http://schemas.openxmlformats.org/officeDocument/2006/relationships/customXml" Target="../ink/ink1484.xml"/><Relationship Id="rId39" Type="http://schemas.openxmlformats.org/officeDocument/2006/relationships/image" Target="../media/image1496.png"/><Relationship Id="rId265" Type="http://schemas.openxmlformats.org/officeDocument/2006/relationships/image" Target="../media/image1609.png"/><Relationship Id="rId286" Type="http://schemas.openxmlformats.org/officeDocument/2006/relationships/customXml" Target="../ink/ink1618.xml"/><Relationship Id="rId50" Type="http://schemas.openxmlformats.org/officeDocument/2006/relationships/customXml" Target="../ink/ink1500.xml"/><Relationship Id="rId104" Type="http://schemas.openxmlformats.org/officeDocument/2006/relationships/customXml" Target="../ink/ink1527.xml"/><Relationship Id="rId125" Type="http://schemas.openxmlformats.org/officeDocument/2006/relationships/image" Target="../media/image1539.png"/><Relationship Id="rId146" Type="http://schemas.openxmlformats.org/officeDocument/2006/relationships/customXml" Target="../ink/ink1548.xml"/><Relationship Id="rId167" Type="http://schemas.openxmlformats.org/officeDocument/2006/relationships/image" Target="../media/image1560.png"/><Relationship Id="rId188" Type="http://schemas.openxmlformats.org/officeDocument/2006/relationships/customXml" Target="../ink/ink1569.xml"/><Relationship Id="rId311" Type="http://schemas.openxmlformats.org/officeDocument/2006/relationships/image" Target="../media/image1632.png"/><Relationship Id="rId71" Type="http://schemas.openxmlformats.org/officeDocument/2006/relationships/image" Target="../media/image1512.png"/><Relationship Id="rId92" Type="http://schemas.openxmlformats.org/officeDocument/2006/relationships/customXml" Target="../ink/ink1521.xml"/><Relationship Id="rId213" Type="http://schemas.openxmlformats.org/officeDocument/2006/relationships/image" Target="../media/image1583.png"/><Relationship Id="rId234" Type="http://schemas.openxmlformats.org/officeDocument/2006/relationships/customXml" Target="../ink/ink1592.xml"/><Relationship Id="rId2" Type="http://schemas.openxmlformats.org/officeDocument/2006/relationships/customXml" Target="../ink/ink1476.xml"/><Relationship Id="rId29" Type="http://schemas.openxmlformats.org/officeDocument/2006/relationships/image" Target="../media/image1491.png"/><Relationship Id="rId255" Type="http://schemas.openxmlformats.org/officeDocument/2006/relationships/image" Target="../media/image1604.png"/><Relationship Id="rId276" Type="http://schemas.openxmlformats.org/officeDocument/2006/relationships/customXml" Target="../ink/ink1613.xml"/><Relationship Id="rId297" Type="http://schemas.openxmlformats.org/officeDocument/2006/relationships/image" Target="../media/image1625.png"/><Relationship Id="rId40" Type="http://schemas.openxmlformats.org/officeDocument/2006/relationships/customXml" Target="../ink/ink1495.xml"/><Relationship Id="rId115" Type="http://schemas.openxmlformats.org/officeDocument/2006/relationships/image" Target="../media/image1534.png"/><Relationship Id="rId136" Type="http://schemas.openxmlformats.org/officeDocument/2006/relationships/customXml" Target="../ink/ink1543.xml"/><Relationship Id="rId157" Type="http://schemas.openxmlformats.org/officeDocument/2006/relationships/image" Target="../media/image1555.png"/><Relationship Id="rId178" Type="http://schemas.openxmlformats.org/officeDocument/2006/relationships/customXml" Target="../ink/ink1564.xml"/><Relationship Id="rId301" Type="http://schemas.openxmlformats.org/officeDocument/2006/relationships/image" Target="../media/image1627.png"/><Relationship Id="rId61" Type="http://schemas.openxmlformats.org/officeDocument/2006/relationships/image" Target="../media/image1507.png"/><Relationship Id="rId82" Type="http://schemas.openxmlformats.org/officeDocument/2006/relationships/customXml" Target="../ink/ink1516.xml"/><Relationship Id="rId199" Type="http://schemas.openxmlformats.org/officeDocument/2006/relationships/image" Target="../media/image1576.png"/><Relationship Id="rId203" Type="http://schemas.openxmlformats.org/officeDocument/2006/relationships/image" Target="../media/image1578.png"/><Relationship Id="rId19" Type="http://schemas.openxmlformats.org/officeDocument/2006/relationships/image" Target="../media/image1486.png"/><Relationship Id="rId224" Type="http://schemas.openxmlformats.org/officeDocument/2006/relationships/customXml" Target="../ink/ink1587.xml"/><Relationship Id="rId245" Type="http://schemas.openxmlformats.org/officeDocument/2006/relationships/image" Target="../media/image1599.png"/><Relationship Id="rId266" Type="http://schemas.openxmlformats.org/officeDocument/2006/relationships/customXml" Target="../ink/ink1608.xml"/><Relationship Id="rId287" Type="http://schemas.openxmlformats.org/officeDocument/2006/relationships/image" Target="../media/image1620.png"/><Relationship Id="rId30" Type="http://schemas.openxmlformats.org/officeDocument/2006/relationships/customXml" Target="../ink/ink1490.xml"/><Relationship Id="rId105" Type="http://schemas.openxmlformats.org/officeDocument/2006/relationships/image" Target="../media/image1529.png"/><Relationship Id="rId126" Type="http://schemas.openxmlformats.org/officeDocument/2006/relationships/customXml" Target="../ink/ink1538.xml"/><Relationship Id="rId147" Type="http://schemas.openxmlformats.org/officeDocument/2006/relationships/image" Target="../media/image1550.png"/><Relationship Id="rId168" Type="http://schemas.openxmlformats.org/officeDocument/2006/relationships/customXml" Target="../ink/ink1559.xml"/><Relationship Id="rId312" Type="http://schemas.openxmlformats.org/officeDocument/2006/relationships/customXml" Target="../ink/ink1631.xml"/><Relationship Id="rId51" Type="http://schemas.openxmlformats.org/officeDocument/2006/relationships/image" Target="../media/image1502.png"/><Relationship Id="rId72" Type="http://schemas.openxmlformats.org/officeDocument/2006/relationships/customXml" Target="../ink/ink1511.xml"/><Relationship Id="rId93" Type="http://schemas.openxmlformats.org/officeDocument/2006/relationships/image" Target="../media/image1523.png"/><Relationship Id="rId189" Type="http://schemas.openxmlformats.org/officeDocument/2006/relationships/image" Target="../media/image1571.png"/><Relationship Id="rId3" Type="http://schemas.openxmlformats.org/officeDocument/2006/relationships/image" Target="../media/image1478.png"/><Relationship Id="rId214" Type="http://schemas.openxmlformats.org/officeDocument/2006/relationships/customXml" Target="../ink/ink1582.xml"/><Relationship Id="rId235" Type="http://schemas.openxmlformats.org/officeDocument/2006/relationships/image" Target="../media/image1594.png"/><Relationship Id="rId256" Type="http://schemas.openxmlformats.org/officeDocument/2006/relationships/customXml" Target="../ink/ink1603.xml"/><Relationship Id="rId277" Type="http://schemas.openxmlformats.org/officeDocument/2006/relationships/image" Target="../media/image1615.png"/><Relationship Id="rId298" Type="http://schemas.openxmlformats.org/officeDocument/2006/relationships/customXml" Target="../ink/ink1624.xml"/><Relationship Id="rId116" Type="http://schemas.openxmlformats.org/officeDocument/2006/relationships/customXml" Target="../ink/ink1533.xml"/><Relationship Id="rId137" Type="http://schemas.openxmlformats.org/officeDocument/2006/relationships/image" Target="../media/image1545.png"/><Relationship Id="rId158" Type="http://schemas.openxmlformats.org/officeDocument/2006/relationships/customXml" Target="../ink/ink1554.xml"/><Relationship Id="rId302" Type="http://schemas.openxmlformats.org/officeDocument/2006/relationships/customXml" Target="../ink/ink1626.xml"/><Relationship Id="rId20" Type="http://schemas.openxmlformats.org/officeDocument/2006/relationships/customXml" Target="../ink/ink1485.xml"/><Relationship Id="rId41" Type="http://schemas.openxmlformats.org/officeDocument/2006/relationships/image" Target="../media/image1497.png"/><Relationship Id="rId62" Type="http://schemas.openxmlformats.org/officeDocument/2006/relationships/customXml" Target="../ink/ink1506.xml"/><Relationship Id="rId83" Type="http://schemas.openxmlformats.org/officeDocument/2006/relationships/image" Target="../media/image1518.png"/><Relationship Id="rId179" Type="http://schemas.openxmlformats.org/officeDocument/2006/relationships/image" Target="../media/image1566.png"/><Relationship Id="rId190" Type="http://schemas.openxmlformats.org/officeDocument/2006/relationships/customXml" Target="../ink/ink1570.xml"/><Relationship Id="rId204" Type="http://schemas.openxmlformats.org/officeDocument/2006/relationships/customXml" Target="../ink/ink1577.xml"/><Relationship Id="rId225" Type="http://schemas.openxmlformats.org/officeDocument/2006/relationships/image" Target="../media/image1589.png"/><Relationship Id="rId246" Type="http://schemas.openxmlformats.org/officeDocument/2006/relationships/customXml" Target="../ink/ink1598.xml"/><Relationship Id="rId267" Type="http://schemas.openxmlformats.org/officeDocument/2006/relationships/image" Target="../media/image1610.png"/><Relationship Id="rId288" Type="http://schemas.openxmlformats.org/officeDocument/2006/relationships/customXml" Target="../ink/ink1619.xml"/><Relationship Id="rId106" Type="http://schemas.openxmlformats.org/officeDocument/2006/relationships/customXml" Target="../ink/ink1528.xml"/><Relationship Id="rId127" Type="http://schemas.openxmlformats.org/officeDocument/2006/relationships/image" Target="../media/image1540.png"/><Relationship Id="rId313" Type="http://schemas.openxmlformats.org/officeDocument/2006/relationships/image" Target="../media/image1633.png"/><Relationship Id="rId10" Type="http://schemas.openxmlformats.org/officeDocument/2006/relationships/customXml" Target="../ink/ink1480.xml"/><Relationship Id="rId31" Type="http://schemas.openxmlformats.org/officeDocument/2006/relationships/image" Target="../media/image1492.png"/><Relationship Id="rId52" Type="http://schemas.openxmlformats.org/officeDocument/2006/relationships/customXml" Target="../ink/ink1501.xml"/><Relationship Id="rId73" Type="http://schemas.openxmlformats.org/officeDocument/2006/relationships/image" Target="../media/image1513.png"/><Relationship Id="rId94" Type="http://schemas.openxmlformats.org/officeDocument/2006/relationships/customXml" Target="../ink/ink1522.xml"/><Relationship Id="rId148" Type="http://schemas.openxmlformats.org/officeDocument/2006/relationships/customXml" Target="../ink/ink1549.xml"/><Relationship Id="rId169" Type="http://schemas.openxmlformats.org/officeDocument/2006/relationships/image" Target="../media/image1561.png"/><Relationship Id="rId4" Type="http://schemas.openxmlformats.org/officeDocument/2006/relationships/customXml" Target="../ink/ink1477.xml"/><Relationship Id="rId180" Type="http://schemas.openxmlformats.org/officeDocument/2006/relationships/customXml" Target="../ink/ink1565.xml"/><Relationship Id="rId215" Type="http://schemas.openxmlformats.org/officeDocument/2006/relationships/image" Target="../media/image1584.png"/><Relationship Id="rId236" Type="http://schemas.openxmlformats.org/officeDocument/2006/relationships/customXml" Target="../ink/ink1593.xml"/><Relationship Id="rId257" Type="http://schemas.openxmlformats.org/officeDocument/2006/relationships/image" Target="../media/image1605.png"/><Relationship Id="rId278" Type="http://schemas.openxmlformats.org/officeDocument/2006/relationships/customXml" Target="../ink/ink1614.xml"/><Relationship Id="rId303" Type="http://schemas.openxmlformats.org/officeDocument/2006/relationships/image" Target="../media/image1628.png"/><Relationship Id="rId42" Type="http://schemas.openxmlformats.org/officeDocument/2006/relationships/customXml" Target="../ink/ink1496.xml"/><Relationship Id="rId84" Type="http://schemas.openxmlformats.org/officeDocument/2006/relationships/customXml" Target="../ink/ink1517.xml"/><Relationship Id="rId138" Type="http://schemas.openxmlformats.org/officeDocument/2006/relationships/customXml" Target="../ink/ink1544.xml"/><Relationship Id="rId191" Type="http://schemas.openxmlformats.org/officeDocument/2006/relationships/image" Target="../media/image1572.png"/><Relationship Id="rId205" Type="http://schemas.openxmlformats.org/officeDocument/2006/relationships/image" Target="../media/image1579.png"/><Relationship Id="rId247" Type="http://schemas.openxmlformats.org/officeDocument/2006/relationships/image" Target="../media/image1600.png"/><Relationship Id="rId107" Type="http://schemas.openxmlformats.org/officeDocument/2006/relationships/image" Target="../media/image1530.png"/><Relationship Id="rId289" Type="http://schemas.openxmlformats.org/officeDocument/2006/relationships/image" Target="../media/image1621.png"/><Relationship Id="rId11" Type="http://schemas.openxmlformats.org/officeDocument/2006/relationships/image" Target="../media/image1482.png"/><Relationship Id="rId53" Type="http://schemas.openxmlformats.org/officeDocument/2006/relationships/image" Target="../media/image1503.png"/><Relationship Id="rId149" Type="http://schemas.openxmlformats.org/officeDocument/2006/relationships/image" Target="../media/image1551.png"/><Relationship Id="rId95" Type="http://schemas.openxmlformats.org/officeDocument/2006/relationships/image" Target="../media/image1524.png"/><Relationship Id="rId160" Type="http://schemas.openxmlformats.org/officeDocument/2006/relationships/customXml" Target="../ink/ink1555.xml"/><Relationship Id="rId216" Type="http://schemas.openxmlformats.org/officeDocument/2006/relationships/customXml" Target="../ink/ink1583.xml"/><Relationship Id="rId258" Type="http://schemas.openxmlformats.org/officeDocument/2006/relationships/customXml" Target="../ink/ink1604.xml"/><Relationship Id="rId22" Type="http://schemas.openxmlformats.org/officeDocument/2006/relationships/customXml" Target="../ink/ink1486.xml"/><Relationship Id="rId64" Type="http://schemas.openxmlformats.org/officeDocument/2006/relationships/customXml" Target="../ink/ink1507.xml"/><Relationship Id="rId118" Type="http://schemas.openxmlformats.org/officeDocument/2006/relationships/customXml" Target="../ink/ink1534.xml"/><Relationship Id="rId171" Type="http://schemas.openxmlformats.org/officeDocument/2006/relationships/image" Target="../media/image1562.png"/><Relationship Id="rId227" Type="http://schemas.openxmlformats.org/officeDocument/2006/relationships/image" Target="../media/image1590.png"/><Relationship Id="rId269" Type="http://schemas.openxmlformats.org/officeDocument/2006/relationships/image" Target="../media/image1611.png"/><Relationship Id="rId33" Type="http://schemas.openxmlformats.org/officeDocument/2006/relationships/image" Target="../media/image1493.png"/><Relationship Id="rId129" Type="http://schemas.openxmlformats.org/officeDocument/2006/relationships/image" Target="../media/image1541.png"/><Relationship Id="rId280" Type="http://schemas.openxmlformats.org/officeDocument/2006/relationships/customXml" Target="../ink/ink1615.xml"/><Relationship Id="rId75" Type="http://schemas.openxmlformats.org/officeDocument/2006/relationships/image" Target="../media/image1514.png"/><Relationship Id="rId140" Type="http://schemas.openxmlformats.org/officeDocument/2006/relationships/customXml" Target="../ink/ink1545.xml"/><Relationship Id="rId182" Type="http://schemas.openxmlformats.org/officeDocument/2006/relationships/customXml" Target="../ink/ink1566.xml"/><Relationship Id="rId6" Type="http://schemas.openxmlformats.org/officeDocument/2006/relationships/customXml" Target="../ink/ink1478.xml"/><Relationship Id="rId238" Type="http://schemas.openxmlformats.org/officeDocument/2006/relationships/customXml" Target="../ink/ink1594.xml"/><Relationship Id="rId291" Type="http://schemas.openxmlformats.org/officeDocument/2006/relationships/image" Target="../media/image1622.png"/><Relationship Id="rId305" Type="http://schemas.openxmlformats.org/officeDocument/2006/relationships/image" Target="../media/image1629.png"/><Relationship Id="rId44" Type="http://schemas.openxmlformats.org/officeDocument/2006/relationships/customXml" Target="../ink/ink1497.xml"/><Relationship Id="rId86" Type="http://schemas.openxmlformats.org/officeDocument/2006/relationships/customXml" Target="../ink/ink1518.xml"/><Relationship Id="rId151" Type="http://schemas.openxmlformats.org/officeDocument/2006/relationships/image" Target="../media/image1552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37.xml"/><Relationship Id="rId18" Type="http://schemas.openxmlformats.org/officeDocument/2006/relationships/image" Target="../media/image1642.png"/><Relationship Id="rId26" Type="http://schemas.openxmlformats.org/officeDocument/2006/relationships/image" Target="../media/image1646.png"/><Relationship Id="rId39" Type="http://schemas.openxmlformats.org/officeDocument/2006/relationships/customXml" Target="../ink/ink1650.xml"/><Relationship Id="rId21" Type="http://schemas.openxmlformats.org/officeDocument/2006/relationships/customXml" Target="../ink/ink1641.xml"/><Relationship Id="rId34" Type="http://schemas.openxmlformats.org/officeDocument/2006/relationships/image" Target="../media/image1650.png"/><Relationship Id="rId42" Type="http://schemas.openxmlformats.org/officeDocument/2006/relationships/image" Target="../media/image1654.png"/><Relationship Id="rId47" Type="http://schemas.openxmlformats.org/officeDocument/2006/relationships/customXml" Target="../ink/ink1654.xml"/><Relationship Id="rId50" Type="http://schemas.openxmlformats.org/officeDocument/2006/relationships/image" Target="../media/image1658.png"/><Relationship Id="rId55" Type="http://schemas.openxmlformats.org/officeDocument/2006/relationships/customXml" Target="../ink/ink1658.xml"/><Relationship Id="rId7" Type="http://schemas.openxmlformats.org/officeDocument/2006/relationships/customXml" Target="../ink/ink1634.xml"/><Relationship Id="rId2" Type="http://schemas.openxmlformats.org/officeDocument/2006/relationships/image" Target="../media/image1634.png"/><Relationship Id="rId16" Type="http://schemas.openxmlformats.org/officeDocument/2006/relationships/image" Target="../media/image1641.png"/><Relationship Id="rId29" Type="http://schemas.openxmlformats.org/officeDocument/2006/relationships/customXml" Target="../ink/ink1645.xml"/><Relationship Id="rId11" Type="http://schemas.openxmlformats.org/officeDocument/2006/relationships/customXml" Target="../ink/ink1636.xml"/><Relationship Id="rId24" Type="http://schemas.openxmlformats.org/officeDocument/2006/relationships/image" Target="../media/image1645.png"/><Relationship Id="rId32" Type="http://schemas.openxmlformats.org/officeDocument/2006/relationships/image" Target="../media/image1649.png"/><Relationship Id="rId37" Type="http://schemas.openxmlformats.org/officeDocument/2006/relationships/customXml" Target="../ink/ink1649.xml"/><Relationship Id="rId40" Type="http://schemas.openxmlformats.org/officeDocument/2006/relationships/image" Target="../media/image1653.png"/><Relationship Id="rId45" Type="http://schemas.openxmlformats.org/officeDocument/2006/relationships/customXml" Target="../ink/ink1653.xml"/><Relationship Id="rId53" Type="http://schemas.openxmlformats.org/officeDocument/2006/relationships/customXml" Target="../ink/ink1657.xml"/><Relationship Id="rId58" Type="http://schemas.openxmlformats.org/officeDocument/2006/relationships/image" Target="../media/image1662.png"/><Relationship Id="rId5" Type="http://schemas.openxmlformats.org/officeDocument/2006/relationships/customXml" Target="../ink/ink1633.xml"/><Relationship Id="rId19" Type="http://schemas.openxmlformats.org/officeDocument/2006/relationships/customXml" Target="../ink/ink1640.xml"/><Relationship Id="rId4" Type="http://schemas.openxmlformats.org/officeDocument/2006/relationships/image" Target="../media/image1635.png"/><Relationship Id="rId9" Type="http://schemas.openxmlformats.org/officeDocument/2006/relationships/customXml" Target="../ink/ink1635.xml"/><Relationship Id="rId14" Type="http://schemas.openxmlformats.org/officeDocument/2006/relationships/image" Target="../media/image1640.png"/><Relationship Id="rId22" Type="http://schemas.openxmlformats.org/officeDocument/2006/relationships/image" Target="../media/image1644.png"/><Relationship Id="rId27" Type="http://schemas.openxmlformats.org/officeDocument/2006/relationships/customXml" Target="../ink/ink1644.xml"/><Relationship Id="rId30" Type="http://schemas.openxmlformats.org/officeDocument/2006/relationships/image" Target="../media/image1648.png"/><Relationship Id="rId35" Type="http://schemas.openxmlformats.org/officeDocument/2006/relationships/customXml" Target="../ink/ink1648.xml"/><Relationship Id="rId43" Type="http://schemas.openxmlformats.org/officeDocument/2006/relationships/customXml" Target="../ink/ink1652.xml"/><Relationship Id="rId48" Type="http://schemas.openxmlformats.org/officeDocument/2006/relationships/image" Target="../media/image1657.png"/><Relationship Id="rId56" Type="http://schemas.openxmlformats.org/officeDocument/2006/relationships/image" Target="../media/image1661.png"/><Relationship Id="rId8" Type="http://schemas.openxmlformats.org/officeDocument/2006/relationships/image" Target="../media/image1637.png"/><Relationship Id="rId51" Type="http://schemas.openxmlformats.org/officeDocument/2006/relationships/customXml" Target="../ink/ink1656.xml"/><Relationship Id="rId3" Type="http://schemas.openxmlformats.org/officeDocument/2006/relationships/customXml" Target="../ink/ink1632.xml"/><Relationship Id="rId12" Type="http://schemas.openxmlformats.org/officeDocument/2006/relationships/image" Target="../media/image1639.png"/><Relationship Id="rId17" Type="http://schemas.openxmlformats.org/officeDocument/2006/relationships/customXml" Target="../ink/ink1639.xml"/><Relationship Id="rId25" Type="http://schemas.openxmlformats.org/officeDocument/2006/relationships/customXml" Target="../ink/ink1643.xml"/><Relationship Id="rId33" Type="http://schemas.openxmlformats.org/officeDocument/2006/relationships/customXml" Target="../ink/ink1647.xml"/><Relationship Id="rId38" Type="http://schemas.openxmlformats.org/officeDocument/2006/relationships/image" Target="../media/image1652.png"/><Relationship Id="rId46" Type="http://schemas.openxmlformats.org/officeDocument/2006/relationships/image" Target="../media/image1656.png"/><Relationship Id="rId59" Type="http://schemas.openxmlformats.org/officeDocument/2006/relationships/customXml" Target="../ink/ink1660.xml"/><Relationship Id="rId20" Type="http://schemas.openxmlformats.org/officeDocument/2006/relationships/image" Target="../media/image1643.png"/><Relationship Id="rId41" Type="http://schemas.openxmlformats.org/officeDocument/2006/relationships/customXml" Target="../ink/ink1651.xml"/><Relationship Id="rId54" Type="http://schemas.openxmlformats.org/officeDocument/2006/relationships/image" Target="../media/image1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6.png"/><Relationship Id="rId15" Type="http://schemas.openxmlformats.org/officeDocument/2006/relationships/customXml" Target="../ink/ink1638.xml"/><Relationship Id="rId23" Type="http://schemas.openxmlformats.org/officeDocument/2006/relationships/customXml" Target="../ink/ink1642.xml"/><Relationship Id="rId28" Type="http://schemas.openxmlformats.org/officeDocument/2006/relationships/image" Target="../media/image1647.png"/><Relationship Id="rId36" Type="http://schemas.openxmlformats.org/officeDocument/2006/relationships/image" Target="../media/image1651.png"/><Relationship Id="rId49" Type="http://schemas.openxmlformats.org/officeDocument/2006/relationships/customXml" Target="../ink/ink1655.xml"/><Relationship Id="rId57" Type="http://schemas.openxmlformats.org/officeDocument/2006/relationships/customXml" Target="../ink/ink1659.xml"/><Relationship Id="rId10" Type="http://schemas.openxmlformats.org/officeDocument/2006/relationships/image" Target="../media/image1638.png"/><Relationship Id="rId31" Type="http://schemas.openxmlformats.org/officeDocument/2006/relationships/customXml" Target="../ink/ink1646.xml"/><Relationship Id="rId44" Type="http://schemas.openxmlformats.org/officeDocument/2006/relationships/image" Target="../media/image1655.png"/><Relationship Id="rId52" Type="http://schemas.openxmlformats.org/officeDocument/2006/relationships/image" Target="../media/image1659.png"/><Relationship Id="rId60" Type="http://schemas.openxmlformats.org/officeDocument/2006/relationships/image" Target="../media/image16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3.png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17.xml"/><Relationship Id="rId21" Type="http://schemas.openxmlformats.org/officeDocument/2006/relationships/customXml" Target="../ink/ink1669.xml"/><Relationship Id="rId42" Type="http://schemas.openxmlformats.org/officeDocument/2006/relationships/image" Target="../media/image1685.png"/><Relationship Id="rId63" Type="http://schemas.openxmlformats.org/officeDocument/2006/relationships/customXml" Target="../ink/ink1690.xml"/><Relationship Id="rId84" Type="http://schemas.openxmlformats.org/officeDocument/2006/relationships/image" Target="../media/image1706.png"/><Relationship Id="rId138" Type="http://schemas.openxmlformats.org/officeDocument/2006/relationships/image" Target="../media/image1733.png"/><Relationship Id="rId159" Type="http://schemas.openxmlformats.org/officeDocument/2006/relationships/customXml" Target="../ink/ink1738.xml"/><Relationship Id="rId170" Type="http://schemas.openxmlformats.org/officeDocument/2006/relationships/image" Target="../media/image1749.png"/><Relationship Id="rId191" Type="http://schemas.openxmlformats.org/officeDocument/2006/relationships/customXml" Target="../ink/ink1754.xml"/><Relationship Id="rId205" Type="http://schemas.openxmlformats.org/officeDocument/2006/relationships/customXml" Target="../ink/ink1761.xml"/><Relationship Id="rId107" Type="http://schemas.openxmlformats.org/officeDocument/2006/relationships/customXml" Target="../ink/ink1712.xml"/><Relationship Id="rId11" Type="http://schemas.openxmlformats.org/officeDocument/2006/relationships/customXml" Target="../ink/ink1664.xml"/><Relationship Id="rId32" Type="http://schemas.openxmlformats.org/officeDocument/2006/relationships/image" Target="../media/image1680.png"/><Relationship Id="rId53" Type="http://schemas.openxmlformats.org/officeDocument/2006/relationships/customXml" Target="../ink/ink1685.xml"/><Relationship Id="rId74" Type="http://schemas.openxmlformats.org/officeDocument/2006/relationships/image" Target="../media/image1701.png"/><Relationship Id="rId128" Type="http://schemas.openxmlformats.org/officeDocument/2006/relationships/image" Target="../media/image1728.png"/><Relationship Id="rId149" Type="http://schemas.openxmlformats.org/officeDocument/2006/relationships/customXml" Target="../ink/ink1733.xml"/><Relationship Id="rId5" Type="http://schemas.openxmlformats.org/officeDocument/2006/relationships/customXml" Target="../ink/ink1661.xml"/><Relationship Id="rId95" Type="http://schemas.openxmlformats.org/officeDocument/2006/relationships/customXml" Target="../ink/ink1706.xml"/><Relationship Id="rId160" Type="http://schemas.openxmlformats.org/officeDocument/2006/relationships/image" Target="../media/image1744.png"/><Relationship Id="rId181" Type="http://schemas.openxmlformats.org/officeDocument/2006/relationships/customXml" Target="../ink/ink1749.xml"/><Relationship Id="rId22" Type="http://schemas.openxmlformats.org/officeDocument/2006/relationships/image" Target="../media/image1675.png"/><Relationship Id="rId43" Type="http://schemas.openxmlformats.org/officeDocument/2006/relationships/customXml" Target="../ink/ink1680.xml"/><Relationship Id="rId64" Type="http://schemas.openxmlformats.org/officeDocument/2006/relationships/image" Target="../media/image1696.png"/><Relationship Id="rId118" Type="http://schemas.openxmlformats.org/officeDocument/2006/relationships/image" Target="../media/image1723.png"/><Relationship Id="rId139" Type="http://schemas.openxmlformats.org/officeDocument/2006/relationships/customXml" Target="../ink/ink1728.xml"/><Relationship Id="rId85" Type="http://schemas.openxmlformats.org/officeDocument/2006/relationships/customXml" Target="../ink/ink1701.xml"/><Relationship Id="rId150" Type="http://schemas.openxmlformats.org/officeDocument/2006/relationships/image" Target="../media/image1739.png"/><Relationship Id="rId171" Type="http://schemas.openxmlformats.org/officeDocument/2006/relationships/customXml" Target="../ink/ink1744.xml"/><Relationship Id="rId192" Type="http://schemas.openxmlformats.org/officeDocument/2006/relationships/image" Target="../media/image1760.png"/><Relationship Id="rId206" Type="http://schemas.openxmlformats.org/officeDocument/2006/relationships/image" Target="../media/image1767.png"/><Relationship Id="rId12" Type="http://schemas.openxmlformats.org/officeDocument/2006/relationships/image" Target="../media/image1670.png"/><Relationship Id="rId33" Type="http://schemas.openxmlformats.org/officeDocument/2006/relationships/customXml" Target="../ink/ink1675.xml"/><Relationship Id="rId108" Type="http://schemas.openxmlformats.org/officeDocument/2006/relationships/image" Target="../media/image1718.png"/><Relationship Id="rId129" Type="http://schemas.openxmlformats.org/officeDocument/2006/relationships/customXml" Target="../ink/ink1723.xml"/><Relationship Id="rId54" Type="http://schemas.openxmlformats.org/officeDocument/2006/relationships/image" Target="../media/image1691.png"/><Relationship Id="rId75" Type="http://schemas.openxmlformats.org/officeDocument/2006/relationships/customXml" Target="../ink/ink1696.xml"/><Relationship Id="rId96" Type="http://schemas.openxmlformats.org/officeDocument/2006/relationships/image" Target="../media/image1712.png"/><Relationship Id="rId140" Type="http://schemas.openxmlformats.org/officeDocument/2006/relationships/image" Target="../media/image1734.png"/><Relationship Id="rId161" Type="http://schemas.openxmlformats.org/officeDocument/2006/relationships/customXml" Target="../ink/ink1739.xml"/><Relationship Id="rId182" Type="http://schemas.openxmlformats.org/officeDocument/2006/relationships/image" Target="../media/image1755.png"/><Relationship Id="rId6" Type="http://schemas.openxmlformats.org/officeDocument/2006/relationships/image" Target="../media/image1667.png"/><Relationship Id="rId23" Type="http://schemas.openxmlformats.org/officeDocument/2006/relationships/customXml" Target="../ink/ink1670.xml"/><Relationship Id="rId119" Type="http://schemas.openxmlformats.org/officeDocument/2006/relationships/customXml" Target="../ink/ink1718.xml"/><Relationship Id="rId44" Type="http://schemas.openxmlformats.org/officeDocument/2006/relationships/image" Target="../media/image1686.png"/><Relationship Id="rId65" Type="http://schemas.openxmlformats.org/officeDocument/2006/relationships/customXml" Target="../ink/ink1691.xml"/><Relationship Id="rId86" Type="http://schemas.openxmlformats.org/officeDocument/2006/relationships/image" Target="../media/image1707.png"/><Relationship Id="rId130" Type="http://schemas.openxmlformats.org/officeDocument/2006/relationships/image" Target="../media/image1729.png"/><Relationship Id="rId151" Type="http://schemas.openxmlformats.org/officeDocument/2006/relationships/customXml" Target="../ink/ink1734.xml"/><Relationship Id="rId172" Type="http://schemas.openxmlformats.org/officeDocument/2006/relationships/image" Target="../media/image1750.png"/><Relationship Id="rId193" Type="http://schemas.openxmlformats.org/officeDocument/2006/relationships/customXml" Target="../ink/ink1755.xml"/><Relationship Id="rId207" Type="http://schemas.openxmlformats.org/officeDocument/2006/relationships/customXml" Target="../ink/ink1762.xml"/><Relationship Id="rId13" Type="http://schemas.openxmlformats.org/officeDocument/2006/relationships/customXml" Target="../ink/ink1665.xml"/><Relationship Id="rId109" Type="http://schemas.openxmlformats.org/officeDocument/2006/relationships/customXml" Target="../ink/ink1713.xml"/><Relationship Id="rId34" Type="http://schemas.openxmlformats.org/officeDocument/2006/relationships/image" Target="../media/image1681.png"/><Relationship Id="rId55" Type="http://schemas.openxmlformats.org/officeDocument/2006/relationships/customXml" Target="../ink/ink1686.xml"/><Relationship Id="rId76" Type="http://schemas.openxmlformats.org/officeDocument/2006/relationships/image" Target="../media/image1702.png"/><Relationship Id="rId97" Type="http://schemas.openxmlformats.org/officeDocument/2006/relationships/customXml" Target="../ink/ink1707.xml"/><Relationship Id="rId120" Type="http://schemas.openxmlformats.org/officeDocument/2006/relationships/image" Target="../media/image1724.png"/><Relationship Id="rId141" Type="http://schemas.openxmlformats.org/officeDocument/2006/relationships/customXml" Target="../ink/ink1729.xml"/><Relationship Id="rId7" Type="http://schemas.openxmlformats.org/officeDocument/2006/relationships/customXml" Target="../ink/ink1662.xml"/><Relationship Id="rId162" Type="http://schemas.openxmlformats.org/officeDocument/2006/relationships/image" Target="../media/image1745.png"/><Relationship Id="rId183" Type="http://schemas.openxmlformats.org/officeDocument/2006/relationships/customXml" Target="../ink/ink1750.xml"/><Relationship Id="rId24" Type="http://schemas.openxmlformats.org/officeDocument/2006/relationships/image" Target="../media/image1676.png"/><Relationship Id="rId45" Type="http://schemas.openxmlformats.org/officeDocument/2006/relationships/customXml" Target="../ink/ink1681.xml"/><Relationship Id="rId66" Type="http://schemas.openxmlformats.org/officeDocument/2006/relationships/image" Target="../media/image1697.png"/><Relationship Id="rId87" Type="http://schemas.openxmlformats.org/officeDocument/2006/relationships/customXml" Target="../ink/ink1702.xml"/><Relationship Id="rId110" Type="http://schemas.openxmlformats.org/officeDocument/2006/relationships/image" Target="../media/image1719.png"/><Relationship Id="rId131" Type="http://schemas.openxmlformats.org/officeDocument/2006/relationships/customXml" Target="../ink/ink1724.xml"/><Relationship Id="rId152" Type="http://schemas.openxmlformats.org/officeDocument/2006/relationships/image" Target="../media/image1740.png"/><Relationship Id="rId173" Type="http://schemas.openxmlformats.org/officeDocument/2006/relationships/customXml" Target="../ink/ink1745.xml"/><Relationship Id="rId194" Type="http://schemas.openxmlformats.org/officeDocument/2006/relationships/image" Target="../media/image1761.png"/><Relationship Id="rId208" Type="http://schemas.openxmlformats.org/officeDocument/2006/relationships/image" Target="../media/image1768.png"/><Relationship Id="rId19" Type="http://schemas.openxmlformats.org/officeDocument/2006/relationships/customXml" Target="../ink/ink1668.xml"/><Relationship Id="rId14" Type="http://schemas.openxmlformats.org/officeDocument/2006/relationships/image" Target="../media/image1671.png"/><Relationship Id="rId30" Type="http://schemas.openxmlformats.org/officeDocument/2006/relationships/image" Target="../media/image1679.png"/><Relationship Id="rId35" Type="http://schemas.openxmlformats.org/officeDocument/2006/relationships/customXml" Target="../ink/ink1676.xml"/><Relationship Id="rId56" Type="http://schemas.openxmlformats.org/officeDocument/2006/relationships/image" Target="../media/image1692.png"/><Relationship Id="rId77" Type="http://schemas.openxmlformats.org/officeDocument/2006/relationships/customXml" Target="../ink/ink1697.xml"/><Relationship Id="rId100" Type="http://schemas.openxmlformats.org/officeDocument/2006/relationships/image" Target="../media/image1714.png"/><Relationship Id="rId105" Type="http://schemas.openxmlformats.org/officeDocument/2006/relationships/customXml" Target="../ink/ink1711.xml"/><Relationship Id="rId126" Type="http://schemas.openxmlformats.org/officeDocument/2006/relationships/image" Target="../media/image1727.png"/><Relationship Id="rId147" Type="http://schemas.openxmlformats.org/officeDocument/2006/relationships/customXml" Target="../ink/ink1732.xml"/><Relationship Id="rId168" Type="http://schemas.openxmlformats.org/officeDocument/2006/relationships/image" Target="../media/image1748.png"/><Relationship Id="rId8" Type="http://schemas.openxmlformats.org/officeDocument/2006/relationships/image" Target="../media/image1668.png"/><Relationship Id="rId51" Type="http://schemas.openxmlformats.org/officeDocument/2006/relationships/customXml" Target="../ink/ink1684.xml"/><Relationship Id="rId72" Type="http://schemas.openxmlformats.org/officeDocument/2006/relationships/image" Target="../media/image1700.png"/><Relationship Id="rId93" Type="http://schemas.openxmlformats.org/officeDocument/2006/relationships/customXml" Target="../ink/ink1705.xml"/><Relationship Id="rId98" Type="http://schemas.openxmlformats.org/officeDocument/2006/relationships/image" Target="../media/image1713.png"/><Relationship Id="rId121" Type="http://schemas.openxmlformats.org/officeDocument/2006/relationships/customXml" Target="../ink/ink1719.xml"/><Relationship Id="rId142" Type="http://schemas.openxmlformats.org/officeDocument/2006/relationships/image" Target="../media/image1735.png"/><Relationship Id="rId163" Type="http://schemas.openxmlformats.org/officeDocument/2006/relationships/customXml" Target="../ink/ink1740.xml"/><Relationship Id="rId184" Type="http://schemas.openxmlformats.org/officeDocument/2006/relationships/image" Target="../media/image1756.png"/><Relationship Id="rId189" Type="http://schemas.openxmlformats.org/officeDocument/2006/relationships/customXml" Target="../ink/ink1753.xml"/><Relationship Id="rId3" Type="http://schemas.openxmlformats.org/officeDocument/2006/relationships/image" Target="../media/image1665.png"/><Relationship Id="rId214" Type="http://schemas.openxmlformats.org/officeDocument/2006/relationships/image" Target="../media/image1771.png"/><Relationship Id="rId25" Type="http://schemas.openxmlformats.org/officeDocument/2006/relationships/customXml" Target="../ink/ink1671.xml"/><Relationship Id="rId46" Type="http://schemas.openxmlformats.org/officeDocument/2006/relationships/image" Target="../media/image1687.png"/><Relationship Id="rId67" Type="http://schemas.openxmlformats.org/officeDocument/2006/relationships/customXml" Target="../ink/ink1692.xml"/><Relationship Id="rId116" Type="http://schemas.openxmlformats.org/officeDocument/2006/relationships/image" Target="../media/image1722.png"/><Relationship Id="rId137" Type="http://schemas.openxmlformats.org/officeDocument/2006/relationships/customXml" Target="../ink/ink1727.xml"/><Relationship Id="rId158" Type="http://schemas.openxmlformats.org/officeDocument/2006/relationships/image" Target="../media/image1743.png"/><Relationship Id="rId20" Type="http://schemas.openxmlformats.org/officeDocument/2006/relationships/image" Target="../media/image1674.png"/><Relationship Id="rId41" Type="http://schemas.openxmlformats.org/officeDocument/2006/relationships/customXml" Target="../ink/ink1679.xml"/><Relationship Id="rId62" Type="http://schemas.openxmlformats.org/officeDocument/2006/relationships/image" Target="../media/image1695.png"/><Relationship Id="rId83" Type="http://schemas.openxmlformats.org/officeDocument/2006/relationships/customXml" Target="../ink/ink1700.xml"/><Relationship Id="rId88" Type="http://schemas.openxmlformats.org/officeDocument/2006/relationships/image" Target="../media/image1708.png"/><Relationship Id="rId111" Type="http://schemas.openxmlformats.org/officeDocument/2006/relationships/customXml" Target="../ink/ink1714.xml"/><Relationship Id="rId132" Type="http://schemas.openxmlformats.org/officeDocument/2006/relationships/image" Target="../media/image1730.png"/><Relationship Id="rId153" Type="http://schemas.openxmlformats.org/officeDocument/2006/relationships/customXml" Target="../ink/ink1735.xml"/><Relationship Id="rId174" Type="http://schemas.openxmlformats.org/officeDocument/2006/relationships/image" Target="../media/image1751.png"/><Relationship Id="rId179" Type="http://schemas.openxmlformats.org/officeDocument/2006/relationships/customXml" Target="../ink/ink1748.xml"/><Relationship Id="rId195" Type="http://schemas.openxmlformats.org/officeDocument/2006/relationships/customXml" Target="../ink/ink1756.xml"/><Relationship Id="rId209" Type="http://schemas.openxmlformats.org/officeDocument/2006/relationships/customXml" Target="../ink/ink1763.xml"/><Relationship Id="rId190" Type="http://schemas.openxmlformats.org/officeDocument/2006/relationships/image" Target="../media/image1759.png"/><Relationship Id="rId204" Type="http://schemas.openxmlformats.org/officeDocument/2006/relationships/image" Target="../media/image1766.png"/><Relationship Id="rId15" Type="http://schemas.openxmlformats.org/officeDocument/2006/relationships/customXml" Target="../ink/ink1666.xml"/><Relationship Id="rId36" Type="http://schemas.openxmlformats.org/officeDocument/2006/relationships/image" Target="../media/image1682.png"/><Relationship Id="rId57" Type="http://schemas.openxmlformats.org/officeDocument/2006/relationships/customXml" Target="../ink/ink1687.xml"/><Relationship Id="rId106" Type="http://schemas.openxmlformats.org/officeDocument/2006/relationships/image" Target="../media/image1717.png"/><Relationship Id="rId127" Type="http://schemas.openxmlformats.org/officeDocument/2006/relationships/customXml" Target="../ink/ink1722.xml"/><Relationship Id="rId10" Type="http://schemas.openxmlformats.org/officeDocument/2006/relationships/image" Target="../media/image1669.png"/><Relationship Id="rId31" Type="http://schemas.openxmlformats.org/officeDocument/2006/relationships/customXml" Target="../ink/ink1674.xml"/><Relationship Id="rId52" Type="http://schemas.openxmlformats.org/officeDocument/2006/relationships/image" Target="../media/image1690.png"/><Relationship Id="rId73" Type="http://schemas.openxmlformats.org/officeDocument/2006/relationships/customXml" Target="../ink/ink1695.xml"/><Relationship Id="rId78" Type="http://schemas.openxmlformats.org/officeDocument/2006/relationships/image" Target="../media/image1703.png"/><Relationship Id="rId94" Type="http://schemas.openxmlformats.org/officeDocument/2006/relationships/image" Target="../media/image1711.png"/><Relationship Id="rId99" Type="http://schemas.openxmlformats.org/officeDocument/2006/relationships/customXml" Target="../ink/ink1708.xml"/><Relationship Id="rId101" Type="http://schemas.openxmlformats.org/officeDocument/2006/relationships/customXml" Target="../ink/ink1709.xml"/><Relationship Id="rId122" Type="http://schemas.openxmlformats.org/officeDocument/2006/relationships/image" Target="../media/image1725.png"/><Relationship Id="rId143" Type="http://schemas.openxmlformats.org/officeDocument/2006/relationships/customXml" Target="../ink/ink1730.xml"/><Relationship Id="rId148" Type="http://schemas.openxmlformats.org/officeDocument/2006/relationships/image" Target="../media/image1738.png"/><Relationship Id="rId164" Type="http://schemas.openxmlformats.org/officeDocument/2006/relationships/image" Target="../media/image1746.png"/><Relationship Id="rId169" Type="http://schemas.openxmlformats.org/officeDocument/2006/relationships/customXml" Target="../ink/ink1743.xml"/><Relationship Id="rId185" Type="http://schemas.openxmlformats.org/officeDocument/2006/relationships/customXml" Target="../ink/ink1751.xml"/><Relationship Id="rId4" Type="http://schemas.openxmlformats.org/officeDocument/2006/relationships/image" Target="../media/image1666.png"/><Relationship Id="rId9" Type="http://schemas.openxmlformats.org/officeDocument/2006/relationships/customXml" Target="../ink/ink1663.xml"/><Relationship Id="rId180" Type="http://schemas.openxmlformats.org/officeDocument/2006/relationships/image" Target="../media/image1754.png"/><Relationship Id="rId210" Type="http://schemas.openxmlformats.org/officeDocument/2006/relationships/image" Target="../media/image1769.png"/><Relationship Id="rId26" Type="http://schemas.openxmlformats.org/officeDocument/2006/relationships/image" Target="../media/image1677.png"/><Relationship Id="rId47" Type="http://schemas.openxmlformats.org/officeDocument/2006/relationships/customXml" Target="../ink/ink1682.xml"/><Relationship Id="rId68" Type="http://schemas.openxmlformats.org/officeDocument/2006/relationships/image" Target="../media/image1698.png"/><Relationship Id="rId89" Type="http://schemas.openxmlformats.org/officeDocument/2006/relationships/customXml" Target="../ink/ink1703.xml"/><Relationship Id="rId112" Type="http://schemas.openxmlformats.org/officeDocument/2006/relationships/image" Target="../media/image1720.png"/><Relationship Id="rId133" Type="http://schemas.openxmlformats.org/officeDocument/2006/relationships/customXml" Target="../ink/ink1725.xml"/><Relationship Id="rId154" Type="http://schemas.openxmlformats.org/officeDocument/2006/relationships/image" Target="../media/image1741.png"/><Relationship Id="rId175" Type="http://schemas.openxmlformats.org/officeDocument/2006/relationships/customXml" Target="../ink/ink1746.xml"/><Relationship Id="rId196" Type="http://schemas.openxmlformats.org/officeDocument/2006/relationships/image" Target="../media/image1762.png"/><Relationship Id="rId200" Type="http://schemas.openxmlformats.org/officeDocument/2006/relationships/image" Target="../media/image1764.png"/><Relationship Id="rId16" Type="http://schemas.openxmlformats.org/officeDocument/2006/relationships/image" Target="../media/image1672.png"/><Relationship Id="rId37" Type="http://schemas.openxmlformats.org/officeDocument/2006/relationships/customXml" Target="../ink/ink1677.xml"/><Relationship Id="rId58" Type="http://schemas.openxmlformats.org/officeDocument/2006/relationships/image" Target="../media/image1693.png"/><Relationship Id="rId79" Type="http://schemas.openxmlformats.org/officeDocument/2006/relationships/customXml" Target="../ink/ink1698.xml"/><Relationship Id="rId102" Type="http://schemas.openxmlformats.org/officeDocument/2006/relationships/image" Target="../media/image1715.png"/><Relationship Id="rId123" Type="http://schemas.openxmlformats.org/officeDocument/2006/relationships/customXml" Target="../ink/ink1720.xml"/><Relationship Id="rId144" Type="http://schemas.openxmlformats.org/officeDocument/2006/relationships/image" Target="../media/image1736.png"/><Relationship Id="rId90" Type="http://schemas.openxmlformats.org/officeDocument/2006/relationships/image" Target="../media/image1709.png"/><Relationship Id="rId165" Type="http://schemas.openxmlformats.org/officeDocument/2006/relationships/customXml" Target="../ink/ink1741.xml"/><Relationship Id="rId186" Type="http://schemas.openxmlformats.org/officeDocument/2006/relationships/image" Target="../media/image1757.png"/><Relationship Id="rId211" Type="http://schemas.openxmlformats.org/officeDocument/2006/relationships/customXml" Target="../ink/ink1764.xml"/><Relationship Id="rId27" Type="http://schemas.openxmlformats.org/officeDocument/2006/relationships/customXml" Target="../ink/ink1672.xml"/><Relationship Id="rId48" Type="http://schemas.openxmlformats.org/officeDocument/2006/relationships/image" Target="../media/image1688.png"/><Relationship Id="rId69" Type="http://schemas.openxmlformats.org/officeDocument/2006/relationships/customXml" Target="../ink/ink1693.xml"/><Relationship Id="rId113" Type="http://schemas.openxmlformats.org/officeDocument/2006/relationships/customXml" Target="../ink/ink1715.xml"/><Relationship Id="rId134" Type="http://schemas.openxmlformats.org/officeDocument/2006/relationships/image" Target="../media/image1731.png"/><Relationship Id="rId80" Type="http://schemas.openxmlformats.org/officeDocument/2006/relationships/image" Target="../media/image1704.png"/><Relationship Id="rId155" Type="http://schemas.openxmlformats.org/officeDocument/2006/relationships/customXml" Target="../ink/ink1736.xml"/><Relationship Id="rId176" Type="http://schemas.openxmlformats.org/officeDocument/2006/relationships/image" Target="../media/image1752.png"/><Relationship Id="rId197" Type="http://schemas.openxmlformats.org/officeDocument/2006/relationships/customXml" Target="../ink/ink1757.xml"/><Relationship Id="rId201" Type="http://schemas.openxmlformats.org/officeDocument/2006/relationships/customXml" Target="../ink/ink1759.xml"/><Relationship Id="rId17" Type="http://schemas.openxmlformats.org/officeDocument/2006/relationships/customXml" Target="../ink/ink1667.xml"/><Relationship Id="rId38" Type="http://schemas.openxmlformats.org/officeDocument/2006/relationships/image" Target="../media/image1683.png"/><Relationship Id="rId59" Type="http://schemas.openxmlformats.org/officeDocument/2006/relationships/customXml" Target="../ink/ink1688.xml"/><Relationship Id="rId103" Type="http://schemas.openxmlformats.org/officeDocument/2006/relationships/customXml" Target="../ink/ink1710.xml"/><Relationship Id="rId124" Type="http://schemas.openxmlformats.org/officeDocument/2006/relationships/image" Target="../media/image1726.png"/><Relationship Id="rId70" Type="http://schemas.openxmlformats.org/officeDocument/2006/relationships/image" Target="../media/image1699.png"/><Relationship Id="rId91" Type="http://schemas.openxmlformats.org/officeDocument/2006/relationships/customXml" Target="../ink/ink1704.xml"/><Relationship Id="rId145" Type="http://schemas.openxmlformats.org/officeDocument/2006/relationships/customXml" Target="../ink/ink1731.xml"/><Relationship Id="rId166" Type="http://schemas.openxmlformats.org/officeDocument/2006/relationships/image" Target="../media/image1747.png"/><Relationship Id="rId187" Type="http://schemas.openxmlformats.org/officeDocument/2006/relationships/customXml" Target="../ink/ink175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770.png"/><Relationship Id="rId28" Type="http://schemas.openxmlformats.org/officeDocument/2006/relationships/image" Target="../media/image1678.png"/><Relationship Id="rId49" Type="http://schemas.openxmlformats.org/officeDocument/2006/relationships/customXml" Target="../ink/ink1683.xml"/><Relationship Id="rId114" Type="http://schemas.openxmlformats.org/officeDocument/2006/relationships/image" Target="../media/image1721.png"/><Relationship Id="rId60" Type="http://schemas.openxmlformats.org/officeDocument/2006/relationships/image" Target="../media/image1694.png"/><Relationship Id="rId81" Type="http://schemas.openxmlformats.org/officeDocument/2006/relationships/customXml" Target="../ink/ink1699.xml"/><Relationship Id="rId135" Type="http://schemas.openxmlformats.org/officeDocument/2006/relationships/customXml" Target="../ink/ink1726.xml"/><Relationship Id="rId156" Type="http://schemas.openxmlformats.org/officeDocument/2006/relationships/image" Target="../media/image1742.png"/><Relationship Id="rId177" Type="http://schemas.openxmlformats.org/officeDocument/2006/relationships/customXml" Target="../ink/ink1747.xml"/><Relationship Id="rId198" Type="http://schemas.openxmlformats.org/officeDocument/2006/relationships/image" Target="../media/image1763.png"/><Relationship Id="rId202" Type="http://schemas.openxmlformats.org/officeDocument/2006/relationships/image" Target="../media/image1765.png"/><Relationship Id="rId18" Type="http://schemas.openxmlformats.org/officeDocument/2006/relationships/image" Target="../media/image1673.png"/><Relationship Id="rId39" Type="http://schemas.openxmlformats.org/officeDocument/2006/relationships/customXml" Target="../ink/ink1678.xml"/><Relationship Id="rId50" Type="http://schemas.openxmlformats.org/officeDocument/2006/relationships/image" Target="../media/image1689.png"/><Relationship Id="rId104" Type="http://schemas.openxmlformats.org/officeDocument/2006/relationships/image" Target="../media/image1716.png"/><Relationship Id="rId125" Type="http://schemas.openxmlformats.org/officeDocument/2006/relationships/customXml" Target="../ink/ink1721.xml"/><Relationship Id="rId146" Type="http://schemas.openxmlformats.org/officeDocument/2006/relationships/image" Target="../media/image1737.png"/><Relationship Id="rId167" Type="http://schemas.openxmlformats.org/officeDocument/2006/relationships/customXml" Target="../ink/ink1742.xml"/><Relationship Id="rId188" Type="http://schemas.openxmlformats.org/officeDocument/2006/relationships/image" Target="../media/image1758.png"/><Relationship Id="rId71" Type="http://schemas.openxmlformats.org/officeDocument/2006/relationships/customXml" Target="../ink/ink1694.xml"/><Relationship Id="rId92" Type="http://schemas.openxmlformats.org/officeDocument/2006/relationships/image" Target="../media/image1710.png"/><Relationship Id="rId213" Type="http://schemas.openxmlformats.org/officeDocument/2006/relationships/customXml" Target="../ink/ink1765.xml"/><Relationship Id="rId2" Type="http://schemas.openxmlformats.org/officeDocument/2006/relationships/image" Target="../media/image1664.png"/><Relationship Id="rId29" Type="http://schemas.openxmlformats.org/officeDocument/2006/relationships/customXml" Target="../ink/ink1673.xml"/><Relationship Id="rId40" Type="http://schemas.openxmlformats.org/officeDocument/2006/relationships/image" Target="../media/image1684.png"/><Relationship Id="rId115" Type="http://schemas.openxmlformats.org/officeDocument/2006/relationships/customXml" Target="../ink/ink1716.xml"/><Relationship Id="rId136" Type="http://schemas.openxmlformats.org/officeDocument/2006/relationships/image" Target="../media/image1732.png"/><Relationship Id="rId157" Type="http://schemas.openxmlformats.org/officeDocument/2006/relationships/customXml" Target="../ink/ink1737.xml"/><Relationship Id="rId178" Type="http://schemas.openxmlformats.org/officeDocument/2006/relationships/image" Target="../media/image1753.png"/><Relationship Id="rId61" Type="http://schemas.openxmlformats.org/officeDocument/2006/relationships/customXml" Target="../ink/ink1689.xml"/><Relationship Id="rId82" Type="http://schemas.openxmlformats.org/officeDocument/2006/relationships/image" Target="../media/image1705.png"/><Relationship Id="rId199" Type="http://schemas.openxmlformats.org/officeDocument/2006/relationships/customXml" Target="../ink/ink1758.xml"/><Relationship Id="rId203" Type="http://schemas.openxmlformats.org/officeDocument/2006/relationships/customXml" Target="../ink/ink176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29.png"/><Relationship Id="rId299" Type="http://schemas.openxmlformats.org/officeDocument/2006/relationships/image" Target="../media/image1920.png"/><Relationship Id="rId21" Type="http://schemas.openxmlformats.org/officeDocument/2006/relationships/image" Target="../media/image1781.png"/><Relationship Id="rId63" Type="http://schemas.openxmlformats.org/officeDocument/2006/relationships/image" Target="../media/image1802.png"/><Relationship Id="rId159" Type="http://schemas.openxmlformats.org/officeDocument/2006/relationships/image" Target="../media/image1850.png"/><Relationship Id="rId170" Type="http://schemas.openxmlformats.org/officeDocument/2006/relationships/customXml" Target="../ink/ink1850.xml"/><Relationship Id="rId226" Type="http://schemas.openxmlformats.org/officeDocument/2006/relationships/customXml" Target="../ink/ink1878.xml"/><Relationship Id="rId268" Type="http://schemas.openxmlformats.org/officeDocument/2006/relationships/customXml" Target="../ink/ink1899.xml"/><Relationship Id="rId32" Type="http://schemas.openxmlformats.org/officeDocument/2006/relationships/customXml" Target="../ink/ink1781.xml"/><Relationship Id="rId74" Type="http://schemas.openxmlformats.org/officeDocument/2006/relationships/customXml" Target="../ink/ink1802.xml"/><Relationship Id="rId128" Type="http://schemas.openxmlformats.org/officeDocument/2006/relationships/customXml" Target="../ink/ink1829.xml"/><Relationship Id="rId5" Type="http://schemas.openxmlformats.org/officeDocument/2006/relationships/image" Target="../media/image1773.png"/><Relationship Id="rId181" Type="http://schemas.openxmlformats.org/officeDocument/2006/relationships/image" Target="../media/image1861.png"/><Relationship Id="rId237" Type="http://schemas.openxmlformats.org/officeDocument/2006/relationships/image" Target="../media/image1889.png"/><Relationship Id="rId279" Type="http://schemas.openxmlformats.org/officeDocument/2006/relationships/image" Target="../media/image1910.png"/><Relationship Id="rId43" Type="http://schemas.openxmlformats.org/officeDocument/2006/relationships/image" Target="../media/image1792.png"/><Relationship Id="rId139" Type="http://schemas.openxmlformats.org/officeDocument/2006/relationships/image" Target="../media/image1840.png"/><Relationship Id="rId290" Type="http://schemas.openxmlformats.org/officeDocument/2006/relationships/customXml" Target="../ink/ink1910.xml"/><Relationship Id="rId304" Type="http://schemas.openxmlformats.org/officeDocument/2006/relationships/customXml" Target="../ink/ink1917.xml"/><Relationship Id="rId85" Type="http://schemas.openxmlformats.org/officeDocument/2006/relationships/image" Target="../media/image1813.png"/><Relationship Id="rId150" Type="http://schemas.openxmlformats.org/officeDocument/2006/relationships/customXml" Target="../ink/ink1840.xml"/><Relationship Id="rId192" Type="http://schemas.openxmlformats.org/officeDocument/2006/relationships/customXml" Target="../ink/ink1861.xml"/><Relationship Id="rId206" Type="http://schemas.openxmlformats.org/officeDocument/2006/relationships/customXml" Target="../ink/ink1868.xml"/><Relationship Id="rId248" Type="http://schemas.openxmlformats.org/officeDocument/2006/relationships/customXml" Target="../ink/ink1889.xml"/><Relationship Id="rId12" Type="http://schemas.openxmlformats.org/officeDocument/2006/relationships/customXml" Target="../ink/ink1771.xml"/><Relationship Id="rId108" Type="http://schemas.openxmlformats.org/officeDocument/2006/relationships/customXml" Target="../ink/ink1819.xml"/><Relationship Id="rId54" Type="http://schemas.openxmlformats.org/officeDocument/2006/relationships/customXml" Target="../ink/ink1792.xml"/><Relationship Id="rId96" Type="http://schemas.openxmlformats.org/officeDocument/2006/relationships/customXml" Target="../ink/ink1813.xml"/><Relationship Id="rId161" Type="http://schemas.openxmlformats.org/officeDocument/2006/relationships/image" Target="../media/image1851.png"/><Relationship Id="rId217" Type="http://schemas.openxmlformats.org/officeDocument/2006/relationships/image" Target="../media/image1879.png"/><Relationship Id="rId259" Type="http://schemas.openxmlformats.org/officeDocument/2006/relationships/image" Target="../media/image1900.png"/><Relationship Id="rId23" Type="http://schemas.openxmlformats.org/officeDocument/2006/relationships/image" Target="../media/image1782.png"/><Relationship Id="rId119" Type="http://schemas.openxmlformats.org/officeDocument/2006/relationships/image" Target="../media/image1830.png"/><Relationship Id="rId270" Type="http://schemas.openxmlformats.org/officeDocument/2006/relationships/customXml" Target="../ink/ink1900.xml"/><Relationship Id="rId44" Type="http://schemas.openxmlformats.org/officeDocument/2006/relationships/customXml" Target="../ink/ink1787.xml"/><Relationship Id="rId65" Type="http://schemas.openxmlformats.org/officeDocument/2006/relationships/image" Target="../media/image1803.png"/><Relationship Id="rId86" Type="http://schemas.openxmlformats.org/officeDocument/2006/relationships/customXml" Target="../ink/ink1808.xml"/><Relationship Id="rId130" Type="http://schemas.openxmlformats.org/officeDocument/2006/relationships/customXml" Target="../ink/ink1830.xml"/><Relationship Id="rId151" Type="http://schemas.openxmlformats.org/officeDocument/2006/relationships/image" Target="../media/image1846.png"/><Relationship Id="rId172" Type="http://schemas.openxmlformats.org/officeDocument/2006/relationships/customXml" Target="../ink/ink1851.xml"/><Relationship Id="rId193" Type="http://schemas.openxmlformats.org/officeDocument/2006/relationships/image" Target="../media/image1867.png"/><Relationship Id="rId207" Type="http://schemas.openxmlformats.org/officeDocument/2006/relationships/image" Target="../media/image1874.png"/><Relationship Id="rId228" Type="http://schemas.openxmlformats.org/officeDocument/2006/relationships/customXml" Target="../ink/ink1879.xml"/><Relationship Id="rId249" Type="http://schemas.openxmlformats.org/officeDocument/2006/relationships/image" Target="../media/image1895.png"/><Relationship Id="rId13" Type="http://schemas.openxmlformats.org/officeDocument/2006/relationships/image" Target="../media/image1777.png"/><Relationship Id="rId109" Type="http://schemas.openxmlformats.org/officeDocument/2006/relationships/image" Target="../media/image1825.png"/><Relationship Id="rId260" Type="http://schemas.openxmlformats.org/officeDocument/2006/relationships/customXml" Target="../ink/ink1895.xml"/><Relationship Id="rId281" Type="http://schemas.openxmlformats.org/officeDocument/2006/relationships/image" Target="../media/image1911.png"/><Relationship Id="rId34" Type="http://schemas.openxmlformats.org/officeDocument/2006/relationships/customXml" Target="../ink/ink1782.xml"/><Relationship Id="rId55" Type="http://schemas.openxmlformats.org/officeDocument/2006/relationships/image" Target="../media/image1798.png"/><Relationship Id="rId76" Type="http://schemas.openxmlformats.org/officeDocument/2006/relationships/customXml" Target="../ink/ink1803.xml"/><Relationship Id="rId97" Type="http://schemas.openxmlformats.org/officeDocument/2006/relationships/image" Target="../media/image1819.png"/><Relationship Id="rId120" Type="http://schemas.openxmlformats.org/officeDocument/2006/relationships/customXml" Target="../ink/ink1825.xml"/><Relationship Id="rId141" Type="http://schemas.openxmlformats.org/officeDocument/2006/relationships/image" Target="../media/image1841.png"/><Relationship Id="rId7" Type="http://schemas.openxmlformats.org/officeDocument/2006/relationships/image" Target="../media/image1774.png"/><Relationship Id="rId162" Type="http://schemas.openxmlformats.org/officeDocument/2006/relationships/customXml" Target="../ink/ink1846.xml"/><Relationship Id="rId183" Type="http://schemas.openxmlformats.org/officeDocument/2006/relationships/image" Target="../media/image1862.png"/><Relationship Id="rId218" Type="http://schemas.openxmlformats.org/officeDocument/2006/relationships/customXml" Target="../ink/ink1874.xml"/><Relationship Id="rId239" Type="http://schemas.openxmlformats.org/officeDocument/2006/relationships/image" Target="../media/image1890.png"/><Relationship Id="rId250" Type="http://schemas.openxmlformats.org/officeDocument/2006/relationships/customXml" Target="../ink/ink1890.xml"/><Relationship Id="rId271" Type="http://schemas.openxmlformats.org/officeDocument/2006/relationships/image" Target="../media/image1906.png"/><Relationship Id="rId292" Type="http://schemas.openxmlformats.org/officeDocument/2006/relationships/customXml" Target="../ink/ink1911.xml"/><Relationship Id="rId306" Type="http://schemas.openxmlformats.org/officeDocument/2006/relationships/customXml" Target="../ink/ink1918.xml"/><Relationship Id="rId24" Type="http://schemas.openxmlformats.org/officeDocument/2006/relationships/customXml" Target="../ink/ink1777.xml"/><Relationship Id="rId45" Type="http://schemas.openxmlformats.org/officeDocument/2006/relationships/image" Target="../media/image1793.png"/><Relationship Id="rId66" Type="http://schemas.openxmlformats.org/officeDocument/2006/relationships/customXml" Target="../ink/ink1798.xml"/><Relationship Id="rId87" Type="http://schemas.openxmlformats.org/officeDocument/2006/relationships/image" Target="../media/image1814.png"/><Relationship Id="rId110" Type="http://schemas.openxmlformats.org/officeDocument/2006/relationships/customXml" Target="../ink/ink1820.xml"/><Relationship Id="rId131" Type="http://schemas.openxmlformats.org/officeDocument/2006/relationships/image" Target="../media/image1836.png"/><Relationship Id="rId152" Type="http://schemas.openxmlformats.org/officeDocument/2006/relationships/customXml" Target="../ink/ink1841.xml"/><Relationship Id="rId173" Type="http://schemas.openxmlformats.org/officeDocument/2006/relationships/image" Target="../media/image1857.png"/><Relationship Id="rId194" Type="http://schemas.openxmlformats.org/officeDocument/2006/relationships/customXml" Target="../ink/ink1862.xml"/><Relationship Id="rId208" Type="http://schemas.openxmlformats.org/officeDocument/2006/relationships/customXml" Target="../ink/ink1869.xml"/><Relationship Id="rId229" Type="http://schemas.openxmlformats.org/officeDocument/2006/relationships/image" Target="../media/image1885.png"/><Relationship Id="rId240" Type="http://schemas.openxmlformats.org/officeDocument/2006/relationships/customXml" Target="../ink/ink1885.xml"/><Relationship Id="rId261" Type="http://schemas.openxmlformats.org/officeDocument/2006/relationships/image" Target="../media/image1901.png"/><Relationship Id="rId14" Type="http://schemas.openxmlformats.org/officeDocument/2006/relationships/customXml" Target="../ink/ink1772.xml"/><Relationship Id="rId35" Type="http://schemas.openxmlformats.org/officeDocument/2006/relationships/image" Target="../media/image1788.png"/><Relationship Id="rId56" Type="http://schemas.openxmlformats.org/officeDocument/2006/relationships/customXml" Target="../ink/ink1793.xml"/><Relationship Id="rId77" Type="http://schemas.openxmlformats.org/officeDocument/2006/relationships/image" Target="../media/image1809.png"/><Relationship Id="rId100" Type="http://schemas.openxmlformats.org/officeDocument/2006/relationships/customXml" Target="../ink/ink1815.xml"/><Relationship Id="rId282" Type="http://schemas.openxmlformats.org/officeDocument/2006/relationships/customXml" Target="../ink/ink1906.xml"/><Relationship Id="rId8" Type="http://schemas.openxmlformats.org/officeDocument/2006/relationships/customXml" Target="../ink/ink1769.xml"/><Relationship Id="rId98" Type="http://schemas.openxmlformats.org/officeDocument/2006/relationships/customXml" Target="../ink/ink1814.xml"/><Relationship Id="rId121" Type="http://schemas.openxmlformats.org/officeDocument/2006/relationships/image" Target="../media/image1831.png"/><Relationship Id="rId142" Type="http://schemas.openxmlformats.org/officeDocument/2006/relationships/customXml" Target="../ink/ink1836.xml"/><Relationship Id="rId163" Type="http://schemas.openxmlformats.org/officeDocument/2006/relationships/image" Target="../media/image1852.png"/><Relationship Id="rId184" Type="http://schemas.openxmlformats.org/officeDocument/2006/relationships/customXml" Target="../ink/ink1857.xml"/><Relationship Id="rId219" Type="http://schemas.openxmlformats.org/officeDocument/2006/relationships/image" Target="../media/image1880.png"/><Relationship Id="rId230" Type="http://schemas.openxmlformats.org/officeDocument/2006/relationships/customXml" Target="../ink/ink1880.xml"/><Relationship Id="rId251" Type="http://schemas.openxmlformats.org/officeDocument/2006/relationships/image" Target="../media/image1896.png"/><Relationship Id="rId25" Type="http://schemas.openxmlformats.org/officeDocument/2006/relationships/image" Target="../media/image1783.png"/><Relationship Id="rId46" Type="http://schemas.openxmlformats.org/officeDocument/2006/relationships/customXml" Target="../ink/ink1788.xml"/><Relationship Id="rId67" Type="http://schemas.openxmlformats.org/officeDocument/2006/relationships/image" Target="../media/image1804.png"/><Relationship Id="rId272" Type="http://schemas.openxmlformats.org/officeDocument/2006/relationships/customXml" Target="../ink/ink1901.xml"/><Relationship Id="rId293" Type="http://schemas.openxmlformats.org/officeDocument/2006/relationships/image" Target="../media/image1917.png"/><Relationship Id="rId307" Type="http://schemas.openxmlformats.org/officeDocument/2006/relationships/image" Target="../media/image1924.png"/><Relationship Id="rId88" Type="http://schemas.openxmlformats.org/officeDocument/2006/relationships/customXml" Target="../ink/ink1809.xml"/><Relationship Id="rId111" Type="http://schemas.openxmlformats.org/officeDocument/2006/relationships/image" Target="../media/image1826.png"/><Relationship Id="rId132" Type="http://schemas.openxmlformats.org/officeDocument/2006/relationships/customXml" Target="../ink/ink1831.xml"/><Relationship Id="rId153" Type="http://schemas.openxmlformats.org/officeDocument/2006/relationships/image" Target="../media/image1847.png"/><Relationship Id="rId174" Type="http://schemas.openxmlformats.org/officeDocument/2006/relationships/customXml" Target="../ink/ink1852.xml"/><Relationship Id="rId195" Type="http://schemas.openxmlformats.org/officeDocument/2006/relationships/image" Target="../media/image1868.png"/><Relationship Id="rId209" Type="http://schemas.openxmlformats.org/officeDocument/2006/relationships/image" Target="../media/image1875.png"/><Relationship Id="rId220" Type="http://schemas.openxmlformats.org/officeDocument/2006/relationships/customXml" Target="../ink/ink1875.xml"/><Relationship Id="rId241" Type="http://schemas.openxmlformats.org/officeDocument/2006/relationships/image" Target="../media/image1891.png"/><Relationship Id="rId15" Type="http://schemas.openxmlformats.org/officeDocument/2006/relationships/image" Target="../media/image1778.png"/><Relationship Id="rId36" Type="http://schemas.openxmlformats.org/officeDocument/2006/relationships/customXml" Target="../ink/ink1783.xml"/><Relationship Id="rId57" Type="http://schemas.openxmlformats.org/officeDocument/2006/relationships/image" Target="../media/image1799.png"/><Relationship Id="rId262" Type="http://schemas.openxmlformats.org/officeDocument/2006/relationships/customXml" Target="../ink/ink1896.xml"/><Relationship Id="rId283" Type="http://schemas.openxmlformats.org/officeDocument/2006/relationships/image" Target="../media/image1912.png"/><Relationship Id="rId78" Type="http://schemas.openxmlformats.org/officeDocument/2006/relationships/customXml" Target="../ink/ink1804.xml"/><Relationship Id="rId99" Type="http://schemas.openxmlformats.org/officeDocument/2006/relationships/image" Target="../media/image1820.png"/><Relationship Id="rId101" Type="http://schemas.openxmlformats.org/officeDocument/2006/relationships/image" Target="../media/image1821.png"/><Relationship Id="rId122" Type="http://schemas.openxmlformats.org/officeDocument/2006/relationships/customXml" Target="../ink/ink1826.xml"/><Relationship Id="rId143" Type="http://schemas.openxmlformats.org/officeDocument/2006/relationships/image" Target="../media/image1842.png"/><Relationship Id="rId164" Type="http://schemas.openxmlformats.org/officeDocument/2006/relationships/customXml" Target="../ink/ink1847.xml"/><Relationship Id="rId185" Type="http://schemas.openxmlformats.org/officeDocument/2006/relationships/image" Target="../media/image1863.png"/><Relationship Id="rId9" Type="http://schemas.openxmlformats.org/officeDocument/2006/relationships/image" Target="../media/image1775.png"/><Relationship Id="rId210" Type="http://schemas.openxmlformats.org/officeDocument/2006/relationships/customXml" Target="../ink/ink1870.xml"/><Relationship Id="rId26" Type="http://schemas.openxmlformats.org/officeDocument/2006/relationships/customXml" Target="../ink/ink1778.xml"/><Relationship Id="rId231" Type="http://schemas.openxmlformats.org/officeDocument/2006/relationships/image" Target="../media/image1886.png"/><Relationship Id="rId252" Type="http://schemas.openxmlformats.org/officeDocument/2006/relationships/customXml" Target="../ink/ink1891.xml"/><Relationship Id="rId273" Type="http://schemas.openxmlformats.org/officeDocument/2006/relationships/image" Target="../media/image1907.png"/><Relationship Id="rId294" Type="http://schemas.openxmlformats.org/officeDocument/2006/relationships/customXml" Target="../ink/ink1912.xml"/><Relationship Id="rId308" Type="http://schemas.openxmlformats.org/officeDocument/2006/relationships/customXml" Target="../ink/ink1919.xml"/><Relationship Id="rId47" Type="http://schemas.openxmlformats.org/officeDocument/2006/relationships/image" Target="../media/image1794.png"/><Relationship Id="rId68" Type="http://schemas.openxmlformats.org/officeDocument/2006/relationships/customXml" Target="../ink/ink1799.xml"/><Relationship Id="rId89" Type="http://schemas.openxmlformats.org/officeDocument/2006/relationships/image" Target="../media/image1815.png"/><Relationship Id="rId112" Type="http://schemas.openxmlformats.org/officeDocument/2006/relationships/customXml" Target="../ink/ink1821.xml"/><Relationship Id="rId133" Type="http://schemas.openxmlformats.org/officeDocument/2006/relationships/image" Target="../media/image1837.png"/><Relationship Id="rId154" Type="http://schemas.openxmlformats.org/officeDocument/2006/relationships/customXml" Target="../ink/ink1842.xml"/><Relationship Id="rId175" Type="http://schemas.openxmlformats.org/officeDocument/2006/relationships/image" Target="../media/image1858.png"/><Relationship Id="rId196" Type="http://schemas.openxmlformats.org/officeDocument/2006/relationships/customXml" Target="../ink/ink1863.xml"/><Relationship Id="rId200" Type="http://schemas.openxmlformats.org/officeDocument/2006/relationships/customXml" Target="../ink/ink1865.xml"/><Relationship Id="rId16" Type="http://schemas.openxmlformats.org/officeDocument/2006/relationships/customXml" Target="../ink/ink1773.xml"/><Relationship Id="rId221" Type="http://schemas.openxmlformats.org/officeDocument/2006/relationships/image" Target="../media/image1881.png"/><Relationship Id="rId242" Type="http://schemas.openxmlformats.org/officeDocument/2006/relationships/customXml" Target="../ink/ink1886.xml"/><Relationship Id="rId263" Type="http://schemas.openxmlformats.org/officeDocument/2006/relationships/image" Target="../media/image1902.png"/><Relationship Id="rId284" Type="http://schemas.openxmlformats.org/officeDocument/2006/relationships/customXml" Target="../ink/ink1907.xml"/><Relationship Id="rId37" Type="http://schemas.openxmlformats.org/officeDocument/2006/relationships/image" Target="../media/image1789.png"/><Relationship Id="rId58" Type="http://schemas.openxmlformats.org/officeDocument/2006/relationships/customXml" Target="../ink/ink1794.xml"/><Relationship Id="rId79" Type="http://schemas.openxmlformats.org/officeDocument/2006/relationships/image" Target="../media/image1810.png"/><Relationship Id="rId102" Type="http://schemas.openxmlformats.org/officeDocument/2006/relationships/customXml" Target="../ink/ink1816.xml"/><Relationship Id="rId123" Type="http://schemas.openxmlformats.org/officeDocument/2006/relationships/image" Target="../media/image1832.png"/><Relationship Id="rId144" Type="http://schemas.openxmlformats.org/officeDocument/2006/relationships/customXml" Target="../ink/ink1837.xml"/><Relationship Id="rId90" Type="http://schemas.openxmlformats.org/officeDocument/2006/relationships/customXml" Target="../ink/ink1810.xml"/><Relationship Id="rId165" Type="http://schemas.openxmlformats.org/officeDocument/2006/relationships/image" Target="../media/image1853.png"/><Relationship Id="rId186" Type="http://schemas.openxmlformats.org/officeDocument/2006/relationships/customXml" Target="../ink/ink1858.xml"/><Relationship Id="rId211" Type="http://schemas.openxmlformats.org/officeDocument/2006/relationships/image" Target="../media/image1876.png"/><Relationship Id="rId232" Type="http://schemas.openxmlformats.org/officeDocument/2006/relationships/customXml" Target="../ink/ink1881.xml"/><Relationship Id="rId253" Type="http://schemas.openxmlformats.org/officeDocument/2006/relationships/image" Target="../media/image1897.png"/><Relationship Id="rId274" Type="http://schemas.openxmlformats.org/officeDocument/2006/relationships/customXml" Target="../ink/ink1902.xml"/><Relationship Id="rId295" Type="http://schemas.openxmlformats.org/officeDocument/2006/relationships/image" Target="../media/image1918.png"/><Relationship Id="rId309" Type="http://schemas.openxmlformats.org/officeDocument/2006/relationships/image" Target="../media/image1925.png"/><Relationship Id="rId27" Type="http://schemas.openxmlformats.org/officeDocument/2006/relationships/image" Target="../media/image1784.png"/><Relationship Id="rId48" Type="http://schemas.openxmlformats.org/officeDocument/2006/relationships/customXml" Target="../ink/ink1789.xml"/><Relationship Id="rId69" Type="http://schemas.openxmlformats.org/officeDocument/2006/relationships/image" Target="../media/image1805.png"/><Relationship Id="rId113" Type="http://schemas.openxmlformats.org/officeDocument/2006/relationships/image" Target="../media/image1827.png"/><Relationship Id="rId134" Type="http://schemas.openxmlformats.org/officeDocument/2006/relationships/customXml" Target="../ink/ink1832.xml"/><Relationship Id="rId80" Type="http://schemas.openxmlformats.org/officeDocument/2006/relationships/customXml" Target="../ink/ink1805.xml"/><Relationship Id="rId155" Type="http://schemas.openxmlformats.org/officeDocument/2006/relationships/image" Target="../media/image1848.png"/><Relationship Id="rId176" Type="http://schemas.openxmlformats.org/officeDocument/2006/relationships/customXml" Target="../ink/ink1853.xml"/><Relationship Id="rId197" Type="http://schemas.openxmlformats.org/officeDocument/2006/relationships/image" Target="../media/image1869.png"/><Relationship Id="rId201" Type="http://schemas.openxmlformats.org/officeDocument/2006/relationships/image" Target="../media/image1871.png"/><Relationship Id="rId222" Type="http://schemas.openxmlformats.org/officeDocument/2006/relationships/customXml" Target="../ink/ink1876.xml"/><Relationship Id="rId243" Type="http://schemas.openxmlformats.org/officeDocument/2006/relationships/image" Target="../media/image1892.png"/><Relationship Id="rId264" Type="http://schemas.openxmlformats.org/officeDocument/2006/relationships/customXml" Target="../ink/ink1897.xml"/><Relationship Id="rId285" Type="http://schemas.openxmlformats.org/officeDocument/2006/relationships/image" Target="../media/image1913.png"/><Relationship Id="rId17" Type="http://schemas.openxmlformats.org/officeDocument/2006/relationships/image" Target="../media/image1779.png"/><Relationship Id="rId38" Type="http://schemas.openxmlformats.org/officeDocument/2006/relationships/customXml" Target="../ink/ink1784.xml"/><Relationship Id="rId59" Type="http://schemas.openxmlformats.org/officeDocument/2006/relationships/image" Target="../media/image1800.png"/><Relationship Id="rId103" Type="http://schemas.openxmlformats.org/officeDocument/2006/relationships/image" Target="../media/image1822.png"/><Relationship Id="rId124" Type="http://schemas.openxmlformats.org/officeDocument/2006/relationships/customXml" Target="../ink/ink1827.xml"/><Relationship Id="rId310" Type="http://schemas.openxmlformats.org/officeDocument/2006/relationships/customXml" Target="../ink/ink1920.xml"/><Relationship Id="rId70" Type="http://schemas.openxmlformats.org/officeDocument/2006/relationships/customXml" Target="../ink/ink1800.xml"/><Relationship Id="rId91" Type="http://schemas.openxmlformats.org/officeDocument/2006/relationships/image" Target="../media/image1816.png"/><Relationship Id="rId145" Type="http://schemas.openxmlformats.org/officeDocument/2006/relationships/image" Target="../media/image1843.png"/><Relationship Id="rId166" Type="http://schemas.openxmlformats.org/officeDocument/2006/relationships/customXml" Target="../ink/ink1848.xml"/><Relationship Id="rId187" Type="http://schemas.openxmlformats.org/officeDocument/2006/relationships/image" Target="../media/image186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871.xml"/><Relationship Id="rId233" Type="http://schemas.openxmlformats.org/officeDocument/2006/relationships/image" Target="../media/image1887.png"/><Relationship Id="rId254" Type="http://schemas.openxmlformats.org/officeDocument/2006/relationships/customXml" Target="../ink/ink1892.xml"/><Relationship Id="rId28" Type="http://schemas.openxmlformats.org/officeDocument/2006/relationships/customXml" Target="../ink/ink1779.xml"/><Relationship Id="rId49" Type="http://schemas.openxmlformats.org/officeDocument/2006/relationships/image" Target="../media/image1795.png"/><Relationship Id="rId114" Type="http://schemas.openxmlformats.org/officeDocument/2006/relationships/customXml" Target="../ink/ink1822.xml"/><Relationship Id="rId275" Type="http://schemas.openxmlformats.org/officeDocument/2006/relationships/image" Target="../media/image1908.png"/><Relationship Id="rId296" Type="http://schemas.openxmlformats.org/officeDocument/2006/relationships/customXml" Target="../ink/ink1913.xml"/><Relationship Id="rId300" Type="http://schemas.openxmlformats.org/officeDocument/2006/relationships/customXml" Target="../ink/ink1915.xml"/><Relationship Id="rId60" Type="http://schemas.openxmlformats.org/officeDocument/2006/relationships/customXml" Target="../ink/ink1795.xml"/><Relationship Id="rId81" Type="http://schemas.openxmlformats.org/officeDocument/2006/relationships/image" Target="../media/image1811.png"/><Relationship Id="rId135" Type="http://schemas.openxmlformats.org/officeDocument/2006/relationships/image" Target="../media/image1838.png"/><Relationship Id="rId156" Type="http://schemas.openxmlformats.org/officeDocument/2006/relationships/customXml" Target="../ink/ink1843.xml"/><Relationship Id="rId177" Type="http://schemas.openxmlformats.org/officeDocument/2006/relationships/image" Target="../media/image1859.png"/><Relationship Id="rId198" Type="http://schemas.openxmlformats.org/officeDocument/2006/relationships/customXml" Target="../ink/ink1864.xml"/><Relationship Id="rId202" Type="http://schemas.openxmlformats.org/officeDocument/2006/relationships/customXml" Target="../ink/ink1866.xml"/><Relationship Id="rId223" Type="http://schemas.openxmlformats.org/officeDocument/2006/relationships/image" Target="../media/image1882.png"/><Relationship Id="rId244" Type="http://schemas.openxmlformats.org/officeDocument/2006/relationships/customXml" Target="../ink/ink1887.xml"/><Relationship Id="rId18" Type="http://schemas.openxmlformats.org/officeDocument/2006/relationships/customXml" Target="../ink/ink1774.xml"/><Relationship Id="rId39" Type="http://schemas.openxmlformats.org/officeDocument/2006/relationships/image" Target="../media/image1790.png"/><Relationship Id="rId265" Type="http://schemas.openxmlformats.org/officeDocument/2006/relationships/image" Target="../media/image1903.png"/><Relationship Id="rId286" Type="http://schemas.openxmlformats.org/officeDocument/2006/relationships/customXml" Target="../ink/ink1908.xml"/><Relationship Id="rId50" Type="http://schemas.openxmlformats.org/officeDocument/2006/relationships/customXml" Target="../ink/ink1790.xml"/><Relationship Id="rId104" Type="http://schemas.openxmlformats.org/officeDocument/2006/relationships/customXml" Target="../ink/ink1817.xml"/><Relationship Id="rId125" Type="http://schemas.openxmlformats.org/officeDocument/2006/relationships/image" Target="../media/image1833.png"/><Relationship Id="rId146" Type="http://schemas.openxmlformats.org/officeDocument/2006/relationships/customXml" Target="../ink/ink1838.xml"/><Relationship Id="rId167" Type="http://schemas.openxmlformats.org/officeDocument/2006/relationships/image" Target="../media/image1854.png"/><Relationship Id="rId188" Type="http://schemas.openxmlformats.org/officeDocument/2006/relationships/customXml" Target="../ink/ink1859.xml"/><Relationship Id="rId311" Type="http://schemas.openxmlformats.org/officeDocument/2006/relationships/image" Target="../media/image1926.png"/><Relationship Id="rId71" Type="http://schemas.openxmlformats.org/officeDocument/2006/relationships/image" Target="../media/image1806.png"/><Relationship Id="rId92" Type="http://schemas.openxmlformats.org/officeDocument/2006/relationships/customXml" Target="../ink/ink1811.xml"/><Relationship Id="rId213" Type="http://schemas.openxmlformats.org/officeDocument/2006/relationships/image" Target="../media/image1877.png"/><Relationship Id="rId234" Type="http://schemas.openxmlformats.org/officeDocument/2006/relationships/customXml" Target="../ink/ink1882.xml"/><Relationship Id="rId2" Type="http://schemas.openxmlformats.org/officeDocument/2006/relationships/customXml" Target="../ink/ink1766.xml"/><Relationship Id="rId29" Type="http://schemas.openxmlformats.org/officeDocument/2006/relationships/image" Target="../media/image1785.png"/><Relationship Id="rId255" Type="http://schemas.openxmlformats.org/officeDocument/2006/relationships/image" Target="../media/image1898.png"/><Relationship Id="rId276" Type="http://schemas.openxmlformats.org/officeDocument/2006/relationships/customXml" Target="../ink/ink1903.xml"/><Relationship Id="rId297" Type="http://schemas.openxmlformats.org/officeDocument/2006/relationships/image" Target="../media/image1919.png"/><Relationship Id="rId40" Type="http://schemas.openxmlformats.org/officeDocument/2006/relationships/customXml" Target="../ink/ink1785.xml"/><Relationship Id="rId115" Type="http://schemas.openxmlformats.org/officeDocument/2006/relationships/image" Target="../media/image1828.png"/><Relationship Id="rId136" Type="http://schemas.openxmlformats.org/officeDocument/2006/relationships/customXml" Target="../ink/ink1833.xml"/><Relationship Id="rId157" Type="http://schemas.openxmlformats.org/officeDocument/2006/relationships/image" Target="../media/image1849.png"/><Relationship Id="rId178" Type="http://schemas.openxmlformats.org/officeDocument/2006/relationships/customXml" Target="../ink/ink1854.xml"/><Relationship Id="rId301" Type="http://schemas.openxmlformats.org/officeDocument/2006/relationships/image" Target="../media/image1921.png"/><Relationship Id="rId61" Type="http://schemas.openxmlformats.org/officeDocument/2006/relationships/image" Target="../media/image1801.png"/><Relationship Id="rId82" Type="http://schemas.openxmlformats.org/officeDocument/2006/relationships/customXml" Target="../ink/ink1806.xml"/><Relationship Id="rId199" Type="http://schemas.openxmlformats.org/officeDocument/2006/relationships/image" Target="../media/image1870.png"/><Relationship Id="rId203" Type="http://schemas.openxmlformats.org/officeDocument/2006/relationships/image" Target="../media/image1872.png"/><Relationship Id="rId19" Type="http://schemas.openxmlformats.org/officeDocument/2006/relationships/image" Target="../media/image1780.png"/><Relationship Id="rId224" Type="http://schemas.openxmlformats.org/officeDocument/2006/relationships/customXml" Target="../ink/ink1877.xml"/><Relationship Id="rId245" Type="http://schemas.openxmlformats.org/officeDocument/2006/relationships/image" Target="../media/image1893.png"/><Relationship Id="rId266" Type="http://schemas.openxmlformats.org/officeDocument/2006/relationships/customXml" Target="../ink/ink1898.xml"/><Relationship Id="rId287" Type="http://schemas.openxmlformats.org/officeDocument/2006/relationships/image" Target="../media/image1914.png"/><Relationship Id="rId30" Type="http://schemas.openxmlformats.org/officeDocument/2006/relationships/customXml" Target="../ink/ink1780.xml"/><Relationship Id="rId105" Type="http://schemas.openxmlformats.org/officeDocument/2006/relationships/image" Target="../media/image1823.png"/><Relationship Id="rId126" Type="http://schemas.openxmlformats.org/officeDocument/2006/relationships/customXml" Target="../ink/ink1828.xml"/><Relationship Id="rId147" Type="http://schemas.openxmlformats.org/officeDocument/2006/relationships/image" Target="../media/image1844.png"/><Relationship Id="rId168" Type="http://schemas.openxmlformats.org/officeDocument/2006/relationships/customXml" Target="../ink/ink1849.xml"/><Relationship Id="rId51" Type="http://schemas.openxmlformats.org/officeDocument/2006/relationships/image" Target="../media/image1796.png"/><Relationship Id="rId72" Type="http://schemas.openxmlformats.org/officeDocument/2006/relationships/customXml" Target="../ink/ink1801.xml"/><Relationship Id="rId93" Type="http://schemas.openxmlformats.org/officeDocument/2006/relationships/image" Target="../media/image1817.png"/><Relationship Id="rId189" Type="http://schemas.openxmlformats.org/officeDocument/2006/relationships/image" Target="../media/image1865.png"/><Relationship Id="rId3" Type="http://schemas.openxmlformats.org/officeDocument/2006/relationships/image" Target="../media/image1772.png"/><Relationship Id="rId214" Type="http://schemas.openxmlformats.org/officeDocument/2006/relationships/customXml" Target="../ink/ink1872.xml"/><Relationship Id="rId235" Type="http://schemas.openxmlformats.org/officeDocument/2006/relationships/image" Target="../media/image1888.png"/><Relationship Id="rId256" Type="http://schemas.openxmlformats.org/officeDocument/2006/relationships/customXml" Target="../ink/ink1893.xml"/><Relationship Id="rId277" Type="http://schemas.openxmlformats.org/officeDocument/2006/relationships/image" Target="../media/image1909.png"/><Relationship Id="rId298" Type="http://schemas.openxmlformats.org/officeDocument/2006/relationships/customXml" Target="../ink/ink1914.xml"/><Relationship Id="rId116" Type="http://schemas.openxmlformats.org/officeDocument/2006/relationships/customXml" Target="../ink/ink1823.xml"/><Relationship Id="rId137" Type="http://schemas.openxmlformats.org/officeDocument/2006/relationships/image" Target="../media/image1839.png"/><Relationship Id="rId158" Type="http://schemas.openxmlformats.org/officeDocument/2006/relationships/customXml" Target="../ink/ink1844.xml"/><Relationship Id="rId302" Type="http://schemas.openxmlformats.org/officeDocument/2006/relationships/customXml" Target="../ink/ink1916.xml"/><Relationship Id="rId20" Type="http://schemas.openxmlformats.org/officeDocument/2006/relationships/customXml" Target="../ink/ink1775.xml"/><Relationship Id="rId41" Type="http://schemas.openxmlformats.org/officeDocument/2006/relationships/image" Target="../media/image1791.png"/><Relationship Id="rId62" Type="http://schemas.openxmlformats.org/officeDocument/2006/relationships/customXml" Target="../ink/ink1796.xml"/><Relationship Id="rId83" Type="http://schemas.openxmlformats.org/officeDocument/2006/relationships/image" Target="../media/image1812.png"/><Relationship Id="rId179" Type="http://schemas.openxmlformats.org/officeDocument/2006/relationships/image" Target="../media/image1860.png"/><Relationship Id="rId190" Type="http://schemas.openxmlformats.org/officeDocument/2006/relationships/customXml" Target="../ink/ink1860.xml"/><Relationship Id="rId204" Type="http://schemas.openxmlformats.org/officeDocument/2006/relationships/customXml" Target="../ink/ink1867.xml"/><Relationship Id="rId225" Type="http://schemas.openxmlformats.org/officeDocument/2006/relationships/image" Target="../media/image1883.png"/><Relationship Id="rId246" Type="http://schemas.openxmlformats.org/officeDocument/2006/relationships/customXml" Target="../ink/ink1888.xml"/><Relationship Id="rId267" Type="http://schemas.openxmlformats.org/officeDocument/2006/relationships/image" Target="../media/image1904.png"/><Relationship Id="rId288" Type="http://schemas.openxmlformats.org/officeDocument/2006/relationships/customXml" Target="../ink/ink1909.xml"/><Relationship Id="rId106" Type="http://schemas.openxmlformats.org/officeDocument/2006/relationships/customXml" Target="../ink/ink1818.xml"/><Relationship Id="rId127" Type="http://schemas.openxmlformats.org/officeDocument/2006/relationships/image" Target="../media/image1834.png"/><Relationship Id="rId10" Type="http://schemas.openxmlformats.org/officeDocument/2006/relationships/customXml" Target="../ink/ink1770.xml"/><Relationship Id="rId31" Type="http://schemas.openxmlformats.org/officeDocument/2006/relationships/image" Target="../media/image1786.png"/><Relationship Id="rId52" Type="http://schemas.openxmlformats.org/officeDocument/2006/relationships/customXml" Target="../ink/ink1791.xml"/><Relationship Id="rId73" Type="http://schemas.openxmlformats.org/officeDocument/2006/relationships/image" Target="../media/image1807.png"/><Relationship Id="rId94" Type="http://schemas.openxmlformats.org/officeDocument/2006/relationships/customXml" Target="../ink/ink1812.xml"/><Relationship Id="rId148" Type="http://schemas.openxmlformats.org/officeDocument/2006/relationships/customXml" Target="../ink/ink1839.xml"/><Relationship Id="rId169" Type="http://schemas.openxmlformats.org/officeDocument/2006/relationships/image" Target="../media/image1855.png"/><Relationship Id="rId4" Type="http://schemas.openxmlformats.org/officeDocument/2006/relationships/customXml" Target="../ink/ink1767.xml"/><Relationship Id="rId180" Type="http://schemas.openxmlformats.org/officeDocument/2006/relationships/customXml" Target="../ink/ink1855.xml"/><Relationship Id="rId215" Type="http://schemas.openxmlformats.org/officeDocument/2006/relationships/image" Target="../media/image1878.png"/><Relationship Id="rId236" Type="http://schemas.openxmlformats.org/officeDocument/2006/relationships/customXml" Target="../ink/ink1883.xml"/><Relationship Id="rId257" Type="http://schemas.openxmlformats.org/officeDocument/2006/relationships/image" Target="../media/image1899.png"/><Relationship Id="rId278" Type="http://schemas.openxmlformats.org/officeDocument/2006/relationships/customXml" Target="../ink/ink1904.xml"/><Relationship Id="rId303" Type="http://schemas.openxmlformats.org/officeDocument/2006/relationships/image" Target="../media/image1922.png"/><Relationship Id="rId42" Type="http://schemas.openxmlformats.org/officeDocument/2006/relationships/customXml" Target="../ink/ink1786.xml"/><Relationship Id="rId84" Type="http://schemas.openxmlformats.org/officeDocument/2006/relationships/customXml" Target="../ink/ink1807.xml"/><Relationship Id="rId138" Type="http://schemas.openxmlformats.org/officeDocument/2006/relationships/customXml" Target="../ink/ink1834.xml"/><Relationship Id="rId191" Type="http://schemas.openxmlformats.org/officeDocument/2006/relationships/image" Target="../media/image1866.png"/><Relationship Id="rId205" Type="http://schemas.openxmlformats.org/officeDocument/2006/relationships/image" Target="../media/image1873.png"/><Relationship Id="rId247" Type="http://schemas.openxmlformats.org/officeDocument/2006/relationships/image" Target="../media/image1894.png"/><Relationship Id="rId107" Type="http://schemas.openxmlformats.org/officeDocument/2006/relationships/image" Target="../media/image1824.png"/><Relationship Id="rId289" Type="http://schemas.openxmlformats.org/officeDocument/2006/relationships/image" Target="../media/image1915.png"/><Relationship Id="rId11" Type="http://schemas.openxmlformats.org/officeDocument/2006/relationships/image" Target="../media/image1776.png"/><Relationship Id="rId53" Type="http://schemas.openxmlformats.org/officeDocument/2006/relationships/image" Target="../media/image1797.png"/><Relationship Id="rId149" Type="http://schemas.openxmlformats.org/officeDocument/2006/relationships/image" Target="../media/image1845.png"/><Relationship Id="rId95" Type="http://schemas.openxmlformats.org/officeDocument/2006/relationships/image" Target="../media/image1818.png"/><Relationship Id="rId160" Type="http://schemas.openxmlformats.org/officeDocument/2006/relationships/customXml" Target="../ink/ink1845.xml"/><Relationship Id="rId216" Type="http://schemas.openxmlformats.org/officeDocument/2006/relationships/customXml" Target="../ink/ink1873.xml"/><Relationship Id="rId258" Type="http://schemas.openxmlformats.org/officeDocument/2006/relationships/customXml" Target="../ink/ink1894.xml"/><Relationship Id="rId22" Type="http://schemas.openxmlformats.org/officeDocument/2006/relationships/customXml" Target="../ink/ink1776.xml"/><Relationship Id="rId64" Type="http://schemas.openxmlformats.org/officeDocument/2006/relationships/customXml" Target="../ink/ink1797.xml"/><Relationship Id="rId118" Type="http://schemas.openxmlformats.org/officeDocument/2006/relationships/customXml" Target="../ink/ink1824.xml"/><Relationship Id="rId171" Type="http://schemas.openxmlformats.org/officeDocument/2006/relationships/image" Target="../media/image1856.png"/><Relationship Id="rId227" Type="http://schemas.openxmlformats.org/officeDocument/2006/relationships/image" Target="../media/image1884.png"/><Relationship Id="rId269" Type="http://schemas.openxmlformats.org/officeDocument/2006/relationships/image" Target="../media/image1905.png"/><Relationship Id="rId33" Type="http://schemas.openxmlformats.org/officeDocument/2006/relationships/image" Target="../media/image1787.png"/><Relationship Id="rId129" Type="http://schemas.openxmlformats.org/officeDocument/2006/relationships/image" Target="../media/image1835.png"/><Relationship Id="rId280" Type="http://schemas.openxmlformats.org/officeDocument/2006/relationships/customXml" Target="../ink/ink1905.xml"/><Relationship Id="rId75" Type="http://schemas.openxmlformats.org/officeDocument/2006/relationships/image" Target="../media/image1808.png"/><Relationship Id="rId140" Type="http://schemas.openxmlformats.org/officeDocument/2006/relationships/customXml" Target="../ink/ink1835.xml"/><Relationship Id="rId182" Type="http://schemas.openxmlformats.org/officeDocument/2006/relationships/customXml" Target="../ink/ink1856.xml"/><Relationship Id="rId6" Type="http://schemas.openxmlformats.org/officeDocument/2006/relationships/customXml" Target="../ink/ink1768.xml"/><Relationship Id="rId238" Type="http://schemas.openxmlformats.org/officeDocument/2006/relationships/customXml" Target="../ink/ink1884.xml"/><Relationship Id="rId291" Type="http://schemas.openxmlformats.org/officeDocument/2006/relationships/image" Target="../media/image1916.png"/><Relationship Id="rId305" Type="http://schemas.openxmlformats.org/officeDocument/2006/relationships/image" Target="../media/image19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2.png"/><Relationship Id="rId21" Type="http://schemas.openxmlformats.org/officeDocument/2006/relationships/image" Target="../media/image14.png"/><Relationship Id="rId42" Type="http://schemas.openxmlformats.org/officeDocument/2006/relationships/customXml" Target="../ink/ink24.xml"/><Relationship Id="rId63" Type="http://schemas.openxmlformats.org/officeDocument/2006/relationships/image" Target="../media/image35.png"/><Relationship Id="rId84" Type="http://schemas.openxmlformats.org/officeDocument/2006/relationships/customXml" Target="../ink/ink45.xml"/><Relationship Id="rId138" Type="http://schemas.openxmlformats.org/officeDocument/2006/relationships/customXml" Target="../ink/ink72.xml"/><Relationship Id="rId159" Type="http://schemas.openxmlformats.org/officeDocument/2006/relationships/image" Target="../media/image83.png"/><Relationship Id="rId170" Type="http://schemas.openxmlformats.org/officeDocument/2006/relationships/customXml" Target="../ink/ink88.xml"/><Relationship Id="rId107" Type="http://schemas.openxmlformats.org/officeDocument/2006/relationships/image" Target="../media/image57.png"/><Relationship Id="rId11" Type="http://schemas.openxmlformats.org/officeDocument/2006/relationships/image" Target="../media/image9.png"/><Relationship Id="rId32" Type="http://schemas.openxmlformats.org/officeDocument/2006/relationships/customXml" Target="../ink/ink19.xml"/><Relationship Id="rId53" Type="http://schemas.openxmlformats.org/officeDocument/2006/relationships/image" Target="../media/image30.png"/><Relationship Id="rId74" Type="http://schemas.openxmlformats.org/officeDocument/2006/relationships/customXml" Target="../ink/ink40.xml"/><Relationship Id="rId128" Type="http://schemas.openxmlformats.org/officeDocument/2006/relationships/customXml" Target="../ink/ink67.xml"/><Relationship Id="rId149" Type="http://schemas.openxmlformats.org/officeDocument/2006/relationships/image" Target="../media/image78.png"/><Relationship Id="rId5" Type="http://schemas.openxmlformats.org/officeDocument/2006/relationships/image" Target="../media/image6.png"/><Relationship Id="rId95" Type="http://schemas.openxmlformats.org/officeDocument/2006/relationships/image" Target="../media/image51.png"/><Relationship Id="rId160" Type="http://schemas.openxmlformats.org/officeDocument/2006/relationships/customXml" Target="../ink/ink83.xml"/><Relationship Id="rId22" Type="http://schemas.openxmlformats.org/officeDocument/2006/relationships/customXml" Target="../ink/ink14.xml"/><Relationship Id="rId43" Type="http://schemas.openxmlformats.org/officeDocument/2006/relationships/image" Target="../media/image25.png"/><Relationship Id="rId64" Type="http://schemas.openxmlformats.org/officeDocument/2006/relationships/customXml" Target="../ink/ink35.xml"/><Relationship Id="rId118" Type="http://schemas.openxmlformats.org/officeDocument/2006/relationships/customXml" Target="../ink/ink62.xml"/><Relationship Id="rId139" Type="http://schemas.openxmlformats.org/officeDocument/2006/relationships/image" Target="../media/image73.png"/><Relationship Id="rId85" Type="http://schemas.openxmlformats.org/officeDocument/2006/relationships/image" Target="../media/image46.png"/><Relationship Id="rId150" Type="http://schemas.openxmlformats.org/officeDocument/2006/relationships/customXml" Target="../ink/ink78.xml"/><Relationship Id="rId171" Type="http://schemas.openxmlformats.org/officeDocument/2006/relationships/image" Target="../media/image89.png"/><Relationship Id="rId12" Type="http://schemas.openxmlformats.org/officeDocument/2006/relationships/customXml" Target="../ink/ink9.xml"/><Relationship Id="rId33" Type="http://schemas.openxmlformats.org/officeDocument/2006/relationships/image" Target="../media/image20.png"/><Relationship Id="rId108" Type="http://schemas.openxmlformats.org/officeDocument/2006/relationships/customXml" Target="../ink/ink57.xml"/><Relationship Id="rId129" Type="http://schemas.openxmlformats.org/officeDocument/2006/relationships/image" Target="../media/image68.png"/><Relationship Id="rId54" Type="http://schemas.openxmlformats.org/officeDocument/2006/relationships/customXml" Target="../ink/ink30.xml"/><Relationship Id="rId70" Type="http://schemas.openxmlformats.org/officeDocument/2006/relationships/customXml" Target="../ink/ink38.xml"/><Relationship Id="rId75" Type="http://schemas.openxmlformats.org/officeDocument/2006/relationships/image" Target="../media/image41.png"/><Relationship Id="rId91" Type="http://schemas.openxmlformats.org/officeDocument/2006/relationships/image" Target="../media/image49.png"/><Relationship Id="rId96" Type="http://schemas.openxmlformats.org/officeDocument/2006/relationships/customXml" Target="../ink/ink51.xml"/><Relationship Id="rId140" Type="http://schemas.openxmlformats.org/officeDocument/2006/relationships/customXml" Target="../ink/ink73.xml"/><Relationship Id="rId145" Type="http://schemas.openxmlformats.org/officeDocument/2006/relationships/image" Target="../media/image76.png"/><Relationship Id="rId161" Type="http://schemas.openxmlformats.org/officeDocument/2006/relationships/image" Target="../media/image84.png"/><Relationship Id="rId166" Type="http://schemas.openxmlformats.org/officeDocument/2006/relationships/customXml" Target="../ink/ink8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23" Type="http://schemas.openxmlformats.org/officeDocument/2006/relationships/image" Target="../media/image15.png"/><Relationship Id="rId28" Type="http://schemas.openxmlformats.org/officeDocument/2006/relationships/customXml" Target="../ink/ink17.xml"/><Relationship Id="rId49" Type="http://schemas.openxmlformats.org/officeDocument/2006/relationships/image" Target="../media/image28.png"/><Relationship Id="rId114" Type="http://schemas.openxmlformats.org/officeDocument/2006/relationships/customXml" Target="../ink/ink60.xml"/><Relationship Id="rId119" Type="http://schemas.openxmlformats.org/officeDocument/2006/relationships/image" Target="../media/image63.png"/><Relationship Id="rId44" Type="http://schemas.openxmlformats.org/officeDocument/2006/relationships/customXml" Target="../ink/ink25.xml"/><Relationship Id="rId60" Type="http://schemas.openxmlformats.org/officeDocument/2006/relationships/customXml" Target="../ink/ink33.xml"/><Relationship Id="rId65" Type="http://schemas.openxmlformats.org/officeDocument/2006/relationships/image" Target="../media/image36.png"/><Relationship Id="rId81" Type="http://schemas.openxmlformats.org/officeDocument/2006/relationships/image" Target="../media/image44.png"/><Relationship Id="rId86" Type="http://schemas.openxmlformats.org/officeDocument/2006/relationships/customXml" Target="../ink/ink46.xml"/><Relationship Id="rId130" Type="http://schemas.openxmlformats.org/officeDocument/2006/relationships/customXml" Target="../ink/ink68.xml"/><Relationship Id="rId135" Type="http://schemas.openxmlformats.org/officeDocument/2006/relationships/image" Target="../media/image71.png"/><Relationship Id="rId151" Type="http://schemas.openxmlformats.org/officeDocument/2006/relationships/image" Target="../media/image79.png"/><Relationship Id="rId156" Type="http://schemas.openxmlformats.org/officeDocument/2006/relationships/customXml" Target="../ink/ink81.xml"/><Relationship Id="rId13" Type="http://schemas.openxmlformats.org/officeDocument/2006/relationships/image" Target="../media/image10.png"/><Relationship Id="rId18" Type="http://schemas.openxmlformats.org/officeDocument/2006/relationships/customXml" Target="../ink/ink12.xml"/><Relationship Id="rId39" Type="http://schemas.openxmlformats.org/officeDocument/2006/relationships/image" Target="../media/image23.png"/><Relationship Id="rId109" Type="http://schemas.openxmlformats.org/officeDocument/2006/relationships/image" Target="../media/image58.png"/><Relationship Id="rId34" Type="http://schemas.openxmlformats.org/officeDocument/2006/relationships/customXml" Target="../ink/ink20.xml"/><Relationship Id="rId50" Type="http://schemas.openxmlformats.org/officeDocument/2006/relationships/customXml" Target="../ink/ink28.xml"/><Relationship Id="rId55" Type="http://schemas.openxmlformats.org/officeDocument/2006/relationships/image" Target="../media/image31.png"/><Relationship Id="rId76" Type="http://schemas.openxmlformats.org/officeDocument/2006/relationships/customXml" Target="../ink/ink41.xml"/><Relationship Id="rId97" Type="http://schemas.openxmlformats.org/officeDocument/2006/relationships/image" Target="../media/image52.png"/><Relationship Id="rId104" Type="http://schemas.openxmlformats.org/officeDocument/2006/relationships/customXml" Target="../ink/ink55.xml"/><Relationship Id="rId120" Type="http://schemas.openxmlformats.org/officeDocument/2006/relationships/customXml" Target="../ink/ink63.xml"/><Relationship Id="rId125" Type="http://schemas.openxmlformats.org/officeDocument/2006/relationships/image" Target="../media/image66.png"/><Relationship Id="rId141" Type="http://schemas.openxmlformats.org/officeDocument/2006/relationships/image" Target="../media/image74.png"/><Relationship Id="rId146" Type="http://schemas.openxmlformats.org/officeDocument/2006/relationships/customXml" Target="../ink/ink76.xml"/><Relationship Id="rId167" Type="http://schemas.openxmlformats.org/officeDocument/2006/relationships/image" Target="../media/image87.png"/><Relationship Id="rId7" Type="http://schemas.openxmlformats.org/officeDocument/2006/relationships/image" Target="../media/image7.png"/><Relationship Id="rId71" Type="http://schemas.openxmlformats.org/officeDocument/2006/relationships/image" Target="../media/image39.png"/><Relationship Id="rId92" Type="http://schemas.openxmlformats.org/officeDocument/2006/relationships/customXml" Target="../ink/ink49.xml"/><Relationship Id="rId162" Type="http://schemas.openxmlformats.org/officeDocument/2006/relationships/customXml" Target="../ink/ink84.xml"/><Relationship Id="rId2" Type="http://schemas.openxmlformats.org/officeDocument/2006/relationships/customXml" Target="../ink/ink4.xml"/><Relationship Id="rId29" Type="http://schemas.openxmlformats.org/officeDocument/2006/relationships/image" Target="../media/image18.png"/><Relationship Id="rId24" Type="http://schemas.openxmlformats.org/officeDocument/2006/relationships/customXml" Target="../ink/ink15.xml"/><Relationship Id="rId40" Type="http://schemas.openxmlformats.org/officeDocument/2006/relationships/customXml" Target="../ink/ink23.xml"/><Relationship Id="rId45" Type="http://schemas.openxmlformats.org/officeDocument/2006/relationships/image" Target="../media/image26.png"/><Relationship Id="rId66" Type="http://schemas.openxmlformats.org/officeDocument/2006/relationships/customXml" Target="../ink/ink36.xml"/><Relationship Id="rId87" Type="http://schemas.openxmlformats.org/officeDocument/2006/relationships/image" Target="../media/image47.png"/><Relationship Id="rId110" Type="http://schemas.openxmlformats.org/officeDocument/2006/relationships/customXml" Target="../ink/ink58.xml"/><Relationship Id="rId115" Type="http://schemas.openxmlformats.org/officeDocument/2006/relationships/image" Target="../media/image61.png"/><Relationship Id="rId131" Type="http://schemas.openxmlformats.org/officeDocument/2006/relationships/image" Target="../media/image69.png"/><Relationship Id="rId136" Type="http://schemas.openxmlformats.org/officeDocument/2006/relationships/customXml" Target="../ink/ink71.xml"/><Relationship Id="rId157" Type="http://schemas.openxmlformats.org/officeDocument/2006/relationships/image" Target="../media/image82.png"/><Relationship Id="rId61" Type="http://schemas.openxmlformats.org/officeDocument/2006/relationships/image" Target="../media/image34.png"/><Relationship Id="rId82" Type="http://schemas.openxmlformats.org/officeDocument/2006/relationships/customXml" Target="../ink/ink44.xml"/><Relationship Id="rId152" Type="http://schemas.openxmlformats.org/officeDocument/2006/relationships/customXml" Target="../ink/ink79.xml"/><Relationship Id="rId19" Type="http://schemas.openxmlformats.org/officeDocument/2006/relationships/image" Target="../media/image13.png"/><Relationship Id="rId14" Type="http://schemas.openxmlformats.org/officeDocument/2006/relationships/customXml" Target="../ink/ink10.xml"/><Relationship Id="rId30" Type="http://schemas.openxmlformats.org/officeDocument/2006/relationships/customXml" Target="../ink/ink18.xml"/><Relationship Id="rId35" Type="http://schemas.openxmlformats.org/officeDocument/2006/relationships/image" Target="../media/image21.png"/><Relationship Id="rId56" Type="http://schemas.openxmlformats.org/officeDocument/2006/relationships/customXml" Target="../ink/ink31.xml"/><Relationship Id="rId77" Type="http://schemas.openxmlformats.org/officeDocument/2006/relationships/image" Target="../media/image42.png"/><Relationship Id="rId100" Type="http://schemas.openxmlformats.org/officeDocument/2006/relationships/customXml" Target="../ink/ink53.xml"/><Relationship Id="rId105" Type="http://schemas.openxmlformats.org/officeDocument/2006/relationships/image" Target="../media/image56.png"/><Relationship Id="rId126" Type="http://schemas.openxmlformats.org/officeDocument/2006/relationships/customXml" Target="../ink/ink66.xml"/><Relationship Id="rId147" Type="http://schemas.openxmlformats.org/officeDocument/2006/relationships/image" Target="../media/image77.png"/><Relationship Id="rId168" Type="http://schemas.openxmlformats.org/officeDocument/2006/relationships/customXml" Target="../ink/ink87.xml"/><Relationship Id="rId8" Type="http://schemas.openxmlformats.org/officeDocument/2006/relationships/customXml" Target="../ink/ink7.xml"/><Relationship Id="rId51" Type="http://schemas.openxmlformats.org/officeDocument/2006/relationships/image" Target="../media/image29.png"/><Relationship Id="rId72" Type="http://schemas.openxmlformats.org/officeDocument/2006/relationships/customXml" Target="../ink/ink39.xml"/><Relationship Id="rId93" Type="http://schemas.openxmlformats.org/officeDocument/2006/relationships/image" Target="../media/image50.png"/><Relationship Id="rId98" Type="http://schemas.openxmlformats.org/officeDocument/2006/relationships/customXml" Target="../ink/ink52.xml"/><Relationship Id="rId121" Type="http://schemas.openxmlformats.org/officeDocument/2006/relationships/image" Target="../media/image64.png"/><Relationship Id="rId142" Type="http://schemas.openxmlformats.org/officeDocument/2006/relationships/customXml" Target="../ink/ink74.xml"/><Relationship Id="rId163" Type="http://schemas.openxmlformats.org/officeDocument/2006/relationships/image" Target="../media/image85.png"/><Relationship Id="rId3" Type="http://schemas.openxmlformats.org/officeDocument/2006/relationships/image" Target="../media/image5.png"/><Relationship Id="rId25" Type="http://schemas.openxmlformats.org/officeDocument/2006/relationships/image" Target="../media/image16.png"/><Relationship Id="rId46" Type="http://schemas.openxmlformats.org/officeDocument/2006/relationships/customXml" Target="../ink/ink26.xml"/><Relationship Id="rId67" Type="http://schemas.openxmlformats.org/officeDocument/2006/relationships/image" Target="../media/image37.png"/><Relationship Id="rId116" Type="http://schemas.openxmlformats.org/officeDocument/2006/relationships/customXml" Target="../ink/ink61.xml"/><Relationship Id="rId137" Type="http://schemas.openxmlformats.org/officeDocument/2006/relationships/image" Target="../media/image72.png"/><Relationship Id="rId158" Type="http://schemas.openxmlformats.org/officeDocument/2006/relationships/customXml" Target="../ink/ink82.xml"/><Relationship Id="rId20" Type="http://schemas.openxmlformats.org/officeDocument/2006/relationships/customXml" Target="../ink/ink13.xml"/><Relationship Id="rId41" Type="http://schemas.openxmlformats.org/officeDocument/2006/relationships/image" Target="../media/image24.png"/><Relationship Id="rId62" Type="http://schemas.openxmlformats.org/officeDocument/2006/relationships/customXml" Target="../ink/ink34.xml"/><Relationship Id="rId83" Type="http://schemas.openxmlformats.org/officeDocument/2006/relationships/image" Target="../media/image45.png"/><Relationship Id="rId88" Type="http://schemas.openxmlformats.org/officeDocument/2006/relationships/customXml" Target="../ink/ink47.xml"/><Relationship Id="rId111" Type="http://schemas.openxmlformats.org/officeDocument/2006/relationships/image" Target="../media/image59.png"/><Relationship Id="rId132" Type="http://schemas.openxmlformats.org/officeDocument/2006/relationships/customXml" Target="../ink/ink69.xml"/><Relationship Id="rId153" Type="http://schemas.openxmlformats.org/officeDocument/2006/relationships/image" Target="../media/image80.png"/><Relationship Id="rId15" Type="http://schemas.openxmlformats.org/officeDocument/2006/relationships/image" Target="../media/image11.png"/><Relationship Id="rId36" Type="http://schemas.openxmlformats.org/officeDocument/2006/relationships/customXml" Target="../ink/ink21.xml"/><Relationship Id="rId57" Type="http://schemas.openxmlformats.org/officeDocument/2006/relationships/image" Target="../media/image32.png"/><Relationship Id="rId106" Type="http://schemas.openxmlformats.org/officeDocument/2006/relationships/customXml" Target="../ink/ink56.xml"/><Relationship Id="rId127" Type="http://schemas.openxmlformats.org/officeDocument/2006/relationships/image" Target="../media/image67.png"/><Relationship Id="rId10" Type="http://schemas.openxmlformats.org/officeDocument/2006/relationships/customXml" Target="../ink/ink8.xml"/><Relationship Id="rId31" Type="http://schemas.openxmlformats.org/officeDocument/2006/relationships/image" Target="../media/image19.png"/><Relationship Id="rId52" Type="http://schemas.openxmlformats.org/officeDocument/2006/relationships/customXml" Target="../ink/ink29.xml"/><Relationship Id="rId73" Type="http://schemas.openxmlformats.org/officeDocument/2006/relationships/image" Target="../media/image40.png"/><Relationship Id="rId78" Type="http://schemas.openxmlformats.org/officeDocument/2006/relationships/customXml" Target="../ink/ink42.xml"/><Relationship Id="rId94" Type="http://schemas.openxmlformats.org/officeDocument/2006/relationships/customXml" Target="../ink/ink50.xml"/><Relationship Id="rId99" Type="http://schemas.openxmlformats.org/officeDocument/2006/relationships/image" Target="../media/image53.png"/><Relationship Id="rId101" Type="http://schemas.openxmlformats.org/officeDocument/2006/relationships/image" Target="../media/image54.png"/><Relationship Id="rId122" Type="http://schemas.openxmlformats.org/officeDocument/2006/relationships/customXml" Target="../ink/ink64.xml"/><Relationship Id="rId143" Type="http://schemas.openxmlformats.org/officeDocument/2006/relationships/image" Target="../media/image75.png"/><Relationship Id="rId148" Type="http://schemas.openxmlformats.org/officeDocument/2006/relationships/customXml" Target="../ink/ink77.xml"/><Relationship Id="rId164" Type="http://schemas.openxmlformats.org/officeDocument/2006/relationships/customXml" Target="../ink/ink85.xml"/><Relationship Id="rId169" Type="http://schemas.openxmlformats.org/officeDocument/2006/relationships/image" Target="../media/image88.png"/><Relationship Id="rId4" Type="http://schemas.openxmlformats.org/officeDocument/2006/relationships/customXml" Target="../ink/ink5.xml"/><Relationship Id="rId9" Type="http://schemas.openxmlformats.org/officeDocument/2006/relationships/image" Target="../media/image8.png"/><Relationship Id="rId26" Type="http://schemas.openxmlformats.org/officeDocument/2006/relationships/customXml" Target="../ink/ink16.xml"/><Relationship Id="rId47" Type="http://schemas.openxmlformats.org/officeDocument/2006/relationships/image" Target="../media/image27.png"/><Relationship Id="rId68" Type="http://schemas.openxmlformats.org/officeDocument/2006/relationships/customXml" Target="../ink/ink37.xml"/><Relationship Id="rId89" Type="http://schemas.openxmlformats.org/officeDocument/2006/relationships/image" Target="../media/image48.png"/><Relationship Id="rId112" Type="http://schemas.openxmlformats.org/officeDocument/2006/relationships/customXml" Target="../ink/ink59.xml"/><Relationship Id="rId133" Type="http://schemas.openxmlformats.org/officeDocument/2006/relationships/image" Target="../media/image70.png"/><Relationship Id="rId154" Type="http://schemas.openxmlformats.org/officeDocument/2006/relationships/customXml" Target="../ink/ink80.xml"/><Relationship Id="rId16" Type="http://schemas.openxmlformats.org/officeDocument/2006/relationships/customXml" Target="../ink/ink11.xml"/><Relationship Id="rId37" Type="http://schemas.openxmlformats.org/officeDocument/2006/relationships/image" Target="../media/image22.png"/><Relationship Id="rId58" Type="http://schemas.openxmlformats.org/officeDocument/2006/relationships/customXml" Target="../ink/ink32.xml"/><Relationship Id="rId79" Type="http://schemas.openxmlformats.org/officeDocument/2006/relationships/image" Target="../media/image43.png"/><Relationship Id="rId102" Type="http://schemas.openxmlformats.org/officeDocument/2006/relationships/customXml" Target="../ink/ink54.xml"/><Relationship Id="rId123" Type="http://schemas.openxmlformats.org/officeDocument/2006/relationships/image" Target="../media/image65.png"/><Relationship Id="rId144" Type="http://schemas.openxmlformats.org/officeDocument/2006/relationships/customXml" Target="../ink/ink75.xml"/><Relationship Id="rId90" Type="http://schemas.openxmlformats.org/officeDocument/2006/relationships/customXml" Target="../ink/ink48.xml"/><Relationship Id="rId165" Type="http://schemas.openxmlformats.org/officeDocument/2006/relationships/image" Target="../media/image86.png"/><Relationship Id="rId27" Type="http://schemas.openxmlformats.org/officeDocument/2006/relationships/image" Target="../media/image17.png"/><Relationship Id="rId48" Type="http://schemas.openxmlformats.org/officeDocument/2006/relationships/customXml" Target="../ink/ink27.xml"/><Relationship Id="rId69" Type="http://schemas.openxmlformats.org/officeDocument/2006/relationships/image" Target="../media/image38.png"/><Relationship Id="rId113" Type="http://schemas.openxmlformats.org/officeDocument/2006/relationships/image" Target="../media/image60.png"/><Relationship Id="rId134" Type="http://schemas.openxmlformats.org/officeDocument/2006/relationships/customXml" Target="../ink/ink70.xml"/><Relationship Id="rId80" Type="http://schemas.openxmlformats.org/officeDocument/2006/relationships/customXml" Target="../ink/ink43.xml"/><Relationship Id="rId155" Type="http://schemas.openxmlformats.org/officeDocument/2006/relationships/image" Target="../media/image81.png"/><Relationship Id="rId17" Type="http://schemas.openxmlformats.org/officeDocument/2006/relationships/image" Target="../media/image12.png"/><Relationship Id="rId38" Type="http://schemas.openxmlformats.org/officeDocument/2006/relationships/customXml" Target="../ink/ink22.xml"/><Relationship Id="rId59" Type="http://schemas.openxmlformats.org/officeDocument/2006/relationships/image" Target="../media/image33.png"/><Relationship Id="rId103" Type="http://schemas.openxmlformats.org/officeDocument/2006/relationships/image" Target="../media/image55.png"/><Relationship Id="rId124" Type="http://schemas.openxmlformats.org/officeDocument/2006/relationships/customXml" Target="../ink/ink65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6.xml"/><Relationship Id="rId21" Type="http://schemas.openxmlformats.org/officeDocument/2006/relationships/customXml" Target="../ink/ink98.xml"/><Relationship Id="rId324" Type="http://schemas.openxmlformats.org/officeDocument/2006/relationships/image" Target="../media/image251.png"/><Relationship Id="rId531" Type="http://schemas.openxmlformats.org/officeDocument/2006/relationships/customXml" Target="../ink/ink353.xml"/><Relationship Id="rId170" Type="http://schemas.openxmlformats.org/officeDocument/2006/relationships/image" Target="../media/image174.png"/><Relationship Id="rId268" Type="http://schemas.openxmlformats.org/officeDocument/2006/relationships/image" Target="../media/image223.png"/><Relationship Id="rId475" Type="http://schemas.openxmlformats.org/officeDocument/2006/relationships/customXml" Target="../ink/ink325.xml"/><Relationship Id="rId32" Type="http://schemas.openxmlformats.org/officeDocument/2006/relationships/image" Target="../media/image105.png"/><Relationship Id="rId128" Type="http://schemas.openxmlformats.org/officeDocument/2006/relationships/image" Target="../media/image153.png"/><Relationship Id="rId335" Type="http://schemas.openxmlformats.org/officeDocument/2006/relationships/customXml" Target="../ink/ink255.xml"/><Relationship Id="rId181" Type="http://schemas.openxmlformats.org/officeDocument/2006/relationships/customXml" Target="../ink/ink178.xml"/><Relationship Id="rId402" Type="http://schemas.openxmlformats.org/officeDocument/2006/relationships/image" Target="../media/image290.png"/><Relationship Id="rId279" Type="http://schemas.openxmlformats.org/officeDocument/2006/relationships/customXml" Target="../ink/ink227.xml"/><Relationship Id="rId486" Type="http://schemas.openxmlformats.org/officeDocument/2006/relationships/image" Target="../media/image332.png"/><Relationship Id="rId43" Type="http://schemas.openxmlformats.org/officeDocument/2006/relationships/customXml" Target="../ink/ink109.xml"/><Relationship Id="rId139" Type="http://schemas.openxmlformats.org/officeDocument/2006/relationships/customXml" Target="../ink/ink157.xml"/><Relationship Id="rId290" Type="http://schemas.openxmlformats.org/officeDocument/2006/relationships/image" Target="../media/image234.png"/><Relationship Id="rId304" Type="http://schemas.openxmlformats.org/officeDocument/2006/relationships/image" Target="../media/image241.png"/><Relationship Id="rId346" Type="http://schemas.openxmlformats.org/officeDocument/2006/relationships/image" Target="../media/image262.png"/><Relationship Id="rId388" Type="http://schemas.openxmlformats.org/officeDocument/2006/relationships/image" Target="../media/image283.png"/><Relationship Id="rId511" Type="http://schemas.openxmlformats.org/officeDocument/2006/relationships/customXml" Target="../ink/ink343.xml"/><Relationship Id="rId85" Type="http://schemas.openxmlformats.org/officeDocument/2006/relationships/customXml" Target="../ink/ink130.xml"/><Relationship Id="rId150" Type="http://schemas.openxmlformats.org/officeDocument/2006/relationships/image" Target="../media/image164.png"/><Relationship Id="rId192" Type="http://schemas.openxmlformats.org/officeDocument/2006/relationships/image" Target="../media/image185.png"/><Relationship Id="rId206" Type="http://schemas.openxmlformats.org/officeDocument/2006/relationships/image" Target="../media/image192.png"/><Relationship Id="rId413" Type="http://schemas.openxmlformats.org/officeDocument/2006/relationships/customXml" Target="../ink/ink294.xml"/><Relationship Id="rId248" Type="http://schemas.openxmlformats.org/officeDocument/2006/relationships/image" Target="../media/image213.png"/><Relationship Id="rId455" Type="http://schemas.openxmlformats.org/officeDocument/2006/relationships/customXml" Target="../ink/ink315.xml"/><Relationship Id="rId497" Type="http://schemas.openxmlformats.org/officeDocument/2006/relationships/customXml" Target="../ink/ink336.xml"/><Relationship Id="rId12" Type="http://schemas.openxmlformats.org/officeDocument/2006/relationships/image" Target="../media/image95.png"/><Relationship Id="rId108" Type="http://schemas.openxmlformats.org/officeDocument/2006/relationships/image" Target="../media/image143.png"/><Relationship Id="rId315" Type="http://schemas.openxmlformats.org/officeDocument/2006/relationships/customXml" Target="../ink/ink245.xml"/><Relationship Id="rId357" Type="http://schemas.openxmlformats.org/officeDocument/2006/relationships/customXml" Target="../ink/ink266.xml"/><Relationship Id="rId522" Type="http://schemas.openxmlformats.org/officeDocument/2006/relationships/image" Target="../media/image350.png"/><Relationship Id="rId54" Type="http://schemas.openxmlformats.org/officeDocument/2006/relationships/image" Target="../media/image116.png"/><Relationship Id="rId96" Type="http://schemas.openxmlformats.org/officeDocument/2006/relationships/image" Target="../media/image137.png"/><Relationship Id="rId161" Type="http://schemas.openxmlformats.org/officeDocument/2006/relationships/customXml" Target="../ink/ink168.xml"/><Relationship Id="rId217" Type="http://schemas.openxmlformats.org/officeDocument/2006/relationships/customXml" Target="../ink/ink196.xml"/><Relationship Id="rId399" Type="http://schemas.openxmlformats.org/officeDocument/2006/relationships/customXml" Target="../ink/ink287.xml"/><Relationship Id="rId259" Type="http://schemas.openxmlformats.org/officeDocument/2006/relationships/customXml" Target="../ink/ink217.xml"/><Relationship Id="rId424" Type="http://schemas.openxmlformats.org/officeDocument/2006/relationships/image" Target="../media/image301.png"/><Relationship Id="rId466" Type="http://schemas.openxmlformats.org/officeDocument/2006/relationships/image" Target="../media/image322.png"/><Relationship Id="rId23" Type="http://schemas.openxmlformats.org/officeDocument/2006/relationships/customXml" Target="../ink/ink99.xml"/><Relationship Id="rId119" Type="http://schemas.openxmlformats.org/officeDocument/2006/relationships/customXml" Target="../ink/ink147.xml"/><Relationship Id="rId270" Type="http://schemas.openxmlformats.org/officeDocument/2006/relationships/image" Target="../media/image224.png"/><Relationship Id="rId326" Type="http://schemas.openxmlformats.org/officeDocument/2006/relationships/image" Target="../media/image252.png"/><Relationship Id="rId533" Type="http://schemas.openxmlformats.org/officeDocument/2006/relationships/customXml" Target="../ink/ink354.xml"/><Relationship Id="rId65" Type="http://schemas.openxmlformats.org/officeDocument/2006/relationships/customXml" Target="../ink/ink120.xml"/><Relationship Id="rId130" Type="http://schemas.openxmlformats.org/officeDocument/2006/relationships/image" Target="../media/image154.png"/><Relationship Id="rId368" Type="http://schemas.openxmlformats.org/officeDocument/2006/relationships/image" Target="../media/image273.png"/><Relationship Id="rId172" Type="http://schemas.openxmlformats.org/officeDocument/2006/relationships/image" Target="../media/image175.png"/><Relationship Id="rId228" Type="http://schemas.openxmlformats.org/officeDocument/2006/relationships/image" Target="../media/image203.png"/><Relationship Id="rId435" Type="http://schemas.openxmlformats.org/officeDocument/2006/relationships/customXml" Target="../ink/ink305.xml"/><Relationship Id="rId477" Type="http://schemas.openxmlformats.org/officeDocument/2006/relationships/customXml" Target="../ink/ink326.xml"/><Relationship Id="rId281" Type="http://schemas.openxmlformats.org/officeDocument/2006/relationships/customXml" Target="../ink/ink228.xml"/><Relationship Id="rId337" Type="http://schemas.openxmlformats.org/officeDocument/2006/relationships/customXml" Target="../ink/ink256.xml"/><Relationship Id="rId502" Type="http://schemas.openxmlformats.org/officeDocument/2006/relationships/image" Target="../media/image340.png"/><Relationship Id="rId34" Type="http://schemas.openxmlformats.org/officeDocument/2006/relationships/image" Target="../media/image106.png"/><Relationship Id="rId76" Type="http://schemas.openxmlformats.org/officeDocument/2006/relationships/image" Target="../media/image127.png"/><Relationship Id="rId141" Type="http://schemas.openxmlformats.org/officeDocument/2006/relationships/customXml" Target="../ink/ink158.xml"/><Relationship Id="rId379" Type="http://schemas.openxmlformats.org/officeDocument/2006/relationships/customXml" Target="../ink/ink277.xml"/><Relationship Id="rId7" Type="http://schemas.openxmlformats.org/officeDocument/2006/relationships/customXml" Target="../ink/ink91.xml"/><Relationship Id="rId183" Type="http://schemas.openxmlformats.org/officeDocument/2006/relationships/customXml" Target="../ink/ink179.xml"/><Relationship Id="rId239" Type="http://schemas.openxmlformats.org/officeDocument/2006/relationships/customXml" Target="../ink/ink207.xml"/><Relationship Id="rId390" Type="http://schemas.openxmlformats.org/officeDocument/2006/relationships/image" Target="../media/image284.png"/><Relationship Id="rId404" Type="http://schemas.openxmlformats.org/officeDocument/2006/relationships/image" Target="../media/image291.png"/><Relationship Id="rId446" Type="http://schemas.openxmlformats.org/officeDocument/2006/relationships/image" Target="../media/image312.png"/><Relationship Id="rId250" Type="http://schemas.openxmlformats.org/officeDocument/2006/relationships/image" Target="../media/image214.png"/><Relationship Id="rId292" Type="http://schemas.openxmlformats.org/officeDocument/2006/relationships/image" Target="../media/image235.png"/><Relationship Id="rId306" Type="http://schemas.openxmlformats.org/officeDocument/2006/relationships/image" Target="../media/image242.png"/><Relationship Id="rId488" Type="http://schemas.openxmlformats.org/officeDocument/2006/relationships/image" Target="../media/image333.png"/><Relationship Id="rId45" Type="http://schemas.openxmlformats.org/officeDocument/2006/relationships/customXml" Target="../ink/ink110.xml"/><Relationship Id="rId87" Type="http://schemas.openxmlformats.org/officeDocument/2006/relationships/customXml" Target="../ink/ink131.xml"/><Relationship Id="rId110" Type="http://schemas.openxmlformats.org/officeDocument/2006/relationships/image" Target="../media/image144.png"/><Relationship Id="rId348" Type="http://schemas.openxmlformats.org/officeDocument/2006/relationships/image" Target="../media/image263.png"/><Relationship Id="rId513" Type="http://schemas.openxmlformats.org/officeDocument/2006/relationships/customXml" Target="../ink/ink344.xml"/><Relationship Id="rId152" Type="http://schemas.openxmlformats.org/officeDocument/2006/relationships/image" Target="../media/image165.png"/><Relationship Id="rId194" Type="http://schemas.openxmlformats.org/officeDocument/2006/relationships/image" Target="../media/image186.png"/><Relationship Id="rId208" Type="http://schemas.openxmlformats.org/officeDocument/2006/relationships/image" Target="../media/image193.png"/><Relationship Id="rId415" Type="http://schemas.openxmlformats.org/officeDocument/2006/relationships/customXml" Target="../ink/ink295.xml"/><Relationship Id="rId457" Type="http://schemas.openxmlformats.org/officeDocument/2006/relationships/customXml" Target="../ink/ink316.xml"/><Relationship Id="rId261" Type="http://schemas.openxmlformats.org/officeDocument/2006/relationships/customXml" Target="../ink/ink218.xml"/><Relationship Id="rId499" Type="http://schemas.openxmlformats.org/officeDocument/2006/relationships/customXml" Target="../ink/ink337.xml"/><Relationship Id="rId14" Type="http://schemas.openxmlformats.org/officeDocument/2006/relationships/image" Target="../media/image96.png"/><Relationship Id="rId56" Type="http://schemas.openxmlformats.org/officeDocument/2006/relationships/image" Target="../media/image117.png"/><Relationship Id="rId317" Type="http://schemas.openxmlformats.org/officeDocument/2006/relationships/customXml" Target="../ink/ink246.xml"/><Relationship Id="rId359" Type="http://schemas.openxmlformats.org/officeDocument/2006/relationships/customXml" Target="../ink/ink267.xml"/><Relationship Id="rId524" Type="http://schemas.openxmlformats.org/officeDocument/2006/relationships/image" Target="../media/image351.png"/><Relationship Id="rId98" Type="http://schemas.openxmlformats.org/officeDocument/2006/relationships/image" Target="../media/image138.png"/><Relationship Id="rId121" Type="http://schemas.openxmlformats.org/officeDocument/2006/relationships/customXml" Target="../ink/ink148.xml"/><Relationship Id="rId163" Type="http://schemas.openxmlformats.org/officeDocument/2006/relationships/customXml" Target="../ink/ink169.xml"/><Relationship Id="rId219" Type="http://schemas.openxmlformats.org/officeDocument/2006/relationships/customXml" Target="../ink/ink197.xml"/><Relationship Id="rId370" Type="http://schemas.openxmlformats.org/officeDocument/2006/relationships/image" Target="../media/image274.png"/><Relationship Id="rId426" Type="http://schemas.openxmlformats.org/officeDocument/2006/relationships/image" Target="../media/image302.png"/><Relationship Id="rId230" Type="http://schemas.openxmlformats.org/officeDocument/2006/relationships/image" Target="../media/image204.png"/><Relationship Id="rId468" Type="http://schemas.openxmlformats.org/officeDocument/2006/relationships/image" Target="../media/image323.png"/><Relationship Id="rId25" Type="http://schemas.openxmlformats.org/officeDocument/2006/relationships/customXml" Target="../ink/ink100.xml"/><Relationship Id="rId67" Type="http://schemas.openxmlformats.org/officeDocument/2006/relationships/customXml" Target="../ink/ink121.xml"/><Relationship Id="rId272" Type="http://schemas.openxmlformats.org/officeDocument/2006/relationships/image" Target="../media/image225.png"/><Relationship Id="rId328" Type="http://schemas.openxmlformats.org/officeDocument/2006/relationships/image" Target="../media/image253.png"/><Relationship Id="rId535" Type="http://schemas.openxmlformats.org/officeDocument/2006/relationships/customXml" Target="../ink/ink355.xml"/><Relationship Id="rId132" Type="http://schemas.openxmlformats.org/officeDocument/2006/relationships/image" Target="../media/image155.png"/><Relationship Id="rId174" Type="http://schemas.openxmlformats.org/officeDocument/2006/relationships/image" Target="../media/image176.png"/><Relationship Id="rId381" Type="http://schemas.openxmlformats.org/officeDocument/2006/relationships/customXml" Target="../ink/ink278.xml"/><Relationship Id="rId241" Type="http://schemas.openxmlformats.org/officeDocument/2006/relationships/customXml" Target="../ink/ink208.xml"/><Relationship Id="rId437" Type="http://schemas.openxmlformats.org/officeDocument/2006/relationships/customXml" Target="../ink/ink306.xml"/><Relationship Id="rId479" Type="http://schemas.openxmlformats.org/officeDocument/2006/relationships/customXml" Target="../ink/ink327.xml"/><Relationship Id="rId36" Type="http://schemas.openxmlformats.org/officeDocument/2006/relationships/image" Target="../media/image107.png"/><Relationship Id="rId283" Type="http://schemas.openxmlformats.org/officeDocument/2006/relationships/customXml" Target="../ink/ink229.xml"/><Relationship Id="rId339" Type="http://schemas.openxmlformats.org/officeDocument/2006/relationships/customXml" Target="../ink/ink257.xml"/><Relationship Id="rId490" Type="http://schemas.openxmlformats.org/officeDocument/2006/relationships/image" Target="../media/image334.png"/><Relationship Id="rId504" Type="http://schemas.openxmlformats.org/officeDocument/2006/relationships/image" Target="../media/image341.png"/><Relationship Id="rId78" Type="http://schemas.openxmlformats.org/officeDocument/2006/relationships/image" Target="../media/image128.png"/><Relationship Id="rId101" Type="http://schemas.openxmlformats.org/officeDocument/2006/relationships/customXml" Target="../ink/ink138.xml"/><Relationship Id="rId143" Type="http://schemas.openxmlformats.org/officeDocument/2006/relationships/customXml" Target="../ink/ink159.xml"/><Relationship Id="rId185" Type="http://schemas.openxmlformats.org/officeDocument/2006/relationships/customXml" Target="../ink/ink180.xml"/><Relationship Id="rId350" Type="http://schemas.openxmlformats.org/officeDocument/2006/relationships/image" Target="../media/image264.png"/><Relationship Id="rId406" Type="http://schemas.openxmlformats.org/officeDocument/2006/relationships/image" Target="../media/image292.png"/><Relationship Id="rId9" Type="http://schemas.openxmlformats.org/officeDocument/2006/relationships/customXml" Target="../ink/ink92.xml"/><Relationship Id="rId210" Type="http://schemas.openxmlformats.org/officeDocument/2006/relationships/image" Target="../media/image194.png"/><Relationship Id="rId392" Type="http://schemas.openxmlformats.org/officeDocument/2006/relationships/image" Target="../media/image285.png"/><Relationship Id="rId448" Type="http://schemas.openxmlformats.org/officeDocument/2006/relationships/image" Target="../media/image313.png"/><Relationship Id="rId252" Type="http://schemas.openxmlformats.org/officeDocument/2006/relationships/image" Target="../media/image215.png"/><Relationship Id="rId294" Type="http://schemas.openxmlformats.org/officeDocument/2006/relationships/image" Target="../media/image236.png"/><Relationship Id="rId308" Type="http://schemas.openxmlformats.org/officeDocument/2006/relationships/image" Target="../media/image243.png"/><Relationship Id="rId515" Type="http://schemas.openxmlformats.org/officeDocument/2006/relationships/customXml" Target="../ink/ink345.xml"/><Relationship Id="rId47" Type="http://schemas.openxmlformats.org/officeDocument/2006/relationships/customXml" Target="../ink/ink111.xml"/><Relationship Id="rId89" Type="http://schemas.openxmlformats.org/officeDocument/2006/relationships/customXml" Target="../ink/ink132.xml"/><Relationship Id="rId112" Type="http://schemas.openxmlformats.org/officeDocument/2006/relationships/image" Target="../media/image145.png"/><Relationship Id="rId154" Type="http://schemas.openxmlformats.org/officeDocument/2006/relationships/image" Target="../media/image166.png"/><Relationship Id="rId361" Type="http://schemas.openxmlformats.org/officeDocument/2006/relationships/customXml" Target="../ink/ink268.xml"/><Relationship Id="rId196" Type="http://schemas.openxmlformats.org/officeDocument/2006/relationships/image" Target="../media/image187.png"/><Relationship Id="rId417" Type="http://schemas.openxmlformats.org/officeDocument/2006/relationships/customXml" Target="../ink/ink296.xml"/><Relationship Id="rId459" Type="http://schemas.openxmlformats.org/officeDocument/2006/relationships/customXml" Target="../ink/ink317.xml"/><Relationship Id="rId16" Type="http://schemas.openxmlformats.org/officeDocument/2006/relationships/image" Target="../media/image97.png"/><Relationship Id="rId221" Type="http://schemas.openxmlformats.org/officeDocument/2006/relationships/customXml" Target="../ink/ink198.xml"/><Relationship Id="rId263" Type="http://schemas.openxmlformats.org/officeDocument/2006/relationships/customXml" Target="../ink/ink219.xml"/><Relationship Id="rId319" Type="http://schemas.openxmlformats.org/officeDocument/2006/relationships/customXml" Target="../ink/ink247.xml"/><Relationship Id="rId470" Type="http://schemas.openxmlformats.org/officeDocument/2006/relationships/image" Target="../media/image324.png"/><Relationship Id="rId526" Type="http://schemas.openxmlformats.org/officeDocument/2006/relationships/image" Target="../media/image352.png"/><Relationship Id="rId58" Type="http://schemas.openxmlformats.org/officeDocument/2006/relationships/image" Target="../media/image118.png"/><Relationship Id="rId123" Type="http://schemas.openxmlformats.org/officeDocument/2006/relationships/customXml" Target="../ink/ink149.xml"/><Relationship Id="rId330" Type="http://schemas.openxmlformats.org/officeDocument/2006/relationships/image" Target="../media/image254.png"/><Relationship Id="rId165" Type="http://schemas.openxmlformats.org/officeDocument/2006/relationships/customXml" Target="../ink/ink170.xml"/><Relationship Id="rId372" Type="http://schemas.openxmlformats.org/officeDocument/2006/relationships/image" Target="../media/image275.png"/><Relationship Id="rId428" Type="http://schemas.openxmlformats.org/officeDocument/2006/relationships/image" Target="../media/image303.png"/><Relationship Id="rId232" Type="http://schemas.openxmlformats.org/officeDocument/2006/relationships/image" Target="../media/image205.png"/><Relationship Id="rId274" Type="http://schemas.openxmlformats.org/officeDocument/2006/relationships/image" Target="../media/image226.png"/><Relationship Id="rId481" Type="http://schemas.openxmlformats.org/officeDocument/2006/relationships/customXml" Target="../ink/ink328.xml"/><Relationship Id="rId27" Type="http://schemas.openxmlformats.org/officeDocument/2006/relationships/customXml" Target="../ink/ink101.xml"/><Relationship Id="rId69" Type="http://schemas.openxmlformats.org/officeDocument/2006/relationships/customXml" Target="../ink/ink122.xml"/><Relationship Id="rId134" Type="http://schemas.openxmlformats.org/officeDocument/2006/relationships/image" Target="../media/image156.png"/><Relationship Id="rId537" Type="http://schemas.openxmlformats.org/officeDocument/2006/relationships/customXml" Target="../ink/ink356.xml"/><Relationship Id="rId80" Type="http://schemas.openxmlformats.org/officeDocument/2006/relationships/image" Target="../media/image129.png"/><Relationship Id="rId176" Type="http://schemas.openxmlformats.org/officeDocument/2006/relationships/image" Target="../media/image177.png"/><Relationship Id="rId341" Type="http://schemas.openxmlformats.org/officeDocument/2006/relationships/customXml" Target="../ink/ink258.xml"/><Relationship Id="rId383" Type="http://schemas.openxmlformats.org/officeDocument/2006/relationships/customXml" Target="../ink/ink279.xml"/><Relationship Id="rId439" Type="http://schemas.openxmlformats.org/officeDocument/2006/relationships/customXml" Target="../ink/ink307.xml"/><Relationship Id="rId201" Type="http://schemas.openxmlformats.org/officeDocument/2006/relationships/customXml" Target="../ink/ink188.xml"/><Relationship Id="rId243" Type="http://schemas.openxmlformats.org/officeDocument/2006/relationships/customXml" Target="../ink/ink209.xml"/><Relationship Id="rId285" Type="http://schemas.openxmlformats.org/officeDocument/2006/relationships/customXml" Target="../ink/ink230.xml"/><Relationship Id="rId450" Type="http://schemas.openxmlformats.org/officeDocument/2006/relationships/image" Target="../media/image314.png"/><Relationship Id="rId506" Type="http://schemas.openxmlformats.org/officeDocument/2006/relationships/image" Target="../media/image342.png"/><Relationship Id="rId38" Type="http://schemas.openxmlformats.org/officeDocument/2006/relationships/image" Target="../media/image108.png"/><Relationship Id="rId103" Type="http://schemas.openxmlformats.org/officeDocument/2006/relationships/customXml" Target="../ink/ink139.xml"/><Relationship Id="rId310" Type="http://schemas.openxmlformats.org/officeDocument/2006/relationships/image" Target="../media/image244.png"/><Relationship Id="rId492" Type="http://schemas.openxmlformats.org/officeDocument/2006/relationships/image" Target="../media/image335.png"/><Relationship Id="rId91" Type="http://schemas.openxmlformats.org/officeDocument/2006/relationships/customXml" Target="../ink/ink133.xml"/><Relationship Id="rId145" Type="http://schemas.openxmlformats.org/officeDocument/2006/relationships/customXml" Target="../ink/ink160.xml"/><Relationship Id="rId187" Type="http://schemas.openxmlformats.org/officeDocument/2006/relationships/customXml" Target="../ink/ink181.xml"/><Relationship Id="rId352" Type="http://schemas.openxmlformats.org/officeDocument/2006/relationships/image" Target="../media/image265.png"/><Relationship Id="rId394" Type="http://schemas.openxmlformats.org/officeDocument/2006/relationships/image" Target="../media/image286.png"/><Relationship Id="rId408" Type="http://schemas.openxmlformats.org/officeDocument/2006/relationships/image" Target="../media/image293.png"/><Relationship Id="rId212" Type="http://schemas.openxmlformats.org/officeDocument/2006/relationships/image" Target="../media/image195.png"/><Relationship Id="rId254" Type="http://schemas.openxmlformats.org/officeDocument/2006/relationships/image" Target="../media/image216.png"/><Relationship Id="rId49" Type="http://schemas.openxmlformats.org/officeDocument/2006/relationships/customXml" Target="../ink/ink112.xml"/><Relationship Id="rId114" Type="http://schemas.openxmlformats.org/officeDocument/2006/relationships/image" Target="../media/image146.png"/><Relationship Id="rId296" Type="http://schemas.openxmlformats.org/officeDocument/2006/relationships/image" Target="../media/image237.png"/><Relationship Id="rId461" Type="http://schemas.openxmlformats.org/officeDocument/2006/relationships/customXml" Target="../ink/ink318.xml"/><Relationship Id="rId517" Type="http://schemas.openxmlformats.org/officeDocument/2006/relationships/customXml" Target="../ink/ink346.xml"/><Relationship Id="rId60" Type="http://schemas.openxmlformats.org/officeDocument/2006/relationships/image" Target="../media/image119.png"/><Relationship Id="rId156" Type="http://schemas.openxmlformats.org/officeDocument/2006/relationships/image" Target="../media/image167.png"/><Relationship Id="rId198" Type="http://schemas.openxmlformats.org/officeDocument/2006/relationships/image" Target="../media/image188.png"/><Relationship Id="rId321" Type="http://schemas.openxmlformats.org/officeDocument/2006/relationships/customXml" Target="../ink/ink248.xml"/><Relationship Id="rId363" Type="http://schemas.openxmlformats.org/officeDocument/2006/relationships/customXml" Target="../ink/ink269.xml"/><Relationship Id="rId419" Type="http://schemas.openxmlformats.org/officeDocument/2006/relationships/customXml" Target="../ink/ink297.xml"/><Relationship Id="rId223" Type="http://schemas.openxmlformats.org/officeDocument/2006/relationships/customXml" Target="../ink/ink199.xml"/><Relationship Id="rId430" Type="http://schemas.openxmlformats.org/officeDocument/2006/relationships/image" Target="../media/image304.png"/><Relationship Id="rId18" Type="http://schemas.openxmlformats.org/officeDocument/2006/relationships/image" Target="../media/image98.png"/><Relationship Id="rId265" Type="http://schemas.openxmlformats.org/officeDocument/2006/relationships/customXml" Target="../ink/ink220.xml"/><Relationship Id="rId472" Type="http://schemas.openxmlformats.org/officeDocument/2006/relationships/image" Target="../media/image325.png"/><Relationship Id="rId528" Type="http://schemas.openxmlformats.org/officeDocument/2006/relationships/image" Target="../media/image353.png"/><Relationship Id="rId125" Type="http://schemas.openxmlformats.org/officeDocument/2006/relationships/customXml" Target="../ink/ink150.xml"/><Relationship Id="rId167" Type="http://schemas.openxmlformats.org/officeDocument/2006/relationships/customXml" Target="../ink/ink171.xml"/><Relationship Id="rId332" Type="http://schemas.openxmlformats.org/officeDocument/2006/relationships/image" Target="../media/image255.png"/><Relationship Id="rId374" Type="http://schemas.openxmlformats.org/officeDocument/2006/relationships/image" Target="../media/image276.png"/><Relationship Id="rId71" Type="http://schemas.openxmlformats.org/officeDocument/2006/relationships/customXml" Target="../ink/ink123.xml"/><Relationship Id="rId234" Type="http://schemas.openxmlformats.org/officeDocument/2006/relationships/image" Target="../media/image206.png"/><Relationship Id="rId2" Type="http://schemas.openxmlformats.org/officeDocument/2006/relationships/image" Target="../media/image90.png"/><Relationship Id="rId29" Type="http://schemas.openxmlformats.org/officeDocument/2006/relationships/customXml" Target="../ink/ink102.xml"/><Relationship Id="rId276" Type="http://schemas.openxmlformats.org/officeDocument/2006/relationships/image" Target="../media/image227.png"/><Relationship Id="rId441" Type="http://schemas.openxmlformats.org/officeDocument/2006/relationships/customXml" Target="../ink/ink308.xml"/><Relationship Id="rId483" Type="http://schemas.openxmlformats.org/officeDocument/2006/relationships/customXml" Target="../ink/ink329.xml"/><Relationship Id="rId539" Type="http://schemas.openxmlformats.org/officeDocument/2006/relationships/customXml" Target="../ink/ink357.xml"/><Relationship Id="rId40" Type="http://schemas.openxmlformats.org/officeDocument/2006/relationships/image" Target="../media/image109.png"/><Relationship Id="rId136" Type="http://schemas.openxmlformats.org/officeDocument/2006/relationships/image" Target="../media/image157.png"/><Relationship Id="rId178" Type="http://schemas.openxmlformats.org/officeDocument/2006/relationships/image" Target="../media/image178.png"/><Relationship Id="rId301" Type="http://schemas.openxmlformats.org/officeDocument/2006/relationships/customXml" Target="../ink/ink238.xml"/><Relationship Id="rId343" Type="http://schemas.openxmlformats.org/officeDocument/2006/relationships/customXml" Target="../ink/ink259.xml"/><Relationship Id="rId82" Type="http://schemas.openxmlformats.org/officeDocument/2006/relationships/image" Target="../media/image130.png"/><Relationship Id="rId203" Type="http://schemas.openxmlformats.org/officeDocument/2006/relationships/customXml" Target="../ink/ink189.xml"/><Relationship Id="rId385" Type="http://schemas.openxmlformats.org/officeDocument/2006/relationships/customXml" Target="../ink/ink280.xml"/><Relationship Id="rId245" Type="http://schemas.openxmlformats.org/officeDocument/2006/relationships/customXml" Target="../ink/ink210.xml"/><Relationship Id="rId287" Type="http://schemas.openxmlformats.org/officeDocument/2006/relationships/customXml" Target="../ink/ink231.xml"/><Relationship Id="rId410" Type="http://schemas.openxmlformats.org/officeDocument/2006/relationships/image" Target="../media/image294.png"/><Relationship Id="rId452" Type="http://schemas.openxmlformats.org/officeDocument/2006/relationships/image" Target="../media/image315.png"/><Relationship Id="rId494" Type="http://schemas.openxmlformats.org/officeDocument/2006/relationships/image" Target="../media/image336.png"/><Relationship Id="rId508" Type="http://schemas.openxmlformats.org/officeDocument/2006/relationships/image" Target="../media/image343.png"/><Relationship Id="rId105" Type="http://schemas.openxmlformats.org/officeDocument/2006/relationships/customXml" Target="../ink/ink140.xml"/><Relationship Id="rId147" Type="http://schemas.openxmlformats.org/officeDocument/2006/relationships/customXml" Target="../ink/ink161.xml"/><Relationship Id="rId312" Type="http://schemas.openxmlformats.org/officeDocument/2006/relationships/image" Target="../media/image245.png"/><Relationship Id="rId354" Type="http://schemas.openxmlformats.org/officeDocument/2006/relationships/image" Target="../media/image266.png"/><Relationship Id="rId51" Type="http://schemas.openxmlformats.org/officeDocument/2006/relationships/customXml" Target="../ink/ink113.xml"/><Relationship Id="rId93" Type="http://schemas.openxmlformats.org/officeDocument/2006/relationships/customXml" Target="../ink/ink134.xml"/><Relationship Id="rId189" Type="http://schemas.openxmlformats.org/officeDocument/2006/relationships/customXml" Target="../ink/ink182.xml"/><Relationship Id="rId396" Type="http://schemas.openxmlformats.org/officeDocument/2006/relationships/image" Target="../media/image287.png"/><Relationship Id="rId214" Type="http://schemas.openxmlformats.org/officeDocument/2006/relationships/image" Target="../media/image196.png"/><Relationship Id="rId256" Type="http://schemas.openxmlformats.org/officeDocument/2006/relationships/image" Target="../media/image217.png"/><Relationship Id="rId298" Type="http://schemas.openxmlformats.org/officeDocument/2006/relationships/image" Target="../media/image238.png"/><Relationship Id="rId421" Type="http://schemas.openxmlformats.org/officeDocument/2006/relationships/customXml" Target="../ink/ink298.xml"/><Relationship Id="rId463" Type="http://schemas.openxmlformats.org/officeDocument/2006/relationships/customXml" Target="../ink/ink319.xml"/><Relationship Id="rId519" Type="http://schemas.openxmlformats.org/officeDocument/2006/relationships/customXml" Target="../ink/ink347.xml"/><Relationship Id="rId116" Type="http://schemas.openxmlformats.org/officeDocument/2006/relationships/image" Target="../media/image147.png"/><Relationship Id="rId158" Type="http://schemas.openxmlformats.org/officeDocument/2006/relationships/image" Target="../media/image168.png"/><Relationship Id="rId323" Type="http://schemas.openxmlformats.org/officeDocument/2006/relationships/customXml" Target="../ink/ink249.xml"/><Relationship Id="rId530" Type="http://schemas.openxmlformats.org/officeDocument/2006/relationships/image" Target="../media/image354.png"/><Relationship Id="rId20" Type="http://schemas.openxmlformats.org/officeDocument/2006/relationships/image" Target="../media/image99.png"/><Relationship Id="rId62" Type="http://schemas.openxmlformats.org/officeDocument/2006/relationships/image" Target="../media/image120.png"/><Relationship Id="rId365" Type="http://schemas.openxmlformats.org/officeDocument/2006/relationships/customXml" Target="../ink/ink270.xml"/><Relationship Id="rId225" Type="http://schemas.openxmlformats.org/officeDocument/2006/relationships/customXml" Target="../ink/ink200.xml"/><Relationship Id="rId267" Type="http://schemas.openxmlformats.org/officeDocument/2006/relationships/customXml" Target="../ink/ink221.xml"/><Relationship Id="rId432" Type="http://schemas.openxmlformats.org/officeDocument/2006/relationships/image" Target="../media/image305.png"/><Relationship Id="rId474" Type="http://schemas.openxmlformats.org/officeDocument/2006/relationships/image" Target="../media/image326.png"/><Relationship Id="rId127" Type="http://schemas.openxmlformats.org/officeDocument/2006/relationships/customXml" Target="../ink/ink151.xml"/><Relationship Id="rId31" Type="http://schemas.openxmlformats.org/officeDocument/2006/relationships/customXml" Target="../ink/ink103.xml"/><Relationship Id="rId73" Type="http://schemas.openxmlformats.org/officeDocument/2006/relationships/customXml" Target="../ink/ink124.xml"/><Relationship Id="rId169" Type="http://schemas.openxmlformats.org/officeDocument/2006/relationships/customXml" Target="../ink/ink172.xml"/><Relationship Id="rId334" Type="http://schemas.openxmlformats.org/officeDocument/2006/relationships/image" Target="../media/image256.png"/><Relationship Id="rId376" Type="http://schemas.openxmlformats.org/officeDocument/2006/relationships/image" Target="../media/image277.png"/><Relationship Id="rId4" Type="http://schemas.openxmlformats.org/officeDocument/2006/relationships/image" Target="../media/image91.png"/><Relationship Id="rId180" Type="http://schemas.openxmlformats.org/officeDocument/2006/relationships/image" Target="../media/image179.png"/><Relationship Id="rId236" Type="http://schemas.openxmlformats.org/officeDocument/2006/relationships/image" Target="../media/image207.png"/><Relationship Id="rId278" Type="http://schemas.openxmlformats.org/officeDocument/2006/relationships/image" Target="../media/image228.png"/><Relationship Id="rId401" Type="http://schemas.openxmlformats.org/officeDocument/2006/relationships/customXml" Target="../ink/ink288.xml"/><Relationship Id="rId443" Type="http://schemas.openxmlformats.org/officeDocument/2006/relationships/customXml" Target="../ink/ink309.xml"/><Relationship Id="rId303" Type="http://schemas.openxmlformats.org/officeDocument/2006/relationships/customXml" Target="../ink/ink239.xml"/><Relationship Id="rId485" Type="http://schemas.openxmlformats.org/officeDocument/2006/relationships/customXml" Target="../ink/ink330.xml"/><Relationship Id="rId42" Type="http://schemas.openxmlformats.org/officeDocument/2006/relationships/image" Target="../media/image110.png"/><Relationship Id="rId84" Type="http://schemas.openxmlformats.org/officeDocument/2006/relationships/image" Target="../media/image131.png"/><Relationship Id="rId138" Type="http://schemas.openxmlformats.org/officeDocument/2006/relationships/image" Target="../media/image158.png"/><Relationship Id="rId345" Type="http://schemas.openxmlformats.org/officeDocument/2006/relationships/customXml" Target="../ink/ink260.xml"/><Relationship Id="rId387" Type="http://schemas.openxmlformats.org/officeDocument/2006/relationships/customXml" Target="../ink/ink281.xml"/><Relationship Id="rId510" Type="http://schemas.openxmlformats.org/officeDocument/2006/relationships/image" Target="../media/image344.png"/><Relationship Id="rId191" Type="http://schemas.openxmlformats.org/officeDocument/2006/relationships/customXml" Target="../ink/ink183.xml"/><Relationship Id="rId205" Type="http://schemas.openxmlformats.org/officeDocument/2006/relationships/customXml" Target="../ink/ink190.xml"/><Relationship Id="rId247" Type="http://schemas.openxmlformats.org/officeDocument/2006/relationships/customXml" Target="../ink/ink211.xml"/><Relationship Id="rId412" Type="http://schemas.openxmlformats.org/officeDocument/2006/relationships/image" Target="../media/image295.png"/><Relationship Id="rId107" Type="http://schemas.openxmlformats.org/officeDocument/2006/relationships/customXml" Target="../ink/ink141.xml"/><Relationship Id="rId289" Type="http://schemas.openxmlformats.org/officeDocument/2006/relationships/customXml" Target="../ink/ink232.xml"/><Relationship Id="rId454" Type="http://schemas.openxmlformats.org/officeDocument/2006/relationships/image" Target="../media/image316.png"/><Relationship Id="rId496" Type="http://schemas.openxmlformats.org/officeDocument/2006/relationships/image" Target="../media/image337.png"/><Relationship Id="rId11" Type="http://schemas.openxmlformats.org/officeDocument/2006/relationships/customXml" Target="../ink/ink93.xml"/><Relationship Id="rId53" Type="http://schemas.openxmlformats.org/officeDocument/2006/relationships/customXml" Target="../ink/ink114.xml"/><Relationship Id="rId149" Type="http://schemas.openxmlformats.org/officeDocument/2006/relationships/customXml" Target="../ink/ink162.xml"/><Relationship Id="rId314" Type="http://schemas.openxmlformats.org/officeDocument/2006/relationships/image" Target="../media/image246.png"/><Relationship Id="rId356" Type="http://schemas.openxmlformats.org/officeDocument/2006/relationships/image" Target="../media/image267.png"/><Relationship Id="rId398" Type="http://schemas.openxmlformats.org/officeDocument/2006/relationships/image" Target="../media/image288.png"/><Relationship Id="rId521" Type="http://schemas.openxmlformats.org/officeDocument/2006/relationships/customXml" Target="../ink/ink348.xml"/><Relationship Id="rId95" Type="http://schemas.openxmlformats.org/officeDocument/2006/relationships/customXml" Target="../ink/ink135.xml"/><Relationship Id="rId160" Type="http://schemas.openxmlformats.org/officeDocument/2006/relationships/image" Target="../media/image169.png"/><Relationship Id="rId216" Type="http://schemas.openxmlformats.org/officeDocument/2006/relationships/image" Target="../media/image197.png"/><Relationship Id="rId423" Type="http://schemas.openxmlformats.org/officeDocument/2006/relationships/customXml" Target="../ink/ink299.xml"/><Relationship Id="rId258" Type="http://schemas.openxmlformats.org/officeDocument/2006/relationships/image" Target="../media/image218.png"/><Relationship Id="rId465" Type="http://schemas.openxmlformats.org/officeDocument/2006/relationships/customXml" Target="../ink/ink320.xml"/><Relationship Id="rId22" Type="http://schemas.openxmlformats.org/officeDocument/2006/relationships/image" Target="../media/image100.png"/><Relationship Id="rId64" Type="http://schemas.openxmlformats.org/officeDocument/2006/relationships/image" Target="../media/image121.png"/><Relationship Id="rId118" Type="http://schemas.openxmlformats.org/officeDocument/2006/relationships/image" Target="../media/image148.png"/><Relationship Id="rId325" Type="http://schemas.openxmlformats.org/officeDocument/2006/relationships/customXml" Target="../ink/ink250.xml"/><Relationship Id="rId367" Type="http://schemas.openxmlformats.org/officeDocument/2006/relationships/customXml" Target="../ink/ink271.xml"/><Relationship Id="rId532" Type="http://schemas.openxmlformats.org/officeDocument/2006/relationships/image" Target="../media/image355.png"/><Relationship Id="rId171" Type="http://schemas.openxmlformats.org/officeDocument/2006/relationships/customXml" Target="../ink/ink173.xml"/><Relationship Id="rId227" Type="http://schemas.openxmlformats.org/officeDocument/2006/relationships/customXml" Target="../ink/ink201.xml"/><Relationship Id="rId269" Type="http://schemas.openxmlformats.org/officeDocument/2006/relationships/customXml" Target="../ink/ink222.xml"/><Relationship Id="rId434" Type="http://schemas.openxmlformats.org/officeDocument/2006/relationships/image" Target="../media/image306.png"/><Relationship Id="rId476" Type="http://schemas.openxmlformats.org/officeDocument/2006/relationships/image" Target="../media/image327.png"/><Relationship Id="rId33" Type="http://schemas.openxmlformats.org/officeDocument/2006/relationships/customXml" Target="../ink/ink104.xml"/><Relationship Id="rId129" Type="http://schemas.openxmlformats.org/officeDocument/2006/relationships/customXml" Target="../ink/ink152.xml"/><Relationship Id="rId280" Type="http://schemas.openxmlformats.org/officeDocument/2006/relationships/image" Target="../media/image229.png"/><Relationship Id="rId336" Type="http://schemas.openxmlformats.org/officeDocument/2006/relationships/image" Target="../media/image257.png"/><Relationship Id="rId501" Type="http://schemas.openxmlformats.org/officeDocument/2006/relationships/customXml" Target="../ink/ink338.xml"/><Relationship Id="rId75" Type="http://schemas.openxmlformats.org/officeDocument/2006/relationships/customXml" Target="../ink/ink125.xml"/><Relationship Id="rId140" Type="http://schemas.openxmlformats.org/officeDocument/2006/relationships/image" Target="../media/image159.png"/><Relationship Id="rId182" Type="http://schemas.openxmlformats.org/officeDocument/2006/relationships/image" Target="../media/image180.png"/><Relationship Id="rId378" Type="http://schemas.openxmlformats.org/officeDocument/2006/relationships/image" Target="../media/image278.png"/><Relationship Id="rId403" Type="http://schemas.openxmlformats.org/officeDocument/2006/relationships/customXml" Target="../ink/ink289.xml"/><Relationship Id="rId6" Type="http://schemas.openxmlformats.org/officeDocument/2006/relationships/image" Target="../media/image92.png"/><Relationship Id="rId238" Type="http://schemas.openxmlformats.org/officeDocument/2006/relationships/image" Target="../media/image208.png"/><Relationship Id="rId445" Type="http://schemas.openxmlformats.org/officeDocument/2006/relationships/customXml" Target="../ink/ink310.xml"/><Relationship Id="rId487" Type="http://schemas.openxmlformats.org/officeDocument/2006/relationships/customXml" Target="../ink/ink331.xml"/><Relationship Id="rId291" Type="http://schemas.openxmlformats.org/officeDocument/2006/relationships/customXml" Target="../ink/ink233.xml"/><Relationship Id="rId305" Type="http://schemas.openxmlformats.org/officeDocument/2006/relationships/customXml" Target="../ink/ink240.xml"/><Relationship Id="rId347" Type="http://schemas.openxmlformats.org/officeDocument/2006/relationships/customXml" Target="../ink/ink261.xml"/><Relationship Id="rId512" Type="http://schemas.openxmlformats.org/officeDocument/2006/relationships/image" Target="../media/image345.png"/><Relationship Id="rId44" Type="http://schemas.openxmlformats.org/officeDocument/2006/relationships/image" Target="../media/image111.png"/><Relationship Id="rId86" Type="http://schemas.openxmlformats.org/officeDocument/2006/relationships/image" Target="../media/image132.png"/><Relationship Id="rId151" Type="http://schemas.openxmlformats.org/officeDocument/2006/relationships/customXml" Target="../ink/ink163.xml"/><Relationship Id="rId389" Type="http://schemas.openxmlformats.org/officeDocument/2006/relationships/customXml" Target="../ink/ink282.xml"/><Relationship Id="rId193" Type="http://schemas.openxmlformats.org/officeDocument/2006/relationships/customXml" Target="../ink/ink184.xml"/><Relationship Id="rId207" Type="http://schemas.openxmlformats.org/officeDocument/2006/relationships/customXml" Target="../ink/ink191.xml"/><Relationship Id="rId249" Type="http://schemas.openxmlformats.org/officeDocument/2006/relationships/customXml" Target="../ink/ink212.xml"/><Relationship Id="rId414" Type="http://schemas.openxmlformats.org/officeDocument/2006/relationships/image" Target="../media/image296.png"/><Relationship Id="rId456" Type="http://schemas.openxmlformats.org/officeDocument/2006/relationships/image" Target="../media/image317.png"/><Relationship Id="rId498" Type="http://schemas.openxmlformats.org/officeDocument/2006/relationships/image" Target="../media/image338.png"/><Relationship Id="rId13" Type="http://schemas.openxmlformats.org/officeDocument/2006/relationships/customXml" Target="../ink/ink94.xml"/><Relationship Id="rId109" Type="http://schemas.openxmlformats.org/officeDocument/2006/relationships/customXml" Target="../ink/ink142.xml"/><Relationship Id="rId260" Type="http://schemas.openxmlformats.org/officeDocument/2006/relationships/image" Target="../media/image219.png"/><Relationship Id="rId316" Type="http://schemas.openxmlformats.org/officeDocument/2006/relationships/image" Target="../media/image247.png"/><Relationship Id="rId523" Type="http://schemas.openxmlformats.org/officeDocument/2006/relationships/customXml" Target="../ink/ink349.xml"/><Relationship Id="rId55" Type="http://schemas.openxmlformats.org/officeDocument/2006/relationships/customXml" Target="../ink/ink115.xml"/><Relationship Id="rId97" Type="http://schemas.openxmlformats.org/officeDocument/2006/relationships/customXml" Target="../ink/ink136.xml"/><Relationship Id="rId120" Type="http://schemas.openxmlformats.org/officeDocument/2006/relationships/image" Target="../media/image149.png"/><Relationship Id="rId358" Type="http://schemas.openxmlformats.org/officeDocument/2006/relationships/image" Target="../media/image268.png"/><Relationship Id="rId162" Type="http://schemas.openxmlformats.org/officeDocument/2006/relationships/image" Target="../media/image170.png"/><Relationship Id="rId218" Type="http://schemas.openxmlformats.org/officeDocument/2006/relationships/image" Target="../media/image198.png"/><Relationship Id="rId425" Type="http://schemas.openxmlformats.org/officeDocument/2006/relationships/customXml" Target="../ink/ink300.xml"/><Relationship Id="rId467" Type="http://schemas.openxmlformats.org/officeDocument/2006/relationships/customXml" Target="../ink/ink321.xml"/><Relationship Id="rId271" Type="http://schemas.openxmlformats.org/officeDocument/2006/relationships/customXml" Target="../ink/ink223.xml"/><Relationship Id="rId24" Type="http://schemas.openxmlformats.org/officeDocument/2006/relationships/image" Target="../media/image101.png"/><Relationship Id="rId66" Type="http://schemas.openxmlformats.org/officeDocument/2006/relationships/image" Target="../media/image122.png"/><Relationship Id="rId131" Type="http://schemas.openxmlformats.org/officeDocument/2006/relationships/customXml" Target="../ink/ink153.xml"/><Relationship Id="rId327" Type="http://schemas.openxmlformats.org/officeDocument/2006/relationships/customXml" Target="../ink/ink251.xml"/><Relationship Id="rId369" Type="http://schemas.openxmlformats.org/officeDocument/2006/relationships/customXml" Target="../ink/ink272.xml"/><Relationship Id="rId534" Type="http://schemas.openxmlformats.org/officeDocument/2006/relationships/image" Target="../media/image356.png"/><Relationship Id="rId173" Type="http://schemas.openxmlformats.org/officeDocument/2006/relationships/customXml" Target="../ink/ink174.xml"/><Relationship Id="rId229" Type="http://schemas.openxmlformats.org/officeDocument/2006/relationships/customXml" Target="../ink/ink202.xml"/><Relationship Id="rId380" Type="http://schemas.openxmlformats.org/officeDocument/2006/relationships/image" Target="../media/image279.png"/><Relationship Id="rId436" Type="http://schemas.openxmlformats.org/officeDocument/2006/relationships/image" Target="../media/image307.png"/><Relationship Id="rId240" Type="http://schemas.openxmlformats.org/officeDocument/2006/relationships/image" Target="../media/image209.png"/><Relationship Id="rId478" Type="http://schemas.openxmlformats.org/officeDocument/2006/relationships/image" Target="../media/image328.png"/><Relationship Id="rId35" Type="http://schemas.openxmlformats.org/officeDocument/2006/relationships/customXml" Target="../ink/ink105.xml"/><Relationship Id="rId77" Type="http://schemas.openxmlformats.org/officeDocument/2006/relationships/customXml" Target="../ink/ink126.xml"/><Relationship Id="rId100" Type="http://schemas.openxmlformats.org/officeDocument/2006/relationships/image" Target="../media/image139.png"/><Relationship Id="rId282" Type="http://schemas.openxmlformats.org/officeDocument/2006/relationships/image" Target="../media/image230.png"/><Relationship Id="rId338" Type="http://schemas.openxmlformats.org/officeDocument/2006/relationships/image" Target="../media/image258.png"/><Relationship Id="rId503" Type="http://schemas.openxmlformats.org/officeDocument/2006/relationships/customXml" Target="../ink/ink339.xml"/><Relationship Id="rId8" Type="http://schemas.openxmlformats.org/officeDocument/2006/relationships/image" Target="../media/image93.png"/><Relationship Id="rId142" Type="http://schemas.openxmlformats.org/officeDocument/2006/relationships/image" Target="../media/image160.png"/><Relationship Id="rId184" Type="http://schemas.openxmlformats.org/officeDocument/2006/relationships/image" Target="../media/image181.png"/><Relationship Id="rId391" Type="http://schemas.openxmlformats.org/officeDocument/2006/relationships/customXml" Target="../ink/ink283.xml"/><Relationship Id="rId405" Type="http://schemas.openxmlformats.org/officeDocument/2006/relationships/customXml" Target="../ink/ink290.xml"/><Relationship Id="rId447" Type="http://schemas.openxmlformats.org/officeDocument/2006/relationships/customXml" Target="../ink/ink311.xml"/><Relationship Id="rId251" Type="http://schemas.openxmlformats.org/officeDocument/2006/relationships/customXml" Target="../ink/ink213.xml"/><Relationship Id="rId489" Type="http://schemas.openxmlformats.org/officeDocument/2006/relationships/customXml" Target="../ink/ink332.xml"/><Relationship Id="rId46" Type="http://schemas.openxmlformats.org/officeDocument/2006/relationships/image" Target="../media/image112.png"/><Relationship Id="rId293" Type="http://schemas.openxmlformats.org/officeDocument/2006/relationships/customXml" Target="../ink/ink234.xml"/><Relationship Id="rId307" Type="http://schemas.openxmlformats.org/officeDocument/2006/relationships/customXml" Target="../ink/ink241.xml"/><Relationship Id="rId349" Type="http://schemas.openxmlformats.org/officeDocument/2006/relationships/customXml" Target="../ink/ink262.xml"/><Relationship Id="rId514" Type="http://schemas.openxmlformats.org/officeDocument/2006/relationships/image" Target="../media/image346.png"/><Relationship Id="rId88" Type="http://schemas.openxmlformats.org/officeDocument/2006/relationships/image" Target="../media/image133.png"/><Relationship Id="rId111" Type="http://schemas.openxmlformats.org/officeDocument/2006/relationships/customXml" Target="../ink/ink143.xml"/><Relationship Id="rId153" Type="http://schemas.openxmlformats.org/officeDocument/2006/relationships/customXml" Target="../ink/ink164.xml"/><Relationship Id="rId195" Type="http://schemas.openxmlformats.org/officeDocument/2006/relationships/customXml" Target="../ink/ink185.xml"/><Relationship Id="rId209" Type="http://schemas.openxmlformats.org/officeDocument/2006/relationships/customXml" Target="../ink/ink192.xml"/><Relationship Id="rId360" Type="http://schemas.openxmlformats.org/officeDocument/2006/relationships/image" Target="../media/image269.png"/><Relationship Id="rId416" Type="http://schemas.openxmlformats.org/officeDocument/2006/relationships/image" Target="../media/image297.png"/><Relationship Id="rId220" Type="http://schemas.openxmlformats.org/officeDocument/2006/relationships/image" Target="../media/image199.png"/><Relationship Id="rId458" Type="http://schemas.openxmlformats.org/officeDocument/2006/relationships/image" Target="../media/image318.png"/><Relationship Id="rId15" Type="http://schemas.openxmlformats.org/officeDocument/2006/relationships/customXml" Target="../ink/ink95.xml"/><Relationship Id="rId57" Type="http://schemas.openxmlformats.org/officeDocument/2006/relationships/customXml" Target="../ink/ink116.xml"/><Relationship Id="rId262" Type="http://schemas.openxmlformats.org/officeDocument/2006/relationships/image" Target="../media/image220.png"/><Relationship Id="rId318" Type="http://schemas.openxmlformats.org/officeDocument/2006/relationships/image" Target="../media/image248.png"/><Relationship Id="rId525" Type="http://schemas.openxmlformats.org/officeDocument/2006/relationships/customXml" Target="../ink/ink350.xml"/><Relationship Id="rId99" Type="http://schemas.openxmlformats.org/officeDocument/2006/relationships/customXml" Target="../ink/ink137.xml"/><Relationship Id="rId122" Type="http://schemas.openxmlformats.org/officeDocument/2006/relationships/image" Target="../media/image150.png"/><Relationship Id="rId164" Type="http://schemas.openxmlformats.org/officeDocument/2006/relationships/image" Target="../media/image171.png"/><Relationship Id="rId371" Type="http://schemas.openxmlformats.org/officeDocument/2006/relationships/customXml" Target="../ink/ink273.xml"/><Relationship Id="rId427" Type="http://schemas.openxmlformats.org/officeDocument/2006/relationships/customXml" Target="../ink/ink301.xml"/><Relationship Id="rId469" Type="http://schemas.openxmlformats.org/officeDocument/2006/relationships/customXml" Target="../ink/ink322.xml"/><Relationship Id="rId26" Type="http://schemas.openxmlformats.org/officeDocument/2006/relationships/image" Target="../media/image102.png"/><Relationship Id="rId231" Type="http://schemas.openxmlformats.org/officeDocument/2006/relationships/customXml" Target="../ink/ink203.xml"/><Relationship Id="rId273" Type="http://schemas.openxmlformats.org/officeDocument/2006/relationships/customXml" Target="../ink/ink224.xml"/><Relationship Id="rId329" Type="http://schemas.openxmlformats.org/officeDocument/2006/relationships/customXml" Target="../ink/ink252.xml"/><Relationship Id="rId480" Type="http://schemas.openxmlformats.org/officeDocument/2006/relationships/image" Target="../media/image329.png"/><Relationship Id="rId536" Type="http://schemas.openxmlformats.org/officeDocument/2006/relationships/image" Target="../media/image357.png"/><Relationship Id="rId68" Type="http://schemas.openxmlformats.org/officeDocument/2006/relationships/image" Target="../media/image123.png"/><Relationship Id="rId133" Type="http://schemas.openxmlformats.org/officeDocument/2006/relationships/customXml" Target="../ink/ink154.xml"/><Relationship Id="rId175" Type="http://schemas.openxmlformats.org/officeDocument/2006/relationships/customXml" Target="../ink/ink175.xml"/><Relationship Id="rId340" Type="http://schemas.openxmlformats.org/officeDocument/2006/relationships/image" Target="../media/image259.png"/><Relationship Id="rId200" Type="http://schemas.openxmlformats.org/officeDocument/2006/relationships/image" Target="../media/image189.png"/><Relationship Id="rId382" Type="http://schemas.openxmlformats.org/officeDocument/2006/relationships/image" Target="../media/image280.png"/><Relationship Id="rId438" Type="http://schemas.openxmlformats.org/officeDocument/2006/relationships/image" Target="../media/image308.png"/><Relationship Id="rId242" Type="http://schemas.openxmlformats.org/officeDocument/2006/relationships/image" Target="../media/image210.png"/><Relationship Id="rId284" Type="http://schemas.openxmlformats.org/officeDocument/2006/relationships/image" Target="../media/image231.png"/><Relationship Id="rId491" Type="http://schemas.openxmlformats.org/officeDocument/2006/relationships/customXml" Target="../ink/ink333.xml"/><Relationship Id="rId505" Type="http://schemas.openxmlformats.org/officeDocument/2006/relationships/customXml" Target="../ink/ink340.xml"/><Relationship Id="rId37" Type="http://schemas.openxmlformats.org/officeDocument/2006/relationships/customXml" Target="../ink/ink106.xml"/><Relationship Id="rId79" Type="http://schemas.openxmlformats.org/officeDocument/2006/relationships/customXml" Target="../ink/ink127.xml"/><Relationship Id="rId102" Type="http://schemas.openxmlformats.org/officeDocument/2006/relationships/image" Target="../media/image140.png"/><Relationship Id="rId144" Type="http://schemas.openxmlformats.org/officeDocument/2006/relationships/image" Target="../media/image161.png"/><Relationship Id="rId90" Type="http://schemas.openxmlformats.org/officeDocument/2006/relationships/image" Target="../media/image134.png"/><Relationship Id="rId186" Type="http://schemas.openxmlformats.org/officeDocument/2006/relationships/image" Target="../media/image182.png"/><Relationship Id="rId351" Type="http://schemas.openxmlformats.org/officeDocument/2006/relationships/customXml" Target="../ink/ink263.xml"/><Relationship Id="rId393" Type="http://schemas.openxmlformats.org/officeDocument/2006/relationships/customXml" Target="../ink/ink284.xml"/><Relationship Id="rId407" Type="http://schemas.openxmlformats.org/officeDocument/2006/relationships/customXml" Target="../ink/ink291.xml"/><Relationship Id="rId449" Type="http://schemas.openxmlformats.org/officeDocument/2006/relationships/customXml" Target="../ink/ink312.xml"/><Relationship Id="rId211" Type="http://schemas.openxmlformats.org/officeDocument/2006/relationships/customXml" Target="../ink/ink193.xml"/><Relationship Id="rId253" Type="http://schemas.openxmlformats.org/officeDocument/2006/relationships/customXml" Target="../ink/ink214.xml"/><Relationship Id="rId295" Type="http://schemas.openxmlformats.org/officeDocument/2006/relationships/customXml" Target="../ink/ink235.xml"/><Relationship Id="rId309" Type="http://schemas.openxmlformats.org/officeDocument/2006/relationships/customXml" Target="../ink/ink242.xml"/><Relationship Id="rId460" Type="http://schemas.openxmlformats.org/officeDocument/2006/relationships/image" Target="../media/image319.png"/><Relationship Id="rId516" Type="http://schemas.openxmlformats.org/officeDocument/2006/relationships/image" Target="../media/image347.png"/><Relationship Id="rId48" Type="http://schemas.openxmlformats.org/officeDocument/2006/relationships/image" Target="../media/image113.png"/><Relationship Id="rId113" Type="http://schemas.openxmlformats.org/officeDocument/2006/relationships/customXml" Target="../ink/ink144.xml"/><Relationship Id="rId320" Type="http://schemas.openxmlformats.org/officeDocument/2006/relationships/image" Target="../media/image249.png"/><Relationship Id="rId155" Type="http://schemas.openxmlformats.org/officeDocument/2006/relationships/customXml" Target="../ink/ink165.xml"/><Relationship Id="rId197" Type="http://schemas.openxmlformats.org/officeDocument/2006/relationships/customXml" Target="../ink/ink186.xml"/><Relationship Id="rId362" Type="http://schemas.openxmlformats.org/officeDocument/2006/relationships/image" Target="../media/image270.png"/><Relationship Id="rId418" Type="http://schemas.openxmlformats.org/officeDocument/2006/relationships/image" Target="../media/image298.png"/><Relationship Id="rId222" Type="http://schemas.openxmlformats.org/officeDocument/2006/relationships/image" Target="../media/image200.png"/><Relationship Id="rId264" Type="http://schemas.openxmlformats.org/officeDocument/2006/relationships/image" Target="../media/image221.png"/><Relationship Id="rId471" Type="http://schemas.openxmlformats.org/officeDocument/2006/relationships/customXml" Target="../ink/ink323.xml"/><Relationship Id="rId17" Type="http://schemas.openxmlformats.org/officeDocument/2006/relationships/customXml" Target="../ink/ink96.xml"/><Relationship Id="rId59" Type="http://schemas.openxmlformats.org/officeDocument/2006/relationships/customXml" Target="../ink/ink117.xml"/><Relationship Id="rId124" Type="http://schemas.openxmlformats.org/officeDocument/2006/relationships/image" Target="../media/image151.png"/><Relationship Id="rId527" Type="http://schemas.openxmlformats.org/officeDocument/2006/relationships/customXml" Target="../ink/ink351.xml"/><Relationship Id="rId70" Type="http://schemas.openxmlformats.org/officeDocument/2006/relationships/image" Target="../media/image124.png"/><Relationship Id="rId166" Type="http://schemas.openxmlformats.org/officeDocument/2006/relationships/image" Target="../media/image172.png"/><Relationship Id="rId331" Type="http://schemas.openxmlformats.org/officeDocument/2006/relationships/customXml" Target="../ink/ink253.xml"/><Relationship Id="rId373" Type="http://schemas.openxmlformats.org/officeDocument/2006/relationships/customXml" Target="../ink/ink274.xml"/><Relationship Id="rId429" Type="http://schemas.openxmlformats.org/officeDocument/2006/relationships/customXml" Target="../ink/ink302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204.xml"/><Relationship Id="rId440" Type="http://schemas.openxmlformats.org/officeDocument/2006/relationships/image" Target="../media/image309.png"/><Relationship Id="rId28" Type="http://schemas.openxmlformats.org/officeDocument/2006/relationships/image" Target="../media/image103.png"/><Relationship Id="rId275" Type="http://schemas.openxmlformats.org/officeDocument/2006/relationships/customXml" Target="../ink/ink225.xml"/><Relationship Id="rId300" Type="http://schemas.openxmlformats.org/officeDocument/2006/relationships/image" Target="../media/image239.png"/><Relationship Id="rId482" Type="http://schemas.openxmlformats.org/officeDocument/2006/relationships/image" Target="../media/image330.png"/><Relationship Id="rId538" Type="http://schemas.openxmlformats.org/officeDocument/2006/relationships/image" Target="../media/image358.png"/><Relationship Id="rId81" Type="http://schemas.openxmlformats.org/officeDocument/2006/relationships/customXml" Target="../ink/ink128.xml"/><Relationship Id="rId135" Type="http://schemas.openxmlformats.org/officeDocument/2006/relationships/customXml" Target="../ink/ink155.xml"/><Relationship Id="rId177" Type="http://schemas.openxmlformats.org/officeDocument/2006/relationships/customXml" Target="../ink/ink176.xml"/><Relationship Id="rId342" Type="http://schemas.openxmlformats.org/officeDocument/2006/relationships/image" Target="../media/image260.png"/><Relationship Id="rId384" Type="http://schemas.openxmlformats.org/officeDocument/2006/relationships/image" Target="../media/image281.png"/><Relationship Id="rId202" Type="http://schemas.openxmlformats.org/officeDocument/2006/relationships/image" Target="../media/image190.png"/><Relationship Id="rId244" Type="http://schemas.openxmlformats.org/officeDocument/2006/relationships/image" Target="../media/image211.png"/><Relationship Id="rId39" Type="http://schemas.openxmlformats.org/officeDocument/2006/relationships/customXml" Target="../ink/ink107.xml"/><Relationship Id="rId286" Type="http://schemas.openxmlformats.org/officeDocument/2006/relationships/image" Target="../media/image232.png"/><Relationship Id="rId451" Type="http://schemas.openxmlformats.org/officeDocument/2006/relationships/customXml" Target="../ink/ink313.xml"/><Relationship Id="rId493" Type="http://schemas.openxmlformats.org/officeDocument/2006/relationships/customXml" Target="../ink/ink334.xml"/><Relationship Id="rId507" Type="http://schemas.openxmlformats.org/officeDocument/2006/relationships/customXml" Target="../ink/ink341.xml"/><Relationship Id="rId50" Type="http://schemas.openxmlformats.org/officeDocument/2006/relationships/image" Target="../media/image114.png"/><Relationship Id="rId104" Type="http://schemas.openxmlformats.org/officeDocument/2006/relationships/image" Target="../media/image141.png"/><Relationship Id="rId146" Type="http://schemas.openxmlformats.org/officeDocument/2006/relationships/image" Target="../media/image162.png"/><Relationship Id="rId188" Type="http://schemas.openxmlformats.org/officeDocument/2006/relationships/image" Target="../media/image183.png"/><Relationship Id="rId311" Type="http://schemas.openxmlformats.org/officeDocument/2006/relationships/customXml" Target="../ink/ink243.xml"/><Relationship Id="rId353" Type="http://schemas.openxmlformats.org/officeDocument/2006/relationships/customXml" Target="../ink/ink264.xml"/><Relationship Id="rId395" Type="http://schemas.openxmlformats.org/officeDocument/2006/relationships/customXml" Target="../ink/ink285.xml"/><Relationship Id="rId409" Type="http://schemas.openxmlformats.org/officeDocument/2006/relationships/customXml" Target="../ink/ink292.xml"/><Relationship Id="rId92" Type="http://schemas.openxmlformats.org/officeDocument/2006/relationships/image" Target="../media/image135.png"/><Relationship Id="rId213" Type="http://schemas.openxmlformats.org/officeDocument/2006/relationships/customXml" Target="../ink/ink194.xml"/><Relationship Id="rId420" Type="http://schemas.openxmlformats.org/officeDocument/2006/relationships/image" Target="../media/image299.png"/><Relationship Id="rId255" Type="http://schemas.openxmlformats.org/officeDocument/2006/relationships/customXml" Target="../ink/ink215.xml"/><Relationship Id="rId297" Type="http://schemas.openxmlformats.org/officeDocument/2006/relationships/customXml" Target="../ink/ink236.xml"/><Relationship Id="rId462" Type="http://schemas.openxmlformats.org/officeDocument/2006/relationships/image" Target="../media/image320.png"/><Relationship Id="rId518" Type="http://schemas.openxmlformats.org/officeDocument/2006/relationships/image" Target="../media/image348.png"/><Relationship Id="rId115" Type="http://schemas.openxmlformats.org/officeDocument/2006/relationships/customXml" Target="../ink/ink145.xml"/><Relationship Id="rId157" Type="http://schemas.openxmlformats.org/officeDocument/2006/relationships/customXml" Target="../ink/ink166.xml"/><Relationship Id="rId322" Type="http://schemas.openxmlformats.org/officeDocument/2006/relationships/image" Target="../media/image250.png"/><Relationship Id="rId364" Type="http://schemas.openxmlformats.org/officeDocument/2006/relationships/image" Target="../media/image271.png"/><Relationship Id="rId61" Type="http://schemas.openxmlformats.org/officeDocument/2006/relationships/customXml" Target="../ink/ink118.xml"/><Relationship Id="rId199" Type="http://schemas.openxmlformats.org/officeDocument/2006/relationships/customXml" Target="../ink/ink187.xml"/><Relationship Id="rId19" Type="http://schemas.openxmlformats.org/officeDocument/2006/relationships/customXml" Target="../ink/ink97.xml"/><Relationship Id="rId224" Type="http://schemas.openxmlformats.org/officeDocument/2006/relationships/image" Target="../media/image201.png"/><Relationship Id="rId266" Type="http://schemas.openxmlformats.org/officeDocument/2006/relationships/image" Target="../media/image222.png"/><Relationship Id="rId431" Type="http://schemas.openxmlformats.org/officeDocument/2006/relationships/customXml" Target="../ink/ink303.xml"/><Relationship Id="rId473" Type="http://schemas.openxmlformats.org/officeDocument/2006/relationships/customXml" Target="../ink/ink324.xml"/><Relationship Id="rId529" Type="http://schemas.openxmlformats.org/officeDocument/2006/relationships/customXml" Target="../ink/ink352.xml"/><Relationship Id="rId30" Type="http://schemas.openxmlformats.org/officeDocument/2006/relationships/image" Target="../media/image104.png"/><Relationship Id="rId126" Type="http://schemas.openxmlformats.org/officeDocument/2006/relationships/image" Target="../media/image152.png"/><Relationship Id="rId168" Type="http://schemas.openxmlformats.org/officeDocument/2006/relationships/image" Target="../media/image173.png"/><Relationship Id="rId333" Type="http://schemas.openxmlformats.org/officeDocument/2006/relationships/customXml" Target="../ink/ink254.xml"/><Relationship Id="rId540" Type="http://schemas.openxmlformats.org/officeDocument/2006/relationships/image" Target="../media/image359.png"/><Relationship Id="rId72" Type="http://schemas.openxmlformats.org/officeDocument/2006/relationships/image" Target="../media/image125.png"/><Relationship Id="rId375" Type="http://schemas.openxmlformats.org/officeDocument/2006/relationships/customXml" Target="../ink/ink275.xml"/><Relationship Id="rId3" Type="http://schemas.openxmlformats.org/officeDocument/2006/relationships/customXml" Target="../ink/ink89.xml"/><Relationship Id="rId235" Type="http://schemas.openxmlformats.org/officeDocument/2006/relationships/customXml" Target="../ink/ink205.xml"/><Relationship Id="rId277" Type="http://schemas.openxmlformats.org/officeDocument/2006/relationships/customXml" Target="../ink/ink226.xml"/><Relationship Id="rId400" Type="http://schemas.openxmlformats.org/officeDocument/2006/relationships/image" Target="../media/image289.png"/><Relationship Id="rId442" Type="http://schemas.openxmlformats.org/officeDocument/2006/relationships/image" Target="../media/image310.png"/><Relationship Id="rId484" Type="http://schemas.openxmlformats.org/officeDocument/2006/relationships/image" Target="../media/image331.png"/><Relationship Id="rId137" Type="http://schemas.openxmlformats.org/officeDocument/2006/relationships/customXml" Target="../ink/ink156.xml"/><Relationship Id="rId302" Type="http://schemas.openxmlformats.org/officeDocument/2006/relationships/image" Target="../media/image240.png"/><Relationship Id="rId344" Type="http://schemas.openxmlformats.org/officeDocument/2006/relationships/image" Target="../media/image261.png"/><Relationship Id="rId41" Type="http://schemas.openxmlformats.org/officeDocument/2006/relationships/customXml" Target="../ink/ink108.xml"/><Relationship Id="rId83" Type="http://schemas.openxmlformats.org/officeDocument/2006/relationships/customXml" Target="../ink/ink129.xml"/><Relationship Id="rId179" Type="http://schemas.openxmlformats.org/officeDocument/2006/relationships/customXml" Target="../ink/ink177.xml"/><Relationship Id="rId386" Type="http://schemas.openxmlformats.org/officeDocument/2006/relationships/image" Target="../media/image282.png"/><Relationship Id="rId190" Type="http://schemas.openxmlformats.org/officeDocument/2006/relationships/image" Target="../media/image184.png"/><Relationship Id="rId204" Type="http://schemas.openxmlformats.org/officeDocument/2006/relationships/image" Target="../media/image191.png"/><Relationship Id="rId246" Type="http://schemas.openxmlformats.org/officeDocument/2006/relationships/image" Target="../media/image212.png"/><Relationship Id="rId288" Type="http://schemas.openxmlformats.org/officeDocument/2006/relationships/image" Target="../media/image233.png"/><Relationship Id="rId411" Type="http://schemas.openxmlformats.org/officeDocument/2006/relationships/customXml" Target="../ink/ink293.xml"/><Relationship Id="rId453" Type="http://schemas.openxmlformats.org/officeDocument/2006/relationships/customXml" Target="../ink/ink314.xml"/><Relationship Id="rId509" Type="http://schemas.openxmlformats.org/officeDocument/2006/relationships/customXml" Target="../ink/ink342.xml"/><Relationship Id="rId106" Type="http://schemas.openxmlformats.org/officeDocument/2006/relationships/image" Target="../media/image142.png"/><Relationship Id="rId313" Type="http://schemas.openxmlformats.org/officeDocument/2006/relationships/customXml" Target="../ink/ink244.xml"/><Relationship Id="rId495" Type="http://schemas.openxmlformats.org/officeDocument/2006/relationships/customXml" Target="../ink/ink335.xml"/><Relationship Id="rId10" Type="http://schemas.openxmlformats.org/officeDocument/2006/relationships/image" Target="../media/image94.png"/><Relationship Id="rId52" Type="http://schemas.openxmlformats.org/officeDocument/2006/relationships/image" Target="../media/image115.png"/><Relationship Id="rId94" Type="http://schemas.openxmlformats.org/officeDocument/2006/relationships/image" Target="../media/image136.png"/><Relationship Id="rId148" Type="http://schemas.openxmlformats.org/officeDocument/2006/relationships/image" Target="../media/image163.png"/><Relationship Id="rId355" Type="http://schemas.openxmlformats.org/officeDocument/2006/relationships/customXml" Target="../ink/ink265.xml"/><Relationship Id="rId397" Type="http://schemas.openxmlformats.org/officeDocument/2006/relationships/customXml" Target="../ink/ink286.xml"/><Relationship Id="rId520" Type="http://schemas.openxmlformats.org/officeDocument/2006/relationships/image" Target="../media/image349.png"/><Relationship Id="rId215" Type="http://schemas.openxmlformats.org/officeDocument/2006/relationships/customXml" Target="../ink/ink195.xml"/><Relationship Id="rId257" Type="http://schemas.openxmlformats.org/officeDocument/2006/relationships/customXml" Target="../ink/ink216.xml"/><Relationship Id="rId422" Type="http://schemas.openxmlformats.org/officeDocument/2006/relationships/image" Target="../media/image300.png"/><Relationship Id="rId464" Type="http://schemas.openxmlformats.org/officeDocument/2006/relationships/image" Target="../media/image321.png"/><Relationship Id="rId299" Type="http://schemas.openxmlformats.org/officeDocument/2006/relationships/customXml" Target="../ink/ink237.xml"/><Relationship Id="rId63" Type="http://schemas.openxmlformats.org/officeDocument/2006/relationships/customXml" Target="../ink/ink119.xml"/><Relationship Id="rId159" Type="http://schemas.openxmlformats.org/officeDocument/2006/relationships/customXml" Target="../ink/ink167.xml"/><Relationship Id="rId366" Type="http://schemas.openxmlformats.org/officeDocument/2006/relationships/image" Target="../media/image272.png"/><Relationship Id="rId226" Type="http://schemas.openxmlformats.org/officeDocument/2006/relationships/image" Target="../media/image202.png"/><Relationship Id="rId433" Type="http://schemas.openxmlformats.org/officeDocument/2006/relationships/customXml" Target="../ink/ink304.xml"/><Relationship Id="rId74" Type="http://schemas.openxmlformats.org/officeDocument/2006/relationships/image" Target="../media/image126.png"/><Relationship Id="rId377" Type="http://schemas.openxmlformats.org/officeDocument/2006/relationships/customXml" Target="../ink/ink276.xml"/><Relationship Id="rId500" Type="http://schemas.openxmlformats.org/officeDocument/2006/relationships/image" Target="../media/image339.png"/><Relationship Id="rId5" Type="http://schemas.openxmlformats.org/officeDocument/2006/relationships/customXml" Target="../ink/ink90.xml"/><Relationship Id="rId237" Type="http://schemas.openxmlformats.org/officeDocument/2006/relationships/customXml" Target="../ink/ink206.xml"/><Relationship Id="rId444" Type="http://schemas.openxmlformats.org/officeDocument/2006/relationships/image" Target="../media/image311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7.png"/><Relationship Id="rId299" Type="http://schemas.openxmlformats.org/officeDocument/2006/relationships/image" Target="../media/image508.png"/><Relationship Id="rId21" Type="http://schemas.openxmlformats.org/officeDocument/2006/relationships/image" Target="../media/image369.png"/><Relationship Id="rId63" Type="http://schemas.openxmlformats.org/officeDocument/2006/relationships/image" Target="../media/image390.png"/><Relationship Id="rId159" Type="http://schemas.openxmlformats.org/officeDocument/2006/relationships/image" Target="../media/image438.png"/><Relationship Id="rId324" Type="http://schemas.openxmlformats.org/officeDocument/2006/relationships/customXml" Target="../ink/ink519.xml"/><Relationship Id="rId366" Type="http://schemas.openxmlformats.org/officeDocument/2006/relationships/customXml" Target="../ink/ink540.xml"/><Relationship Id="rId170" Type="http://schemas.openxmlformats.org/officeDocument/2006/relationships/customXml" Target="../ink/ink442.xml"/><Relationship Id="rId226" Type="http://schemas.openxmlformats.org/officeDocument/2006/relationships/customXml" Target="../ink/ink470.xml"/><Relationship Id="rId268" Type="http://schemas.openxmlformats.org/officeDocument/2006/relationships/customXml" Target="../ink/ink491.xml"/><Relationship Id="rId32" Type="http://schemas.openxmlformats.org/officeDocument/2006/relationships/customXml" Target="../ink/ink373.xml"/><Relationship Id="rId74" Type="http://schemas.openxmlformats.org/officeDocument/2006/relationships/customXml" Target="../ink/ink394.xml"/><Relationship Id="rId128" Type="http://schemas.openxmlformats.org/officeDocument/2006/relationships/customXml" Target="../ink/ink421.xml"/><Relationship Id="rId335" Type="http://schemas.openxmlformats.org/officeDocument/2006/relationships/image" Target="../media/image526.png"/><Relationship Id="rId377" Type="http://schemas.openxmlformats.org/officeDocument/2006/relationships/image" Target="../media/image547.png"/><Relationship Id="rId5" Type="http://schemas.openxmlformats.org/officeDocument/2006/relationships/image" Target="../media/image361.png"/><Relationship Id="rId181" Type="http://schemas.openxmlformats.org/officeDocument/2006/relationships/image" Target="../media/image449.png"/><Relationship Id="rId237" Type="http://schemas.openxmlformats.org/officeDocument/2006/relationships/image" Target="../media/image477.png"/><Relationship Id="rId279" Type="http://schemas.openxmlformats.org/officeDocument/2006/relationships/image" Target="../media/image498.png"/><Relationship Id="rId43" Type="http://schemas.openxmlformats.org/officeDocument/2006/relationships/image" Target="../media/image380.png"/><Relationship Id="rId139" Type="http://schemas.openxmlformats.org/officeDocument/2006/relationships/image" Target="../media/image428.png"/><Relationship Id="rId290" Type="http://schemas.openxmlformats.org/officeDocument/2006/relationships/customXml" Target="../ink/ink502.xml"/><Relationship Id="rId304" Type="http://schemas.openxmlformats.org/officeDocument/2006/relationships/customXml" Target="../ink/ink509.xml"/><Relationship Id="rId346" Type="http://schemas.openxmlformats.org/officeDocument/2006/relationships/customXml" Target="../ink/ink530.xml"/><Relationship Id="rId85" Type="http://schemas.openxmlformats.org/officeDocument/2006/relationships/image" Target="../media/image401.png"/><Relationship Id="rId150" Type="http://schemas.openxmlformats.org/officeDocument/2006/relationships/customXml" Target="../ink/ink432.xml"/><Relationship Id="rId192" Type="http://schemas.openxmlformats.org/officeDocument/2006/relationships/customXml" Target="../ink/ink453.xml"/><Relationship Id="rId206" Type="http://schemas.openxmlformats.org/officeDocument/2006/relationships/customXml" Target="../ink/ink460.xml"/><Relationship Id="rId248" Type="http://schemas.openxmlformats.org/officeDocument/2006/relationships/customXml" Target="../ink/ink481.xml"/><Relationship Id="rId12" Type="http://schemas.openxmlformats.org/officeDocument/2006/relationships/customXml" Target="../ink/ink363.xml"/><Relationship Id="rId108" Type="http://schemas.openxmlformats.org/officeDocument/2006/relationships/customXml" Target="../ink/ink411.xml"/><Relationship Id="rId315" Type="http://schemas.openxmlformats.org/officeDocument/2006/relationships/image" Target="../media/image516.png"/><Relationship Id="rId357" Type="http://schemas.openxmlformats.org/officeDocument/2006/relationships/image" Target="../media/image537.png"/><Relationship Id="rId54" Type="http://schemas.openxmlformats.org/officeDocument/2006/relationships/customXml" Target="../ink/ink384.xml"/><Relationship Id="rId96" Type="http://schemas.openxmlformats.org/officeDocument/2006/relationships/customXml" Target="../ink/ink405.xml"/><Relationship Id="rId161" Type="http://schemas.openxmlformats.org/officeDocument/2006/relationships/image" Target="../media/image439.png"/><Relationship Id="rId217" Type="http://schemas.openxmlformats.org/officeDocument/2006/relationships/image" Target="../media/image467.png"/><Relationship Id="rId259" Type="http://schemas.openxmlformats.org/officeDocument/2006/relationships/image" Target="../media/image488.png"/><Relationship Id="rId23" Type="http://schemas.openxmlformats.org/officeDocument/2006/relationships/image" Target="../media/image370.png"/><Relationship Id="rId119" Type="http://schemas.openxmlformats.org/officeDocument/2006/relationships/image" Target="../media/image418.png"/><Relationship Id="rId270" Type="http://schemas.openxmlformats.org/officeDocument/2006/relationships/customXml" Target="../ink/ink492.xml"/><Relationship Id="rId326" Type="http://schemas.openxmlformats.org/officeDocument/2006/relationships/customXml" Target="../ink/ink520.xml"/><Relationship Id="rId65" Type="http://schemas.openxmlformats.org/officeDocument/2006/relationships/image" Target="../media/image391.png"/><Relationship Id="rId130" Type="http://schemas.openxmlformats.org/officeDocument/2006/relationships/customXml" Target="../ink/ink422.xml"/><Relationship Id="rId368" Type="http://schemas.openxmlformats.org/officeDocument/2006/relationships/customXml" Target="../ink/ink541.xml"/><Relationship Id="rId172" Type="http://schemas.openxmlformats.org/officeDocument/2006/relationships/customXml" Target="../ink/ink443.xml"/><Relationship Id="rId228" Type="http://schemas.openxmlformats.org/officeDocument/2006/relationships/customXml" Target="../ink/ink471.xml"/><Relationship Id="rId281" Type="http://schemas.openxmlformats.org/officeDocument/2006/relationships/image" Target="../media/image499.png"/><Relationship Id="rId337" Type="http://schemas.openxmlformats.org/officeDocument/2006/relationships/image" Target="../media/image527.png"/><Relationship Id="rId34" Type="http://schemas.openxmlformats.org/officeDocument/2006/relationships/customXml" Target="../ink/ink374.xml"/><Relationship Id="rId76" Type="http://schemas.openxmlformats.org/officeDocument/2006/relationships/customXml" Target="../ink/ink395.xml"/><Relationship Id="rId141" Type="http://schemas.openxmlformats.org/officeDocument/2006/relationships/image" Target="../media/image429.png"/><Relationship Id="rId7" Type="http://schemas.openxmlformats.org/officeDocument/2006/relationships/image" Target="../media/image362.png"/><Relationship Id="rId183" Type="http://schemas.openxmlformats.org/officeDocument/2006/relationships/image" Target="../media/image450.png"/><Relationship Id="rId239" Type="http://schemas.openxmlformats.org/officeDocument/2006/relationships/image" Target="../media/image478.png"/><Relationship Id="rId250" Type="http://schemas.openxmlformats.org/officeDocument/2006/relationships/customXml" Target="../ink/ink482.xml"/><Relationship Id="rId292" Type="http://schemas.openxmlformats.org/officeDocument/2006/relationships/customXml" Target="../ink/ink503.xml"/><Relationship Id="rId306" Type="http://schemas.openxmlformats.org/officeDocument/2006/relationships/customXml" Target="../ink/ink510.xml"/><Relationship Id="rId45" Type="http://schemas.openxmlformats.org/officeDocument/2006/relationships/image" Target="../media/image381.png"/><Relationship Id="rId87" Type="http://schemas.openxmlformats.org/officeDocument/2006/relationships/image" Target="../media/image402.png"/><Relationship Id="rId110" Type="http://schemas.openxmlformats.org/officeDocument/2006/relationships/customXml" Target="../ink/ink412.xml"/><Relationship Id="rId348" Type="http://schemas.openxmlformats.org/officeDocument/2006/relationships/customXml" Target="../ink/ink531.xml"/><Relationship Id="rId152" Type="http://schemas.openxmlformats.org/officeDocument/2006/relationships/customXml" Target="../ink/ink433.xml"/><Relationship Id="rId194" Type="http://schemas.openxmlformats.org/officeDocument/2006/relationships/customXml" Target="../ink/ink454.xml"/><Relationship Id="rId208" Type="http://schemas.openxmlformats.org/officeDocument/2006/relationships/customXml" Target="../ink/ink461.xml"/><Relationship Id="rId261" Type="http://schemas.openxmlformats.org/officeDocument/2006/relationships/image" Target="../media/image489.png"/><Relationship Id="rId14" Type="http://schemas.openxmlformats.org/officeDocument/2006/relationships/customXml" Target="../ink/ink364.xml"/><Relationship Id="rId56" Type="http://schemas.openxmlformats.org/officeDocument/2006/relationships/customXml" Target="../ink/ink385.xml"/><Relationship Id="rId317" Type="http://schemas.openxmlformats.org/officeDocument/2006/relationships/image" Target="../media/image517.png"/><Relationship Id="rId359" Type="http://schemas.openxmlformats.org/officeDocument/2006/relationships/image" Target="../media/image538.png"/><Relationship Id="rId98" Type="http://schemas.openxmlformats.org/officeDocument/2006/relationships/customXml" Target="../ink/ink406.xml"/><Relationship Id="rId121" Type="http://schemas.openxmlformats.org/officeDocument/2006/relationships/image" Target="../media/image419.png"/><Relationship Id="rId163" Type="http://schemas.openxmlformats.org/officeDocument/2006/relationships/image" Target="../media/image440.png"/><Relationship Id="rId219" Type="http://schemas.openxmlformats.org/officeDocument/2006/relationships/image" Target="../media/image468.png"/><Relationship Id="rId370" Type="http://schemas.openxmlformats.org/officeDocument/2006/relationships/customXml" Target="../ink/ink542.xml"/><Relationship Id="rId230" Type="http://schemas.openxmlformats.org/officeDocument/2006/relationships/customXml" Target="../ink/ink472.xml"/><Relationship Id="rId25" Type="http://schemas.openxmlformats.org/officeDocument/2006/relationships/image" Target="../media/image371.png"/><Relationship Id="rId67" Type="http://schemas.openxmlformats.org/officeDocument/2006/relationships/image" Target="../media/image392.png"/><Relationship Id="rId272" Type="http://schemas.openxmlformats.org/officeDocument/2006/relationships/customXml" Target="../ink/ink493.xml"/><Relationship Id="rId328" Type="http://schemas.openxmlformats.org/officeDocument/2006/relationships/customXml" Target="../ink/ink521.xml"/><Relationship Id="rId132" Type="http://schemas.openxmlformats.org/officeDocument/2006/relationships/customXml" Target="../ink/ink423.xml"/><Relationship Id="rId174" Type="http://schemas.openxmlformats.org/officeDocument/2006/relationships/customXml" Target="../ink/ink444.xml"/><Relationship Id="rId241" Type="http://schemas.openxmlformats.org/officeDocument/2006/relationships/image" Target="../media/image479.png"/><Relationship Id="rId36" Type="http://schemas.openxmlformats.org/officeDocument/2006/relationships/customXml" Target="../ink/ink375.xml"/><Relationship Id="rId283" Type="http://schemas.openxmlformats.org/officeDocument/2006/relationships/image" Target="../media/image500.png"/><Relationship Id="rId339" Type="http://schemas.openxmlformats.org/officeDocument/2006/relationships/image" Target="../media/image528.png"/><Relationship Id="rId78" Type="http://schemas.openxmlformats.org/officeDocument/2006/relationships/customXml" Target="../ink/ink396.xml"/><Relationship Id="rId101" Type="http://schemas.openxmlformats.org/officeDocument/2006/relationships/image" Target="../media/image409.png"/><Relationship Id="rId143" Type="http://schemas.openxmlformats.org/officeDocument/2006/relationships/image" Target="../media/image430.png"/><Relationship Id="rId185" Type="http://schemas.openxmlformats.org/officeDocument/2006/relationships/image" Target="../media/image451.png"/><Relationship Id="rId350" Type="http://schemas.openxmlformats.org/officeDocument/2006/relationships/customXml" Target="../ink/ink532.xml"/><Relationship Id="rId9" Type="http://schemas.openxmlformats.org/officeDocument/2006/relationships/image" Target="../media/image363.png"/><Relationship Id="rId210" Type="http://schemas.openxmlformats.org/officeDocument/2006/relationships/customXml" Target="../ink/ink462.xml"/><Relationship Id="rId26" Type="http://schemas.openxmlformats.org/officeDocument/2006/relationships/customXml" Target="../ink/ink370.xml"/><Relationship Id="rId231" Type="http://schemas.openxmlformats.org/officeDocument/2006/relationships/image" Target="../media/image474.png"/><Relationship Id="rId252" Type="http://schemas.openxmlformats.org/officeDocument/2006/relationships/customXml" Target="../ink/ink483.xml"/><Relationship Id="rId273" Type="http://schemas.openxmlformats.org/officeDocument/2006/relationships/image" Target="../media/image495.png"/><Relationship Id="rId294" Type="http://schemas.openxmlformats.org/officeDocument/2006/relationships/customXml" Target="../ink/ink504.xml"/><Relationship Id="rId308" Type="http://schemas.openxmlformats.org/officeDocument/2006/relationships/customXml" Target="../ink/ink511.xml"/><Relationship Id="rId329" Type="http://schemas.openxmlformats.org/officeDocument/2006/relationships/image" Target="../media/image523.png"/><Relationship Id="rId47" Type="http://schemas.openxmlformats.org/officeDocument/2006/relationships/image" Target="../media/image382.png"/><Relationship Id="rId68" Type="http://schemas.openxmlformats.org/officeDocument/2006/relationships/customXml" Target="../ink/ink391.xml"/><Relationship Id="rId89" Type="http://schemas.openxmlformats.org/officeDocument/2006/relationships/image" Target="../media/image403.png"/><Relationship Id="rId112" Type="http://schemas.openxmlformats.org/officeDocument/2006/relationships/customXml" Target="../ink/ink413.xml"/><Relationship Id="rId133" Type="http://schemas.openxmlformats.org/officeDocument/2006/relationships/image" Target="../media/image425.png"/><Relationship Id="rId154" Type="http://schemas.openxmlformats.org/officeDocument/2006/relationships/customXml" Target="../ink/ink434.xml"/><Relationship Id="rId175" Type="http://schemas.openxmlformats.org/officeDocument/2006/relationships/image" Target="../media/image446.png"/><Relationship Id="rId340" Type="http://schemas.openxmlformats.org/officeDocument/2006/relationships/customXml" Target="../ink/ink527.xml"/><Relationship Id="rId361" Type="http://schemas.openxmlformats.org/officeDocument/2006/relationships/image" Target="../media/image539.png"/><Relationship Id="rId196" Type="http://schemas.openxmlformats.org/officeDocument/2006/relationships/customXml" Target="../ink/ink455.xml"/><Relationship Id="rId200" Type="http://schemas.openxmlformats.org/officeDocument/2006/relationships/customXml" Target="../ink/ink457.xml"/><Relationship Id="rId16" Type="http://schemas.openxmlformats.org/officeDocument/2006/relationships/customXml" Target="../ink/ink365.xml"/><Relationship Id="rId221" Type="http://schemas.openxmlformats.org/officeDocument/2006/relationships/image" Target="../media/image469.png"/><Relationship Id="rId242" Type="http://schemas.openxmlformats.org/officeDocument/2006/relationships/customXml" Target="../ink/ink478.xml"/><Relationship Id="rId263" Type="http://schemas.openxmlformats.org/officeDocument/2006/relationships/image" Target="../media/image490.png"/><Relationship Id="rId284" Type="http://schemas.openxmlformats.org/officeDocument/2006/relationships/customXml" Target="../ink/ink499.xml"/><Relationship Id="rId319" Type="http://schemas.openxmlformats.org/officeDocument/2006/relationships/image" Target="../media/image518.png"/><Relationship Id="rId37" Type="http://schemas.openxmlformats.org/officeDocument/2006/relationships/image" Target="../media/image377.png"/><Relationship Id="rId58" Type="http://schemas.openxmlformats.org/officeDocument/2006/relationships/customXml" Target="../ink/ink386.xml"/><Relationship Id="rId79" Type="http://schemas.openxmlformats.org/officeDocument/2006/relationships/image" Target="../media/image398.png"/><Relationship Id="rId102" Type="http://schemas.openxmlformats.org/officeDocument/2006/relationships/customXml" Target="../ink/ink408.xml"/><Relationship Id="rId123" Type="http://schemas.openxmlformats.org/officeDocument/2006/relationships/image" Target="../media/image420.png"/><Relationship Id="rId144" Type="http://schemas.openxmlformats.org/officeDocument/2006/relationships/customXml" Target="../ink/ink429.xml"/><Relationship Id="rId330" Type="http://schemas.openxmlformats.org/officeDocument/2006/relationships/customXml" Target="../ink/ink522.xml"/><Relationship Id="rId90" Type="http://schemas.openxmlformats.org/officeDocument/2006/relationships/customXml" Target="../ink/ink402.xml"/><Relationship Id="rId165" Type="http://schemas.openxmlformats.org/officeDocument/2006/relationships/image" Target="../media/image441.png"/><Relationship Id="rId186" Type="http://schemas.openxmlformats.org/officeDocument/2006/relationships/customXml" Target="../ink/ink450.xml"/><Relationship Id="rId351" Type="http://schemas.openxmlformats.org/officeDocument/2006/relationships/image" Target="../media/image534.png"/><Relationship Id="rId372" Type="http://schemas.openxmlformats.org/officeDocument/2006/relationships/customXml" Target="../ink/ink543.xml"/><Relationship Id="rId211" Type="http://schemas.openxmlformats.org/officeDocument/2006/relationships/image" Target="../media/image464.png"/><Relationship Id="rId232" Type="http://schemas.openxmlformats.org/officeDocument/2006/relationships/customXml" Target="../ink/ink473.xml"/><Relationship Id="rId253" Type="http://schemas.openxmlformats.org/officeDocument/2006/relationships/image" Target="../media/image485.png"/><Relationship Id="rId274" Type="http://schemas.openxmlformats.org/officeDocument/2006/relationships/customXml" Target="../ink/ink494.xml"/><Relationship Id="rId295" Type="http://schemas.openxmlformats.org/officeDocument/2006/relationships/image" Target="../media/image506.png"/><Relationship Id="rId309" Type="http://schemas.openxmlformats.org/officeDocument/2006/relationships/image" Target="../media/image513.png"/><Relationship Id="rId27" Type="http://schemas.openxmlformats.org/officeDocument/2006/relationships/image" Target="../media/image372.png"/><Relationship Id="rId48" Type="http://schemas.openxmlformats.org/officeDocument/2006/relationships/customXml" Target="../ink/ink381.xml"/><Relationship Id="rId69" Type="http://schemas.openxmlformats.org/officeDocument/2006/relationships/image" Target="../media/image393.png"/><Relationship Id="rId113" Type="http://schemas.openxmlformats.org/officeDocument/2006/relationships/image" Target="../media/image415.png"/><Relationship Id="rId134" Type="http://schemas.openxmlformats.org/officeDocument/2006/relationships/customXml" Target="../ink/ink424.xml"/><Relationship Id="rId320" Type="http://schemas.openxmlformats.org/officeDocument/2006/relationships/customXml" Target="../ink/ink517.xml"/><Relationship Id="rId80" Type="http://schemas.openxmlformats.org/officeDocument/2006/relationships/customXml" Target="../ink/ink397.xml"/><Relationship Id="rId155" Type="http://schemas.openxmlformats.org/officeDocument/2006/relationships/image" Target="../media/image436.png"/><Relationship Id="rId176" Type="http://schemas.openxmlformats.org/officeDocument/2006/relationships/customXml" Target="../ink/ink445.xml"/><Relationship Id="rId197" Type="http://schemas.openxmlformats.org/officeDocument/2006/relationships/image" Target="../media/image457.png"/><Relationship Id="rId341" Type="http://schemas.openxmlformats.org/officeDocument/2006/relationships/image" Target="../media/image529.png"/><Relationship Id="rId362" Type="http://schemas.openxmlformats.org/officeDocument/2006/relationships/customXml" Target="../ink/ink538.xml"/><Relationship Id="rId201" Type="http://schemas.openxmlformats.org/officeDocument/2006/relationships/image" Target="../media/image459.png"/><Relationship Id="rId222" Type="http://schemas.openxmlformats.org/officeDocument/2006/relationships/customXml" Target="../ink/ink468.xml"/><Relationship Id="rId243" Type="http://schemas.openxmlformats.org/officeDocument/2006/relationships/image" Target="../media/image480.png"/><Relationship Id="rId264" Type="http://schemas.openxmlformats.org/officeDocument/2006/relationships/customXml" Target="../ink/ink489.xml"/><Relationship Id="rId285" Type="http://schemas.openxmlformats.org/officeDocument/2006/relationships/image" Target="../media/image501.png"/><Relationship Id="rId17" Type="http://schemas.openxmlformats.org/officeDocument/2006/relationships/image" Target="../media/image367.png"/><Relationship Id="rId38" Type="http://schemas.openxmlformats.org/officeDocument/2006/relationships/customXml" Target="../ink/ink376.xml"/><Relationship Id="rId59" Type="http://schemas.openxmlformats.org/officeDocument/2006/relationships/image" Target="../media/image388.png"/><Relationship Id="rId103" Type="http://schemas.openxmlformats.org/officeDocument/2006/relationships/image" Target="../media/image410.png"/><Relationship Id="rId124" Type="http://schemas.openxmlformats.org/officeDocument/2006/relationships/customXml" Target="../ink/ink419.xml"/><Relationship Id="rId310" Type="http://schemas.openxmlformats.org/officeDocument/2006/relationships/customXml" Target="../ink/ink512.xml"/><Relationship Id="rId70" Type="http://schemas.openxmlformats.org/officeDocument/2006/relationships/customXml" Target="../ink/ink392.xml"/><Relationship Id="rId91" Type="http://schemas.openxmlformats.org/officeDocument/2006/relationships/image" Target="../media/image404.png"/><Relationship Id="rId145" Type="http://schemas.openxmlformats.org/officeDocument/2006/relationships/image" Target="../media/image431.png"/><Relationship Id="rId166" Type="http://schemas.openxmlformats.org/officeDocument/2006/relationships/customXml" Target="../ink/ink440.xml"/><Relationship Id="rId187" Type="http://schemas.openxmlformats.org/officeDocument/2006/relationships/image" Target="../media/image452.png"/><Relationship Id="rId331" Type="http://schemas.openxmlformats.org/officeDocument/2006/relationships/image" Target="../media/image524.png"/><Relationship Id="rId352" Type="http://schemas.openxmlformats.org/officeDocument/2006/relationships/customXml" Target="../ink/ink533.xml"/><Relationship Id="rId373" Type="http://schemas.openxmlformats.org/officeDocument/2006/relationships/image" Target="../media/image54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63.xml"/><Relationship Id="rId233" Type="http://schemas.openxmlformats.org/officeDocument/2006/relationships/image" Target="../media/image475.png"/><Relationship Id="rId254" Type="http://schemas.openxmlformats.org/officeDocument/2006/relationships/customXml" Target="../ink/ink484.xml"/><Relationship Id="rId28" Type="http://schemas.openxmlformats.org/officeDocument/2006/relationships/customXml" Target="../ink/ink371.xml"/><Relationship Id="rId49" Type="http://schemas.openxmlformats.org/officeDocument/2006/relationships/image" Target="../media/image383.png"/><Relationship Id="rId114" Type="http://schemas.openxmlformats.org/officeDocument/2006/relationships/customXml" Target="../ink/ink414.xml"/><Relationship Id="rId275" Type="http://schemas.openxmlformats.org/officeDocument/2006/relationships/image" Target="../media/image496.png"/><Relationship Id="rId296" Type="http://schemas.openxmlformats.org/officeDocument/2006/relationships/customXml" Target="../ink/ink505.xml"/><Relationship Id="rId300" Type="http://schemas.openxmlformats.org/officeDocument/2006/relationships/customXml" Target="../ink/ink507.xml"/><Relationship Id="rId60" Type="http://schemas.openxmlformats.org/officeDocument/2006/relationships/customXml" Target="../ink/ink387.xml"/><Relationship Id="rId81" Type="http://schemas.openxmlformats.org/officeDocument/2006/relationships/image" Target="../media/image399.png"/><Relationship Id="rId135" Type="http://schemas.openxmlformats.org/officeDocument/2006/relationships/image" Target="../media/image426.png"/><Relationship Id="rId156" Type="http://schemas.openxmlformats.org/officeDocument/2006/relationships/customXml" Target="../ink/ink435.xml"/><Relationship Id="rId177" Type="http://schemas.openxmlformats.org/officeDocument/2006/relationships/image" Target="../media/image447.png"/><Relationship Id="rId198" Type="http://schemas.openxmlformats.org/officeDocument/2006/relationships/customXml" Target="../ink/ink456.xml"/><Relationship Id="rId321" Type="http://schemas.openxmlformats.org/officeDocument/2006/relationships/image" Target="../media/image519.png"/><Relationship Id="rId342" Type="http://schemas.openxmlformats.org/officeDocument/2006/relationships/customXml" Target="../ink/ink528.xml"/><Relationship Id="rId363" Type="http://schemas.openxmlformats.org/officeDocument/2006/relationships/image" Target="../media/image540.png"/><Relationship Id="rId202" Type="http://schemas.openxmlformats.org/officeDocument/2006/relationships/customXml" Target="../ink/ink458.xml"/><Relationship Id="rId223" Type="http://schemas.openxmlformats.org/officeDocument/2006/relationships/image" Target="../media/image470.png"/><Relationship Id="rId244" Type="http://schemas.openxmlformats.org/officeDocument/2006/relationships/customXml" Target="../ink/ink479.xml"/><Relationship Id="rId18" Type="http://schemas.openxmlformats.org/officeDocument/2006/relationships/customXml" Target="../ink/ink366.xml"/><Relationship Id="rId39" Type="http://schemas.openxmlformats.org/officeDocument/2006/relationships/image" Target="../media/image378.png"/><Relationship Id="rId265" Type="http://schemas.openxmlformats.org/officeDocument/2006/relationships/image" Target="../media/image491.png"/><Relationship Id="rId286" Type="http://schemas.openxmlformats.org/officeDocument/2006/relationships/customXml" Target="../ink/ink500.xml"/><Relationship Id="rId50" Type="http://schemas.openxmlformats.org/officeDocument/2006/relationships/customXml" Target="../ink/ink382.xml"/><Relationship Id="rId104" Type="http://schemas.openxmlformats.org/officeDocument/2006/relationships/customXml" Target="../ink/ink409.xml"/><Relationship Id="rId125" Type="http://schemas.openxmlformats.org/officeDocument/2006/relationships/image" Target="../media/image421.png"/><Relationship Id="rId146" Type="http://schemas.openxmlformats.org/officeDocument/2006/relationships/customXml" Target="../ink/ink430.xml"/><Relationship Id="rId167" Type="http://schemas.openxmlformats.org/officeDocument/2006/relationships/image" Target="../media/image442.png"/><Relationship Id="rId188" Type="http://schemas.openxmlformats.org/officeDocument/2006/relationships/customXml" Target="../ink/ink451.xml"/><Relationship Id="rId311" Type="http://schemas.openxmlformats.org/officeDocument/2006/relationships/image" Target="../media/image514.png"/><Relationship Id="rId332" Type="http://schemas.openxmlformats.org/officeDocument/2006/relationships/customXml" Target="../ink/ink523.xml"/><Relationship Id="rId353" Type="http://schemas.openxmlformats.org/officeDocument/2006/relationships/image" Target="../media/image535.png"/><Relationship Id="rId374" Type="http://schemas.openxmlformats.org/officeDocument/2006/relationships/customXml" Target="../ink/ink544.xml"/><Relationship Id="rId71" Type="http://schemas.openxmlformats.org/officeDocument/2006/relationships/image" Target="../media/image394.png"/><Relationship Id="rId92" Type="http://schemas.openxmlformats.org/officeDocument/2006/relationships/customXml" Target="../ink/ink403.xml"/><Relationship Id="rId213" Type="http://schemas.openxmlformats.org/officeDocument/2006/relationships/image" Target="../media/image465.png"/><Relationship Id="rId234" Type="http://schemas.openxmlformats.org/officeDocument/2006/relationships/customXml" Target="../ink/ink474.xml"/><Relationship Id="rId2" Type="http://schemas.openxmlformats.org/officeDocument/2006/relationships/customXml" Target="../ink/ink358.xml"/><Relationship Id="rId29" Type="http://schemas.openxmlformats.org/officeDocument/2006/relationships/image" Target="../media/image373.png"/><Relationship Id="rId255" Type="http://schemas.openxmlformats.org/officeDocument/2006/relationships/image" Target="../media/image486.png"/><Relationship Id="rId276" Type="http://schemas.openxmlformats.org/officeDocument/2006/relationships/customXml" Target="../ink/ink495.xml"/><Relationship Id="rId297" Type="http://schemas.openxmlformats.org/officeDocument/2006/relationships/image" Target="../media/image507.png"/><Relationship Id="rId40" Type="http://schemas.openxmlformats.org/officeDocument/2006/relationships/customXml" Target="../ink/ink377.xml"/><Relationship Id="rId115" Type="http://schemas.openxmlformats.org/officeDocument/2006/relationships/image" Target="../media/image416.png"/><Relationship Id="rId136" Type="http://schemas.openxmlformats.org/officeDocument/2006/relationships/customXml" Target="../ink/ink425.xml"/><Relationship Id="rId157" Type="http://schemas.openxmlformats.org/officeDocument/2006/relationships/image" Target="../media/image437.png"/><Relationship Id="rId178" Type="http://schemas.openxmlformats.org/officeDocument/2006/relationships/customXml" Target="../ink/ink446.xml"/><Relationship Id="rId301" Type="http://schemas.openxmlformats.org/officeDocument/2006/relationships/image" Target="../media/image509.png"/><Relationship Id="rId322" Type="http://schemas.openxmlformats.org/officeDocument/2006/relationships/customXml" Target="../ink/ink518.xml"/><Relationship Id="rId343" Type="http://schemas.openxmlformats.org/officeDocument/2006/relationships/image" Target="../media/image530.png"/><Relationship Id="rId364" Type="http://schemas.openxmlformats.org/officeDocument/2006/relationships/customXml" Target="../ink/ink539.xml"/><Relationship Id="rId61" Type="http://schemas.openxmlformats.org/officeDocument/2006/relationships/image" Target="../media/image389.png"/><Relationship Id="rId82" Type="http://schemas.openxmlformats.org/officeDocument/2006/relationships/customXml" Target="../ink/ink398.xml"/><Relationship Id="rId199" Type="http://schemas.openxmlformats.org/officeDocument/2006/relationships/image" Target="../media/image458.png"/><Relationship Id="rId203" Type="http://schemas.openxmlformats.org/officeDocument/2006/relationships/image" Target="../media/image460.png"/><Relationship Id="rId19" Type="http://schemas.openxmlformats.org/officeDocument/2006/relationships/image" Target="../media/image368.png"/><Relationship Id="rId224" Type="http://schemas.openxmlformats.org/officeDocument/2006/relationships/customXml" Target="../ink/ink469.xml"/><Relationship Id="rId245" Type="http://schemas.openxmlformats.org/officeDocument/2006/relationships/image" Target="../media/image481.png"/><Relationship Id="rId266" Type="http://schemas.openxmlformats.org/officeDocument/2006/relationships/customXml" Target="../ink/ink490.xml"/><Relationship Id="rId287" Type="http://schemas.openxmlformats.org/officeDocument/2006/relationships/image" Target="../media/image502.png"/><Relationship Id="rId30" Type="http://schemas.openxmlformats.org/officeDocument/2006/relationships/customXml" Target="../ink/ink372.xml"/><Relationship Id="rId105" Type="http://schemas.openxmlformats.org/officeDocument/2006/relationships/image" Target="../media/image411.png"/><Relationship Id="rId126" Type="http://schemas.openxmlformats.org/officeDocument/2006/relationships/customXml" Target="../ink/ink420.xml"/><Relationship Id="rId147" Type="http://schemas.openxmlformats.org/officeDocument/2006/relationships/image" Target="../media/image432.png"/><Relationship Id="rId168" Type="http://schemas.openxmlformats.org/officeDocument/2006/relationships/customXml" Target="../ink/ink441.xml"/><Relationship Id="rId312" Type="http://schemas.openxmlformats.org/officeDocument/2006/relationships/customXml" Target="../ink/ink513.xml"/><Relationship Id="rId333" Type="http://schemas.openxmlformats.org/officeDocument/2006/relationships/image" Target="../media/image525.png"/><Relationship Id="rId354" Type="http://schemas.openxmlformats.org/officeDocument/2006/relationships/customXml" Target="../ink/ink534.xml"/><Relationship Id="rId51" Type="http://schemas.openxmlformats.org/officeDocument/2006/relationships/image" Target="../media/image384.png"/><Relationship Id="rId72" Type="http://schemas.openxmlformats.org/officeDocument/2006/relationships/customXml" Target="../ink/ink393.xml"/><Relationship Id="rId93" Type="http://schemas.openxmlformats.org/officeDocument/2006/relationships/image" Target="../media/image405.png"/><Relationship Id="rId189" Type="http://schemas.openxmlformats.org/officeDocument/2006/relationships/image" Target="../media/image453.png"/><Relationship Id="rId375" Type="http://schemas.openxmlformats.org/officeDocument/2006/relationships/image" Target="../media/image546.png"/><Relationship Id="rId3" Type="http://schemas.openxmlformats.org/officeDocument/2006/relationships/image" Target="../media/image360.png"/><Relationship Id="rId214" Type="http://schemas.openxmlformats.org/officeDocument/2006/relationships/customXml" Target="../ink/ink464.xml"/><Relationship Id="rId235" Type="http://schemas.openxmlformats.org/officeDocument/2006/relationships/image" Target="../media/image476.png"/><Relationship Id="rId256" Type="http://schemas.openxmlformats.org/officeDocument/2006/relationships/customXml" Target="../ink/ink485.xml"/><Relationship Id="rId277" Type="http://schemas.openxmlformats.org/officeDocument/2006/relationships/image" Target="../media/image497.png"/><Relationship Id="rId298" Type="http://schemas.openxmlformats.org/officeDocument/2006/relationships/customXml" Target="../ink/ink506.xml"/><Relationship Id="rId116" Type="http://schemas.openxmlformats.org/officeDocument/2006/relationships/customXml" Target="../ink/ink415.xml"/><Relationship Id="rId137" Type="http://schemas.openxmlformats.org/officeDocument/2006/relationships/image" Target="../media/image427.png"/><Relationship Id="rId158" Type="http://schemas.openxmlformats.org/officeDocument/2006/relationships/customXml" Target="../ink/ink436.xml"/><Relationship Id="rId302" Type="http://schemas.openxmlformats.org/officeDocument/2006/relationships/customXml" Target="../ink/ink508.xml"/><Relationship Id="rId323" Type="http://schemas.openxmlformats.org/officeDocument/2006/relationships/image" Target="../media/image520.png"/><Relationship Id="rId344" Type="http://schemas.openxmlformats.org/officeDocument/2006/relationships/customXml" Target="../ink/ink529.xml"/><Relationship Id="rId20" Type="http://schemas.openxmlformats.org/officeDocument/2006/relationships/customXml" Target="../ink/ink367.xml"/><Relationship Id="rId41" Type="http://schemas.openxmlformats.org/officeDocument/2006/relationships/image" Target="../media/image379.png"/><Relationship Id="rId62" Type="http://schemas.openxmlformats.org/officeDocument/2006/relationships/customXml" Target="../ink/ink388.xml"/><Relationship Id="rId83" Type="http://schemas.openxmlformats.org/officeDocument/2006/relationships/image" Target="../media/image400.png"/><Relationship Id="rId179" Type="http://schemas.openxmlformats.org/officeDocument/2006/relationships/image" Target="../media/image448.png"/><Relationship Id="rId365" Type="http://schemas.openxmlformats.org/officeDocument/2006/relationships/image" Target="../media/image541.png"/><Relationship Id="rId190" Type="http://schemas.openxmlformats.org/officeDocument/2006/relationships/customXml" Target="../ink/ink452.xml"/><Relationship Id="rId204" Type="http://schemas.openxmlformats.org/officeDocument/2006/relationships/customXml" Target="../ink/ink459.xml"/><Relationship Id="rId225" Type="http://schemas.openxmlformats.org/officeDocument/2006/relationships/image" Target="../media/image471.png"/><Relationship Id="rId246" Type="http://schemas.openxmlformats.org/officeDocument/2006/relationships/customXml" Target="../ink/ink480.xml"/><Relationship Id="rId267" Type="http://schemas.openxmlformats.org/officeDocument/2006/relationships/image" Target="../media/image492.png"/><Relationship Id="rId288" Type="http://schemas.openxmlformats.org/officeDocument/2006/relationships/customXml" Target="../ink/ink501.xml"/><Relationship Id="rId106" Type="http://schemas.openxmlformats.org/officeDocument/2006/relationships/customXml" Target="../ink/ink410.xml"/><Relationship Id="rId127" Type="http://schemas.openxmlformats.org/officeDocument/2006/relationships/image" Target="../media/image422.png"/><Relationship Id="rId313" Type="http://schemas.openxmlformats.org/officeDocument/2006/relationships/image" Target="../media/image515.png"/><Relationship Id="rId10" Type="http://schemas.openxmlformats.org/officeDocument/2006/relationships/customXml" Target="../ink/ink362.xml"/><Relationship Id="rId31" Type="http://schemas.openxmlformats.org/officeDocument/2006/relationships/image" Target="../media/image374.png"/><Relationship Id="rId52" Type="http://schemas.openxmlformats.org/officeDocument/2006/relationships/customXml" Target="../ink/ink383.xml"/><Relationship Id="rId73" Type="http://schemas.openxmlformats.org/officeDocument/2006/relationships/image" Target="../media/image395.png"/><Relationship Id="rId94" Type="http://schemas.openxmlformats.org/officeDocument/2006/relationships/customXml" Target="../ink/ink404.xml"/><Relationship Id="rId148" Type="http://schemas.openxmlformats.org/officeDocument/2006/relationships/customXml" Target="../ink/ink431.xml"/><Relationship Id="rId169" Type="http://schemas.openxmlformats.org/officeDocument/2006/relationships/image" Target="../media/image443.png"/><Relationship Id="rId334" Type="http://schemas.openxmlformats.org/officeDocument/2006/relationships/customXml" Target="../ink/ink524.xml"/><Relationship Id="rId355" Type="http://schemas.openxmlformats.org/officeDocument/2006/relationships/image" Target="../media/image536.png"/><Relationship Id="rId376" Type="http://schemas.openxmlformats.org/officeDocument/2006/relationships/customXml" Target="../ink/ink545.xml"/><Relationship Id="rId4" Type="http://schemas.openxmlformats.org/officeDocument/2006/relationships/customXml" Target="../ink/ink359.xml"/><Relationship Id="rId180" Type="http://schemas.openxmlformats.org/officeDocument/2006/relationships/customXml" Target="../ink/ink447.xml"/><Relationship Id="rId215" Type="http://schemas.openxmlformats.org/officeDocument/2006/relationships/image" Target="../media/image466.png"/><Relationship Id="rId236" Type="http://schemas.openxmlformats.org/officeDocument/2006/relationships/customXml" Target="../ink/ink475.xml"/><Relationship Id="rId257" Type="http://schemas.openxmlformats.org/officeDocument/2006/relationships/image" Target="../media/image487.png"/><Relationship Id="rId278" Type="http://schemas.openxmlformats.org/officeDocument/2006/relationships/customXml" Target="../ink/ink496.xml"/><Relationship Id="rId303" Type="http://schemas.openxmlformats.org/officeDocument/2006/relationships/image" Target="../media/image510.png"/><Relationship Id="rId42" Type="http://schemas.openxmlformats.org/officeDocument/2006/relationships/customXml" Target="../ink/ink378.xml"/><Relationship Id="rId84" Type="http://schemas.openxmlformats.org/officeDocument/2006/relationships/customXml" Target="../ink/ink399.xml"/><Relationship Id="rId138" Type="http://schemas.openxmlformats.org/officeDocument/2006/relationships/customXml" Target="../ink/ink426.xml"/><Relationship Id="rId345" Type="http://schemas.openxmlformats.org/officeDocument/2006/relationships/image" Target="../media/image531.png"/><Relationship Id="rId191" Type="http://schemas.openxmlformats.org/officeDocument/2006/relationships/image" Target="../media/image454.png"/><Relationship Id="rId205" Type="http://schemas.openxmlformats.org/officeDocument/2006/relationships/image" Target="../media/image461.png"/><Relationship Id="rId247" Type="http://schemas.openxmlformats.org/officeDocument/2006/relationships/image" Target="../media/image482.png"/><Relationship Id="rId107" Type="http://schemas.openxmlformats.org/officeDocument/2006/relationships/image" Target="../media/image412.png"/><Relationship Id="rId289" Type="http://schemas.openxmlformats.org/officeDocument/2006/relationships/image" Target="../media/image503.png"/><Relationship Id="rId11" Type="http://schemas.openxmlformats.org/officeDocument/2006/relationships/image" Target="../media/image364.png"/><Relationship Id="rId53" Type="http://schemas.openxmlformats.org/officeDocument/2006/relationships/image" Target="../media/image385.png"/><Relationship Id="rId149" Type="http://schemas.openxmlformats.org/officeDocument/2006/relationships/image" Target="../media/image433.png"/><Relationship Id="rId314" Type="http://schemas.openxmlformats.org/officeDocument/2006/relationships/customXml" Target="../ink/ink514.xml"/><Relationship Id="rId356" Type="http://schemas.openxmlformats.org/officeDocument/2006/relationships/customXml" Target="../ink/ink535.xml"/><Relationship Id="rId95" Type="http://schemas.openxmlformats.org/officeDocument/2006/relationships/image" Target="../media/image406.png"/><Relationship Id="rId160" Type="http://schemas.openxmlformats.org/officeDocument/2006/relationships/customXml" Target="../ink/ink437.xml"/><Relationship Id="rId216" Type="http://schemas.openxmlformats.org/officeDocument/2006/relationships/customXml" Target="../ink/ink465.xml"/><Relationship Id="rId258" Type="http://schemas.openxmlformats.org/officeDocument/2006/relationships/customXml" Target="../ink/ink486.xml"/><Relationship Id="rId22" Type="http://schemas.openxmlformats.org/officeDocument/2006/relationships/customXml" Target="../ink/ink368.xml"/><Relationship Id="rId64" Type="http://schemas.openxmlformats.org/officeDocument/2006/relationships/customXml" Target="../ink/ink389.xml"/><Relationship Id="rId118" Type="http://schemas.openxmlformats.org/officeDocument/2006/relationships/customXml" Target="../ink/ink416.xml"/><Relationship Id="rId325" Type="http://schemas.openxmlformats.org/officeDocument/2006/relationships/image" Target="../media/image521.png"/><Relationship Id="rId367" Type="http://schemas.openxmlformats.org/officeDocument/2006/relationships/image" Target="../media/image542.png"/><Relationship Id="rId171" Type="http://schemas.openxmlformats.org/officeDocument/2006/relationships/image" Target="../media/image444.png"/><Relationship Id="rId227" Type="http://schemas.openxmlformats.org/officeDocument/2006/relationships/image" Target="../media/image472.png"/><Relationship Id="rId269" Type="http://schemas.openxmlformats.org/officeDocument/2006/relationships/image" Target="../media/image493.png"/><Relationship Id="rId33" Type="http://schemas.openxmlformats.org/officeDocument/2006/relationships/image" Target="../media/image375.png"/><Relationship Id="rId129" Type="http://schemas.openxmlformats.org/officeDocument/2006/relationships/image" Target="../media/image423.png"/><Relationship Id="rId280" Type="http://schemas.openxmlformats.org/officeDocument/2006/relationships/customXml" Target="../ink/ink497.xml"/><Relationship Id="rId336" Type="http://schemas.openxmlformats.org/officeDocument/2006/relationships/customXml" Target="../ink/ink525.xml"/><Relationship Id="rId75" Type="http://schemas.openxmlformats.org/officeDocument/2006/relationships/image" Target="../media/image396.png"/><Relationship Id="rId140" Type="http://schemas.openxmlformats.org/officeDocument/2006/relationships/customXml" Target="../ink/ink427.xml"/><Relationship Id="rId182" Type="http://schemas.openxmlformats.org/officeDocument/2006/relationships/customXml" Target="../ink/ink448.xml"/><Relationship Id="rId6" Type="http://schemas.openxmlformats.org/officeDocument/2006/relationships/customXml" Target="../ink/ink360.xml"/><Relationship Id="rId238" Type="http://schemas.openxmlformats.org/officeDocument/2006/relationships/customXml" Target="../ink/ink476.xml"/><Relationship Id="rId291" Type="http://schemas.openxmlformats.org/officeDocument/2006/relationships/image" Target="../media/image504.png"/><Relationship Id="rId305" Type="http://schemas.openxmlformats.org/officeDocument/2006/relationships/image" Target="../media/image511.png"/><Relationship Id="rId347" Type="http://schemas.openxmlformats.org/officeDocument/2006/relationships/image" Target="../media/image532.png"/><Relationship Id="rId44" Type="http://schemas.openxmlformats.org/officeDocument/2006/relationships/customXml" Target="../ink/ink379.xml"/><Relationship Id="rId86" Type="http://schemas.openxmlformats.org/officeDocument/2006/relationships/customXml" Target="../ink/ink400.xml"/><Relationship Id="rId151" Type="http://schemas.openxmlformats.org/officeDocument/2006/relationships/image" Target="../media/image434.png"/><Relationship Id="rId193" Type="http://schemas.openxmlformats.org/officeDocument/2006/relationships/image" Target="../media/image455.png"/><Relationship Id="rId207" Type="http://schemas.openxmlformats.org/officeDocument/2006/relationships/image" Target="../media/image462.png"/><Relationship Id="rId249" Type="http://schemas.openxmlformats.org/officeDocument/2006/relationships/image" Target="../media/image483.png"/><Relationship Id="rId13" Type="http://schemas.openxmlformats.org/officeDocument/2006/relationships/image" Target="../media/image365.png"/><Relationship Id="rId109" Type="http://schemas.openxmlformats.org/officeDocument/2006/relationships/image" Target="../media/image413.png"/><Relationship Id="rId260" Type="http://schemas.openxmlformats.org/officeDocument/2006/relationships/customXml" Target="../ink/ink487.xml"/><Relationship Id="rId316" Type="http://schemas.openxmlformats.org/officeDocument/2006/relationships/customXml" Target="../ink/ink515.xml"/><Relationship Id="rId55" Type="http://schemas.openxmlformats.org/officeDocument/2006/relationships/image" Target="../media/image386.png"/><Relationship Id="rId97" Type="http://schemas.openxmlformats.org/officeDocument/2006/relationships/image" Target="../media/image407.png"/><Relationship Id="rId120" Type="http://schemas.openxmlformats.org/officeDocument/2006/relationships/customXml" Target="../ink/ink417.xml"/><Relationship Id="rId358" Type="http://schemas.openxmlformats.org/officeDocument/2006/relationships/customXml" Target="../ink/ink536.xml"/><Relationship Id="rId162" Type="http://schemas.openxmlformats.org/officeDocument/2006/relationships/customXml" Target="../ink/ink438.xml"/><Relationship Id="rId218" Type="http://schemas.openxmlformats.org/officeDocument/2006/relationships/customXml" Target="../ink/ink466.xml"/><Relationship Id="rId271" Type="http://schemas.openxmlformats.org/officeDocument/2006/relationships/image" Target="../media/image494.png"/><Relationship Id="rId24" Type="http://schemas.openxmlformats.org/officeDocument/2006/relationships/customXml" Target="../ink/ink369.xml"/><Relationship Id="rId66" Type="http://schemas.openxmlformats.org/officeDocument/2006/relationships/customXml" Target="../ink/ink390.xml"/><Relationship Id="rId131" Type="http://schemas.openxmlformats.org/officeDocument/2006/relationships/image" Target="../media/image424.png"/><Relationship Id="rId327" Type="http://schemas.openxmlformats.org/officeDocument/2006/relationships/image" Target="../media/image522.png"/><Relationship Id="rId369" Type="http://schemas.openxmlformats.org/officeDocument/2006/relationships/image" Target="../media/image543.png"/><Relationship Id="rId173" Type="http://schemas.openxmlformats.org/officeDocument/2006/relationships/image" Target="../media/image445.png"/><Relationship Id="rId229" Type="http://schemas.openxmlformats.org/officeDocument/2006/relationships/image" Target="../media/image473.png"/><Relationship Id="rId240" Type="http://schemas.openxmlformats.org/officeDocument/2006/relationships/customXml" Target="../ink/ink477.xml"/><Relationship Id="rId35" Type="http://schemas.openxmlformats.org/officeDocument/2006/relationships/image" Target="../media/image376.png"/><Relationship Id="rId77" Type="http://schemas.openxmlformats.org/officeDocument/2006/relationships/image" Target="../media/image397.png"/><Relationship Id="rId100" Type="http://schemas.openxmlformats.org/officeDocument/2006/relationships/customXml" Target="../ink/ink407.xml"/><Relationship Id="rId282" Type="http://schemas.openxmlformats.org/officeDocument/2006/relationships/customXml" Target="../ink/ink498.xml"/><Relationship Id="rId338" Type="http://schemas.openxmlformats.org/officeDocument/2006/relationships/customXml" Target="../ink/ink526.xml"/><Relationship Id="rId8" Type="http://schemas.openxmlformats.org/officeDocument/2006/relationships/customXml" Target="../ink/ink361.xml"/><Relationship Id="rId142" Type="http://schemas.openxmlformats.org/officeDocument/2006/relationships/customXml" Target="../ink/ink428.xml"/><Relationship Id="rId184" Type="http://schemas.openxmlformats.org/officeDocument/2006/relationships/customXml" Target="../ink/ink449.xml"/><Relationship Id="rId251" Type="http://schemas.openxmlformats.org/officeDocument/2006/relationships/image" Target="../media/image484.png"/><Relationship Id="rId46" Type="http://schemas.openxmlformats.org/officeDocument/2006/relationships/customXml" Target="../ink/ink380.xml"/><Relationship Id="rId293" Type="http://schemas.openxmlformats.org/officeDocument/2006/relationships/image" Target="../media/image505.png"/><Relationship Id="rId307" Type="http://schemas.openxmlformats.org/officeDocument/2006/relationships/image" Target="../media/image512.png"/><Relationship Id="rId349" Type="http://schemas.openxmlformats.org/officeDocument/2006/relationships/image" Target="../media/image533.png"/><Relationship Id="rId88" Type="http://schemas.openxmlformats.org/officeDocument/2006/relationships/customXml" Target="../ink/ink401.xml"/><Relationship Id="rId111" Type="http://schemas.openxmlformats.org/officeDocument/2006/relationships/image" Target="../media/image414.png"/><Relationship Id="rId153" Type="http://schemas.openxmlformats.org/officeDocument/2006/relationships/image" Target="../media/image435.png"/><Relationship Id="rId195" Type="http://schemas.openxmlformats.org/officeDocument/2006/relationships/image" Target="../media/image456.png"/><Relationship Id="rId209" Type="http://schemas.openxmlformats.org/officeDocument/2006/relationships/image" Target="../media/image463.png"/><Relationship Id="rId360" Type="http://schemas.openxmlformats.org/officeDocument/2006/relationships/customXml" Target="../ink/ink537.xml"/><Relationship Id="rId220" Type="http://schemas.openxmlformats.org/officeDocument/2006/relationships/customXml" Target="../ink/ink467.xml"/><Relationship Id="rId15" Type="http://schemas.openxmlformats.org/officeDocument/2006/relationships/image" Target="../media/image366.png"/><Relationship Id="rId57" Type="http://schemas.openxmlformats.org/officeDocument/2006/relationships/image" Target="../media/image387.png"/><Relationship Id="rId262" Type="http://schemas.openxmlformats.org/officeDocument/2006/relationships/customXml" Target="../ink/ink488.xml"/><Relationship Id="rId318" Type="http://schemas.openxmlformats.org/officeDocument/2006/relationships/customXml" Target="../ink/ink516.xml"/><Relationship Id="rId99" Type="http://schemas.openxmlformats.org/officeDocument/2006/relationships/image" Target="../media/image408.png"/><Relationship Id="rId122" Type="http://schemas.openxmlformats.org/officeDocument/2006/relationships/customXml" Target="../ink/ink418.xml"/><Relationship Id="rId164" Type="http://schemas.openxmlformats.org/officeDocument/2006/relationships/customXml" Target="../ink/ink439.xml"/><Relationship Id="rId371" Type="http://schemas.openxmlformats.org/officeDocument/2006/relationships/image" Target="../media/image544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58.xml"/><Relationship Id="rId21" Type="http://schemas.openxmlformats.org/officeDocument/2006/relationships/image" Target="../media/image557.png"/><Relationship Id="rId42" Type="http://schemas.openxmlformats.org/officeDocument/2006/relationships/customXml" Target="../ink/ink566.xml"/><Relationship Id="rId47" Type="http://schemas.openxmlformats.org/officeDocument/2006/relationships/image" Target="../media/image570.png"/><Relationship Id="rId63" Type="http://schemas.openxmlformats.org/officeDocument/2006/relationships/image" Target="../media/image578.png"/><Relationship Id="rId68" Type="http://schemas.openxmlformats.org/officeDocument/2006/relationships/customXml" Target="../ink/ink579.xml"/><Relationship Id="rId84" Type="http://schemas.openxmlformats.org/officeDocument/2006/relationships/customXml" Target="../ink/ink587.xml"/><Relationship Id="rId89" Type="http://schemas.openxmlformats.org/officeDocument/2006/relationships/image" Target="../media/image591.png"/><Relationship Id="rId16" Type="http://schemas.openxmlformats.org/officeDocument/2006/relationships/customXml" Target="../ink/ink553.xml"/><Relationship Id="rId11" Type="http://schemas.openxmlformats.org/officeDocument/2006/relationships/image" Target="../media/image552.png"/><Relationship Id="rId32" Type="http://schemas.openxmlformats.org/officeDocument/2006/relationships/customXml" Target="../ink/ink561.xml"/><Relationship Id="rId37" Type="http://schemas.openxmlformats.org/officeDocument/2006/relationships/image" Target="../media/image565.png"/><Relationship Id="rId53" Type="http://schemas.openxmlformats.org/officeDocument/2006/relationships/image" Target="../media/image573.png"/><Relationship Id="rId58" Type="http://schemas.openxmlformats.org/officeDocument/2006/relationships/customXml" Target="../ink/ink574.xml"/><Relationship Id="rId74" Type="http://schemas.openxmlformats.org/officeDocument/2006/relationships/customXml" Target="../ink/ink582.xml"/><Relationship Id="rId79" Type="http://schemas.openxmlformats.org/officeDocument/2006/relationships/image" Target="../media/image586.png"/><Relationship Id="rId102" Type="http://schemas.openxmlformats.org/officeDocument/2006/relationships/customXml" Target="../ink/ink596.xml"/><Relationship Id="rId5" Type="http://schemas.openxmlformats.org/officeDocument/2006/relationships/image" Target="../media/image549.png"/><Relationship Id="rId90" Type="http://schemas.openxmlformats.org/officeDocument/2006/relationships/customXml" Target="../ink/ink590.xml"/><Relationship Id="rId95" Type="http://schemas.openxmlformats.org/officeDocument/2006/relationships/image" Target="../media/image594.png"/><Relationship Id="rId22" Type="http://schemas.openxmlformats.org/officeDocument/2006/relationships/customXml" Target="../ink/ink556.xml"/><Relationship Id="rId27" Type="http://schemas.openxmlformats.org/officeDocument/2006/relationships/image" Target="../media/image560.png"/><Relationship Id="rId43" Type="http://schemas.openxmlformats.org/officeDocument/2006/relationships/image" Target="../media/image568.png"/><Relationship Id="rId48" Type="http://schemas.openxmlformats.org/officeDocument/2006/relationships/customXml" Target="../ink/ink569.xml"/><Relationship Id="rId64" Type="http://schemas.openxmlformats.org/officeDocument/2006/relationships/customXml" Target="../ink/ink577.xml"/><Relationship Id="rId69" Type="http://schemas.openxmlformats.org/officeDocument/2006/relationships/image" Target="../media/image581.png"/><Relationship Id="rId80" Type="http://schemas.openxmlformats.org/officeDocument/2006/relationships/customXml" Target="../ink/ink585.xml"/><Relationship Id="rId85" Type="http://schemas.openxmlformats.org/officeDocument/2006/relationships/image" Target="../media/image589.png"/><Relationship Id="rId12" Type="http://schemas.openxmlformats.org/officeDocument/2006/relationships/customXml" Target="../ink/ink551.xml"/><Relationship Id="rId17" Type="http://schemas.openxmlformats.org/officeDocument/2006/relationships/image" Target="../media/image555.png"/><Relationship Id="rId33" Type="http://schemas.openxmlformats.org/officeDocument/2006/relationships/image" Target="../media/image563.png"/><Relationship Id="rId38" Type="http://schemas.openxmlformats.org/officeDocument/2006/relationships/customXml" Target="../ink/ink564.xml"/><Relationship Id="rId59" Type="http://schemas.openxmlformats.org/officeDocument/2006/relationships/image" Target="../media/image576.png"/><Relationship Id="rId103" Type="http://schemas.openxmlformats.org/officeDocument/2006/relationships/image" Target="../media/image598.png"/><Relationship Id="rId20" Type="http://schemas.openxmlformats.org/officeDocument/2006/relationships/customXml" Target="../ink/ink555.xml"/><Relationship Id="rId41" Type="http://schemas.openxmlformats.org/officeDocument/2006/relationships/image" Target="../media/image567.png"/><Relationship Id="rId54" Type="http://schemas.openxmlformats.org/officeDocument/2006/relationships/customXml" Target="../ink/ink572.xml"/><Relationship Id="rId62" Type="http://schemas.openxmlformats.org/officeDocument/2006/relationships/customXml" Target="../ink/ink576.xml"/><Relationship Id="rId70" Type="http://schemas.openxmlformats.org/officeDocument/2006/relationships/customXml" Target="../ink/ink580.xml"/><Relationship Id="rId75" Type="http://schemas.openxmlformats.org/officeDocument/2006/relationships/image" Target="../media/image584.png"/><Relationship Id="rId83" Type="http://schemas.openxmlformats.org/officeDocument/2006/relationships/image" Target="../media/image588.png"/><Relationship Id="rId88" Type="http://schemas.openxmlformats.org/officeDocument/2006/relationships/customXml" Target="../ink/ink589.xml"/><Relationship Id="rId91" Type="http://schemas.openxmlformats.org/officeDocument/2006/relationships/image" Target="../media/image592.png"/><Relationship Id="rId96" Type="http://schemas.openxmlformats.org/officeDocument/2006/relationships/customXml" Target="../ink/ink59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48.xml"/><Relationship Id="rId15" Type="http://schemas.openxmlformats.org/officeDocument/2006/relationships/image" Target="../media/image554.png"/><Relationship Id="rId23" Type="http://schemas.openxmlformats.org/officeDocument/2006/relationships/image" Target="../media/image558.png"/><Relationship Id="rId28" Type="http://schemas.openxmlformats.org/officeDocument/2006/relationships/customXml" Target="../ink/ink559.xml"/><Relationship Id="rId36" Type="http://schemas.openxmlformats.org/officeDocument/2006/relationships/customXml" Target="../ink/ink563.xml"/><Relationship Id="rId49" Type="http://schemas.openxmlformats.org/officeDocument/2006/relationships/image" Target="../media/image571.png"/><Relationship Id="rId57" Type="http://schemas.openxmlformats.org/officeDocument/2006/relationships/image" Target="../media/image575.png"/><Relationship Id="rId10" Type="http://schemas.openxmlformats.org/officeDocument/2006/relationships/customXml" Target="../ink/ink550.xml"/><Relationship Id="rId31" Type="http://schemas.openxmlformats.org/officeDocument/2006/relationships/image" Target="../media/image562.png"/><Relationship Id="rId44" Type="http://schemas.openxmlformats.org/officeDocument/2006/relationships/customXml" Target="../ink/ink567.xml"/><Relationship Id="rId52" Type="http://schemas.openxmlformats.org/officeDocument/2006/relationships/customXml" Target="../ink/ink571.xml"/><Relationship Id="rId60" Type="http://schemas.openxmlformats.org/officeDocument/2006/relationships/customXml" Target="../ink/ink575.xml"/><Relationship Id="rId65" Type="http://schemas.openxmlformats.org/officeDocument/2006/relationships/image" Target="../media/image579.png"/><Relationship Id="rId73" Type="http://schemas.openxmlformats.org/officeDocument/2006/relationships/image" Target="../media/image583.png"/><Relationship Id="rId78" Type="http://schemas.openxmlformats.org/officeDocument/2006/relationships/customXml" Target="../ink/ink584.xml"/><Relationship Id="rId81" Type="http://schemas.openxmlformats.org/officeDocument/2006/relationships/image" Target="../media/image587.png"/><Relationship Id="rId86" Type="http://schemas.openxmlformats.org/officeDocument/2006/relationships/customXml" Target="../ink/ink588.xml"/><Relationship Id="rId94" Type="http://schemas.openxmlformats.org/officeDocument/2006/relationships/customXml" Target="../ink/ink592.xml"/><Relationship Id="rId99" Type="http://schemas.openxmlformats.org/officeDocument/2006/relationships/image" Target="../media/image596.png"/><Relationship Id="rId101" Type="http://schemas.openxmlformats.org/officeDocument/2006/relationships/image" Target="../media/image597.png"/><Relationship Id="rId4" Type="http://schemas.openxmlformats.org/officeDocument/2006/relationships/customXml" Target="../ink/ink547.xml"/><Relationship Id="rId9" Type="http://schemas.openxmlformats.org/officeDocument/2006/relationships/image" Target="../media/image551.png"/><Relationship Id="rId13" Type="http://schemas.openxmlformats.org/officeDocument/2006/relationships/image" Target="../media/image553.png"/><Relationship Id="rId18" Type="http://schemas.openxmlformats.org/officeDocument/2006/relationships/customXml" Target="../ink/ink554.xml"/><Relationship Id="rId39" Type="http://schemas.openxmlformats.org/officeDocument/2006/relationships/image" Target="../media/image566.png"/><Relationship Id="rId34" Type="http://schemas.openxmlformats.org/officeDocument/2006/relationships/customXml" Target="../ink/ink562.xml"/><Relationship Id="rId50" Type="http://schemas.openxmlformats.org/officeDocument/2006/relationships/customXml" Target="../ink/ink570.xml"/><Relationship Id="rId55" Type="http://schemas.openxmlformats.org/officeDocument/2006/relationships/image" Target="../media/image574.png"/><Relationship Id="rId76" Type="http://schemas.openxmlformats.org/officeDocument/2006/relationships/customXml" Target="../ink/ink583.xml"/><Relationship Id="rId97" Type="http://schemas.openxmlformats.org/officeDocument/2006/relationships/image" Target="../media/image595.png"/><Relationship Id="rId104" Type="http://schemas.openxmlformats.org/officeDocument/2006/relationships/customXml" Target="../ink/ink597.xml"/><Relationship Id="rId7" Type="http://schemas.openxmlformats.org/officeDocument/2006/relationships/image" Target="../media/image550.png"/><Relationship Id="rId71" Type="http://schemas.openxmlformats.org/officeDocument/2006/relationships/image" Target="../media/image582.png"/><Relationship Id="rId92" Type="http://schemas.openxmlformats.org/officeDocument/2006/relationships/customXml" Target="../ink/ink591.xml"/><Relationship Id="rId2" Type="http://schemas.openxmlformats.org/officeDocument/2006/relationships/customXml" Target="../ink/ink546.xml"/><Relationship Id="rId29" Type="http://schemas.openxmlformats.org/officeDocument/2006/relationships/image" Target="../media/image561.png"/><Relationship Id="rId24" Type="http://schemas.openxmlformats.org/officeDocument/2006/relationships/customXml" Target="../ink/ink557.xml"/><Relationship Id="rId40" Type="http://schemas.openxmlformats.org/officeDocument/2006/relationships/customXml" Target="../ink/ink565.xml"/><Relationship Id="rId45" Type="http://schemas.openxmlformats.org/officeDocument/2006/relationships/image" Target="../media/image569.png"/><Relationship Id="rId66" Type="http://schemas.openxmlformats.org/officeDocument/2006/relationships/customXml" Target="../ink/ink578.xml"/><Relationship Id="rId87" Type="http://schemas.openxmlformats.org/officeDocument/2006/relationships/image" Target="../media/image590.png"/><Relationship Id="rId61" Type="http://schemas.openxmlformats.org/officeDocument/2006/relationships/image" Target="../media/image577.png"/><Relationship Id="rId82" Type="http://schemas.openxmlformats.org/officeDocument/2006/relationships/customXml" Target="../ink/ink586.xml"/><Relationship Id="rId19" Type="http://schemas.openxmlformats.org/officeDocument/2006/relationships/image" Target="../media/image556.png"/><Relationship Id="rId14" Type="http://schemas.openxmlformats.org/officeDocument/2006/relationships/customXml" Target="../ink/ink552.xml"/><Relationship Id="rId30" Type="http://schemas.openxmlformats.org/officeDocument/2006/relationships/customXml" Target="../ink/ink560.xml"/><Relationship Id="rId35" Type="http://schemas.openxmlformats.org/officeDocument/2006/relationships/image" Target="../media/image564.png"/><Relationship Id="rId56" Type="http://schemas.openxmlformats.org/officeDocument/2006/relationships/customXml" Target="../ink/ink573.xml"/><Relationship Id="rId77" Type="http://schemas.openxmlformats.org/officeDocument/2006/relationships/image" Target="../media/image585.png"/><Relationship Id="rId100" Type="http://schemas.openxmlformats.org/officeDocument/2006/relationships/customXml" Target="../ink/ink595.xml"/><Relationship Id="rId105" Type="http://schemas.openxmlformats.org/officeDocument/2006/relationships/image" Target="../media/image599.png"/><Relationship Id="rId8" Type="http://schemas.openxmlformats.org/officeDocument/2006/relationships/customXml" Target="../ink/ink549.xml"/><Relationship Id="rId51" Type="http://schemas.openxmlformats.org/officeDocument/2006/relationships/image" Target="../media/image572.png"/><Relationship Id="rId72" Type="http://schemas.openxmlformats.org/officeDocument/2006/relationships/customXml" Target="../ink/ink581.xml"/><Relationship Id="rId93" Type="http://schemas.openxmlformats.org/officeDocument/2006/relationships/image" Target="../media/image593.png"/><Relationship Id="rId98" Type="http://schemas.openxmlformats.org/officeDocument/2006/relationships/customXml" Target="../ink/ink594.xml"/><Relationship Id="rId3" Type="http://schemas.openxmlformats.org/officeDocument/2006/relationships/image" Target="../media/image548.png"/><Relationship Id="rId25" Type="http://schemas.openxmlformats.org/officeDocument/2006/relationships/image" Target="../media/image559.png"/><Relationship Id="rId46" Type="http://schemas.openxmlformats.org/officeDocument/2006/relationships/customXml" Target="../ink/ink568.xml"/><Relationship Id="rId67" Type="http://schemas.openxmlformats.org/officeDocument/2006/relationships/image" Target="../media/image5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Linux Programming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sz="4000" dirty="0"/>
              <a:t>7</a:t>
            </a:r>
            <a:r>
              <a:rPr lang="ko-KR" altLang="en-US" sz="4000" dirty="0"/>
              <a:t>장</a:t>
            </a:r>
            <a:r>
              <a:rPr lang="en-US" altLang="ko-KR" sz="4000" dirty="0"/>
              <a:t>. </a:t>
            </a:r>
            <a:r>
              <a:rPr lang="ko-KR" altLang="en-US" sz="4000" dirty="0"/>
              <a:t>프로세스</a:t>
            </a:r>
            <a:r>
              <a:rPr lang="en-US" altLang="ko-KR" sz="4000" dirty="0"/>
              <a:t> </a:t>
            </a:r>
            <a:r>
              <a:rPr lang="ko-KR" altLang="en-US" sz="4000" dirty="0"/>
              <a:t>다루기 </a:t>
            </a:r>
            <a:r>
              <a:rPr lang="en-US" altLang="ko-KR" sz="4000" dirty="0"/>
              <a:t>2/2</a:t>
            </a:r>
            <a:r>
              <a:rPr lang="ko-KR" altLang="en-US" sz="4000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컴퓨터공학전공 송석일</a:t>
            </a:r>
            <a:endParaRPr lang="en-US" altLang="ko-KR" dirty="0"/>
          </a:p>
          <a:p>
            <a:r>
              <a:rPr lang="en-US" altLang="ko-KR" dirty="0"/>
              <a:t>sisong@ut.ac.kr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2290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ko-KR"/>
              <a:t>waitpid</a:t>
            </a:r>
            <a:endParaRPr lang="ko-KR" altLang="en-US"/>
          </a:p>
        </p:txBody>
      </p:sp>
      <p:sp>
        <p:nvSpPr>
          <p:cNvPr id="12291" name="내용 개체 틀 2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특정</a:t>
            </a:r>
            <a:r>
              <a:rPr lang="en-US" altLang="ko-KR" dirty="0"/>
              <a:t> </a:t>
            </a:r>
            <a:r>
              <a:rPr lang="en-US" altLang="ko-KR" dirty="0" err="1"/>
              <a:t>pid</a:t>
            </a:r>
            <a:r>
              <a:rPr lang="ko-KR" altLang="en-US" dirty="0"/>
              <a:t>의 프로세스가 종료할 때까지 대기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wait</a:t>
            </a:r>
            <a:r>
              <a:rPr lang="ko-KR" altLang="en-US" dirty="0"/>
              <a:t>와 </a:t>
            </a:r>
            <a:r>
              <a:rPr lang="en-US" altLang="ko-KR" dirty="0" err="1"/>
              <a:t>waitpid</a:t>
            </a:r>
            <a:r>
              <a:rPr lang="ko-KR" altLang="en-US" dirty="0"/>
              <a:t>의 차이점</a:t>
            </a:r>
          </a:p>
          <a:p>
            <a:pPr lvl="2"/>
            <a:r>
              <a:rPr lang="en-US" altLang="ko-KR" dirty="0"/>
              <a:t>wait</a:t>
            </a:r>
            <a:r>
              <a:rPr lang="ko-KR" altLang="en-US" dirty="0"/>
              <a:t>는 자식 프로세스 중 가장 먼저 종료되는 것을 처리해주나</a:t>
            </a:r>
            <a:r>
              <a:rPr lang="en-US" altLang="ko-KR" dirty="0"/>
              <a:t>, </a:t>
            </a:r>
            <a:r>
              <a:rPr lang="en-US" altLang="ko-KR" dirty="0" err="1"/>
              <a:t>waitpid</a:t>
            </a:r>
            <a:r>
              <a:rPr lang="ko-KR" altLang="en-US" dirty="0"/>
              <a:t>는 </a:t>
            </a:r>
            <a:r>
              <a:rPr lang="en-US" altLang="ko-KR" dirty="0"/>
              <a:t>PID</a:t>
            </a:r>
            <a:r>
              <a:rPr lang="ko-KR" altLang="en-US" dirty="0"/>
              <a:t>로 지정한 자식 프로세스의 종료만 처리</a:t>
            </a:r>
          </a:p>
          <a:p>
            <a:endParaRPr lang="ko-KR" altLang="en-US" dirty="0"/>
          </a:p>
        </p:txBody>
      </p:sp>
      <p:sp>
        <p:nvSpPr>
          <p:cNvPr id="12292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1D212E8-479E-4A30-967E-E1ADE116A5F9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12293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12294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344ED66-BEFE-4370-BCA5-C33BA6AE0BBE}" type="slidenum">
              <a:rPr lang="ko-KR" altLang="en-US" smtClean="0">
                <a:ea typeface="굴림" charset="-127"/>
              </a:rPr>
              <a:pPr/>
              <a:t>10</a:t>
            </a:fld>
            <a:endParaRPr lang="en-US" altLang="ko-KR">
              <a:ea typeface="굴림" charset="-127"/>
            </a:endParaRPr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466725" y="1620838"/>
          <a:ext cx="8353425" cy="3536950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128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#include &lt;sys/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types.h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#include &lt;sys/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wait.h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pid_t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waitpid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pid_t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pid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*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status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options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);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자식 프로세스의 식별 번호이다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status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자식 프로세스가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exit 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함수로 종료하면서 전달하는 종료 상태 값이다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options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부모 프로세스의 대기 방법을 선택한다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일반적으로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0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이 사용된다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반환값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호출이 성공했을 때 종료한 자식 프로세스가 있다면 자식 프로세스의 식별 번호가 반환되고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WNOHANG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옵션을 사용할 때 종료한 자식 프로세스가 없으면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0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호출이 실패할 경우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-1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90D84D23-C0DD-3896-944C-CBD1646E4F7A}"/>
                  </a:ext>
                </a:extLst>
              </p14:cNvPr>
              <p14:cNvContentPartPr/>
              <p14:nvPr/>
            </p14:nvContentPartPr>
            <p14:xfrm>
              <a:off x="226807" y="981529"/>
              <a:ext cx="646560" cy="64044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90D84D23-C0DD-3896-944C-CBD1646E4F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807" y="972889"/>
                <a:ext cx="664200" cy="65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4C6A088F-17B4-AE8E-1CF5-976D4CE041AB}"/>
              </a:ext>
            </a:extLst>
          </p:cNvPr>
          <p:cNvGrpSpPr/>
          <p:nvPr/>
        </p:nvGrpSpPr>
        <p:grpSpPr>
          <a:xfrm>
            <a:off x="2900167" y="593089"/>
            <a:ext cx="3543120" cy="442440"/>
            <a:chOff x="2900167" y="593089"/>
            <a:chExt cx="354312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F1F932E4-05AC-6C2C-C81C-8678582DBBF6}"/>
                    </a:ext>
                  </a:extLst>
                </p14:cNvPr>
                <p14:cNvContentPartPr/>
                <p14:nvPr/>
              </p14:nvContentPartPr>
              <p14:xfrm>
                <a:off x="2900167" y="806929"/>
                <a:ext cx="319680" cy="22860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F1F932E4-05AC-6C2C-C81C-8678582DBB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91527" y="798289"/>
                  <a:ext cx="3373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B54B218-E3CD-962C-FA00-F019994D84FE}"/>
                    </a:ext>
                  </a:extLst>
                </p14:cNvPr>
                <p14:cNvContentPartPr/>
                <p14:nvPr/>
              </p14:nvContentPartPr>
              <p14:xfrm>
                <a:off x="3070087" y="744649"/>
                <a:ext cx="139680" cy="18144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B54B218-E3CD-962C-FA00-F019994D84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61087" y="735649"/>
                  <a:ext cx="1573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C72C6B7-2480-91A8-C188-6C1AB32D4E86}"/>
                    </a:ext>
                  </a:extLst>
                </p14:cNvPr>
                <p14:cNvContentPartPr/>
                <p14:nvPr/>
              </p14:nvContentPartPr>
              <p14:xfrm>
                <a:off x="3224167" y="632689"/>
                <a:ext cx="126000" cy="17640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C72C6B7-2480-91A8-C188-6C1AB32D4E8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15527" y="623689"/>
                  <a:ext cx="1436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C09EFC9-C625-E459-5C0A-99B447B780BA}"/>
                    </a:ext>
                  </a:extLst>
                </p14:cNvPr>
                <p14:cNvContentPartPr/>
                <p14:nvPr/>
              </p14:nvContentPartPr>
              <p14:xfrm>
                <a:off x="3373207" y="603529"/>
                <a:ext cx="113760" cy="1335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C09EFC9-C625-E459-5C0A-99B447B780B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64567" y="594529"/>
                  <a:ext cx="131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BD64C04-F8AF-32D3-F2EA-37DF2BB6FB35}"/>
                    </a:ext>
                  </a:extLst>
                </p14:cNvPr>
                <p14:cNvContentPartPr/>
                <p14:nvPr/>
              </p14:nvContentPartPr>
              <p14:xfrm>
                <a:off x="3408847" y="738529"/>
                <a:ext cx="129240" cy="13212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BD64C04-F8AF-32D3-F2EA-37DF2BB6FB3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99847" y="729889"/>
                  <a:ext cx="1468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F0960BE-F863-DF66-A1A2-D9BDC145D3A1}"/>
                    </a:ext>
                  </a:extLst>
                </p14:cNvPr>
                <p14:cNvContentPartPr/>
                <p14:nvPr/>
              </p14:nvContentPartPr>
              <p14:xfrm>
                <a:off x="3524047" y="643129"/>
                <a:ext cx="140760" cy="17280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F0960BE-F863-DF66-A1A2-D9BDC145D3A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15407" y="634489"/>
                  <a:ext cx="158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D2990C5-03F0-F729-61BB-D6AC6CECD50B}"/>
                    </a:ext>
                  </a:extLst>
                </p14:cNvPr>
                <p14:cNvContentPartPr/>
                <p14:nvPr/>
              </p14:nvContentPartPr>
              <p14:xfrm>
                <a:off x="3621967" y="621529"/>
                <a:ext cx="156600" cy="2296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D2990C5-03F0-F729-61BB-D6AC6CECD50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12967" y="612529"/>
                  <a:ext cx="1742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ABD93D3-784B-BED2-5B67-F60A0017962A}"/>
                    </a:ext>
                  </a:extLst>
                </p14:cNvPr>
                <p14:cNvContentPartPr/>
                <p14:nvPr/>
              </p14:nvContentPartPr>
              <p14:xfrm>
                <a:off x="3683167" y="690649"/>
                <a:ext cx="111600" cy="14364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ABD93D3-784B-BED2-5B67-F60A0017962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74527" y="682009"/>
                  <a:ext cx="129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D2C31BA-38C0-94B7-C2F5-1C5D371F071E}"/>
                    </a:ext>
                  </a:extLst>
                </p14:cNvPr>
                <p14:cNvContentPartPr/>
                <p14:nvPr/>
              </p14:nvContentPartPr>
              <p14:xfrm>
                <a:off x="3803047" y="714769"/>
                <a:ext cx="124920" cy="1378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D2C31BA-38C0-94B7-C2F5-1C5D371F071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94047" y="706129"/>
                  <a:ext cx="142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827E031-71CF-E5FC-82B3-9CBA6ED98D10}"/>
                    </a:ext>
                  </a:extLst>
                </p14:cNvPr>
                <p14:cNvContentPartPr/>
                <p14:nvPr/>
              </p14:nvContentPartPr>
              <p14:xfrm>
                <a:off x="3847687" y="653569"/>
                <a:ext cx="193320" cy="2037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827E031-71CF-E5FC-82B3-9CBA6ED98D1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38687" y="644569"/>
                  <a:ext cx="2109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B9D4F8F-1F66-2BA9-E48C-E25446D56497}"/>
                    </a:ext>
                  </a:extLst>
                </p14:cNvPr>
                <p14:cNvContentPartPr/>
                <p14:nvPr/>
              </p14:nvContentPartPr>
              <p14:xfrm>
                <a:off x="4010767" y="648529"/>
                <a:ext cx="128880" cy="19476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B9D4F8F-1F66-2BA9-E48C-E25446D5649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01767" y="639529"/>
                  <a:ext cx="1465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4CFADDFA-2FD0-4ADE-CB24-9EB42F4EEEE9}"/>
                    </a:ext>
                  </a:extLst>
                </p14:cNvPr>
                <p14:cNvContentPartPr/>
                <p14:nvPr/>
              </p14:nvContentPartPr>
              <p14:xfrm>
                <a:off x="4123447" y="730969"/>
                <a:ext cx="117720" cy="1166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4CFADDFA-2FD0-4ADE-CB24-9EB42F4EEEE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14447" y="722329"/>
                  <a:ext cx="1353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B6D0538-203B-A454-58F8-E913509E3E85}"/>
                    </a:ext>
                  </a:extLst>
                </p14:cNvPr>
                <p14:cNvContentPartPr/>
                <p14:nvPr/>
              </p14:nvContentPartPr>
              <p14:xfrm>
                <a:off x="4290127" y="614329"/>
                <a:ext cx="114840" cy="306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B6D0538-203B-A454-58F8-E913509E3E8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81487" y="605689"/>
                  <a:ext cx="1324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E94CC1E0-1D60-5486-E9BD-11A3D9A0C303}"/>
                    </a:ext>
                  </a:extLst>
                </p14:cNvPr>
                <p14:cNvContentPartPr/>
                <p14:nvPr/>
              </p14:nvContentPartPr>
              <p14:xfrm>
                <a:off x="4285087" y="693529"/>
                <a:ext cx="240840" cy="14364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E94CC1E0-1D60-5486-E9BD-11A3D9A0C30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76087" y="684529"/>
                  <a:ext cx="2584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94744F24-F49C-C52A-1301-8294C1AFDC1C}"/>
                    </a:ext>
                  </a:extLst>
                </p14:cNvPr>
                <p14:cNvContentPartPr/>
                <p14:nvPr/>
              </p14:nvContentPartPr>
              <p14:xfrm>
                <a:off x="4460767" y="643129"/>
                <a:ext cx="163080" cy="1515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94744F24-F49C-C52A-1301-8294C1AFDC1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52127" y="634129"/>
                  <a:ext cx="180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8EB2207-CDCE-BF8A-0E2E-6EA3E910BEB2}"/>
                    </a:ext>
                  </a:extLst>
                </p14:cNvPr>
                <p14:cNvContentPartPr/>
                <p14:nvPr/>
              </p14:nvContentPartPr>
              <p14:xfrm>
                <a:off x="4576687" y="814849"/>
                <a:ext cx="127440" cy="806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8EB2207-CDCE-BF8A-0E2E-6EA3E910BEB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68047" y="805849"/>
                  <a:ext cx="1450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691FF4B-FE33-59B2-97EE-9D3CE78994AD}"/>
                    </a:ext>
                  </a:extLst>
                </p14:cNvPr>
                <p14:cNvContentPartPr/>
                <p14:nvPr/>
              </p14:nvContentPartPr>
              <p14:xfrm>
                <a:off x="4756687" y="593089"/>
                <a:ext cx="210960" cy="1926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691FF4B-FE33-59B2-97EE-9D3CE78994A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48047" y="584089"/>
                  <a:ext cx="228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A28BA167-A413-9606-863E-AFD5DDEABD02}"/>
                    </a:ext>
                  </a:extLst>
                </p14:cNvPr>
                <p14:cNvContentPartPr/>
                <p14:nvPr/>
              </p14:nvContentPartPr>
              <p14:xfrm>
                <a:off x="4836247" y="780649"/>
                <a:ext cx="164880" cy="4068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A28BA167-A413-9606-863E-AFD5DDEABD0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27247" y="771649"/>
                  <a:ext cx="1825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67DE49A-9475-F6EF-1804-CE7C5B9E91FC}"/>
                    </a:ext>
                  </a:extLst>
                </p14:cNvPr>
                <p14:cNvContentPartPr/>
                <p14:nvPr/>
              </p14:nvContentPartPr>
              <p14:xfrm>
                <a:off x="4944247" y="624049"/>
                <a:ext cx="185760" cy="2278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67DE49A-9475-F6EF-1804-CE7C5B9E91F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35607" y="615409"/>
                  <a:ext cx="2034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E73B3D3B-A4BF-11E2-2F6A-669C05CF14F7}"/>
                    </a:ext>
                  </a:extLst>
                </p14:cNvPr>
                <p14:cNvContentPartPr/>
                <p14:nvPr/>
              </p14:nvContentPartPr>
              <p14:xfrm>
                <a:off x="5148007" y="656809"/>
                <a:ext cx="205920" cy="1836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E73B3D3B-A4BF-11E2-2F6A-669C05CF14F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39367" y="647809"/>
                  <a:ext cx="2235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04C450B-728D-37C5-8B50-39D3A86B0181}"/>
                    </a:ext>
                  </a:extLst>
                </p14:cNvPr>
                <p14:cNvContentPartPr/>
                <p14:nvPr/>
              </p14:nvContentPartPr>
              <p14:xfrm>
                <a:off x="5391727" y="640249"/>
                <a:ext cx="106920" cy="14652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04C450B-728D-37C5-8B50-39D3A86B018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82727" y="631249"/>
                  <a:ext cx="124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E197464-E3A6-5DCB-5250-A26C0538E8CE}"/>
                    </a:ext>
                  </a:extLst>
                </p14:cNvPr>
                <p14:cNvContentPartPr/>
                <p14:nvPr/>
              </p14:nvContentPartPr>
              <p14:xfrm>
                <a:off x="5367607" y="813769"/>
                <a:ext cx="153720" cy="367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E197464-E3A6-5DCB-5250-A26C0538E8C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58607" y="804769"/>
                  <a:ext cx="171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75534BAE-6D04-B3C6-0F6E-714AEFD77412}"/>
                    </a:ext>
                  </a:extLst>
                </p14:cNvPr>
                <p14:cNvContentPartPr/>
                <p14:nvPr/>
              </p14:nvContentPartPr>
              <p14:xfrm>
                <a:off x="5473087" y="624769"/>
                <a:ext cx="217080" cy="1699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75534BAE-6D04-B3C6-0F6E-714AEFD7741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64087" y="616129"/>
                  <a:ext cx="2347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DED9595B-4BDF-7979-C38F-E9C82276A4D1}"/>
                    </a:ext>
                  </a:extLst>
                </p14:cNvPr>
                <p14:cNvContentPartPr/>
                <p14:nvPr/>
              </p14:nvContentPartPr>
              <p14:xfrm>
                <a:off x="5554807" y="813409"/>
                <a:ext cx="208800" cy="1191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DED9595B-4BDF-7979-C38F-E9C82276A4D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46167" y="804409"/>
                  <a:ext cx="226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12AD6FD7-5337-FBE8-469A-860DE18776AA}"/>
                    </a:ext>
                  </a:extLst>
                </p14:cNvPr>
                <p14:cNvContentPartPr/>
                <p14:nvPr/>
              </p14:nvContentPartPr>
              <p14:xfrm>
                <a:off x="5839207" y="656809"/>
                <a:ext cx="182520" cy="1656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12AD6FD7-5337-FBE8-469A-860DE18776A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30567" y="647809"/>
                  <a:ext cx="2001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F1BD5076-1FB9-D5D4-9AD8-7C4DC37709E8}"/>
                    </a:ext>
                  </a:extLst>
                </p14:cNvPr>
                <p14:cNvContentPartPr/>
                <p14:nvPr/>
              </p14:nvContentPartPr>
              <p14:xfrm>
                <a:off x="5988247" y="637009"/>
                <a:ext cx="73800" cy="27360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F1BD5076-1FB9-D5D4-9AD8-7C4DC37709E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79247" y="628369"/>
                  <a:ext cx="914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08332FA-543A-DC80-290F-890E473D6774}"/>
                    </a:ext>
                  </a:extLst>
                </p14:cNvPr>
                <p14:cNvContentPartPr/>
                <p14:nvPr/>
              </p14:nvContentPartPr>
              <p14:xfrm>
                <a:off x="6041527" y="663289"/>
                <a:ext cx="208800" cy="18360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8332FA-543A-DC80-290F-890E473D677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32887" y="654289"/>
                  <a:ext cx="226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003CA68-9D78-DBD4-39FB-C9FE4C7EAB25}"/>
                    </a:ext>
                  </a:extLst>
                </p14:cNvPr>
                <p14:cNvContentPartPr/>
                <p14:nvPr/>
              </p14:nvContentPartPr>
              <p14:xfrm>
                <a:off x="6130087" y="659329"/>
                <a:ext cx="138600" cy="17316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003CA68-9D78-DBD4-39FB-C9FE4C7EAB2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21447" y="650329"/>
                  <a:ext cx="1562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0284972-2BDE-F79F-F67C-D8B682610568}"/>
                    </a:ext>
                  </a:extLst>
                </p14:cNvPr>
                <p14:cNvContentPartPr/>
                <p14:nvPr/>
              </p14:nvContentPartPr>
              <p14:xfrm>
                <a:off x="6198487" y="872449"/>
                <a:ext cx="244800" cy="12780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0284972-2BDE-F79F-F67C-D8B68261056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89847" y="863809"/>
                  <a:ext cx="26244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4841D79-1E73-3131-12DB-D3D96F6DCE36}"/>
              </a:ext>
            </a:extLst>
          </p:cNvPr>
          <p:cNvGrpSpPr/>
          <p:nvPr/>
        </p:nvGrpSpPr>
        <p:grpSpPr>
          <a:xfrm>
            <a:off x="6510967" y="671209"/>
            <a:ext cx="1284120" cy="487080"/>
            <a:chOff x="6510967" y="671209"/>
            <a:chExt cx="1284120" cy="48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32918B96-A062-ACE8-448E-ABF8648AEB52}"/>
                    </a:ext>
                  </a:extLst>
                </p14:cNvPr>
                <p14:cNvContentPartPr/>
                <p14:nvPr/>
              </p14:nvContentPartPr>
              <p14:xfrm>
                <a:off x="6510967" y="675169"/>
                <a:ext cx="118800" cy="27648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32918B96-A062-ACE8-448E-ABF8648AEB5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01967" y="666529"/>
                  <a:ext cx="1364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24E838F8-CAA4-3FC5-870D-B5F6DD05D0FB}"/>
                    </a:ext>
                  </a:extLst>
                </p14:cNvPr>
                <p14:cNvContentPartPr/>
                <p14:nvPr/>
              </p14:nvContentPartPr>
              <p14:xfrm>
                <a:off x="6611407" y="710809"/>
                <a:ext cx="86760" cy="15300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24E838F8-CAA4-3FC5-870D-B5F6DD05D0F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02407" y="701809"/>
                  <a:ext cx="1044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D823627B-370D-4E6B-88E8-97A026FE321A}"/>
                    </a:ext>
                  </a:extLst>
                </p14:cNvPr>
                <p14:cNvContentPartPr/>
                <p14:nvPr/>
              </p14:nvContentPartPr>
              <p14:xfrm>
                <a:off x="6765127" y="671209"/>
                <a:ext cx="18360" cy="26964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D823627B-370D-4E6B-88E8-97A026FE321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56487" y="662209"/>
                  <a:ext cx="360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2DF964E-F7E2-3D88-CF14-7144097E5EA5}"/>
                    </a:ext>
                  </a:extLst>
                </p14:cNvPr>
                <p14:cNvContentPartPr/>
                <p14:nvPr/>
              </p14:nvContentPartPr>
              <p14:xfrm>
                <a:off x="6813367" y="741769"/>
                <a:ext cx="145800" cy="11052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2DF964E-F7E2-3D88-CF14-7144097E5EA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04367" y="733129"/>
                  <a:ext cx="163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BD42FF1C-6AF1-B548-E28B-EBA8F2C504BF}"/>
                    </a:ext>
                  </a:extLst>
                </p14:cNvPr>
                <p14:cNvContentPartPr/>
                <p14:nvPr/>
              </p14:nvContentPartPr>
              <p14:xfrm>
                <a:off x="6807607" y="872809"/>
                <a:ext cx="120600" cy="2160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BD42FF1C-6AF1-B548-E28B-EBA8F2C504B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798967" y="864169"/>
                  <a:ext cx="1382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8F9C06CC-095D-9906-FA15-92A614BDCCDF}"/>
                    </a:ext>
                  </a:extLst>
                </p14:cNvPr>
                <p14:cNvContentPartPr/>
                <p14:nvPr/>
              </p14:nvContentPartPr>
              <p14:xfrm>
                <a:off x="6878527" y="923929"/>
                <a:ext cx="77040" cy="5292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8F9C06CC-095D-9906-FA15-92A614BDCCD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869527" y="915289"/>
                  <a:ext cx="946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7C489C38-3C6D-0B2B-6A5C-95B7481A32DF}"/>
                    </a:ext>
                  </a:extLst>
                </p14:cNvPr>
                <p14:cNvContentPartPr/>
                <p14:nvPr/>
              </p14:nvContentPartPr>
              <p14:xfrm>
                <a:off x="6962047" y="762289"/>
                <a:ext cx="221760" cy="20160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7C489C38-3C6D-0B2B-6A5C-95B7481A32D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53407" y="753649"/>
                  <a:ext cx="239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F6903C6A-C46F-2182-6220-6D2CDDD921C2}"/>
                    </a:ext>
                  </a:extLst>
                </p14:cNvPr>
                <p14:cNvContentPartPr/>
                <p14:nvPr/>
              </p14:nvContentPartPr>
              <p14:xfrm>
                <a:off x="7176247" y="747529"/>
                <a:ext cx="132480" cy="14976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F6903C6A-C46F-2182-6220-6D2CDDD921C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67247" y="738529"/>
                  <a:ext cx="150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44DF6CCA-264C-F3E9-7C6F-8D928AA37A4B}"/>
                    </a:ext>
                  </a:extLst>
                </p14:cNvPr>
                <p14:cNvContentPartPr/>
                <p14:nvPr/>
              </p14:nvContentPartPr>
              <p14:xfrm>
                <a:off x="7324207" y="765889"/>
                <a:ext cx="85320" cy="8676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44DF6CCA-264C-F3E9-7C6F-8D928AA37A4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15567" y="757249"/>
                  <a:ext cx="1029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0B5D4F1F-AA9F-04D0-5FC9-09CBD1462251}"/>
                    </a:ext>
                  </a:extLst>
                </p14:cNvPr>
                <p14:cNvContentPartPr/>
                <p14:nvPr/>
              </p14:nvContentPartPr>
              <p14:xfrm>
                <a:off x="7295407" y="884329"/>
                <a:ext cx="202680" cy="16020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0B5D4F1F-AA9F-04D0-5FC9-09CBD146225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86407" y="875329"/>
                  <a:ext cx="2203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CB9AB6E9-AEEF-9B5E-5C6A-A02886484E75}"/>
                    </a:ext>
                  </a:extLst>
                </p14:cNvPr>
                <p14:cNvContentPartPr/>
                <p14:nvPr/>
              </p14:nvContentPartPr>
              <p14:xfrm>
                <a:off x="7456327" y="775249"/>
                <a:ext cx="192240" cy="12168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CB9AB6E9-AEEF-9B5E-5C6A-A02886484E7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47687" y="766249"/>
                  <a:ext cx="209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99CA1DA0-6566-A274-2ACC-918F2738CA28}"/>
                    </a:ext>
                  </a:extLst>
                </p14:cNvPr>
                <p14:cNvContentPartPr/>
                <p14:nvPr/>
              </p14:nvContentPartPr>
              <p14:xfrm>
                <a:off x="7513567" y="951289"/>
                <a:ext cx="181440" cy="9072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99CA1DA0-6566-A274-2ACC-918F2738CA2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04927" y="942289"/>
                  <a:ext cx="199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19601153-31EA-1E43-5C71-9ECB730DE965}"/>
                    </a:ext>
                  </a:extLst>
                </p14:cNvPr>
                <p14:cNvContentPartPr/>
                <p14:nvPr/>
              </p14:nvContentPartPr>
              <p14:xfrm>
                <a:off x="7687087" y="748249"/>
                <a:ext cx="108000" cy="41004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19601153-31EA-1E43-5C71-9ECB730DE96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678447" y="739249"/>
                  <a:ext cx="125640" cy="42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9FF37894-3CF7-4ED8-B82C-0B3865E87406}"/>
                  </a:ext>
                </a:extLst>
              </p14:cNvPr>
              <p14:cNvContentPartPr/>
              <p14:nvPr/>
            </p14:nvContentPartPr>
            <p14:xfrm>
              <a:off x="1863367" y="2812489"/>
              <a:ext cx="715680" cy="28440"/>
            </p14:xfrm>
          </p:contentPart>
        </mc:Choice>
        <mc:Fallback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9FF37894-3CF7-4ED8-B82C-0B3865E8740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854727" y="2803489"/>
                <a:ext cx="7333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ADAA92E5-FF02-3A5A-BF58-28ADF06E994E}"/>
                  </a:ext>
                </a:extLst>
              </p14:cNvPr>
              <p14:cNvContentPartPr/>
              <p14:nvPr/>
            </p14:nvContentPartPr>
            <p14:xfrm>
              <a:off x="3908167" y="2786569"/>
              <a:ext cx="1012680" cy="31320"/>
            </p14:xfrm>
          </p:contentPart>
        </mc:Choice>
        <mc:Fallback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ADAA92E5-FF02-3A5A-BF58-28ADF06E994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899167" y="2777929"/>
                <a:ext cx="10303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E461E6E3-65C1-75E4-1A5D-1FCE1598E5B8}"/>
                  </a:ext>
                </a:extLst>
              </p14:cNvPr>
              <p14:cNvContentPartPr/>
              <p14:nvPr/>
            </p14:nvContentPartPr>
            <p14:xfrm>
              <a:off x="3522607" y="4085449"/>
              <a:ext cx="879840" cy="42480"/>
            </p14:xfrm>
          </p:contentPart>
        </mc:Choice>
        <mc:Fallback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E461E6E3-65C1-75E4-1A5D-1FCE1598E5B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513607" y="4076449"/>
                <a:ext cx="897480" cy="6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30" name="그룹 12329">
            <a:extLst>
              <a:ext uri="{FF2B5EF4-FFF2-40B4-BE49-F238E27FC236}">
                <a16:creationId xmlns:a16="http://schemas.microsoft.com/office/drawing/2014/main" id="{2D25E9A2-A4C6-5B59-6BBF-ADCFC2821858}"/>
              </a:ext>
            </a:extLst>
          </p:cNvPr>
          <p:cNvGrpSpPr/>
          <p:nvPr/>
        </p:nvGrpSpPr>
        <p:grpSpPr>
          <a:xfrm>
            <a:off x="3920047" y="1752649"/>
            <a:ext cx="4483440" cy="392040"/>
            <a:chOff x="3920047" y="1752649"/>
            <a:chExt cx="4483440" cy="39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C6038C3C-70CB-722E-3FB6-EF139F0E36A6}"/>
                    </a:ext>
                  </a:extLst>
                </p14:cNvPr>
                <p14:cNvContentPartPr/>
                <p14:nvPr/>
              </p14:nvContentPartPr>
              <p14:xfrm>
                <a:off x="3920047" y="1817089"/>
                <a:ext cx="155160" cy="13896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C6038C3C-70CB-722E-3FB6-EF139F0E36A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11047" y="1808089"/>
                  <a:ext cx="1728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446E67FA-ADFF-A884-E71C-77E74BD52E6C}"/>
                    </a:ext>
                  </a:extLst>
                </p14:cNvPr>
                <p14:cNvContentPartPr/>
                <p14:nvPr/>
              </p14:nvContentPartPr>
              <p14:xfrm>
                <a:off x="3965767" y="1891969"/>
                <a:ext cx="93960" cy="2664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446E67FA-ADFF-A884-E71C-77E74BD52E6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956767" y="1883329"/>
                  <a:ext cx="111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0A7B1A3B-16A2-CAF5-429B-1C58B5BC9D56}"/>
                    </a:ext>
                  </a:extLst>
                </p14:cNvPr>
                <p14:cNvContentPartPr/>
                <p14:nvPr/>
              </p14:nvContentPartPr>
              <p14:xfrm>
                <a:off x="3969367" y="1925449"/>
                <a:ext cx="105120" cy="9720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0A7B1A3B-16A2-CAF5-429B-1C58B5BC9D5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60367" y="1916809"/>
                  <a:ext cx="1227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7B1C8B14-639F-64B7-642C-BE1FEFDAC3AD}"/>
                    </a:ext>
                  </a:extLst>
                </p14:cNvPr>
                <p14:cNvContentPartPr/>
                <p14:nvPr/>
              </p14:nvContentPartPr>
              <p14:xfrm>
                <a:off x="4104727" y="1773169"/>
                <a:ext cx="142920" cy="20484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7B1C8B14-639F-64B7-642C-BE1FEFDAC3A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95727" y="1764169"/>
                  <a:ext cx="1605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F0DF325F-59B8-426F-7AEE-49029D5A2CBB}"/>
                    </a:ext>
                  </a:extLst>
                </p14:cNvPr>
                <p14:cNvContentPartPr/>
                <p14:nvPr/>
              </p14:nvContentPartPr>
              <p14:xfrm>
                <a:off x="4222087" y="1752649"/>
                <a:ext cx="73080" cy="13392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F0DF325F-59B8-426F-7AEE-49029D5A2CB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213447" y="1743649"/>
                  <a:ext cx="90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8923DEFE-9DC0-E93B-E80C-53F1654E3448}"/>
                    </a:ext>
                  </a:extLst>
                </p14:cNvPr>
                <p14:cNvContentPartPr/>
                <p14:nvPr/>
              </p14:nvContentPartPr>
              <p14:xfrm>
                <a:off x="4228567" y="1792969"/>
                <a:ext cx="129240" cy="12708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8923DEFE-9DC0-E93B-E80C-53F1654E344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19567" y="1783969"/>
                  <a:ext cx="146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622D1889-9676-A7FE-EF4A-6544258D06CA}"/>
                    </a:ext>
                  </a:extLst>
                </p14:cNvPr>
                <p14:cNvContentPartPr/>
                <p14:nvPr/>
              </p14:nvContentPartPr>
              <p14:xfrm>
                <a:off x="4273927" y="1952449"/>
                <a:ext cx="120240" cy="4464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622D1889-9676-A7FE-EF4A-6544258D06C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64927" y="1943809"/>
                  <a:ext cx="1378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EA1F0B1F-9631-F582-3190-2D5D84523C1E}"/>
                    </a:ext>
                  </a:extLst>
                </p14:cNvPr>
                <p14:cNvContentPartPr/>
                <p14:nvPr/>
              </p14:nvContentPartPr>
              <p14:xfrm>
                <a:off x="4326847" y="1779289"/>
                <a:ext cx="174960" cy="20124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EA1F0B1F-9631-F582-3190-2D5D84523C1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18207" y="1770649"/>
                  <a:ext cx="1926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C806E3F6-8FD5-5AAE-08EB-4A541806E973}"/>
                    </a:ext>
                  </a:extLst>
                </p14:cNvPr>
                <p14:cNvContentPartPr/>
                <p14:nvPr/>
              </p14:nvContentPartPr>
              <p14:xfrm>
                <a:off x="4480567" y="1814569"/>
                <a:ext cx="91080" cy="16704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C806E3F6-8FD5-5AAE-08EB-4A541806E97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71567" y="1805929"/>
                  <a:ext cx="1087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CE6F8EBF-C7F5-6C0C-8AFA-7B12BBD4ED93}"/>
                    </a:ext>
                  </a:extLst>
                </p14:cNvPr>
                <p14:cNvContentPartPr/>
                <p14:nvPr/>
              </p14:nvContentPartPr>
              <p14:xfrm>
                <a:off x="4519807" y="1814209"/>
                <a:ext cx="128880" cy="16560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CE6F8EBF-C7F5-6C0C-8AFA-7B12BBD4ED9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10807" y="1805209"/>
                  <a:ext cx="146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416E1276-3A0A-F3BA-71E8-49A8FBA2FDDB}"/>
                    </a:ext>
                  </a:extLst>
                </p14:cNvPr>
                <p14:cNvContentPartPr/>
                <p14:nvPr/>
              </p14:nvContentPartPr>
              <p14:xfrm>
                <a:off x="4688647" y="1782889"/>
                <a:ext cx="92520" cy="14040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416E1276-3A0A-F3BA-71E8-49A8FBA2FDD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80007" y="1774249"/>
                  <a:ext cx="110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FDCDDE26-1942-449C-07D4-D365136EC6AA}"/>
                    </a:ext>
                  </a:extLst>
                </p14:cNvPr>
                <p14:cNvContentPartPr/>
                <p14:nvPr/>
              </p14:nvContentPartPr>
              <p14:xfrm>
                <a:off x="4711687" y="1962889"/>
                <a:ext cx="111240" cy="1224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FDCDDE26-1942-449C-07D4-D365136EC6A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702687" y="1953889"/>
                  <a:ext cx="1288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2288" name="잉크 12287">
                  <a:extLst>
                    <a:ext uri="{FF2B5EF4-FFF2-40B4-BE49-F238E27FC236}">
                      <a16:creationId xmlns:a16="http://schemas.microsoft.com/office/drawing/2014/main" id="{65517947-ACF1-8C01-F0CC-2614FF3D507E}"/>
                    </a:ext>
                  </a:extLst>
                </p14:cNvPr>
                <p14:cNvContentPartPr/>
                <p14:nvPr/>
              </p14:nvContentPartPr>
              <p14:xfrm>
                <a:off x="4808887" y="1786129"/>
                <a:ext cx="67320" cy="155160"/>
              </p14:xfrm>
            </p:contentPart>
          </mc:Choice>
          <mc:Fallback>
            <p:pic>
              <p:nvPicPr>
                <p:cNvPr id="12288" name="잉크 12287">
                  <a:extLst>
                    <a:ext uri="{FF2B5EF4-FFF2-40B4-BE49-F238E27FC236}">
                      <a16:creationId xmlns:a16="http://schemas.microsoft.com/office/drawing/2014/main" id="{65517947-ACF1-8C01-F0CC-2614FF3D507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99887" y="1777489"/>
                  <a:ext cx="84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2289" name="잉크 12288">
                  <a:extLst>
                    <a:ext uri="{FF2B5EF4-FFF2-40B4-BE49-F238E27FC236}">
                      <a16:creationId xmlns:a16="http://schemas.microsoft.com/office/drawing/2014/main" id="{A5B2311E-99FA-83D7-40B3-EF6616A21339}"/>
                    </a:ext>
                  </a:extLst>
                </p14:cNvPr>
                <p14:cNvContentPartPr/>
                <p14:nvPr/>
              </p14:nvContentPartPr>
              <p14:xfrm>
                <a:off x="4920847" y="1837969"/>
                <a:ext cx="94680" cy="114120"/>
              </p14:xfrm>
            </p:contentPart>
          </mc:Choice>
          <mc:Fallback>
            <p:pic>
              <p:nvPicPr>
                <p:cNvPr id="12289" name="잉크 12288">
                  <a:extLst>
                    <a:ext uri="{FF2B5EF4-FFF2-40B4-BE49-F238E27FC236}">
                      <a16:creationId xmlns:a16="http://schemas.microsoft.com/office/drawing/2014/main" id="{A5B2311E-99FA-83D7-40B3-EF6616A2133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12207" y="1829329"/>
                  <a:ext cx="1123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2295" name="잉크 12294">
                  <a:extLst>
                    <a:ext uri="{FF2B5EF4-FFF2-40B4-BE49-F238E27FC236}">
                      <a16:creationId xmlns:a16="http://schemas.microsoft.com/office/drawing/2014/main" id="{044C0A96-84D7-2983-A77B-9E63629776F5}"/>
                    </a:ext>
                  </a:extLst>
                </p14:cNvPr>
                <p14:cNvContentPartPr/>
                <p14:nvPr/>
              </p14:nvContentPartPr>
              <p14:xfrm>
                <a:off x="5041807" y="1782889"/>
                <a:ext cx="107640" cy="175680"/>
              </p14:xfrm>
            </p:contentPart>
          </mc:Choice>
          <mc:Fallback>
            <p:pic>
              <p:nvPicPr>
                <p:cNvPr id="12295" name="잉크 12294">
                  <a:extLst>
                    <a:ext uri="{FF2B5EF4-FFF2-40B4-BE49-F238E27FC236}">
                      <a16:creationId xmlns:a16="http://schemas.microsoft.com/office/drawing/2014/main" id="{044C0A96-84D7-2983-A77B-9E63629776F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32807" y="1774249"/>
                  <a:ext cx="1252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2296" name="잉크 12295">
                  <a:extLst>
                    <a:ext uri="{FF2B5EF4-FFF2-40B4-BE49-F238E27FC236}">
                      <a16:creationId xmlns:a16="http://schemas.microsoft.com/office/drawing/2014/main" id="{3EF1C16F-8F29-6D74-9C83-9A87296332CF}"/>
                    </a:ext>
                  </a:extLst>
                </p14:cNvPr>
                <p14:cNvContentPartPr/>
                <p14:nvPr/>
              </p14:nvContentPartPr>
              <p14:xfrm>
                <a:off x="5148367" y="1819249"/>
                <a:ext cx="65880" cy="31680"/>
              </p14:xfrm>
            </p:contentPart>
          </mc:Choice>
          <mc:Fallback>
            <p:pic>
              <p:nvPicPr>
                <p:cNvPr id="12296" name="잉크 12295">
                  <a:extLst>
                    <a:ext uri="{FF2B5EF4-FFF2-40B4-BE49-F238E27FC236}">
                      <a16:creationId xmlns:a16="http://schemas.microsoft.com/office/drawing/2014/main" id="{3EF1C16F-8F29-6D74-9C83-9A87296332C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139727" y="1810249"/>
                  <a:ext cx="83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2297" name="잉크 12296">
                  <a:extLst>
                    <a:ext uri="{FF2B5EF4-FFF2-40B4-BE49-F238E27FC236}">
                      <a16:creationId xmlns:a16="http://schemas.microsoft.com/office/drawing/2014/main" id="{E10E3769-3FBD-C19A-83F3-1E58CBF41319}"/>
                    </a:ext>
                  </a:extLst>
                </p14:cNvPr>
                <p14:cNvContentPartPr/>
                <p14:nvPr/>
              </p14:nvContentPartPr>
              <p14:xfrm>
                <a:off x="5152687" y="1791169"/>
                <a:ext cx="140040" cy="181440"/>
              </p14:xfrm>
            </p:contentPart>
          </mc:Choice>
          <mc:Fallback>
            <p:pic>
              <p:nvPicPr>
                <p:cNvPr id="12297" name="잉크 12296">
                  <a:extLst>
                    <a:ext uri="{FF2B5EF4-FFF2-40B4-BE49-F238E27FC236}">
                      <a16:creationId xmlns:a16="http://schemas.microsoft.com/office/drawing/2014/main" id="{E10E3769-3FBD-C19A-83F3-1E58CBF4131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143687" y="1782169"/>
                  <a:ext cx="157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2298" name="잉크 12297">
                  <a:extLst>
                    <a:ext uri="{FF2B5EF4-FFF2-40B4-BE49-F238E27FC236}">
                      <a16:creationId xmlns:a16="http://schemas.microsoft.com/office/drawing/2014/main" id="{AB4C8DAB-AEC0-E764-51F5-1A001DAB57A2}"/>
                    </a:ext>
                  </a:extLst>
                </p14:cNvPr>
                <p14:cNvContentPartPr/>
                <p14:nvPr/>
              </p14:nvContentPartPr>
              <p14:xfrm>
                <a:off x="5334487" y="1783969"/>
                <a:ext cx="90360" cy="147960"/>
              </p14:xfrm>
            </p:contentPart>
          </mc:Choice>
          <mc:Fallback>
            <p:pic>
              <p:nvPicPr>
                <p:cNvPr id="12298" name="잉크 12297">
                  <a:extLst>
                    <a:ext uri="{FF2B5EF4-FFF2-40B4-BE49-F238E27FC236}">
                      <a16:creationId xmlns:a16="http://schemas.microsoft.com/office/drawing/2014/main" id="{AB4C8DAB-AEC0-E764-51F5-1A001DAB57A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25847" y="1775329"/>
                  <a:ext cx="108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2299" name="잉크 12298">
                  <a:extLst>
                    <a:ext uri="{FF2B5EF4-FFF2-40B4-BE49-F238E27FC236}">
                      <a16:creationId xmlns:a16="http://schemas.microsoft.com/office/drawing/2014/main" id="{9EC861AC-5E5A-676E-022B-A7BD5E5B28CE}"/>
                    </a:ext>
                  </a:extLst>
                </p14:cNvPr>
                <p14:cNvContentPartPr/>
                <p14:nvPr/>
              </p14:nvContentPartPr>
              <p14:xfrm>
                <a:off x="5361487" y="1987369"/>
                <a:ext cx="78840" cy="59760"/>
              </p14:xfrm>
            </p:contentPart>
          </mc:Choice>
          <mc:Fallback>
            <p:pic>
              <p:nvPicPr>
                <p:cNvPr id="12299" name="잉크 12298">
                  <a:extLst>
                    <a:ext uri="{FF2B5EF4-FFF2-40B4-BE49-F238E27FC236}">
                      <a16:creationId xmlns:a16="http://schemas.microsoft.com/office/drawing/2014/main" id="{9EC861AC-5E5A-676E-022B-A7BD5E5B28C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52847" y="1978369"/>
                  <a:ext cx="964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2300" name="잉크 12299">
                  <a:extLst>
                    <a:ext uri="{FF2B5EF4-FFF2-40B4-BE49-F238E27FC236}">
                      <a16:creationId xmlns:a16="http://schemas.microsoft.com/office/drawing/2014/main" id="{2CB54152-CA1D-9FD0-B9F4-84CA3492BCCB}"/>
                    </a:ext>
                  </a:extLst>
                </p14:cNvPr>
                <p14:cNvContentPartPr/>
                <p14:nvPr/>
              </p14:nvContentPartPr>
              <p14:xfrm>
                <a:off x="5509807" y="1836169"/>
                <a:ext cx="214560" cy="164160"/>
              </p14:xfrm>
            </p:contentPart>
          </mc:Choice>
          <mc:Fallback>
            <p:pic>
              <p:nvPicPr>
                <p:cNvPr id="12300" name="잉크 12299">
                  <a:extLst>
                    <a:ext uri="{FF2B5EF4-FFF2-40B4-BE49-F238E27FC236}">
                      <a16:creationId xmlns:a16="http://schemas.microsoft.com/office/drawing/2014/main" id="{2CB54152-CA1D-9FD0-B9F4-84CA3492BCC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01167" y="1827529"/>
                  <a:ext cx="232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2301" name="잉크 12300">
                  <a:extLst>
                    <a:ext uri="{FF2B5EF4-FFF2-40B4-BE49-F238E27FC236}">
                      <a16:creationId xmlns:a16="http://schemas.microsoft.com/office/drawing/2014/main" id="{E39E0939-CECF-20D6-0BB8-E93157A0DB7A}"/>
                    </a:ext>
                  </a:extLst>
                </p14:cNvPr>
                <p14:cNvContentPartPr/>
                <p14:nvPr/>
              </p14:nvContentPartPr>
              <p14:xfrm>
                <a:off x="5739487" y="1826089"/>
                <a:ext cx="69120" cy="153720"/>
              </p14:xfrm>
            </p:contentPart>
          </mc:Choice>
          <mc:Fallback>
            <p:pic>
              <p:nvPicPr>
                <p:cNvPr id="12301" name="잉크 12300">
                  <a:extLst>
                    <a:ext uri="{FF2B5EF4-FFF2-40B4-BE49-F238E27FC236}">
                      <a16:creationId xmlns:a16="http://schemas.microsoft.com/office/drawing/2014/main" id="{E39E0939-CECF-20D6-0BB8-E93157A0DB7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730847" y="1817449"/>
                  <a:ext cx="86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302" name="잉크 12301">
                  <a:extLst>
                    <a:ext uri="{FF2B5EF4-FFF2-40B4-BE49-F238E27FC236}">
                      <a16:creationId xmlns:a16="http://schemas.microsoft.com/office/drawing/2014/main" id="{1A68E1D3-ED75-B4BB-9739-8165EF523712}"/>
                    </a:ext>
                  </a:extLst>
                </p14:cNvPr>
                <p14:cNvContentPartPr/>
                <p14:nvPr/>
              </p14:nvContentPartPr>
              <p14:xfrm>
                <a:off x="5836687" y="1855969"/>
                <a:ext cx="91080" cy="138600"/>
              </p14:xfrm>
            </p:contentPart>
          </mc:Choice>
          <mc:Fallback>
            <p:pic>
              <p:nvPicPr>
                <p:cNvPr id="12302" name="잉크 12301">
                  <a:extLst>
                    <a:ext uri="{FF2B5EF4-FFF2-40B4-BE49-F238E27FC236}">
                      <a16:creationId xmlns:a16="http://schemas.microsoft.com/office/drawing/2014/main" id="{1A68E1D3-ED75-B4BB-9739-8165EF52371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28047" y="1846969"/>
                  <a:ext cx="108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303" name="잉크 12302">
                  <a:extLst>
                    <a:ext uri="{FF2B5EF4-FFF2-40B4-BE49-F238E27FC236}">
                      <a16:creationId xmlns:a16="http://schemas.microsoft.com/office/drawing/2014/main" id="{FD71A128-87E0-DF6E-FF08-626BC8B38662}"/>
                    </a:ext>
                  </a:extLst>
                </p14:cNvPr>
                <p14:cNvContentPartPr/>
                <p14:nvPr/>
              </p14:nvContentPartPr>
              <p14:xfrm>
                <a:off x="5938207" y="1850569"/>
                <a:ext cx="73080" cy="10080"/>
              </p14:xfrm>
            </p:contentPart>
          </mc:Choice>
          <mc:Fallback>
            <p:pic>
              <p:nvPicPr>
                <p:cNvPr id="12303" name="잉크 12302">
                  <a:extLst>
                    <a:ext uri="{FF2B5EF4-FFF2-40B4-BE49-F238E27FC236}">
                      <a16:creationId xmlns:a16="http://schemas.microsoft.com/office/drawing/2014/main" id="{FD71A128-87E0-DF6E-FF08-626BC8B3866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29567" y="1841569"/>
                  <a:ext cx="90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304" name="잉크 12303">
                  <a:extLst>
                    <a:ext uri="{FF2B5EF4-FFF2-40B4-BE49-F238E27FC236}">
                      <a16:creationId xmlns:a16="http://schemas.microsoft.com/office/drawing/2014/main" id="{756E7F7F-6528-A81F-9B53-10D826ABC384}"/>
                    </a:ext>
                  </a:extLst>
                </p14:cNvPr>
                <p14:cNvContentPartPr/>
                <p14:nvPr/>
              </p14:nvContentPartPr>
              <p14:xfrm>
                <a:off x="5920927" y="1853089"/>
                <a:ext cx="239760" cy="159840"/>
              </p14:xfrm>
            </p:contentPart>
          </mc:Choice>
          <mc:Fallback>
            <p:pic>
              <p:nvPicPr>
                <p:cNvPr id="12304" name="잉크 12303">
                  <a:extLst>
                    <a:ext uri="{FF2B5EF4-FFF2-40B4-BE49-F238E27FC236}">
                      <a16:creationId xmlns:a16="http://schemas.microsoft.com/office/drawing/2014/main" id="{756E7F7F-6528-A81F-9B53-10D826ABC38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11927" y="1844089"/>
                  <a:ext cx="257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305" name="잉크 12304">
                  <a:extLst>
                    <a:ext uri="{FF2B5EF4-FFF2-40B4-BE49-F238E27FC236}">
                      <a16:creationId xmlns:a16="http://schemas.microsoft.com/office/drawing/2014/main" id="{86F0E92A-E4E7-5A8C-06CF-AA316647EFC8}"/>
                    </a:ext>
                  </a:extLst>
                </p14:cNvPr>
                <p14:cNvContentPartPr/>
                <p14:nvPr/>
              </p14:nvContentPartPr>
              <p14:xfrm>
                <a:off x="6134047" y="1814569"/>
                <a:ext cx="121320" cy="71640"/>
              </p14:xfrm>
            </p:contentPart>
          </mc:Choice>
          <mc:Fallback>
            <p:pic>
              <p:nvPicPr>
                <p:cNvPr id="12305" name="잉크 12304">
                  <a:extLst>
                    <a:ext uri="{FF2B5EF4-FFF2-40B4-BE49-F238E27FC236}">
                      <a16:creationId xmlns:a16="http://schemas.microsoft.com/office/drawing/2014/main" id="{86F0E92A-E4E7-5A8C-06CF-AA316647EFC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125407" y="1805929"/>
                  <a:ext cx="138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306" name="잉크 12305">
                  <a:extLst>
                    <a:ext uri="{FF2B5EF4-FFF2-40B4-BE49-F238E27FC236}">
                      <a16:creationId xmlns:a16="http://schemas.microsoft.com/office/drawing/2014/main" id="{BF104DF9-E75E-818B-7F9A-7432FE5AB570}"/>
                    </a:ext>
                  </a:extLst>
                </p14:cNvPr>
                <p14:cNvContentPartPr/>
                <p14:nvPr/>
              </p14:nvContentPartPr>
              <p14:xfrm>
                <a:off x="6164287" y="1953169"/>
                <a:ext cx="155520" cy="68400"/>
              </p14:xfrm>
            </p:contentPart>
          </mc:Choice>
          <mc:Fallback>
            <p:pic>
              <p:nvPicPr>
                <p:cNvPr id="12306" name="잉크 12305">
                  <a:extLst>
                    <a:ext uri="{FF2B5EF4-FFF2-40B4-BE49-F238E27FC236}">
                      <a16:creationId xmlns:a16="http://schemas.microsoft.com/office/drawing/2014/main" id="{BF104DF9-E75E-818B-7F9A-7432FE5AB57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55287" y="1944169"/>
                  <a:ext cx="1731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307" name="잉크 12306">
                  <a:extLst>
                    <a:ext uri="{FF2B5EF4-FFF2-40B4-BE49-F238E27FC236}">
                      <a16:creationId xmlns:a16="http://schemas.microsoft.com/office/drawing/2014/main" id="{A32963B6-7D0D-97D6-A90B-CFACA74FE749}"/>
                    </a:ext>
                  </a:extLst>
                </p14:cNvPr>
                <p14:cNvContentPartPr/>
                <p14:nvPr/>
              </p14:nvContentPartPr>
              <p14:xfrm>
                <a:off x="6265447" y="1868929"/>
                <a:ext cx="152280" cy="157320"/>
              </p14:xfrm>
            </p:contentPart>
          </mc:Choice>
          <mc:Fallback>
            <p:pic>
              <p:nvPicPr>
                <p:cNvPr id="12307" name="잉크 12306">
                  <a:extLst>
                    <a:ext uri="{FF2B5EF4-FFF2-40B4-BE49-F238E27FC236}">
                      <a16:creationId xmlns:a16="http://schemas.microsoft.com/office/drawing/2014/main" id="{A32963B6-7D0D-97D6-A90B-CFACA74FE7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56807" y="1860289"/>
                  <a:ext cx="169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308" name="잉크 12307">
                  <a:extLst>
                    <a:ext uri="{FF2B5EF4-FFF2-40B4-BE49-F238E27FC236}">
                      <a16:creationId xmlns:a16="http://schemas.microsoft.com/office/drawing/2014/main" id="{3D720123-CDC5-9E63-A7DD-607DB977FEF5}"/>
                    </a:ext>
                  </a:extLst>
                </p14:cNvPr>
                <p14:cNvContentPartPr/>
                <p14:nvPr/>
              </p14:nvContentPartPr>
              <p14:xfrm>
                <a:off x="6541927" y="1841569"/>
                <a:ext cx="122040" cy="128880"/>
              </p14:xfrm>
            </p:contentPart>
          </mc:Choice>
          <mc:Fallback>
            <p:pic>
              <p:nvPicPr>
                <p:cNvPr id="12308" name="잉크 12307">
                  <a:extLst>
                    <a:ext uri="{FF2B5EF4-FFF2-40B4-BE49-F238E27FC236}">
                      <a16:creationId xmlns:a16="http://schemas.microsoft.com/office/drawing/2014/main" id="{3D720123-CDC5-9E63-A7DD-607DB977FEF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532927" y="1832569"/>
                  <a:ext cx="139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309" name="잉크 12308">
                  <a:extLst>
                    <a:ext uri="{FF2B5EF4-FFF2-40B4-BE49-F238E27FC236}">
                      <a16:creationId xmlns:a16="http://schemas.microsoft.com/office/drawing/2014/main" id="{40F294FB-38AC-B1E4-721C-208A1340F2B5}"/>
                    </a:ext>
                  </a:extLst>
                </p14:cNvPr>
                <p14:cNvContentPartPr/>
                <p14:nvPr/>
              </p14:nvContentPartPr>
              <p14:xfrm>
                <a:off x="6625447" y="1855969"/>
                <a:ext cx="72360" cy="92880"/>
              </p14:xfrm>
            </p:contentPart>
          </mc:Choice>
          <mc:Fallback>
            <p:pic>
              <p:nvPicPr>
                <p:cNvPr id="12309" name="잉크 12308">
                  <a:extLst>
                    <a:ext uri="{FF2B5EF4-FFF2-40B4-BE49-F238E27FC236}">
                      <a16:creationId xmlns:a16="http://schemas.microsoft.com/office/drawing/2014/main" id="{40F294FB-38AC-B1E4-721C-208A1340F2B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616447" y="1846969"/>
                  <a:ext cx="90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310" name="잉크 12309">
                  <a:extLst>
                    <a:ext uri="{FF2B5EF4-FFF2-40B4-BE49-F238E27FC236}">
                      <a16:creationId xmlns:a16="http://schemas.microsoft.com/office/drawing/2014/main" id="{77499B5B-653D-0463-32B4-231131B2E00D}"/>
                    </a:ext>
                  </a:extLst>
                </p14:cNvPr>
                <p14:cNvContentPartPr/>
                <p14:nvPr/>
              </p14:nvContentPartPr>
              <p14:xfrm>
                <a:off x="6594127" y="1993849"/>
                <a:ext cx="167760" cy="54360"/>
              </p14:xfrm>
            </p:contentPart>
          </mc:Choice>
          <mc:Fallback>
            <p:pic>
              <p:nvPicPr>
                <p:cNvPr id="12310" name="잉크 12309">
                  <a:extLst>
                    <a:ext uri="{FF2B5EF4-FFF2-40B4-BE49-F238E27FC236}">
                      <a16:creationId xmlns:a16="http://schemas.microsoft.com/office/drawing/2014/main" id="{77499B5B-653D-0463-32B4-231131B2E00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85127" y="1985209"/>
                  <a:ext cx="1854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311" name="잉크 12310">
                  <a:extLst>
                    <a:ext uri="{FF2B5EF4-FFF2-40B4-BE49-F238E27FC236}">
                      <a16:creationId xmlns:a16="http://schemas.microsoft.com/office/drawing/2014/main" id="{F4E4AD05-806A-5E08-FBB7-659C027F7EAE}"/>
                    </a:ext>
                  </a:extLst>
                </p14:cNvPr>
                <p14:cNvContentPartPr/>
                <p14:nvPr/>
              </p14:nvContentPartPr>
              <p14:xfrm>
                <a:off x="6706087" y="1853089"/>
                <a:ext cx="121680" cy="148680"/>
              </p14:xfrm>
            </p:contentPart>
          </mc:Choice>
          <mc:Fallback>
            <p:pic>
              <p:nvPicPr>
                <p:cNvPr id="12311" name="잉크 12310">
                  <a:extLst>
                    <a:ext uri="{FF2B5EF4-FFF2-40B4-BE49-F238E27FC236}">
                      <a16:creationId xmlns:a16="http://schemas.microsoft.com/office/drawing/2014/main" id="{F4E4AD05-806A-5E08-FBB7-659C027F7EA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97087" y="1844089"/>
                  <a:ext cx="139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313" name="잉크 12312">
                  <a:extLst>
                    <a:ext uri="{FF2B5EF4-FFF2-40B4-BE49-F238E27FC236}">
                      <a16:creationId xmlns:a16="http://schemas.microsoft.com/office/drawing/2014/main" id="{7E804640-0C9E-1285-4DB7-A5CF99C642E4}"/>
                    </a:ext>
                  </a:extLst>
                </p14:cNvPr>
                <p14:cNvContentPartPr/>
                <p14:nvPr/>
              </p14:nvContentPartPr>
              <p14:xfrm>
                <a:off x="6950887" y="1836169"/>
                <a:ext cx="109080" cy="154440"/>
              </p14:xfrm>
            </p:contentPart>
          </mc:Choice>
          <mc:Fallback>
            <p:pic>
              <p:nvPicPr>
                <p:cNvPr id="12313" name="잉크 12312">
                  <a:extLst>
                    <a:ext uri="{FF2B5EF4-FFF2-40B4-BE49-F238E27FC236}">
                      <a16:creationId xmlns:a16="http://schemas.microsoft.com/office/drawing/2014/main" id="{7E804640-0C9E-1285-4DB7-A5CF99C642E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941887" y="1827169"/>
                  <a:ext cx="126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314" name="잉크 12313">
                  <a:extLst>
                    <a:ext uri="{FF2B5EF4-FFF2-40B4-BE49-F238E27FC236}">
                      <a16:creationId xmlns:a16="http://schemas.microsoft.com/office/drawing/2014/main" id="{A90E48F9-BA91-4806-B2FE-67E15C7FAE48}"/>
                    </a:ext>
                  </a:extLst>
                </p14:cNvPr>
                <p14:cNvContentPartPr/>
                <p14:nvPr/>
              </p14:nvContentPartPr>
              <p14:xfrm>
                <a:off x="7069687" y="1897369"/>
                <a:ext cx="95760" cy="95400"/>
              </p14:xfrm>
            </p:contentPart>
          </mc:Choice>
          <mc:Fallback>
            <p:pic>
              <p:nvPicPr>
                <p:cNvPr id="12314" name="잉크 12313">
                  <a:extLst>
                    <a:ext uri="{FF2B5EF4-FFF2-40B4-BE49-F238E27FC236}">
                      <a16:creationId xmlns:a16="http://schemas.microsoft.com/office/drawing/2014/main" id="{A90E48F9-BA91-4806-B2FE-67E15C7FAE4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061047" y="1888369"/>
                  <a:ext cx="113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315" name="잉크 12314">
                  <a:extLst>
                    <a:ext uri="{FF2B5EF4-FFF2-40B4-BE49-F238E27FC236}">
                      <a16:creationId xmlns:a16="http://schemas.microsoft.com/office/drawing/2014/main" id="{9E663EB8-393E-97B0-A4A3-1B7CEFBE9A0F}"/>
                    </a:ext>
                  </a:extLst>
                </p14:cNvPr>
                <p14:cNvContentPartPr/>
                <p14:nvPr/>
              </p14:nvContentPartPr>
              <p14:xfrm>
                <a:off x="7101367" y="1836529"/>
                <a:ext cx="156600" cy="98640"/>
              </p14:xfrm>
            </p:contentPart>
          </mc:Choice>
          <mc:Fallback>
            <p:pic>
              <p:nvPicPr>
                <p:cNvPr id="12315" name="잉크 12314">
                  <a:extLst>
                    <a:ext uri="{FF2B5EF4-FFF2-40B4-BE49-F238E27FC236}">
                      <a16:creationId xmlns:a16="http://schemas.microsoft.com/office/drawing/2014/main" id="{9E663EB8-393E-97B0-A4A3-1B7CEFBE9A0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092727" y="1827889"/>
                  <a:ext cx="174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316" name="잉크 12315">
                  <a:extLst>
                    <a:ext uri="{FF2B5EF4-FFF2-40B4-BE49-F238E27FC236}">
                      <a16:creationId xmlns:a16="http://schemas.microsoft.com/office/drawing/2014/main" id="{F9F47D2E-3043-9126-B2E6-83E01536EBCE}"/>
                    </a:ext>
                  </a:extLst>
                </p14:cNvPr>
                <p14:cNvContentPartPr/>
                <p14:nvPr/>
              </p14:nvContentPartPr>
              <p14:xfrm>
                <a:off x="7143847" y="1974769"/>
                <a:ext cx="166680" cy="88560"/>
              </p14:xfrm>
            </p:contentPart>
          </mc:Choice>
          <mc:Fallback>
            <p:pic>
              <p:nvPicPr>
                <p:cNvPr id="12316" name="잉크 12315">
                  <a:extLst>
                    <a:ext uri="{FF2B5EF4-FFF2-40B4-BE49-F238E27FC236}">
                      <a16:creationId xmlns:a16="http://schemas.microsoft.com/office/drawing/2014/main" id="{F9F47D2E-3043-9126-B2E6-83E01536EBC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135207" y="1965769"/>
                  <a:ext cx="1843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317" name="잉크 12316">
                  <a:extLst>
                    <a:ext uri="{FF2B5EF4-FFF2-40B4-BE49-F238E27FC236}">
                      <a16:creationId xmlns:a16="http://schemas.microsoft.com/office/drawing/2014/main" id="{13842299-0DA8-B9AE-A491-F840138404E4}"/>
                    </a:ext>
                  </a:extLst>
                </p14:cNvPr>
                <p14:cNvContentPartPr/>
                <p14:nvPr/>
              </p14:nvContentPartPr>
              <p14:xfrm>
                <a:off x="7256167" y="1900969"/>
                <a:ext cx="129960" cy="168840"/>
              </p14:xfrm>
            </p:contentPart>
          </mc:Choice>
          <mc:Fallback>
            <p:pic>
              <p:nvPicPr>
                <p:cNvPr id="12317" name="잉크 12316">
                  <a:extLst>
                    <a:ext uri="{FF2B5EF4-FFF2-40B4-BE49-F238E27FC236}">
                      <a16:creationId xmlns:a16="http://schemas.microsoft.com/office/drawing/2014/main" id="{13842299-0DA8-B9AE-A491-F840138404E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247167" y="1892329"/>
                  <a:ext cx="147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318" name="잉크 12317">
                  <a:extLst>
                    <a:ext uri="{FF2B5EF4-FFF2-40B4-BE49-F238E27FC236}">
                      <a16:creationId xmlns:a16="http://schemas.microsoft.com/office/drawing/2014/main" id="{0DDE625F-DDB8-CE14-49E8-3056A83F8AF2}"/>
                    </a:ext>
                  </a:extLst>
                </p14:cNvPr>
                <p14:cNvContentPartPr/>
                <p14:nvPr/>
              </p14:nvContentPartPr>
              <p14:xfrm>
                <a:off x="7447687" y="1866409"/>
                <a:ext cx="83880" cy="28800"/>
              </p14:xfrm>
            </p:contentPart>
          </mc:Choice>
          <mc:Fallback>
            <p:pic>
              <p:nvPicPr>
                <p:cNvPr id="12318" name="잉크 12317">
                  <a:extLst>
                    <a:ext uri="{FF2B5EF4-FFF2-40B4-BE49-F238E27FC236}">
                      <a16:creationId xmlns:a16="http://schemas.microsoft.com/office/drawing/2014/main" id="{0DDE625F-DDB8-CE14-49E8-3056A83F8AF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39047" y="1857769"/>
                  <a:ext cx="1015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319" name="잉크 12318">
                  <a:extLst>
                    <a:ext uri="{FF2B5EF4-FFF2-40B4-BE49-F238E27FC236}">
                      <a16:creationId xmlns:a16="http://schemas.microsoft.com/office/drawing/2014/main" id="{7D831F4E-BE3C-C992-BD88-F4F44036C997}"/>
                    </a:ext>
                  </a:extLst>
                </p14:cNvPr>
                <p14:cNvContentPartPr/>
                <p14:nvPr/>
              </p14:nvContentPartPr>
              <p14:xfrm>
                <a:off x="7427887" y="1921849"/>
                <a:ext cx="102600" cy="117000"/>
              </p14:xfrm>
            </p:contentPart>
          </mc:Choice>
          <mc:Fallback>
            <p:pic>
              <p:nvPicPr>
                <p:cNvPr id="12319" name="잉크 12318">
                  <a:extLst>
                    <a:ext uri="{FF2B5EF4-FFF2-40B4-BE49-F238E27FC236}">
                      <a16:creationId xmlns:a16="http://schemas.microsoft.com/office/drawing/2014/main" id="{7D831F4E-BE3C-C992-BD88-F4F44036C99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419247" y="1913209"/>
                  <a:ext cx="1202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320" name="잉크 12319">
                  <a:extLst>
                    <a:ext uri="{FF2B5EF4-FFF2-40B4-BE49-F238E27FC236}">
                      <a16:creationId xmlns:a16="http://schemas.microsoft.com/office/drawing/2014/main" id="{FD5B5834-81FD-DA13-3F5B-A0EECBDCD5D5}"/>
                    </a:ext>
                  </a:extLst>
                </p14:cNvPr>
                <p14:cNvContentPartPr/>
                <p14:nvPr/>
              </p14:nvContentPartPr>
              <p14:xfrm>
                <a:off x="7548847" y="1907809"/>
                <a:ext cx="74520" cy="88560"/>
              </p14:xfrm>
            </p:contentPart>
          </mc:Choice>
          <mc:Fallback>
            <p:pic>
              <p:nvPicPr>
                <p:cNvPr id="12320" name="잉크 12319">
                  <a:extLst>
                    <a:ext uri="{FF2B5EF4-FFF2-40B4-BE49-F238E27FC236}">
                      <a16:creationId xmlns:a16="http://schemas.microsoft.com/office/drawing/2014/main" id="{FD5B5834-81FD-DA13-3F5B-A0EECBDCD5D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539847" y="1899169"/>
                  <a:ext cx="921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321" name="잉크 12320">
                  <a:extLst>
                    <a:ext uri="{FF2B5EF4-FFF2-40B4-BE49-F238E27FC236}">
                      <a16:creationId xmlns:a16="http://schemas.microsoft.com/office/drawing/2014/main" id="{024C18CD-2558-A922-6F44-B6184308D516}"/>
                    </a:ext>
                  </a:extLst>
                </p14:cNvPr>
                <p14:cNvContentPartPr/>
                <p14:nvPr/>
              </p14:nvContentPartPr>
              <p14:xfrm>
                <a:off x="7530127" y="1877929"/>
                <a:ext cx="245520" cy="217440"/>
              </p14:xfrm>
            </p:contentPart>
          </mc:Choice>
          <mc:Fallback>
            <p:pic>
              <p:nvPicPr>
                <p:cNvPr id="12321" name="잉크 12320">
                  <a:extLst>
                    <a:ext uri="{FF2B5EF4-FFF2-40B4-BE49-F238E27FC236}">
                      <a16:creationId xmlns:a16="http://schemas.microsoft.com/office/drawing/2014/main" id="{024C18CD-2558-A922-6F44-B6184308D51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521487" y="1868929"/>
                  <a:ext cx="2631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322" name="잉크 12321">
                  <a:extLst>
                    <a:ext uri="{FF2B5EF4-FFF2-40B4-BE49-F238E27FC236}">
                      <a16:creationId xmlns:a16="http://schemas.microsoft.com/office/drawing/2014/main" id="{2C26F74E-124F-CB6E-79D7-B339B3C45A32}"/>
                    </a:ext>
                  </a:extLst>
                </p14:cNvPr>
                <p14:cNvContentPartPr/>
                <p14:nvPr/>
              </p14:nvContentPartPr>
              <p14:xfrm>
                <a:off x="7671607" y="2036689"/>
                <a:ext cx="106200" cy="59760"/>
              </p14:xfrm>
            </p:contentPart>
          </mc:Choice>
          <mc:Fallback>
            <p:pic>
              <p:nvPicPr>
                <p:cNvPr id="12322" name="잉크 12321">
                  <a:extLst>
                    <a:ext uri="{FF2B5EF4-FFF2-40B4-BE49-F238E27FC236}">
                      <a16:creationId xmlns:a16="http://schemas.microsoft.com/office/drawing/2014/main" id="{2C26F74E-124F-CB6E-79D7-B339B3C45A3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662967" y="2027689"/>
                  <a:ext cx="1238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323" name="잉크 12322">
                  <a:extLst>
                    <a:ext uri="{FF2B5EF4-FFF2-40B4-BE49-F238E27FC236}">
                      <a16:creationId xmlns:a16="http://schemas.microsoft.com/office/drawing/2014/main" id="{8A86D075-CBC9-53E6-277D-5CD89E7F1F50}"/>
                    </a:ext>
                  </a:extLst>
                </p14:cNvPr>
                <p14:cNvContentPartPr/>
                <p14:nvPr/>
              </p14:nvContentPartPr>
              <p14:xfrm>
                <a:off x="7884367" y="1852009"/>
                <a:ext cx="82800" cy="146520"/>
              </p14:xfrm>
            </p:contentPart>
          </mc:Choice>
          <mc:Fallback>
            <p:pic>
              <p:nvPicPr>
                <p:cNvPr id="12323" name="잉크 12322">
                  <a:extLst>
                    <a:ext uri="{FF2B5EF4-FFF2-40B4-BE49-F238E27FC236}">
                      <a16:creationId xmlns:a16="http://schemas.microsoft.com/office/drawing/2014/main" id="{8A86D075-CBC9-53E6-277D-5CD89E7F1F5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875727" y="1843369"/>
                  <a:ext cx="100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324" name="잉크 12323">
                  <a:extLst>
                    <a:ext uri="{FF2B5EF4-FFF2-40B4-BE49-F238E27FC236}">
                      <a16:creationId xmlns:a16="http://schemas.microsoft.com/office/drawing/2014/main" id="{B8715DF0-556D-CB97-9246-313D3B8C2440}"/>
                    </a:ext>
                  </a:extLst>
                </p14:cNvPr>
                <p14:cNvContentPartPr/>
                <p14:nvPr/>
              </p14:nvContentPartPr>
              <p14:xfrm>
                <a:off x="7986247" y="1843729"/>
                <a:ext cx="60480" cy="142200"/>
              </p14:xfrm>
            </p:contentPart>
          </mc:Choice>
          <mc:Fallback>
            <p:pic>
              <p:nvPicPr>
                <p:cNvPr id="12324" name="잉크 12323">
                  <a:extLst>
                    <a:ext uri="{FF2B5EF4-FFF2-40B4-BE49-F238E27FC236}">
                      <a16:creationId xmlns:a16="http://schemas.microsoft.com/office/drawing/2014/main" id="{B8715DF0-556D-CB97-9246-313D3B8C244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977607" y="1834729"/>
                  <a:ext cx="781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325" name="잉크 12324">
                  <a:extLst>
                    <a:ext uri="{FF2B5EF4-FFF2-40B4-BE49-F238E27FC236}">
                      <a16:creationId xmlns:a16="http://schemas.microsoft.com/office/drawing/2014/main" id="{8B6C1DF9-F1F0-B18F-A36D-6A3E52149EED}"/>
                    </a:ext>
                  </a:extLst>
                </p14:cNvPr>
                <p14:cNvContentPartPr/>
                <p14:nvPr/>
              </p14:nvContentPartPr>
              <p14:xfrm>
                <a:off x="7935487" y="2000689"/>
                <a:ext cx="171000" cy="96840"/>
              </p14:xfrm>
            </p:contentPart>
          </mc:Choice>
          <mc:Fallback>
            <p:pic>
              <p:nvPicPr>
                <p:cNvPr id="12325" name="잉크 12324">
                  <a:extLst>
                    <a:ext uri="{FF2B5EF4-FFF2-40B4-BE49-F238E27FC236}">
                      <a16:creationId xmlns:a16="http://schemas.microsoft.com/office/drawing/2014/main" id="{8B6C1DF9-F1F0-B18F-A36D-6A3E52149EE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926487" y="1991689"/>
                  <a:ext cx="188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326" name="잉크 12325">
                  <a:extLst>
                    <a:ext uri="{FF2B5EF4-FFF2-40B4-BE49-F238E27FC236}">
                      <a16:creationId xmlns:a16="http://schemas.microsoft.com/office/drawing/2014/main" id="{CDE57ADA-889D-153E-E894-4AC92E9A6108}"/>
                    </a:ext>
                  </a:extLst>
                </p14:cNvPr>
                <p14:cNvContentPartPr/>
                <p14:nvPr/>
              </p14:nvContentPartPr>
              <p14:xfrm>
                <a:off x="8062927" y="1906009"/>
                <a:ext cx="145800" cy="170640"/>
              </p14:xfrm>
            </p:contentPart>
          </mc:Choice>
          <mc:Fallback>
            <p:pic>
              <p:nvPicPr>
                <p:cNvPr id="12326" name="잉크 12325">
                  <a:extLst>
                    <a:ext uri="{FF2B5EF4-FFF2-40B4-BE49-F238E27FC236}">
                      <a16:creationId xmlns:a16="http://schemas.microsoft.com/office/drawing/2014/main" id="{CDE57ADA-889D-153E-E894-4AC92E9A610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053927" y="1897369"/>
                  <a:ext cx="163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327" name="잉크 12326">
                  <a:extLst>
                    <a:ext uri="{FF2B5EF4-FFF2-40B4-BE49-F238E27FC236}">
                      <a16:creationId xmlns:a16="http://schemas.microsoft.com/office/drawing/2014/main" id="{92AE47E0-F30F-06EC-8D25-5DE115DD1830}"/>
                    </a:ext>
                  </a:extLst>
                </p14:cNvPr>
                <p14:cNvContentPartPr/>
                <p14:nvPr/>
              </p14:nvContentPartPr>
              <p14:xfrm>
                <a:off x="8191447" y="1897369"/>
                <a:ext cx="115560" cy="155520"/>
              </p14:xfrm>
            </p:contentPart>
          </mc:Choice>
          <mc:Fallback>
            <p:pic>
              <p:nvPicPr>
                <p:cNvPr id="12327" name="잉크 12326">
                  <a:extLst>
                    <a:ext uri="{FF2B5EF4-FFF2-40B4-BE49-F238E27FC236}">
                      <a16:creationId xmlns:a16="http://schemas.microsoft.com/office/drawing/2014/main" id="{92AE47E0-F30F-06EC-8D25-5DE115DD183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82447" y="1888729"/>
                  <a:ext cx="133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328" name="잉크 12327">
                  <a:extLst>
                    <a:ext uri="{FF2B5EF4-FFF2-40B4-BE49-F238E27FC236}">
                      <a16:creationId xmlns:a16="http://schemas.microsoft.com/office/drawing/2014/main" id="{58177C3F-0D09-3D2D-4944-8F71456F8AF4}"/>
                    </a:ext>
                  </a:extLst>
                </p14:cNvPr>
                <p14:cNvContentPartPr/>
                <p14:nvPr/>
              </p14:nvContentPartPr>
              <p14:xfrm>
                <a:off x="8222047" y="2078089"/>
                <a:ext cx="102960" cy="66600"/>
              </p14:xfrm>
            </p:contentPart>
          </mc:Choice>
          <mc:Fallback>
            <p:pic>
              <p:nvPicPr>
                <p:cNvPr id="12328" name="잉크 12327">
                  <a:extLst>
                    <a:ext uri="{FF2B5EF4-FFF2-40B4-BE49-F238E27FC236}">
                      <a16:creationId xmlns:a16="http://schemas.microsoft.com/office/drawing/2014/main" id="{58177C3F-0D09-3D2D-4944-8F71456F8AF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213407" y="2069089"/>
                  <a:ext cx="1206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329" name="잉크 12328">
                  <a:extLst>
                    <a:ext uri="{FF2B5EF4-FFF2-40B4-BE49-F238E27FC236}">
                      <a16:creationId xmlns:a16="http://schemas.microsoft.com/office/drawing/2014/main" id="{DBC6C302-1FB8-F18D-2CFB-A726EBBDECC9}"/>
                    </a:ext>
                  </a:extLst>
                </p14:cNvPr>
                <p14:cNvContentPartPr/>
                <p14:nvPr/>
              </p14:nvContentPartPr>
              <p14:xfrm>
                <a:off x="8372887" y="2090329"/>
                <a:ext cx="30600" cy="10800"/>
              </p14:xfrm>
            </p:contentPart>
          </mc:Choice>
          <mc:Fallback>
            <p:pic>
              <p:nvPicPr>
                <p:cNvPr id="12329" name="잉크 12328">
                  <a:extLst>
                    <a:ext uri="{FF2B5EF4-FFF2-40B4-BE49-F238E27FC236}">
                      <a16:creationId xmlns:a16="http://schemas.microsoft.com/office/drawing/2014/main" id="{DBC6C302-1FB8-F18D-2CFB-A726EBBDECC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64247" y="2081689"/>
                  <a:ext cx="4824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38" name="그룹 12337">
            <a:extLst>
              <a:ext uri="{FF2B5EF4-FFF2-40B4-BE49-F238E27FC236}">
                <a16:creationId xmlns:a16="http://schemas.microsoft.com/office/drawing/2014/main" id="{8D0CC3B1-B07A-29A4-9375-F66B8AD932AA}"/>
              </a:ext>
            </a:extLst>
          </p:cNvPr>
          <p:cNvGrpSpPr/>
          <p:nvPr/>
        </p:nvGrpSpPr>
        <p:grpSpPr>
          <a:xfrm>
            <a:off x="4192567" y="2101849"/>
            <a:ext cx="763200" cy="357120"/>
            <a:chOff x="4192567" y="2101849"/>
            <a:chExt cx="763200" cy="35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331" name="잉크 12330">
                  <a:extLst>
                    <a:ext uri="{FF2B5EF4-FFF2-40B4-BE49-F238E27FC236}">
                      <a16:creationId xmlns:a16="http://schemas.microsoft.com/office/drawing/2014/main" id="{E9851E74-B3FB-3FE4-BFAB-C39106BE394C}"/>
                    </a:ext>
                  </a:extLst>
                </p14:cNvPr>
                <p14:cNvContentPartPr/>
                <p14:nvPr/>
              </p14:nvContentPartPr>
              <p14:xfrm>
                <a:off x="4192567" y="2101849"/>
                <a:ext cx="141480" cy="177480"/>
              </p14:xfrm>
            </p:contentPart>
          </mc:Choice>
          <mc:Fallback>
            <p:pic>
              <p:nvPicPr>
                <p:cNvPr id="12331" name="잉크 12330">
                  <a:extLst>
                    <a:ext uri="{FF2B5EF4-FFF2-40B4-BE49-F238E27FC236}">
                      <a16:creationId xmlns:a16="http://schemas.microsoft.com/office/drawing/2014/main" id="{E9851E74-B3FB-3FE4-BFAB-C39106BE394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83927" y="2092849"/>
                  <a:ext cx="159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332" name="잉크 12331">
                  <a:extLst>
                    <a:ext uri="{FF2B5EF4-FFF2-40B4-BE49-F238E27FC236}">
                      <a16:creationId xmlns:a16="http://schemas.microsoft.com/office/drawing/2014/main" id="{B5353A63-4E70-9605-79C6-5EF968013EB2}"/>
                    </a:ext>
                  </a:extLst>
                </p14:cNvPr>
                <p14:cNvContentPartPr/>
                <p14:nvPr/>
              </p14:nvContentPartPr>
              <p14:xfrm>
                <a:off x="4251607" y="2259889"/>
                <a:ext cx="168120" cy="116640"/>
              </p14:xfrm>
            </p:contentPart>
          </mc:Choice>
          <mc:Fallback>
            <p:pic>
              <p:nvPicPr>
                <p:cNvPr id="12332" name="잉크 12331">
                  <a:extLst>
                    <a:ext uri="{FF2B5EF4-FFF2-40B4-BE49-F238E27FC236}">
                      <a16:creationId xmlns:a16="http://schemas.microsoft.com/office/drawing/2014/main" id="{B5353A63-4E70-9605-79C6-5EF968013EB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42967" y="2250889"/>
                  <a:ext cx="185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33" name="잉크 12332">
                  <a:extLst>
                    <a:ext uri="{FF2B5EF4-FFF2-40B4-BE49-F238E27FC236}">
                      <a16:creationId xmlns:a16="http://schemas.microsoft.com/office/drawing/2014/main" id="{7F305E15-A6D7-E215-FF84-CAACD04BF4AE}"/>
                    </a:ext>
                  </a:extLst>
                </p14:cNvPr>
                <p14:cNvContentPartPr/>
                <p14:nvPr/>
              </p14:nvContentPartPr>
              <p14:xfrm>
                <a:off x="4393447" y="2138569"/>
                <a:ext cx="106560" cy="113400"/>
              </p14:xfrm>
            </p:contentPart>
          </mc:Choice>
          <mc:Fallback>
            <p:pic>
              <p:nvPicPr>
                <p:cNvPr id="12333" name="잉크 12332">
                  <a:extLst>
                    <a:ext uri="{FF2B5EF4-FFF2-40B4-BE49-F238E27FC236}">
                      <a16:creationId xmlns:a16="http://schemas.microsoft.com/office/drawing/2014/main" id="{7F305E15-A6D7-E215-FF84-CAACD04BF4A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384807" y="2129569"/>
                  <a:ext cx="124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334" name="잉크 12333">
                  <a:extLst>
                    <a:ext uri="{FF2B5EF4-FFF2-40B4-BE49-F238E27FC236}">
                      <a16:creationId xmlns:a16="http://schemas.microsoft.com/office/drawing/2014/main" id="{7C63E0BB-6366-AC15-A954-4CD48E8EE366}"/>
                    </a:ext>
                  </a:extLst>
                </p14:cNvPr>
                <p14:cNvContentPartPr/>
                <p14:nvPr/>
              </p14:nvContentPartPr>
              <p14:xfrm>
                <a:off x="4458967" y="2138569"/>
                <a:ext cx="100440" cy="47520"/>
              </p14:xfrm>
            </p:contentPart>
          </mc:Choice>
          <mc:Fallback>
            <p:pic>
              <p:nvPicPr>
                <p:cNvPr id="12334" name="잉크 12333">
                  <a:extLst>
                    <a:ext uri="{FF2B5EF4-FFF2-40B4-BE49-F238E27FC236}">
                      <a16:creationId xmlns:a16="http://schemas.microsoft.com/office/drawing/2014/main" id="{7C63E0BB-6366-AC15-A954-4CD48E8EE36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450327" y="2129569"/>
                  <a:ext cx="118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335" name="잉크 12334">
                  <a:extLst>
                    <a:ext uri="{FF2B5EF4-FFF2-40B4-BE49-F238E27FC236}">
                      <a16:creationId xmlns:a16="http://schemas.microsoft.com/office/drawing/2014/main" id="{5D8D4E21-0EE4-CBE8-7E0C-D9997439CFB0}"/>
                    </a:ext>
                  </a:extLst>
                </p14:cNvPr>
                <p14:cNvContentPartPr/>
                <p14:nvPr/>
              </p14:nvContentPartPr>
              <p14:xfrm>
                <a:off x="4484167" y="2109409"/>
                <a:ext cx="112680" cy="216360"/>
              </p14:xfrm>
            </p:contentPart>
          </mc:Choice>
          <mc:Fallback>
            <p:pic>
              <p:nvPicPr>
                <p:cNvPr id="12335" name="잉크 12334">
                  <a:extLst>
                    <a:ext uri="{FF2B5EF4-FFF2-40B4-BE49-F238E27FC236}">
                      <a16:creationId xmlns:a16="http://schemas.microsoft.com/office/drawing/2014/main" id="{5D8D4E21-0EE4-CBE8-7E0C-D9997439CFB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475167" y="2100769"/>
                  <a:ext cx="1303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336" name="잉크 12335">
                  <a:extLst>
                    <a:ext uri="{FF2B5EF4-FFF2-40B4-BE49-F238E27FC236}">
                      <a16:creationId xmlns:a16="http://schemas.microsoft.com/office/drawing/2014/main" id="{725918D4-194E-561E-FFFD-CC2CCFB613E4}"/>
                    </a:ext>
                  </a:extLst>
                </p14:cNvPr>
                <p14:cNvContentPartPr/>
                <p14:nvPr/>
              </p14:nvContentPartPr>
              <p14:xfrm>
                <a:off x="4637167" y="2210569"/>
                <a:ext cx="176400" cy="219600"/>
              </p14:xfrm>
            </p:contentPart>
          </mc:Choice>
          <mc:Fallback>
            <p:pic>
              <p:nvPicPr>
                <p:cNvPr id="12336" name="잉크 12335">
                  <a:extLst>
                    <a:ext uri="{FF2B5EF4-FFF2-40B4-BE49-F238E27FC236}">
                      <a16:creationId xmlns:a16="http://schemas.microsoft.com/office/drawing/2014/main" id="{725918D4-194E-561E-FFFD-CC2CCFB613E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628167" y="2201569"/>
                  <a:ext cx="1940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337" name="잉크 12336">
                  <a:extLst>
                    <a:ext uri="{FF2B5EF4-FFF2-40B4-BE49-F238E27FC236}">
                      <a16:creationId xmlns:a16="http://schemas.microsoft.com/office/drawing/2014/main" id="{A9E89A35-BE7E-577B-FA60-71714C7AD4EA}"/>
                    </a:ext>
                  </a:extLst>
                </p14:cNvPr>
                <p14:cNvContentPartPr/>
                <p14:nvPr/>
              </p14:nvContentPartPr>
              <p14:xfrm>
                <a:off x="4731487" y="2357089"/>
                <a:ext cx="224280" cy="101880"/>
              </p14:xfrm>
            </p:contentPart>
          </mc:Choice>
          <mc:Fallback>
            <p:pic>
              <p:nvPicPr>
                <p:cNvPr id="12337" name="잉크 12336">
                  <a:extLst>
                    <a:ext uri="{FF2B5EF4-FFF2-40B4-BE49-F238E27FC236}">
                      <a16:creationId xmlns:a16="http://schemas.microsoft.com/office/drawing/2014/main" id="{A9E89A35-BE7E-577B-FA60-71714C7AD4E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722487" y="2348449"/>
                  <a:ext cx="241920" cy="11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2339" name="잉크 12338">
                <a:extLst>
                  <a:ext uri="{FF2B5EF4-FFF2-40B4-BE49-F238E27FC236}">
                    <a16:creationId xmlns:a16="http://schemas.microsoft.com/office/drawing/2014/main" id="{57EF1992-40A1-088B-F09A-8E1C47BFF3FC}"/>
                  </a:ext>
                </a:extLst>
              </p14:cNvPr>
              <p14:cNvContentPartPr/>
              <p14:nvPr/>
            </p14:nvContentPartPr>
            <p14:xfrm>
              <a:off x="3635287" y="4697089"/>
              <a:ext cx="1057680" cy="32040"/>
            </p14:xfrm>
          </p:contentPart>
        </mc:Choice>
        <mc:Fallback>
          <p:pic>
            <p:nvPicPr>
              <p:cNvPr id="12339" name="잉크 12338">
                <a:extLst>
                  <a:ext uri="{FF2B5EF4-FFF2-40B4-BE49-F238E27FC236}">
                    <a16:creationId xmlns:a16="http://schemas.microsoft.com/office/drawing/2014/main" id="{57EF1992-40A1-088B-F09A-8E1C47BFF3FC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3626287" y="4688449"/>
                <a:ext cx="1075320" cy="4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54" name="그룹 12353">
            <a:extLst>
              <a:ext uri="{FF2B5EF4-FFF2-40B4-BE49-F238E27FC236}">
                <a16:creationId xmlns:a16="http://schemas.microsoft.com/office/drawing/2014/main" id="{4C687517-D19A-C529-3B7C-CAE69C1C5A98}"/>
              </a:ext>
            </a:extLst>
          </p:cNvPr>
          <p:cNvGrpSpPr/>
          <p:nvPr/>
        </p:nvGrpSpPr>
        <p:grpSpPr>
          <a:xfrm>
            <a:off x="3961447" y="4727329"/>
            <a:ext cx="1370160" cy="701640"/>
            <a:chOff x="3961447" y="4727329"/>
            <a:chExt cx="1370160" cy="70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340" name="잉크 12339">
                  <a:extLst>
                    <a:ext uri="{FF2B5EF4-FFF2-40B4-BE49-F238E27FC236}">
                      <a16:creationId xmlns:a16="http://schemas.microsoft.com/office/drawing/2014/main" id="{B3C5EB41-1654-CDBF-364F-A800ED9AB894}"/>
                    </a:ext>
                  </a:extLst>
                </p14:cNvPr>
                <p14:cNvContentPartPr/>
                <p14:nvPr/>
              </p14:nvContentPartPr>
              <p14:xfrm>
                <a:off x="3961447" y="4727329"/>
                <a:ext cx="244440" cy="505800"/>
              </p14:xfrm>
            </p:contentPart>
          </mc:Choice>
          <mc:Fallback>
            <p:pic>
              <p:nvPicPr>
                <p:cNvPr id="12340" name="잉크 12339">
                  <a:extLst>
                    <a:ext uri="{FF2B5EF4-FFF2-40B4-BE49-F238E27FC236}">
                      <a16:creationId xmlns:a16="http://schemas.microsoft.com/office/drawing/2014/main" id="{B3C5EB41-1654-CDBF-364F-A800ED9AB89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952807" y="4718689"/>
                  <a:ext cx="26208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341" name="잉크 12340">
                  <a:extLst>
                    <a:ext uri="{FF2B5EF4-FFF2-40B4-BE49-F238E27FC236}">
                      <a16:creationId xmlns:a16="http://schemas.microsoft.com/office/drawing/2014/main" id="{0D27C7FC-EB78-ABD3-E37C-ADD3E189F3F2}"/>
                    </a:ext>
                  </a:extLst>
                </p14:cNvPr>
                <p14:cNvContentPartPr/>
                <p14:nvPr/>
              </p14:nvContentPartPr>
              <p14:xfrm>
                <a:off x="4145407" y="5096329"/>
                <a:ext cx="65880" cy="216000"/>
              </p14:xfrm>
            </p:contentPart>
          </mc:Choice>
          <mc:Fallback>
            <p:pic>
              <p:nvPicPr>
                <p:cNvPr id="12341" name="잉크 12340">
                  <a:extLst>
                    <a:ext uri="{FF2B5EF4-FFF2-40B4-BE49-F238E27FC236}">
                      <a16:creationId xmlns:a16="http://schemas.microsoft.com/office/drawing/2014/main" id="{0D27C7FC-EB78-ABD3-E37C-ADD3E189F3F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136407" y="5087689"/>
                  <a:ext cx="835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342" name="잉크 12341">
                  <a:extLst>
                    <a:ext uri="{FF2B5EF4-FFF2-40B4-BE49-F238E27FC236}">
                      <a16:creationId xmlns:a16="http://schemas.microsoft.com/office/drawing/2014/main" id="{3461BBCD-6CD0-B343-AA9B-C01585AE62E6}"/>
                    </a:ext>
                  </a:extLst>
                </p14:cNvPr>
                <p14:cNvContentPartPr/>
                <p14:nvPr/>
              </p14:nvContentPartPr>
              <p14:xfrm>
                <a:off x="4293367" y="5140969"/>
                <a:ext cx="115920" cy="172080"/>
              </p14:xfrm>
            </p:contentPart>
          </mc:Choice>
          <mc:Fallback>
            <p:pic>
              <p:nvPicPr>
                <p:cNvPr id="12342" name="잉크 12341">
                  <a:extLst>
                    <a:ext uri="{FF2B5EF4-FFF2-40B4-BE49-F238E27FC236}">
                      <a16:creationId xmlns:a16="http://schemas.microsoft.com/office/drawing/2014/main" id="{3461BBCD-6CD0-B343-AA9B-C01585AE62E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284727" y="5131969"/>
                  <a:ext cx="133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343" name="잉크 12342">
                  <a:extLst>
                    <a:ext uri="{FF2B5EF4-FFF2-40B4-BE49-F238E27FC236}">
                      <a16:creationId xmlns:a16="http://schemas.microsoft.com/office/drawing/2014/main" id="{FB120C0E-481A-ADB0-83EC-80CC80D8AD46}"/>
                    </a:ext>
                  </a:extLst>
                </p14:cNvPr>
                <p14:cNvContentPartPr/>
                <p14:nvPr/>
              </p14:nvContentPartPr>
              <p14:xfrm>
                <a:off x="4444927" y="5139169"/>
                <a:ext cx="83160" cy="174600"/>
              </p14:xfrm>
            </p:contentPart>
          </mc:Choice>
          <mc:Fallback>
            <p:pic>
              <p:nvPicPr>
                <p:cNvPr id="12343" name="잉크 12342">
                  <a:extLst>
                    <a:ext uri="{FF2B5EF4-FFF2-40B4-BE49-F238E27FC236}">
                      <a16:creationId xmlns:a16="http://schemas.microsoft.com/office/drawing/2014/main" id="{FB120C0E-481A-ADB0-83EC-80CC80D8AD4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436287" y="5130169"/>
                  <a:ext cx="1008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344" name="잉크 12343">
                  <a:extLst>
                    <a:ext uri="{FF2B5EF4-FFF2-40B4-BE49-F238E27FC236}">
                      <a16:creationId xmlns:a16="http://schemas.microsoft.com/office/drawing/2014/main" id="{851E7CC5-8656-B294-0218-C696BCB12CC6}"/>
                    </a:ext>
                  </a:extLst>
                </p14:cNvPr>
                <p14:cNvContentPartPr/>
                <p14:nvPr/>
              </p14:nvContentPartPr>
              <p14:xfrm>
                <a:off x="4556887" y="5125849"/>
                <a:ext cx="84600" cy="160560"/>
              </p14:xfrm>
            </p:contentPart>
          </mc:Choice>
          <mc:Fallback>
            <p:pic>
              <p:nvPicPr>
                <p:cNvPr id="12344" name="잉크 12343">
                  <a:extLst>
                    <a:ext uri="{FF2B5EF4-FFF2-40B4-BE49-F238E27FC236}">
                      <a16:creationId xmlns:a16="http://schemas.microsoft.com/office/drawing/2014/main" id="{851E7CC5-8656-B294-0218-C696BCB12CC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547887" y="5116849"/>
                  <a:ext cx="102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345" name="잉크 12344">
                  <a:extLst>
                    <a:ext uri="{FF2B5EF4-FFF2-40B4-BE49-F238E27FC236}">
                      <a16:creationId xmlns:a16="http://schemas.microsoft.com/office/drawing/2014/main" id="{700F5C90-C0DC-D9E4-F49B-56F5DA7AFDBD}"/>
                    </a:ext>
                  </a:extLst>
                </p14:cNvPr>
                <p14:cNvContentPartPr/>
                <p14:nvPr/>
              </p14:nvContentPartPr>
              <p14:xfrm>
                <a:off x="4565527" y="5202169"/>
                <a:ext cx="134640" cy="112680"/>
              </p14:xfrm>
            </p:contentPart>
          </mc:Choice>
          <mc:Fallback>
            <p:pic>
              <p:nvPicPr>
                <p:cNvPr id="12345" name="잉크 12344">
                  <a:extLst>
                    <a:ext uri="{FF2B5EF4-FFF2-40B4-BE49-F238E27FC236}">
                      <a16:creationId xmlns:a16="http://schemas.microsoft.com/office/drawing/2014/main" id="{700F5C90-C0DC-D9E4-F49B-56F5DA7AFDB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556527" y="5193529"/>
                  <a:ext cx="152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346" name="잉크 12345">
                  <a:extLst>
                    <a:ext uri="{FF2B5EF4-FFF2-40B4-BE49-F238E27FC236}">
                      <a16:creationId xmlns:a16="http://schemas.microsoft.com/office/drawing/2014/main" id="{D253BBD9-B57D-3C0D-F07A-292745D1E04E}"/>
                    </a:ext>
                  </a:extLst>
                </p14:cNvPr>
                <p14:cNvContentPartPr/>
                <p14:nvPr/>
              </p14:nvContentPartPr>
              <p14:xfrm>
                <a:off x="4691887" y="5133409"/>
                <a:ext cx="145080" cy="229680"/>
              </p14:xfrm>
            </p:contentPart>
          </mc:Choice>
          <mc:Fallback>
            <p:pic>
              <p:nvPicPr>
                <p:cNvPr id="12346" name="잉크 12345">
                  <a:extLst>
                    <a:ext uri="{FF2B5EF4-FFF2-40B4-BE49-F238E27FC236}">
                      <a16:creationId xmlns:a16="http://schemas.microsoft.com/office/drawing/2014/main" id="{D253BBD9-B57D-3C0D-F07A-292745D1E04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682887" y="5124769"/>
                  <a:ext cx="1627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348" name="잉크 12347">
                  <a:extLst>
                    <a:ext uri="{FF2B5EF4-FFF2-40B4-BE49-F238E27FC236}">
                      <a16:creationId xmlns:a16="http://schemas.microsoft.com/office/drawing/2014/main" id="{1D066ED5-3E53-E720-0C75-4B31383E6709}"/>
                    </a:ext>
                  </a:extLst>
                </p14:cNvPr>
                <p14:cNvContentPartPr/>
                <p14:nvPr/>
              </p14:nvContentPartPr>
              <p14:xfrm>
                <a:off x="4838047" y="5148169"/>
                <a:ext cx="70560" cy="219600"/>
              </p14:xfrm>
            </p:contentPart>
          </mc:Choice>
          <mc:Fallback>
            <p:pic>
              <p:nvPicPr>
                <p:cNvPr id="12348" name="잉크 12347">
                  <a:extLst>
                    <a:ext uri="{FF2B5EF4-FFF2-40B4-BE49-F238E27FC236}">
                      <a16:creationId xmlns:a16="http://schemas.microsoft.com/office/drawing/2014/main" id="{1D066ED5-3E53-E720-0C75-4B31383E670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29047" y="5139529"/>
                  <a:ext cx="882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349" name="잉크 12348">
                  <a:extLst>
                    <a:ext uri="{FF2B5EF4-FFF2-40B4-BE49-F238E27FC236}">
                      <a16:creationId xmlns:a16="http://schemas.microsoft.com/office/drawing/2014/main" id="{8A140572-ACC8-2FF3-31FF-F9556040E76B}"/>
                    </a:ext>
                  </a:extLst>
                </p14:cNvPr>
                <p14:cNvContentPartPr/>
                <p14:nvPr/>
              </p14:nvContentPartPr>
              <p14:xfrm>
                <a:off x="4963687" y="5121169"/>
                <a:ext cx="93240" cy="114480"/>
              </p14:xfrm>
            </p:contentPart>
          </mc:Choice>
          <mc:Fallback>
            <p:pic>
              <p:nvPicPr>
                <p:cNvPr id="12349" name="잉크 12348">
                  <a:extLst>
                    <a:ext uri="{FF2B5EF4-FFF2-40B4-BE49-F238E27FC236}">
                      <a16:creationId xmlns:a16="http://schemas.microsoft.com/office/drawing/2014/main" id="{8A140572-ACC8-2FF3-31FF-F9556040E76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55047" y="5112529"/>
                  <a:ext cx="1108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350" name="잉크 12349">
                  <a:extLst>
                    <a:ext uri="{FF2B5EF4-FFF2-40B4-BE49-F238E27FC236}">
                      <a16:creationId xmlns:a16="http://schemas.microsoft.com/office/drawing/2014/main" id="{3A39BDE1-B914-3239-DF63-FF30CE16E7FF}"/>
                    </a:ext>
                  </a:extLst>
                </p14:cNvPr>
                <p14:cNvContentPartPr/>
                <p14:nvPr/>
              </p14:nvContentPartPr>
              <p14:xfrm>
                <a:off x="4955407" y="5243209"/>
                <a:ext cx="127080" cy="137160"/>
              </p14:xfrm>
            </p:contentPart>
          </mc:Choice>
          <mc:Fallback>
            <p:pic>
              <p:nvPicPr>
                <p:cNvPr id="12350" name="잉크 12349">
                  <a:extLst>
                    <a:ext uri="{FF2B5EF4-FFF2-40B4-BE49-F238E27FC236}">
                      <a16:creationId xmlns:a16="http://schemas.microsoft.com/office/drawing/2014/main" id="{3A39BDE1-B914-3239-DF63-FF30CE16E7F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946407" y="5234209"/>
                  <a:ext cx="1447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351" name="잉크 12350">
                  <a:extLst>
                    <a:ext uri="{FF2B5EF4-FFF2-40B4-BE49-F238E27FC236}">
                      <a16:creationId xmlns:a16="http://schemas.microsoft.com/office/drawing/2014/main" id="{BDF8EBDA-6015-CC47-C1C1-511BB139AAC9}"/>
                    </a:ext>
                  </a:extLst>
                </p14:cNvPr>
                <p14:cNvContentPartPr/>
                <p14:nvPr/>
              </p14:nvContentPartPr>
              <p14:xfrm>
                <a:off x="5099047" y="5189209"/>
                <a:ext cx="107640" cy="136080"/>
              </p14:xfrm>
            </p:contentPart>
          </mc:Choice>
          <mc:Fallback>
            <p:pic>
              <p:nvPicPr>
                <p:cNvPr id="12351" name="잉크 12350">
                  <a:extLst>
                    <a:ext uri="{FF2B5EF4-FFF2-40B4-BE49-F238E27FC236}">
                      <a16:creationId xmlns:a16="http://schemas.microsoft.com/office/drawing/2014/main" id="{BDF8EBDA-6015-CC47-C1C1-511BB139AAC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090047" y="5180209"/>
                  <a:ext cx="1252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352" name="잉크 12351">
                  <a:extLst>
                    <a:ext uri="{FF2B5EF4-FFF2-40B4-BE49-F238E27FC236}">
                      <a16:creationId xmlns:a16="http://schemas.microsoft.com/office/drawing/2014/main" id="{58A28896-02F0-FDEB-F41D-E5DF3F5ED009}"/>
                    </a:ext>
                  </a:extLst>
                </p14:cNvPr>
                <p14:cNvContentPartPr/>
                <p14:nvPr/>
              </p14:nvContentPartPr>
              <p14:xfrm>
                <a:off x="5190487" y="5231689"/>
                <a:ext cx="78120" cy="96480"/>
              </p14:xfrm>
            </p:contentPart>
          </mc:Choice>
          <mc:Fallback>
            <p:pic>
              <p:nvPicPr>
                <p:cNvPr id="12352" name="잉크 12351">
                  <a:extLst>
                    <a:ext uri="{FF2B5EF4-FFF2-40B4-BE49-F238E27FC236}">
                      <a16:creationId xmlns:a16="http://schemas.microsoft.com/office/drawing/2014/main" id="{58A28896-02F0-FDEB-F41D-E5DF3F5ED00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181487" y="5222689"/>
                  <a:ext cx="957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353" name="잉크 12352">
                  <a:extLst>
                    <a:ext uri="{FF2B5EF4-FFF2-40B4-BE49-F238E27FC236}">
                      <a16:creationId xmlns:a16="http://schemas.microsoft.com/office/drawing/2014/main" id="{7C497515-5AE6-6038-5F73-FF5D11B419F3}"/>
                    </a:ext>
                  </a:extLst>
                </p14:cNvPr>
                <p14:cNvContentPartPr/>
                <p14:nvPr/>
              </p14:nvContentPartPr>
              <p14:xfrm>
                <a:off x="5277607" y="5165809"/>
                <a:ext cx="54000" cy="263160"/>
              </p14:xfrm>
            </p:contentPart>
          </mc:Choice>
          <mc:Fallback>
            <p:pic>
              <p:nvPicPr>
                <p:cNvPr id="12353" name="잉크 12352">
                  <a:extLst>
                    <a:ext uri="{FF2B5EF4-FFF2-40B4-BE49-F238E27FC236}">
                      <a16:creationId xmlns:a16="http://schemas.microsoft.com/office/drawing/2014/main" id="{7C497515-5AE6-6038-5F73-FF5D11B419F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268607" y="5156809"/>
                  <a:ext cx="71640" cy="28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77" name="그룹 12376">
            <a:extLst>
              <a:ext uri="{FF2B5EF4-FFF2-40B4-BE49-F238E27FC236}">
                <a16:creationId xmlns:a16="http://schemas.microsoft.com/office/drawing/2014/main" id="{1A3DF40F-23F2-0993-20F7-9ED48A62867C}"/>
              </a:ext>
            </a:extLst>
          </p:cNvPr>
          <p:cNvGrpSpPr/>
          <p:nvPr/>
        </p:nvGrpSpPr>
        <p:grpSpPr>
          <a:xfrm>
            <a:off x="5436367" y="5098489"/>
            <a:ext cx="2056680" cy="347760"/>
            <a:chOff x="5436367" y="5098489"/>
            <a:chExt cx="2056680" cy="34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2356" name="잉크 12355">
                  <a:extLst>
                    <a:ext uri="{FF2B5EF4-FFF2-40B4-BE49-F238E27FC236}">
                      <a16:creationId xmlns:a16="http://schemas.microsoft.com/office/drawing/2014/main" id="{E0B1949B-4013-813A-2C3F-BD1C97EF868C}"/>
                    </a:ext>
                  </a:extLst>
                </p14:cNvPr>
                <p14:cNvContentPartPr/>
                <p14:nvPr/>
              </p14:nvContentPartPr>
              <p14:xfrm>
                <a:off x="5436367" y="5233489"/>
                <a:ext cx="144000" cy="13320"/>
              </p14:xfrm>
            </p:contentPart>
          </mc:Choice>
          <mc:Fallback>
            <p:pic>
              <p:nvPicPr>
                <p:cNvPr id="12356" name="잉크 12355">
                  <a:extLst>
                    <a:ext uri="{FF2B5EF4-FFF2-40B4-BE49-F238E27FC236}">
                      <a16:creationId xmlns:a16="http://schemas.microsoft.com/office/drawing/2014/main" id="{E0B1949B-4013-813A-2C3F-BD1C97EF868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427367" y="5224489"/>
                  <a:ext cx="161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2357" name="잉크 12356">
                  <a:extLst>
                    <a:ext uri="{FF2B5EF4-FFF2-40B4-BE49-F238E27FC236}">
                      <a16:creationId xmlns:a16="http://schemas.microsoft.com/office/drawing/2014/main" id="{6132ABAF-832C-3321-FEBD-F8C8D518A803}"/>
                    </a:ext>
                  </a:extLst>
                </p14:cNvPr>
                <p14:cNvContentPartPr/>
                <p14:nvPr/>
              </p14:nvContentPartPr>
              <p14:xfrm>
                <a:off x="5533567" y="5182009"/>
                <a:ext cx="71640" cy="164160"/>
              </p14:xfrm>
            </p:contentPart>
          </mc:Choice>
          <mc:Fallback>
            <p:pic>
              <p:nvPicPr>
                <p:cNvPr id="12357" name="잉크 12356">
                  <a:extLst>
                    <a:ext uri="{FF2B5EF4-FFF2-40B4-BE49-F238E27FC236}">
                      <a16:creationId xmlns:a16="http://schemas.microsoft.com/office/drawing/2014/main" id="{6132ABAF-832C-3321-FEBD-F8C8D518A80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524927" y="5173009"/>
                  <a:ext cx="89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2358" name="잉크 12357">
                  <a:extLst>
                    <a:ext uri="{FF2B5EF4-FFF2-40B4-BE49-F238E27FC236}">
                      <a16:creationId xmlns:a16="http://schemas.microsoft.com/office/drawing/2014/main" id="{FD1B1103-C102-A5EA-0CC9-1238DA6158EC}"/>
                    </a:ext>
                  </a:extLst>
                </p14:cNvPr>
                <p14:cNvContentPartPr/>
                <p14:nvPr/>
              </p14:nvContentPartPr>
              <p14:xfrm>
                <a:off x="5679007" y="5127289"/>
                <a:ext cx="95040" cy="170640"/>
              </p14:xfrm>
            </p:contentPart>
          </mc:Choice>
          <mc:Fallback>
            <p:pic>
              <p:nvPicPr>
                <p:cNvPr id="12358" name="잉크 12357">
                  <a:extLst>
                    <a:ext uri="{FF2B5EF4-FFF2-40B4-BE49-F238E27FC236}">
                      <a16:creationId xmlns:a16="http://schemas.microsoft.com/office/drawing/2014/main" id="{FD1B1103-C102-A5EA-0CC9-1238DA6158E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670367" y="5118289"/>
                  <a:ext cx="112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2359" name="잉크 12358">
                  <a:extLst>
                    <a:ext uri="{FF2B5EF4-FFF2-40B4-BE49-F238E27FC236}">
                      <a16:creationId xmlns:a16="http://schemas.microsoft.com/office/drawing/2014/main" id="{1DD17E1B-3210-0067-D5A1-C90394057920}"/>
                    </a:ext>
                  </a:extLst>
                </p14:cNvPr>
                <p14:cNvContentPartPr/>
                <p14:nvPr/>
              </p14:nvContentPartPr>
              <p14:xfrm>
                <a:off x="5780167" y="5137369"/>
                <a:ext cx="182880" cy="135000"/>
              </p14:xfrm>
            </p:contentPart>
          </mc:Choice>
          <mc:Fallback>
            <p:pic>
              <p:nvPicPr>
                <p:cNvPr id="12359" name="잉크 12358">
                  <a:extLst>
                    <a:ext uri="{FF2B5EF4-FFF2-40B4-BE49-F238E27FC236}">
                      <a16:creationId xmlns:a16="http://schemas.microsoft.com/office/drawing/2014/main" id="{1DD17E1B-3210-0067-D5A1-C9039405792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771527" y="5128729"/>
                  <a:ext cx="200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2360" name="잉크 12359">
                  <a:extLst>
                    <a:ext uri="{FF2B5EF4-FFF2-40B4-BE49-F238E27FC236}">
                      <a16:creationId xmlns:a16="http://schemas.microsoft.com/office/drawing/2014/main" id="{6F6B6199-404E-E783-0D91-57E24488216F}"/>
                    </a:ext>
                  </a:extLst>
                </p14:cNvPr>
                <p14:cNvContentPartPr/>
                <p14:nvPr/>
              </p14:nvContentPartPr>
              <p14:xfrm>
                <a:off x="5931007" y="5130529"/>
                <a:ext cx="57240" cy="240480"/>
              </p14:xfrm>
            </p:contentPart>
          </mc:Choice>
          <mc:Fallback>
            <p:pic>
              <p:nvPicPr>
                <p:cNvPr id="12360" name="잉크 12359">
                  <a:extLst>
                    <a:ext uri="{FF2B5EF4-FFF2-40B4-BE49-F238E27FC236}">
                      <a16:creationId xmlns:a16="http://schemas.microsoft.com/office/drawing/2014/main" id="{6F6B6199-404E-E783-0D91-57E24488216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922367" y="5121529"/>
                  <a:ext cx="74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2361" name="잉크 12360">
                  <a:extLst>
                    <a:ext uri="{FF2B5EF4-FFF2-40B4-BE49-F238E27FC236}">
                      <a16:creationId xmlns:a16="http://schemas.microsoft.com/office/drawing/2014/main" id="{4D61FCD4-2074-62C9-DDA3-11E8288A8938}"/>
                    </a:ext>
                  </a:extLst>
                </p14:cNvPr>
                <p14:cNvContentPartPr/>
                <p14:nvPr/>
              </p14:nvContentPartPr>
              <p14:xfrm>
                <a:off x="5986807" y="5151769"/>
                <a:ext cx="142200" cy="176760"/>
              </p14:xfrm>
            </p:contentPart>
          </mc:Choice>
          <mc:Fallback>
            <p:pic>
              <p:nvPicPr>
                <p:cNvPr id="12361" name="잉크 12360">
                  <a:extLst>
                    <a:ext uri="{FF2B5EF4-FFF2-40B4-BE49-F238E27FC236}">
                      <a16:creationId xmlns:a16="http://schemas.microsoft.com/office/drawing/2014/main" id="{4D61FCD4-2074-62C9-DDA3-11E8288A893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977807" y="5142769"/>
                  <a:ext cx="1598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2362" name="잉크 12361">
                  <a:extLst>
                    <a:ext uri="{FF2B5EF4-FFF2-40B4-BE49-F238E27FC236}">
                      <a16:creationId xmlns:a16="http://schemas.microsoft.com/office/drawing/2014/main" id="{48247863-EA1E-DF56-A44A-F7477935D2F9}"/>
                    </a:ext>
                  </a:extLst>
                </p14:cNvPr>
                <p14:cNvContentPartPr/>
                <p14:nvPr/>
              </p14:nvContentPartPr>
              <p14:xfrm>
                <a:off x="6202087" y="5124049"/>
                <a:ext cx="220680" cy="257040"/>
              </p14:xfrm>
            </p:contentPart>
          </mc:Choice>
          <mc:Fallback>
            <p:pic>
              <p:nvPicPr>
                <p:cNvPr id="12362" name="잉크 12361">
                  <a:extLst>
                    <a:ext uri="{FF2B5EF4-FFF2-40B4-BE49-F238E27FC236}">
                      <a16:creationId xmlns:a16="http://schemas.microsoft.com/office/drawing/2014/main" id="{48247863-EA1E-DF56-A44A-F7477935D2F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93447" y="5115049"/>
                  <a:ext cx="2383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2363" name="잉크 12362">
                  <a:extLst>
                    <a:ext uri="{FF2B5EF4-FFF2-40B4-BE49-F238E27FC236}">
                      <a16:creationId xmlns:a16="http://schemas.microsoft.com/office/drawing/2014/main" id="{7546DBE1-9CDD-E2C8-97FC-9EC23EE95958}"/>
                    </a:ext>
                  </a:extLst>
                </p14:cNvPr>
                <p14:cNvContentPartPr/>
                <p14:nvPr/>
              </p14:nvContentPartPr>
              <p14:xfrm>
                <a:off x="6390367" y="5098489"/>
                <a:ext cx="249840" cy="247320"/>
              </p14:xfrm>
            </p:contentPart>
          </mc:Choice>
          <mc:Fallback>
            <p:pic>
              <p:nvPicPr>
                <p:cNvPr id="12363" name="잉크 12362">
                  <a:extLst>
                    <a:ext uri="{FF2B5EF4-FFF2-40B4-BE49-F238E27FC236}">
                      <a16:creationId xmlns:a16="http://schemas.microsoft.com/office/drawing/2014/main" id="{7546DBE1-9CDD-E2C8-97FC-9EC23EE9595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381367" y="5089849"/>
                  <a:ext cx="2674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2364" name="잉크 12363">
                  <a:extLst>
                    <a:ext uri="{FF2B5EF4-FFF2-40B4-BE49-F238E27FC236}">
                      <a16:creationId xmlns:a16="http://schemas.microsoft.com/office/drawing/2014/main" id="{04DF71FD-105F-7B1E-A71F-C5ED9906C922}"/>
                    </a:ext>
                  </a:extLst>
                </p14:cNvPr>
                <p14:cNvContentPartPr/>
                <p14:nvPr/>
              </p14:nvContentPartPr>
              <p14:xfrm>
                <a:off x="6601327" y="5148889"/>
                <a:ext cx="164160" cy="190440"/>
              </p14:xfrm>
            </p:contentPart>
          </mc:Choice>
          <mc:Fallback>
            <p:pic>
              <p:nvPicPr>
                <p:cNvPr id="12364" name="잉크 12363">
                  <a:extLst>
                    <a:ext uri="{FF2B5EF4-FFF2-40B4-BE49-F238E27FC236}">
                      <a16:creationId xmlns:a16="http://schemas.microsoft.com/office/drawing/2014/main" id="{04DF71FD-105F-7B1E-A71F-C5ED9906C92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592687" y="5139889"/>
                  <a:ext cx="181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2365" name="잉크 12364">
                  <a:extLst>
                    <a:ext uri="{FF2B5EF4-FFF2-40B4-BE49-F238E27FC236}">
                      <a16:creationId xmlns:a16="http://schemas.microsoft.com/office/drawing/2014/main" id="{7CDBB826-8B42-FCB9-9CC3-D96BF5CF9578}"/>
                    </a:ext>
                  </a:extLst>
                </p14:cNvPr>
                <p14:cNvContentPartPr/>
                <p14:nvPr/>
              </p14:nvContentPartPr>
              <p14:xfrm>
                <a:off x="6755767" y="5192089"/>
                <a:ext cx="38160" cy="141120"/>
              </p14:xfrm>
            </p:contentPart>
          </mc:Choice>
          <mc:Fallback>
            <p:pic>
              <p:nvPicPr>
                <p:cNvPr id="12365" name="잉크 12364">
                  <a:extLst>
                    <a:ext uri="{FF2B5EF4-FFF2-40B4-BE49-F238E27FC236}">
                      <a16:creationId xmlns:a16="http://schemas.microsoft.com/office/drawing/2014/main" id="{7CDBB826-8B42-FCB9-9CC3-D96BF5CF957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47127" y="5183089"/>
                  <a:ext cx="55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2366" name="잉크 12365">
                  <a:extLst>
                    <a:ext uri="{FF2B5EF4-FFF2-40B4-BE49-F238E27FC236}">
                      <a16:creationId xmlns:a16="http://schemas.microsoft.com/office/drawing/2014/main" id="{BE503EEA-4CF2-7CD7-AD4A-860A5002BCA5}"/>
                    </a:ext>
                  </a:extLst>
                </p14:cNvPr>
                <p14:cNvContentPartPr/>
                <p14:nvPr/>
              </p14:nvContentPartPr>
              <p14:xfrm>
                <a:off x="6720127" y="5356609"/>
                <a:ext cx="162000" cy="89640"/>
              </p14:xfrm>
            </p:contentPart>
          </mc:Choice>
          <mc:Fallback>
            <p:pic>
              <p:nvPicPr>
                <p:cNvPr id="12366" name="잉크 12365">
                  <a:extLst>
                    <a:ext uri="{FF2B5EF4-FFF2-40B4-BE49-F238E27FC236}">
                      <a16:creationId xmlns:a16="http://schemas.microsoft.com/office/drawing/2014/main" id="{BE503EEA-4CF2-7CD7-AD4A-860A5002BCA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711127" y="5347969"/>
                  <a:ext cx="1796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2367" name="잉크 12366">
                  <a:extLst>
                    <a:ext uri="{FF2B5EF4-FFF2-40B4-BE49-F238E27FC236}">
                      <a16:creationId xmlns:a16="http://schemas.microsoft.com/office/drawing/2014/main" id="{ED125439-003C-9006-5E3F-58EF36608865}"/>
                    </a:ext>
                  </a:extLst>
                </p14:cNvPr>
                <p14:cNvContentPartPr/>
                <p14:nvPr/>
              </p14:nvContentPartPr>
              <p14:xfrm>
                <a:off x="6878887" y="5233489"/>
                <a:ext cx="281160" cy="197640"/>
              </p14:xfrm>
            </p:contentPart>
          </mc:Choice>
          <mc:Fallback>
            <p:pic>
              <p:nvPicPr>
                <p:cNvPr id="12367" name="잉크 12366">
                  <a:extLst>
                    <a:ext uri="{FF2B5EF4-FFF2-40B4-BE49-F238E27FC236}">
                      <a16:creationId xmlns:a16="http://schemas.microsoft.com/office/drawing/2014/main" id="{ED125439-003C-9006-5E3F-58EF3660886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870247" y="5224489"/>
                  <a:ext cx="298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2368" name="잉크 12367">
                  <a:extLst>
                    <a:ext uri="{FF2B5EF4-FFF2-40B4-BE49-F238E27FC236}">
                      <a16:creationId xmlns:a16="http://schemas.microsoft.com/office/drawing/2014/main" id="{0EE8F8B8-9D97-AFA4-FBEB-C19974CBB9F8}"/>
                    </a:ext>
                  </a:extLst>
                </p14:cNvPr>
                <p14:cNvContentPartPr/>
                <p14:nvPr/>
              </p14:nvContentPartPr>
              <p14:xfrm>
                <a:off x="7140967" y="5248969"/>
                <a:ext cx="93960" cy="160560"/>
              </p14:xfrm>
            </p:contentPart>
          </mc:Choice>
          <mc:Fallback>
            <p:pic>
              <p:nvPicPr>
                <p:cNvPr id="12368" name="잉크 12367">
                  <a:extLst>
                    <a:ext uri="{FF2B5EF4-FFF2-40B4-BE49-F238E27FC236}">
                      <a16:creationId xmlns:a16="http://schemas.microsoft.com/office/drawing/2014/main" id="{0EE8F8B8-9D97-AFA4-FBEB-C19974CBB9F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132327" y="5239969"/>
                  <a:ext cx="111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2369" name="잉크 12368">
                  <a:extLst>
                    <a:ext uri="{FF2B5EF4-FFF2-40B4-BE49-F238E27FC236}">
                      <a16:creationId xmlns:a16="http://schemas.microsoft.com/office/drawing/2014/main" id="{223CF440-E70B-7F6F-E837-91BFF2A8DEF9}"/>
                    </a:ext>
                  </a:extLst>
                </p14:cNvPr>
                <p14:cNvContentPartPr/>
                <p14:nvPr/>
              </p14:nvContentPartPr>
              <p14:xfrm>
                <a:off x="7235647" y="5268049"/>
                <a:ext cx="81360" cy="132840"/>
              </p14:xfrm>
            </p:contentPart>
          </mc:Choice>
          <mc:Fallback>
            <p:pic>
              <p:nvPicPr>
                <p:cNvPr id="12369" name="잉크 12368">
                  <a:extLst>
                    <a:ext uri="{FF2B5EF4-FFF2-40B4-BE49-F238E27FC236}">
                      <a16:creationId xmlns:a16="http://schemas.microsoft.com/office/drawing/2014/main" id="{223CF440-E70B-7F6F-E837-91BFF2A8DEF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227007" y="5259049"/>
                  <a:ext cx="99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2370" name="잉크 12369">
                  <a:extLst>
                    <a:ext uri="{FF2B5EF4-FFF2-40B4-BE49-F238E27FC236}">
                      <a16:creationId xmlns:a16="http://schemas.microsoft.com/office/drawing/2014/main" id="{4C5B9390-7F73-F7BF-56CA-253315EC4D44}"/>
                    </a:ext>
                  </a:extLst>
                </p14:cNvPr>
                <p14:cNvContentPartPr/>
                <p14:nvPr/>
              </p14:nvContentPartPr>
              <p14:xfrm>
                <a:off x="7331047" y="5283889"/>
                <a:ext cx="67680" cy="113400"/>
              </p14:xfrm>
            </p:contentPart>
          </mc:Choice>
          <mc:Fallback>
            <p:pic>
              <p:nvPicPr>
                <p:cNvPr id="12370" name="잉크 12369">
                  <a:extLst>
                    <a:ext uri="{FF2B5EF4-FFF2-40B4-BE49-F238E27FC236}">
                      <a16:creationId xmlns:a16="http://schemas.microsoft.com/office/drawing/2014/main" id="{4C5B9390-7F73-F7BF-56CA-253315EC4D4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322407" y="5274889"/>
                  <a:ext cx="85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2371" name="잉크 12370">
                  <a:extLst>
                    <a:ext uri="{FF2B5EF4-FFF2-40B4-BE49-F238E27FC236}">
                      <a16:creationId xmlns:a16="http://schemas.microsoft.com/office/drawing/2014/main" id="{8E287F50-ADBE-E2A9-AD6B-63E94EF54445}"/>
                    </a:ext>
                  </a:extLst>
                </p14:cNvPr>
                <p14:cNvContentPartPr/>
                <p14:nvPr/>
              </p14:nvContentPartPr>
              <p14:xfrm>
                <a:off x="7377487" y="5247529"/>
                <a:ext cx="115560" cy="198720"/>
              </p14:xfrm>
            </p:contentPart>
          </mc:Choice>
          <mc:Fallback>
            <p:pic>
              <p:nvPicPr>
                <p:cNvPr id="12371" name="잉크 12370">
                  <a:extLst>
                    <a:ext uri="{FF2B5EF4-FFF2-40B4-BE49-F238E27FC236}">
                      <a16:creationId xmlns:a16="http://schemas.microsoft.com/office/drawing/2014/main" id="{8E287F50-ADBE-E2A9-AD6B-63E94EF5444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368487" y="5238529"/>
                  <a:ext cx="1332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76" name="그룹 12375">
            <a:extLst>
              <a:ext uri="{FF2B5EF4-FFF2-40B4-BE49-F238E27FC236}">
                <a16:creationId xmlns:a16="http://schemas.microsoft.com/office/drawing/2014/main" id="{9465E8E6-9101-653B-E2C1-64ED147B13A7}"/>
              </a:ext>
            </a:extLst>
          </p:cNvPr>
          <p:cNvGrpSpPr/>
          <p:nvPr/>
        </p:nvGrpSpPr>
        <p:grpSpPr>
          <a:xfrm>
            <a:off x="7661887" y="5214049"/>
            <a:ext cx="579960" cy="286920"/>
            <a:chOff x="7661887" y="5214049"/>
            <a:chExt cx="579960" cy="2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2372" name="잉크 12371">
                  <a:extLst>
                    <a:ext uri="{FF2B5EF4-FFF2-40B4-BE49-F238E27FC236}">
                      <a16:creationId xmlns:a16="http://schemas.microsoft.com/office/drawing/2014/main" id="{75B7C0FA-6872-8F83-4C04-A1C930A01E6B}"/>
                    </a:ext>
                  </a:extLst>
                </p14:cNvPr>
                <p14:cNvContentPartPr/>
                <p14:nvPr/>
              </p14:nvContentPartPr>
              <p14:xfrm>
                <a:off x="7661887" y="5214049"/>
                <a:ext cx="215640" cy="194040"/>
              </p14:xfrm>
            </p:contentPart>
          </mc:Choice>
          <mc:Fallback>
            <p:pic>
              <p:nvPicPr>
                <p:cNvPr id="12372" name="잉크 12371">
                  <a:extLst>
                    <a:ext uri="{FF2B5EF4-FFF2-40B4-BE49-F238E27FC236}">
                      <a16:creationId xmlns:a16="http://schemas.microsoft.com/office/drawing/2014/main" id="{75B7C0FA-6872-8F83-4C04-A1C930A01E6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653247" y="5205409"/>
                  <a:ext cx="2332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2373" name="잉크 12372">
                  <a:extLst>
                    <a:ext uri="{FF2B5EF4-FFF2-40B4-BE49-F238E27FC236}">
                      <a16:creationId xmlns:a16="http://schemas.microsoft.com/office/drawing/2014/main" id="{AA932E03-7857-929F-7874-C3716CB934D7}"/>
                    </a:ext>
                  </a:extLst>
                </p14:cNvPr>
                <p14:cNvContentPartPr/>
                <p14:nvPr/>
              </p14:nvContentPartPr>
              <p14:xfrm>
                <a:off x="7868167" y="5230609"/>
                <a:ext cx="92520" cy="188280"/>
              </p14:xfrm>
            </p:contentPart>
          </mc:Choice>
          <mc:Fallback>
            <p:pic>
              <p:nvPicPr>
                <p:cNvPr id="12373" name="잉크 12372">
                  <a:extLst>
                    <a:ext uri="{FF2B5EF4-FFF2-40B4-BE49-F238E27FC236}">
                      <a16:creationId xmlns:a16="http://schemas.microsoft.com/office/drawing/2014/main" id="{AA932E03-7857-929F-7874-C3716CB934D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859527" y="5221609"/>
                  <a:ext cx="110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2374" name="잉크 12373">
                  <a:extLst>
                    <a:ext uri="{FF2B5EF4-FFF2-40B4-BE49-F238E27FC236}">
                      <a16:creationId xmlns:a16="http://schemas.microsoft.com/office/drawing/2014/main" id="{E3DD9BC0-8BF2-25C7-33AC-E40B25B8BEBB}"/>
                    </a:ext>
                  </a:extLst>
                </p14:cNvPr>
                <p14:cNvContentPartPr/>
                <p14:nvPr/>
              </p14:nvContentPartPr>
              <p14:xfrm>
                <a:off x="7983007" y="5276329"/>
                <a:ext cx="232920" cy="162360"/>
              </p14:xfrm>
            </p:contentPart>
          </mc:Choice>
          <mc:Fallback>
            <p:pic>
              <p:nvPicPr>
                <p:cNvPr id="12374" name="잉크 12373">
                  <a:extLst>
                    <a:ext uri="{FF2B5EF4-FFF2-40B4-BE49-F238E27FC236}">
                      <a16:creationId xmlns:a16="http://schemas.microsoft.com/office/drawing/2014/main" id="{E3DD9BC0-8BF2-25C7-33AC-E40B25B8BEB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974367" y="5267689"/>
                  <a:ext cx="2505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2375" name="잉크 12374">
                  <a:extLst>
                    <a:ext uri="{FF2B5EF4-FFF2-40B4-BE49-F238E27FC236}">
                      <a16:creationId xmlns:a16="http://schemas.microsoft.com/office/drawing/2014/main" id="{3CA2E9AA-7940-3E08-F1FF-55CB52C438FE}"/>
                    </a:ext>
                  </a:extLst>
                </p14:cNvPr>
                <p14:cNvContentPartPr/>
                <p14:nvPr/>
              </p14:nvContentPartPr>
              <p14:xfrm>
                <a:off x="8090647" y="5236009"/>
                <a:ext cx="151200" cy="264960"/>
              </p14:xfrm>
            </p:contentPart>
          </mc:Choice>
          <mc:Fallback>
            <p:pic>
              <p:nvPicPr>
                <p:cNvPr id="12375" name="잉크 12374">
                  <a:extLst>
                    <a:ext uri="{FF2B5EF4-FFF2-40B4-BE49-F238E27FC236}">
                      <a16:creationId xmlns:a16="http://schemas.microsoft.com/office/drawing/2014/main" id="{3CA2E9AA-7940-3E08-F1FF-55CB52C438F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082007" y="5227009"/>
                  <a:ext cx="168840" cy="282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wait vs.</a:t>
            </a:r>
            <a:r>
              <a:rPr lang="ko-KR" altLang="en-US" dirty="0"/>
              <a:t> </a:t>
            </a:r>
            <a:r>
              <a:rPr lang="en-US" altLang="ko-KR" dirty="0" err="1"/>
              <a:t>waitpid</a:t>
            </a:r>
            <a:endParaRPr lang="ko-KR" altLang="en-US" dirty="0"/>
          </a:p>
        </p:txBody>
      </p:sp>
      <p:sp>
        <p:nvSpPr>
          <p:cNvPr id="13315" name="내용 개체 틀 2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en-US" altLang="ko-KR"/>
              <a:t>wait</a:t>
            </a:r>
          </a:p>
          <a:p>
            <a:pPr lvl="1"/>
            <a:r>
              <a:rPr lang="ko-KR" altLang="en-US"/>
              <a:t>부모 프로세스가 특정 자식 프로세스를 기다리지 않음</a:t>
            </a:r>
            <a:r>
              <a:rPr lang="en-US" altLang="ko-KR"/>
              <a:t> </a:t>
            </a:r>
          </a:p>
          <a:p>
            <a:pPr lvl="2"/>
            <a:r>
              <a:rPr lang="ko-KR" altLang="en-US"/>
              <a:t>먼저 종료되는 것을 먼저 처리</a:t>
            </a:r>
            <a:endParaRPr lang="en-US" altLang="ko-KR"/>
          </a:p>
          <a:p>
            <a:pPr lvl="1"/>
            <a:r>
              <a:rPr lang="ko-KR" altLang="en-US"/>
              <a:t>종료되는 자식 프로세스를 </a:t>
            </a:r>
            <a:r>
              <a:rPr lang="en-US" altLang="ko-KR"/>
              <a:t>wait</a:t>
            </a:r>
            <a:r>
              <a:rPr lang="ko-KR" altLang="en-US"/>
              <a:t>의 반환 값으로 알 수 있음</a:t>
            </a:r>
            <a:endParaRPr lang="en-US" altLang="ko-KR"/>
          </a:p>
          <a:p>
            <a:pPr lvl="1"/>
            <a:r>
              <a:rPr lang="ko-KR" altLang="en-US"/>
              <a:t>종료하는 자식 프로세스가 있을 때까지 부모 프로세스는 대기</a:t>
            </a:r>
            <a:endParaRPr lang="en-US" altLang="ko-KR"/>
          </a:p>
          <a:p>
            <a:r>
              <a:rPr lang="en-US" altLang="ko-KR"/>
              <a:t>waitpid</a:t>
            </a:r>
          </a:p>
          <a:p>
            <a:pPr lvl="1"/>
            <a:r>
              <a:rPr lang="ko-KR" altLang="en-US"/>
              <a:t>부모 프로세스가 </a:t>
            </a:r>
            <a:r>
              <a:rPr lang="en-US" altLang="ko-KR"/>
              <a:t>PID</a:t>
            </a:r>
            <a:r>
              <a:rPr lang="ko-KR" altLang="en-US"/>
              <a:t>로 자식 프로세스를 지정하여 종료를 기다림</a:t>
            </a:r>
            <a:endParaRPr lang="en-US" altLang="ko-KR"/>
          </a:p>
          <a:p>
            <a:pPr lvl="2"/>
            <a:r>
              <a:rPr lang="ko-KR" altLang="en-US"/>
              <a:t>지정하지 않은 자식 프로세스의 종료를 처리하지 않음</a:t>
            </a:r>
            <a:endParaRPr lang="en-US" altLang="ko-KR"/>
          </a:p>
          <a:p>
            <a:pPr lvl="2"/>
            <a:r>
              <a:rPr lang="ko-KR" altLang="en-US"/>
              <a:t>자식 프로세스의 종료 순서에 상관없이 부모 프로세스가 처리 순서 결정가능</a:t>
            </a:r>
            <a:endParaRPr lang="en-US" altLang="ko-KR"/>
          </a:p>
          <a:p>
            <a:pPr lvl="1"/>
            <a:r>
              <a:rPr lang="ko-KR" altLang="en-US"/>
              <a:t>옵션에 따라서 자식 프로세스가 종료할 때까지 대기 상태가 될 수도 있고 아닐 수도 있음</a:t>
            </a:r>
            <a:endParaRPr lang="en-US" altLang="ko-KR"/>
          </a:p>
          <a:p>
            <a:endParaRPr lang="ko-KR" altLang="en-US"/>
          </a:p>
        </p:txBody>
      </p:sp>
      <p:sp>
        <p:nvSpPr>
          <p:cNvPr id="13316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19FF595-876E-4137-BBE2-699CE36A8942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13317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13318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1B08338-DD2F-4D98-83B6-7884BC81619D}" type="slidenum">
              <a:rPr lang="ko-KR" altLang="en-US" smtClean="0">
                <a:ea typeface="굴림" charset="-127"/>
              </a:rPr>
              <a:pPr/>
              <a:t>11</a:t>
            </a:fld>
            <a:endParaRPr lang="en-US" altLang="ko-KR">
              <a:ea typeface="굴림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022EBE6-7062-4569-9D2A-52A5BA7C2211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14339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14340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285FBBF-0301-4F27-AF9C-67017710D469}" type="slidenum">
              <a:rPr lang="ko-KR" altLang="en-US" smtClean="0">
                <a:ea typeface="굴림" charset="-127"/>
              </a:rPr>
              <a:pPr/>
              <a:t>12</a:t>
            </a:fld>
            <a:endParaRPr lang="en-US" altLang="ko-KR">
              <a:ea typeface="굴림" charset="-127"/>
            </a:endParaRPr>
          </a:p>
        </p:txBody>
      </p:sp>
      <p:sp>
        <p:nvSpPr>
          <p:cNvPr id="14341" name="Rectangle 4"/>
          <p:cNvSpPr>
            <a:spLocks noChangeArrowheads="1"/>
          </p:cNvSpPr>
          <p:nvPr/>
        </p:nvSpPr>
        <p:spPr bwMode="auto">
          <a:xfrm>
            <a:off x="581025" y="73025"/>
            <a:ext cx="8353425" cy="67405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04 main()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05 {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06    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pid_t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pid1, pid2;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07     int status;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09     pid1 = pid2 = -1;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11     pid1 = fork();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12     if(pid1 &gt; 0) 	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13         pid2 = fork();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15     if(pid1 &gt; 0 &amp;&amp; pid2 &gt; 0)		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16     {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17        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waitpid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(pid2, &amp;status, 0);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18        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printf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("parent: child2 - exit(%d)\n", status);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19        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waitpid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(pid1, &amp;status, 0);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20        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printf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("parent: child1 - exit(%d)\n", status);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21     }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22     else if(pid1 == 0 &amp;&amp; pid2 == -1) {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24         sleep(1);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25         exit(1);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26     }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27     else if(pid1 &gt; 0 &amp;&amp; pid2 == 0) {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29         sleep(2);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30         exit(2);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31     }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32     else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33        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printf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("fail to fork\n");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34 }</a:t>
            </a:r>
            <a:endParaRPr lang="en-US" altLang="ko-KR" sz="1400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342" name="Rectangle 4"/>
          <p:cNvSpPr>
            <a:spLocks noChangeArrowheads="1"/>
          </p:cNvSpPr>
          <p:nvPr/>
        </p:nvSpPr>
        <p:spPr bwMode="auto">
          <a:xfrm>
            <a:off x="5126038" y="333375"/>
            <a:ext cx="3816350" cy="120650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ex08-03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parent: child2 - exit(512)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parent: child1 - exit(256)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E290BA4-B0CD-43A6-D03F-E09E7B9A04F2}"/>
              </a:ext>
            </a:extLst>
          </p:cNvPr>
          <p:cNvGrpSpPr/>
          <p:nvPr/>
        </p:nvGrpSpPr>
        <p:grpSpPr>
          <a:xfrm>
            <a:off x="1944727" y="1006729"/>
            <a:ext cx="1164600" cy="41760"/>
            <a:chOff x="1944727" y="1006729"/>
            <a:chExt cx="1164600" cy="4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BEC897B-74F7-338D-F3EE-8C690C932BEC}"/>
                    </a:ext>
                  </a:extLst>
                </p14:cNvPr>
                <p14:cNvContentPartPr/>
                <p14:nvPr/>
              </p14:nvContentPartPr>
              <p14:xfrm>
                <a:off x="1944727" y="1021129"/>
                <a:ext cx="394560" cy="273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BEC897B-74F7-338D-F3EE-8C690C932BE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36087" y="1012129"/>
                  <a:ext cx="4122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DF2F2AB1-1839-021C-6E16-5B315056444B}"/>
                    </a:ext>
                  </a:extLst>
                </p14:cNvPr>
                <p14:cNvContentPartPr/>
                <p14:nvPr/>
              </p14:nvContentPartPr>
              <p14:xfrm>
                <a:off x="2593087" y="1006729"/>
                <a:ext cx="516240" cy="194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DF2F2AB1-1839-021C-6E16-5B315056444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84087" y="998089"/>
                  <a:ext cx="53388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E53D0D36-56D9-4576-7DB0-A182301723A3}"/>
                  </a:ext>
                </a:extLst>
              </p14:cNvPr>
              <p14:cNvContentPartPr/>
              <p14:nvPr/>
            </p14:nvContentPartPr>
            <p14:xfrm>
              <a:off x="1795327" y="2928409"/>
              <a:ext cx="667440" cy="5580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E53D0D36-56D9-4576-7DB0-A182301723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86687" y="2919769"/>
                <a:ext cx="6850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1E08D045-63CA-11CD-66A4-336C1FB37775}"/>
                  </a:ext>
                </a:extLst>
              </p14:cNvPr>
              <p14:cNvContentPartPr/>
              <p14:nvPr/>
            </p14:nvContentPartPr>
            <p14:xfrm>
              <a:off x="1810447" y="3442489"/>
              <a:ext cx="750960" cy="4788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1E08D045-63CA-11CD-66A4-336C1FB377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01807" y="3433849"/>
                <a:ext cx="7686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55CF5AB1-4C67-493A-31E0-4DE8548910B3}"/>
                  </a:ext>
                </a:extLst>
              </p14:cNvPr>
              <p14:cNvContentPartPr/>
              <p14:nvPr/>
            </p14:nvContentPartPr>
            <p14:xfrm>
              <a:off x="2706847" y="1222729"/>
              <a:ext cx="428400" cy="32940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55CF5AB1-4C67-493A-31E0-4DE8548910B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97847" y="1213729"/>
                <a:ext cx="446040" cy="34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그룹 45">
            <a:extLst>
              <a:ext uri="{FF2B5EF4-FFF2-40B4-BE49-F238E27FC236}">
                <a16:creationId xmlns:a16="http://schemas.microsoft.com/office/drawing/2014/main" id="{9B623FA6-AD82-7D83-318C-5DD1B86A8ED6}"/>
              </a:ext>
            </a:extLst>
          </p:cNvPr>
          <p:cNvGrpSpPr/>
          <p:nvPr/>
        </p:nvGrpSpPr>
        <p:grpSpPr>
          <a:xfrm>
            <a:off x="1899727" y="271249"/>
            <a:ext cx="1924200" cy="479880"/>
            <a:chOff x="1899727" y="271249"/>
            <a:chExt cx="192420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8656FC4-BFF2-C7FB-4C37-C704B0DFC3BC}"/>
                    </a:ext>
                  </a:extLst>
                </p14:cNvPr>
                <p14:cNvContentPartPr/>
                <p14:nvPr/>
              </p14:nvContentPartPr>
              <p14:xfrm>
                <a:off x="2148487" y="592009"/>
                <a:ext cx="73800" cy="1591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8656FC4-BFF2-C7FB-4C37-C704B0DFC3B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39847" y="583009"/>
                  <a:ext cx="91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6A54744-A319-DFED-B4D5-89848926E99C}"/>
                    </a:ext>
                  </a:extLst>
                </p14:cNvPr>
                <p14:cNvContentPartPr/>
                <p14:nvPr/>
              </p14:nvContentPartPr>
              <p14:xfrm>
                <a:off x="2133367" y="543769"/>
                <a:ext cx="96120" cy="766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6A54744-A319-DFED-B4D5-89848926E9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24367" y="534769"/>
                  <a:ext cx="1137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946692C-9927-667F-A77E-05E6177BCDE7}"/>
                    </a:ext>
                  </a:extLst>
                </p14:cNvPr>
                <p14:cNvContentPartPr/>
                <p14:nvPr/>
              </p14:nvContentPartPr>
              <p14:xfrm>
                <a:off x="1899727" y="273049"/>
                <a:ext cx="79560" cy="1508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4946692C-9927-667F-A77E-05E6177BC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90727" y="264049"/>
                  <a:ext cx="97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E3133CE-F9B2-E1FB-4B19-0400E9C02B04}"/>
                    </a:ext>
                  </a:extLst>
                </p14:cNvPr>
                <p14:cNvContentPartPr/>
                <p14:nvPr/>
              </p14:nvContentPartPr>
              <p14:xfrm>
                <a:off x="1955527" y="356209"/>
                <a:ext cx="56880" cy="144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E3133CE-F9B2-E1FB-4B19-0400E9C02B0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46887" y="347209"/>
                  <a:ext cx="74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E974397-BBEF-7E77-4532-DE0C8EC8CC06}"/>
                    </a:ext>
                  </a:extLst>
                </p14:cNvPr>
                <p14:cNvContentPartPr/>
                <p14:nvPr/>
              </p14:nvContentPartPr>
              <p14:xfrm>
                <a:off x="1975327" y="309049"/>
                <a:ext cx="77760" cy="1641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E974397-BBEF-7E77-4532-DE0C8EC8CC0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66687" y="300049"/>
                  <a:ext cx="95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A19E106-5148-E807-5133-05CF559AD6CE}"/>
                    </a:ext>
                  </a:extLst>
                </p14:cNvPr>
                <p14:cNvContentPartPr/>
                <p14:nvPr/>
              </p14:nvContentPartPr>
              <p14:xfrm>
                <a:off x="2017087" y="274849"/>
                <a:ext cx="88560" cy="871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A19E106-5148-E807-5133-05CF559AD6C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08087" y="265849"/>
                  <a:ext cx="106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436F608-041B-7EF0-AADE-12DFD0DBB1DE}"/>
                    </a:ext>
                  </a:extLst>
                </p14:cNvPr>
                <p14:cNvContentPartPr/>
                <p14:nvPr/>
              </p14:nvContentPartPr>
              <p14:xfrm>
                <a:off x="2066767" y="368089"/>
                <a:ext cx="84240" cy="525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436F608-041B-7EF0-AADE-12DFD0DBB1D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57767" y="359089"/>
                  <a:ext cx="1018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E92B635-C411-4B10-25CB-37858A215260}"/>
                    </a:ext>
                  </a:extLst>
                </p14:cNvPr>
                <p14:cNvContentPartPr/>
                <p14:nvPr/>
              </p14:nvContentPartPr>
              <p14:xfrm>
                <a:off x="2123287" y="279529"/>
                <a:ext cx="81720" cy="1008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E92B635-C411-4B10-25CB-37858A21526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14287" y="270529"/>
                  <a:ext cx="993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4F80E075-67F4-2455-1044-EE421B78DBC8}"/>
                    </a:ext>
                  </a:extLst>
                </p14:cNvPr>
                <p14:cNvContentPartPr/>
                <p14:nvPr/>
              </p14:nvContentPartPr>
              <p14:xfrm>
                <a:off x="2154607" y="301129"/>
                <a:ext cx="99360" cy="748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4F80E075-67F4-2455-1044-EE421B78DBC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45967" y="292129"/>
                  <a:ext cx="1170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087D5086-FD8D-372D-40D6-D106897BCFCD}"/>
                    </a:ext>
                  </a:extLst>
                </p14:cNvPr>
                <p14:cNvContentPartPr/>
                <p14:nvPr/>
              </p14:nvContentPartPr>
              <p14:xfrm>
                <a:off x="2235967" y="303289"/>
                <a:ext cx="65520" cy="1202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087D5086-FD8D-372D-40D6-D106897BCFC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27327" y="294289"/>
                  <a:ext cx="83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C25F897B-1C4B-3A58-F2C4-43977812E252}"/>
                    </a:ext>
                  </a:extLst>
                </p14:cNvPr>
                <p14:cNvContentPartPr/>
                <p14:nvPr/>
              </p14:nvContentPartPr>
              <p14:xfrm>
                <a:off x="2345047" y="288169"/>
                <a:ext cx="69840" cy="9792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25F897B-1C4B-3A58-F2C4-43977812E25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36047" y="279529"/>
                  <a:ext cx="87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12941AD4-F702-5C88-1140-F63F221351EA}"/>
                    </a:ext>
                  </a:extLst>
                </p14:cNvPr>
                <p14:cNvContentPartPr/>
                <p14:nvPr/>
              </p14:nvContentPartPr>
              <p14:xfrm>
                <a:off x="2419207" y="338929"/>
                <a:ext cx="63720" cy="5580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12941AD4-F702-5C88-1140-F63F221351E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10207" y="330289"/>
                  <a:ext cx="81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919DAB0-B607-501B-3486-6BD762ADCF6D}"/>
                    </a:ext>
                  </a:extLst>
                </p14:cNvPr>
                <p14:cNvContentPartPr/>
                <p14:nvPr/>
              </p14:nvContentPartPr>
              <p14:xfrm>
                <a:off x="2478607" y="303649"/>
                <a:ext cx="68760" cy="968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919DAB0-B607-501B-3486-6BD762ADCF6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69967" y="295009"/>
                  <a:ext cx="86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1E94D29F-E745-9A84-4812-83E5A8E4FB3A}"/>
                    </a:ext>
                  </a:extLst>
                </p14:cNvPr>
                <p14:cNvContentPartPr/>
                <p14:nvPr/>
              </p14:nvContentPartPr>
              <p14:xfrm>
                <a:off x="2499847" y="397969"/>
                <a:ext cx="63360" cy="478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1E94D29F-E745-9A84-4812-83E5A8E4FB3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90847" y="389329"/>
                  <a:ext cx="810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2F77015-AC4A-FFAA-E5E0-5C1E44E2437C}"/>
                    </a:ext>
                  </a:extLst>
                </p14:cNvPr>
                <p14:cNvContentPartPr/>
                <p14:nvPr/>
              </p14:nvContentPartPr>
              <p14:xfrm>
                <a:off x="2736367" y="496969"/>
                <a:ext cx="189720" cy="18504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2F77015-AC4A-FFAA-E5E0-5C1E44E2437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27727" y="488329"/>
                  <a:ext cx="2073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D52D9C41-3D73-D761-61D6-B84FCAC2F19E}"/>
                    </a:ext>
                  </a:extLst>
                </p14:cNvPr>
                <p14:cNvContentPartPr/>
                <p14:nvPr/>
              </p14:nvContentPartPr>
              <p14:xfrm>
                <a:off x="2860567" y="439369"/>
                <a:ext cx="67680" cy="12060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D52D9C41-3D73-D761-61D6-B84FCAC2F19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51927" y="430369"/>
                  <a:ext cx="85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E6E9E41E-3509-55D3-ECC4-63300E6E11E5}"/>
                    </a:ext>
                  </a:extLst>
                </p14:cNvPr>
                <p14:cNvContentPartPr/>
                <p14:nvPr/>
              </p14:nvContentPartPr>
              <p14:xfrm>
                <a:off x="2921047" y="271249"/>
                <a:ext cx="129240" cy="9864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E6E9E41E-3509-55D3-ECC4-63300E6E11E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12407" y="262249"/>
                  <a:ext cx="1468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6043353A-5701-DDC4-8859-4CC2A5A5B71E}"/>
                    </a:ext>
                  </a:extLst>
                </p14:cNvPr>
                <p14:cNvContentPartPr/>
                <p14:nvPr/>
              </p14:nvContentPartPr>
              <p14:xfrm>
                <a:off x="2956687" y="393289"/>
                <a:ext cx="103680" cy="6120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6043353A-5701-DDC4-8859-4CC2A5A5B71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47687" y="384649"/>
                  <a:ext cx="1213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50F8443F-4B06-A8A3-39F4-30B8FDBAEE91}"/>
                    </a:ext>
                  </a:extLst>
                </p14:cNvPr>
                <p14:cNvContentPartPr/>
                <p14:nvPr/>
              </p14:nvContentPartPr>
              <p14:xfrm>
                <a:off x="3077287" y="291409"/>
                <a:ext cx="110520" cy="14004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50F8443F-4B06-A8A3-39F4-30B8FDBAEE9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68647" y="282409"/>
                  <a:ext cx="1281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7EA69733-413A-90D9-D46C-1BFEA6F42DFA}"/>
                    </a:ext>
                  </a:extLst>
                </p14:cNvPr>
                <p14:cNvContentPartPr/>
                <p14:nvPr/>
              </p14:nvContentPartPr>
              <p14:xfrm>
                <a:off x="3135967" y="404449"/>
                <a:ext cx="80640" cy="5112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7EA69733-413A-90D9-D46C-1BFEA6F42DF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27327" y="395449"/>
                  <a:ext cx="982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ED423A59-8F3A-230E-C408-6A9ABDED9D6A}"/>
                    </a:ext>
                  </a:extLst>
                </p14:cNvPr>
                <p14:cNvContentPartPr/>
                <p14:nvPr/>
              </p14:nvContentPartPr>
              <p14:xfrm>
                <a:off x="3208327" y="312649"/>
                <a:ext cx="95040" cy="10116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ED423A59-8F3A-230E-C408-6A9ABDED9D6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99687" y="303649"/>
                  <a:ext cx="1126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90DC231C-1EA1-EC9C-2DAE-9DA6A6154F44}"/>
                    </a:ext>
                  </a:extLst>
                </p14:cNvPr>
                <p14:cNvContentPartPr/>
                <p14:nvPr/>
              </p14:nvContentPartPr>
              <p14:xfrm>
                <a:off x="3269527" y="279529"/>
                <a:ext cx="108720" cy="14760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90DC231C-1EA1-EC9C-2DAE-9DA6A6154F4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60887" y="270529"/>
                  <a:ext cx="126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5359D39E-DFDF-7FEE-4953-118E1CED8A8B}"/>
                    </a:ext>
                  </a:extLst>
                </p14:cNvPr>
                <p14:cNvContentPartPr/>
                <p14:nvPr/>
              </p14:nvContentPartPr>
              <p14:xfrm>
                <a:off x="3338287" y="330289"/>
                <a:ext cx="69480" cy="12888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5359D39E-DFDF-7FEE-4953-118E1CED8A8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29647" y="321289"/>
                  <a:ext cx="87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7BE7D754-F8FD-E59F-5097-339E0E100C55}"/>
                    </a:ext>
                  </a:extLst>
                </p14:cNvPr>
                <p14:cNvContentPartPr/>
                <p14:nvPr/>
              </p14:nvContentPartPr>
              <p14:xfrm>
                <a:off x="3464647" y="281689"/>
                <a:ext cx="144360" cy="16344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7BE7D754-F8FD-E59F-5097-339E0E100C5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56007" y="273049"/>
                  <a:ext cx="1620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C391A7C8-0BFA-2F23-01F6-210D40D7D578}"/>
                    </a:ext>
                  </a:extLst>
                </p14:cNvPr>
                <p14:cNvContentPartPr/>
                <p14:nvPr/>
              </p14:nvContentPartPr>
              <p14:xfrm>
                <a:off x="3633127" y="296449"/>
                <a:ext cx="93600" cy="12744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C391A7C8-0BFA-2F23-01F6-210D40D7D57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24127" y="287809"/>
                  <a:ext cx="1112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86B1A87E-4A44-C1F9-1E42-6300ABAA49CB}"/>
                    </a:ext>
                  </a:extLst>
                </p14:cNvPr>
                <p14:cNvContentPartPr/>
                <p14:nvPr/>
              </p14:nvContentPartPr>
              <p14:xfrm>
                <a:off x="3648967" y="429649"/>
                <a:ext cx="174960" cy="3744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86B1A87E-4A44-C1F9-1E42-6300ABAA49C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40327" y="420649"/>
                  <a:ext cx="19260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57" name="그룹 14356">
            <a:extLst>
              <a:ext uri="{FF2B5EF4-FFF2-40B4-BE49-F238E27FC236}">
                <a16:creationId xmlns:a16="http://schemas.microsoft.com/office/drawing/2014/main" id="{A041CE24-4EA6-5B71-CC8B-65633F7FE3D1}"/>
              </a:ext>
            </a:extLst>
          </p:cNvPr>
          <p:cNvGrpSpPr/>
          <p:nvPr/>
        </p:nvGrpSpPr>
        <p:grpSpPr>
          <a:xfrm>
            <a:off x="861487" y="1864969"/>
            <a:ext cx="542880" cy="245160"/>
            <a:chOff x="861487" y="1864969"/>
            <a:chExt cx="542880" cy="24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4352" name="잉크 14351">
                  <a:extLst>
                    <a:ext uri="{FF2B5EF4-FFF2-40B4-BE49-F238E27FC236}">
                      <a16:creationId xmlns:a16="http://schemas.microsoft.com/office/drawing/2014/main" id="{B0C6C991-CE08-FDD2-7782-EAFCB79D1269}"/>
                    </a:ext>
                  </a:extLst>
                </p14:cNvPr>
                <p14:cNvContentPartPr/>
                <p14:nvPr/>
              </p14:nvContentPartPr>
              <p14:xfrm>
                <a:off x="1287727" y="1864969"/>
                <a:ext cx="116640" cy="238680"/>
              </p14:xfrm>
            </p:contentPart>
          </mc:Choice>
          <mc:Fallback>
            <p:pic>
              <p:nvPicPr>
                <p:cNvPr id="14352" name="잉크 14351">
                  <a:extLst>
                    <a:ext uri="{FF2B5EF4-FFF2-40B4-BE49-F238E27FC236}">
                      <a16:creationId xmlns:a16="http://schemas.microsoft.com/office/drawing/2014/main" id="{B0C6C991-CE08-FDD2-7782-EAFCB79D126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79087" y="1855969"/>
                  <a:ext cx="1342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4353" name="잉크 14352">
                  <a:extLst>
                    <a:ext uri="{FF2B5EF4-FFF2-40B4-BE49-F238E27FC236}">
                      <a16:creationId xmlns:a16="http://schemas.microsoft.com/office/drawing/2014/main" id="{7EA00762-8BE1-0EFF-A388-8B8CF549548F}"/>
                    </a:ext>
                  </a:extLst>
                </p14:cNvPr>
                <p14:cNvContentPartPr/>
                <p14:nvPr/>
              </p14:nvContentPartPr>
              <p14:xfrm>
                <a:off x="861487" y="1877929"/>
                <a:ext cx="115200" cy="145440"/>
              </p14:xfrm>
            </p:contentPart>
          </mc:Choice>
          <mc:Fallback>
            <p:pic>
              <p:nvPicPr>
                <p:cNvPr id="14353" name="잉크 14352">
                  <a:extLst>
                    <a:ext uri="{FF2B5EF4-FFF2-40B4-BE49-F238E27FC236}">
                      <a16:creationId xmlns:a16="http://schemas.microsoft.com/office/drawing/2014/main" id="{7EA00762-8BE1-0EFF-A388-8B8CF549548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2847" y="1868929"/>
                  <a:ext cx="1328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4354" name="잉크 14353">
                  <a:extLst>
                    <a:ext uri="{FF2B5EF4-FFF2-40B4-BE49-F238E27FC236}">
                      <a16:creationId xmlns:a16="http://schemas.microsoft.com/office/drawing/2014/main" id="{E26339A5-6ECE-8EFF-1838-566026B90AE5}"/>
                    </a:ext>
                  </a:extLst>
                </p14:cNvPr>
                <p14:cNvContentPartPr/>
                <p14:nvPr/>
              </p14:nvContentPartPr>
              <p14:xfrm>
                <a:off x="872647" y="1969729"/>
                <a:ext cx="110520" cy="19080"/>
              </p14:xfrm>
            </p:contentPart>
          </mc:Choice>
          <mc:Fallback>
            <p:pic>
              <p:nvPicPr>
                <p:cNvPr id="14354" name="잉크 14353">
                  <a:extLst>
                    <a:ext uri="{FF2B5EF4-FFF2-40B4-BE49-F238E27FC236}">
                      <a16:creationId xmlns:a16="http://schemas.microsoft.com/office/drawing/2014/main" id="{E26339A5-6ECE-8EFF-1838-566026B90AE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3647" y="1960729"/>
                  <a:ext cx="128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4355" name="잉크 14354">
                  <a:extLst>
                    <a:ext uri="{FF2B5EF4-FFF2-40B4-BE49-F238E27FC236}">
                      <a16:creationId xmlns:a16="http://schemas.microsoft.com/office/drawing/2014/main" id="{85AD2F0B-5113-662F-84CD-92B97A78C61D}"/>
                    </a:ext>
                  </a:extLst>
                </p14:cNvPr>
                <p14:cNvContentPartPr/>
                <p14:nvPr/>
              </p14:nvContentPartPr>
              <p14:xfrm>
                <a:off x="907567" y="2043889"/>
                <a:ext cx="86040" cy="66240"/>
              </p14:xfrm>
            </p:contentPart>
          </mc:Choice>
          <mc:Fallback>
            <p:pic>
              <p:nvPicPr>
                <p:cNvPr id="14355" name="잉크 14354">
                  <a:extLst>
                    <a:ext uri="{FF2B5EF4-FFF2-40B4-BE49-F238E27FC236}">
                      <a16:creationId xmlns:a16="http://schemas.microsoft.com/office/drawing/2014/main" id="{85AD2F0B-5113-662F-84CD-92B97A78C61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8567" y="2035249"/>
                  <a:ext cx="103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4356" name="잉크 14355">
                  <a:extLst>
                    <a:ext uri="{FF2B5EF4-FFF2-40B4-BE49-F238E27FC236}">
                      <a16:creationId xmlns:a16="http://schemas.microsoft.com/office/drawing/2014/main" id="{E4393ADE-778A-FABA-055A-436CAB494CA5}"/>
                    </a:ext>
                  </a:extLst>
                </p14:cNvPr>
                <p14:cNvContentPartPr/>
                <p14:nvPr/>
              </p14:nvContentPartPr>
              <p14:xfrm>
                <a:off x="1023847" y="1927969"/>
                <a:ext cx="132480" cy="169560"/>
              </p14:xfrm>
            </p:contentPart>
          </mc:Choice>
          <mc:Fallback>
            <p:pic>
              <p:nvPicPr>
                <p:cNvPr id="14356" name="잉크 14355">
                  <a:extLst>
                    <a:ext uri="{FF2B5EF4-FFF2-40B4-BE49-F238E27FC236}">
                      <a16:creationId xmlns:a16="http://schemas.microsoft.com/office/drawing/2014/main" id="{E4393ADE-778A-FABA-055A-436CAB494CA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14847" y="1918969"/>
                  <a:ext cx="15012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4366" name="잉크 14365">
                <a:extLst>
                  <a:ext uri="{FF2B5EF4-FFF2-40B4-BE49-F238E27FC236}">
                    <a16:creationId xmlns:a16="http://schemas.microsoft.com/office/drawing/2014/main" id="{599C9930-2A99-7F7F-3F8A-C0D1B27596FC}"/>
                  </a:ext>
                </a:extLst>
              </p14:cNvPr>
              <p14:cNvContentPartPr/>
              <p14:nvPr/>
            </p14:nvContentPartPr>
            <p14:xfrm>
              <a:off x="5241247" y="94849"/>
              <a:ext cx="181800" cy="199080"/>
            </p14:xfrm>
          </p:contentPart>
        </mc:Choice>
        <mc:Fallback>
          <p:pic>
            <p:nvPicPr>
              <p:cNvPr id="14366" name="잉크 14365">
                <a:extLst>
                  <a:ext uri="{FF2B5EF4-FFF2-40B4-BE49-F238E27FC236}">
                    <a16:creationId xmlns:a16="http://schemas.microsoft.com/office/drawing/2014/main" id="{599C9930-2A99-7F7F-3F8A-C0D1B27596F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232607" y="86209"/>
                <a:ext cx="19944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4367" name="잉크 14366">
                <a:extLst>
                  <a:ext uri="{FF2B5EF4-FFF2-40B4-BE49-F238E27FC236}">
                    <a16:creationId xmlns:a16="http://schemas.microsoft.com/office/drawing/2014/main" id="{5870BF54-65EB-EBCB-AB1A-5AD8F863EC12}"/>
                  </a:ext>
                </a:extLst>
              </p14:cNvPr>
              <p14:cNvContentPartPr/>
              <p14:nvPr/>
            </p14:nvContentPartPr>
            <p14:xfrm>
              <a:off x="5434567" y="145609"/>
              <a:ext cx="92520" cy="145080"/>
            </p14:xfrm>
          </p:contentPart>
        </mc:Choice>
        <mc:Fallback>
          <p:pic>
            <p:nvPicPr>
              <p:cNvPr id="14367" name="잉크 14366">
                <a:extLst>
                  <a:ext uri="{FF2B5EF4-FFF2-40B4-BE49-F238E27FC236}">
                    <a16:creationId xmlns:a16="http://schemas.microsoft.com/office/drawing/2014/main" id="{5870BF54-65EB-EBCB-AB1A-5AD8F863EC1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425927" y="136969"/>
                <a:ext cx="1101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368" name="잉크 14367">
                <a:extLst>
                  <a:ext uri="{FF2B5EF4-FFF2-40B4-BE49-F238E27FC236}">
                    <a16:creationId xmlns:a16="http://schemas.microsoft.com/office/drawing/2014/main" id="{7DE21B64-572A-9102-C280-8CC3D35D9FDD}"/>
                  </a:ext>
                </a:extLst>
              </p14:cNvPr>
              <p14:cNvContentPartPr/>
              <p14:nvPr/>
            </p14:nvContentPartPr>
            <p14:xfrm>
              <a:off x="5527447" y="111409"/>
              <a:ext cx="114840" cy="111240"/>
            </p14:xfrm>
          </p:contentPart>
        </mc:Choice>
        <mc:Fallback>
          <p:pic>
            <p:nvPicPr>
              <p:cNvPr id="14368" name="잉크 14367">
                <a:extLst>
                  <a:ext uri="{FF2B5EF4-FFF2-40B4-BE49-F238E27FC236}">
                    <a16:creationId xmlns:a16="http://schemas.microsoft.com/office/drawing/2014/main" id="{7DE21B64-572A-9102-C280-8CC3D35D9FD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518807" y="102769"/>
                <a:ext cx="1324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369" name="잉크 14368">
                <a:extLst>
                  <a:ext uri="{FF2B5EF4-FFF2-40B4-BE49-F238E27FC236}">
                    <a16:creationId xmlns:a16="http://schemas.microsoft.com/office/drawing/2014/main" id="{9D6929C5-7439-24D4-8983-9A9AC0EE390C}"/>
                  </a:ext>
                </a:extLst>
              </p14:cNvPr>
              <p14:cNvContentPartPr/>
              <p14:nvPr/>
            </p14:nvContentPartPr>
            <p14:xfrm>
              <a:off x="5597647" y="124729"/>
              <a:ext cx="78480" cy="197280"/>
            </p14:xfrm>
          </p:contentPart>
        </mc:Choice>
        <mc:Fallback>
          <p:pic>
            <p:nvPicPr>
              <p:cNvPr id="14369" name="잉크 14368">
                <a:extLst>
                  <a:ext uri="{FF2B5EF4-FFF2-40B4-BE49-F238E27FC236}">
                    <a16:creationId xmlns:a16="http://schemas.microsoft.com/office/drawing/2014/main" id="{9D6929C5-7439-24D4-8983-9A9AC0EE390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589007" y="116089"/>
                <a:ext cx="9612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370" name="잉크 14369">
                <a:extLst>
                  <a:ext uri="{FF2B5EF4-FFF2-40B4-BE49-F238E27FC236}">
                    <a16:creationId xmlns:a16="http://schemas.microsoft.com/office/drawing/2014/main" id="{8DECF784-1124-CC8F-1C88-79F7A82CFE9A}"/>
                  </a:ext>
                </a:extLst>
              </p14:cNvPr>
              <p14:cNvContentPartPr/>
              <p14:nvPr/>
            </p14:nvContentPartPr>
            <p14:xfrm>
              <a:off x="5743807" y="125089"/>
              <a:ext cx="71280" cy="141840"/>
            </p14:xfrm>
          </p:contentPart>
        </mc:Choice>
        <mc:Fallback>
          <p:pic>
            <p:nvPicPr>
              <p:cNvPr id="14370" name="잉크 14369">
                <a:extLst>
                  <a:ext uri="{FF2B5EF4-FFF2-40B4-BE49-F238E27FC236}">
                    <a16:creationId xmlns:a16="http://schemas.microsoft.com/office/drawing/2014/main" id="{8DECF784-1124-CC8F-1C88-79F7A82CFE9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735167" y="116089"/>
                <a:ext cx="8892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371" name="잉크 14370">
                <a:extLst>
                  <a:ext uri="{FF2B5EF4-FFF2-40B4-BE49-F238E27FC236}">
                    <a16:creationId xmlns:a16="http://schemas.microsoft.com/office/drawing/2014/main" id="{A7420816-F5C2-67B8-59F8-09A8FD27B533}"/>
                  </a:ext>
                </a:extLst>
              </p14:cNvPr>
              <p14:cNvContentPartPr/>
              <p14:nvPr/>
            </p14:nvContentPartPr>
            <p14:xfrm>
              <a:off x="5863687" y="104929"/>
              <a:ext cx="39600" cy="199080"/>
            </p14:xfrm>
          </p:contentPart>
        </mc:Choice>
        <mc:Fallback>
          <p:pic>
            <p:nvPicPr>
              <p:cNvPr id="14371" name="잉크 14370">
                <a:extLst>
                  <a:ext uri="{FF2B5EF4-FFF2-40B4-BE49-F238E27FC236}">
                    <a16:creationId xmlns:a16="http://schemas.microsoft.com/office/drawing/2014/main" id="{A7420816-F5C2-67B8-59F8-09A8FD27B53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855047" y="96289"/>
                <a:ext cx="572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08" name="그룹 14407">
            <a:extLst>
              <a:ext uri="{FF2B5EF4-FFF2-40B4-BE49-F238E27FC236}">
                <a16:creationId xmlns:a16="http://schemas.microsoft.com/office/drawing/2014/main" id="{8ABACCF8-6DA9-FC48-4B94-EFE6FB265770}"/>
              </a:ext>
            </a:extLst>
          </p:cNvPr>
          <p:cNvGrpSpPr/>
          <p:nvPr/>
        </p:nvGrpSpPr>
        <p:grpSpPr>
          <a:xfrm>
            <a:off x="6071767" y="43369"/>
            <a:ext cx="3072600" cy="432360"/>
            <a:chOff x="6071767" y="43369"/>
            <a:chExt cx="3072600" cy="43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4372" name="잉크 14371">
                  <a:extLst>
                    <a:ext uri="{FF2B5EF4-FFF2-40B4-BE49-F238E27FC236}">
                      <a16:creationId xmlns:a16="http://schemas.microsoft.com/office/drawing/2014/main" id="{D2109218-F6B3-DC5A-B7F8-50A197C4413E}"/>
                    </a:ext>
                  </a:extLst>
                </p14:cNvPr>
                <p14:cNvContentPartPr/>
                <p14:nvPr/>
              </p14:nvContentPartPr>
              <p14:xfrm>
                <a:off x="6071767" y="97729"/>
                <a:ext cx="143280" cy="154440"/>
              </p14:xfrm>
            </p:contentPart>
          </mc:Choice>
          <mc:Fallback>
            <p:pic>
              <p:nvPicPr>
                <p:cNvPr id="14372" name="잉크 14371">
                  <a:extLst>
                    <a:ext uri="{FF2B5EF4-FFF2-40B4-BE49-F238E27FC236}">
                      <a16:creationId xmlns:a16="http://schemas.microsoft.com/office/drawing/2014/main" id="{D2109218-F6B3-DC5A-B7F8-50A197C4413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62767" y="89089"/>
                  <a:ext cx="160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4373" name="잉크 14372">
                  <a:extLst>
                    <a:ext uri="{FF2B5EF4-FFF2-40B4-BE49-F238E27FC236}">
                      <a16:creationId xmlns:a16="http://schemas.microsoft.com/office/drawing/2014/main" id="{2A3D53EA-1F93-CFBF-9036-9748AFF994BE}"/>
                    </a:ext>
                  </a:extLst>
                </p14:cNvPr>
                <p14:cNvContentPartPr/>
                <p14:nvPr/>
              </p14:nvContentPartPr>
              <p14:xfrm>
                <a:off x="6239167" y="90169"/>
                <a:ext cx="44280" cy="159120"/>
              </p14:xfrm>
            </p:contentPart>
          </mc:Choice>
          <mc:Fallback>
            <p:pic>
              <p:nvPicPr>
                <p:cNvPr id="14373" name="잉크 14372">
                  <a:extLst>
                    <a:ext uri="{FF2B5EF4-FFF2-40B4-BE49-F238E27FC236}">
                      <a16:creationId xmlns:a16="http://schemas.microsoft.com/office/drawing/2014/main" id="{2A3D53EA-1F93-CFBF-9036-9748AFF994B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230167" y="81529"/>
                  <a:ext cx="619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4374" name="잉크 14373">
                  <a:extLst>
                    <a:ext uri="{FF2B5EF4-FFF2-40B4-BE49-F238E27FC236}">
                      <a16:creationId xmlns:a16="http://schemas.microsoft.com/office/drawing/2014/main" id="{2D0F0480-E503-D4E9-BDE1-077FA704CC0C}"/>
                    </a:ext>
                  </a:extLst>
                </p14:cNvPr>
                <p14:cNvContentPartPr/>
                <p14:nvPr/>
              </p14:nvContentPartPr>
              <p14:xfrm>
                <a:off x="6325207" y="118249"/>
                <a:ext cx="86760" cy="153000"/>
              </p14:xfrm>
            </p:contentPart>
          </mc:Choice>
          <mc:Fallback>
            <p:pic>
              <p:nvPicPr>
                <p:cNvPr id="14374" name="잉크 14373">
                  <a:extLst>
                    <a:ext uri="{FF2B5EF4-FFF2-40B4-BE49-F238E27FC236}">
                      <a16:creationId xmlns:a16="http://schemas.microsoft.com/office/drawing/2014/main" id="{2D0F0480-E503-D4E9-BDE1-077FA704CC0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16567" y="109609"/>
                  <a:ext cx="1044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4375" name="잉크 14374">
                  <a:extLst>
                    <a:ext uri="{FF2B5EF4-FFF2-40B4-BE49-F238E27FC236}">
                      <a16:creationId xmlns:a16="http://schemas.microsoft.com/office/drawing/2014/main" id="{E3AC0A7A-17AE-F30F-E771-6F955A1CED91}"/>
                    </a:ext>
                  </a:extLst>
                </p14:cNvPr>
                <p14:cNvContentPartPr/>
                <p14:nvPr/>
              </p14:nvContentPartPr>
              <p14:xfrm>
                <a:off x="6461287" y="233089"/>
                <a:ext cx="24120" cy="64800"/>
              </p14:xfrm>
            </p:contentPart>
          </mc:Choice>
          <mc:Fallback>
            <p:pic>
              <p:nvPicPr>
                <p:cNvPr id="14375" name="잉크 14374">
                  <a:extLst>
                    <a:ext uri="{FF2B5EF4-FFF2-40B4-BE49-F238E27FC236}">
                      <a16:creationId xmlns:a16="http://schemas.microsoft.com/office/drawing/2014/main" id="{E3AC0A7A-17AE-F30F-E771-6F955A1CED9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647" y="224449"/>
                  <a:ext cx="41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4376" name="잉크 14375">
                  <a:extLst>
                    <a:ext uri="{FF2B5EF4-FFF2-40B4-BE49-F238E27FC236}">
                      <a16:creationId xmlns:a16="http://schemas.microsoft.com/office/drawing/2014/main" id="{657C579D-1906-ADDB-FEAA-BAEC73F9B4CE}"/>
                    </a:ext>
                  </a:extLst>
                </p14:cNvPr>
                <p14:cNvContentPartPr/>
                <p14:nvPr/>
              </p14:nvContentPartPr>
              <p14:xfrm>
                <a:off x="6609607" y="43369"/>
                <a:ext cx="111960" cy="133200"/>
              </p14:xfrm>
            </p:contentPart>
          </mc:Choice>
          <mc:Fallback>
            <p:pic>
              <p:nvPicPr>
                <p:cNvPr id="14376" name="잉크 14375">
                  <a:extLst>
                    <a:ext uri="{FF2B5EF4-FFF2-40B4-BE49-F238E27FC236}">
                      <a16:creationId xmlns:a16="http://schemas.microsoft.com/office/drawing/2014/main" id="{657C579D-1906-ADDB-FEAA-BAEC73F9B4C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600967" y="34729"/>
                  <a:ext cx="1296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4377" name="잉크 14376">
                  <a:extLst>
                    <a:ext uri="{FF2B5EF4-FFF2-40B4-BE49-F238E27FC236}">
                      <a16:creationId xmlns:a16="http://schemas.microsoft.com/office/drawing/2014/main" id="{AB51F8B6-7200-8B2E-6000-829A9D53EAA2}"/>
                    </a:ext>
                  </a:extLst>
                </p14:cNvPr>
                <p14:cNvContentPartPr/>
                <p14:nvPr/>
              </p14:nvContentPartPr>
              <p14:xfrm>
                <a:off x="6641287" y="104569"/>
                <a:ext cx="96480" cy="23760"/>
              </p14:xfrm>
            </p:contentPart>
          </mc:Choice>
          <mc:Fallback>
            <p:pic>
              <p:nvPicPr>
                <p:cNvPr id="14377" name="잉크 14376">
                  <a:extLst>
                    <a:ext uri="{FF2B5EF4-FFF2-40B4-BE49-F238E27FC236}">
                      <a16:creationId xmlns:a16="http://schemas.microsoft.com/office/drawing/2014/main" id="{AB51F8B6-7200-8B2E-6000-829A9D53EAA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32287" y="95929"/>
                  <a:ext cx="1141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4378" name="잉크 14377">
                  <a:extLst>
                    <a:ext uri="{FF2B5EF4-FFF2-40B4-BE49-F238E27FC236}">
                      <a16:creationId xmlns:a16="http://schemas.microsoft.com/office/drawing/2014/main" id="{DA785484-B566-CC04-D7B0-2F5EC7EAB36F}"/>
                    </a:ext>
                  </a:extLst>
                </p14:cNvPr>
                <p14:cNvContentPartPr/>
                <p14:nvPr/>
              </p14:nvContentPartPr>
              <p14:xfrm>
                <a:off x="6633007" y="184489"/>
                <a:ext cx="92520" cy="92880"/>
              </p14:xfrm>
            </p:contentPart>
          </mc:Choice>
          <mc:Fallback>
            <p:pic>
              <p:nvPicPr>
                <p:cNvPr id="14378" name="잉크 14377">
                  <a:extLst>
                    <a:ext uri="{FF2B5EF4-FFF2-40B4-BE49-F238E27FC236}">
                      <a16:creationId xmlns:a16="http://schemas.microsoft.com/office/drawing/2014/main" id="{DA785484-B566-CC04-D7B0-2F5EC7EAB36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24007" y="175849"/>
                  <a:ext cx="110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4379" name="잉크 14378">
                  <a:extLst>
                    <a:ext uri="{FF2B5EF4-FFF2-40B4-BE49-F238E27FC236}">
                      <a16:creationId xmlns:a16="http://schemas.microsoft.com/office/drawing/2014/main" id="{1A7F0DF4-165E-8D2E-6A68-2A582A65CFED}"/>
                    </a:ext>
                  </a:extLst>
                </p14:cNvPr>
                <p14:cNvContentPartPr/>
                <p14:nvPr/>
              </p14:nvContentPartPr>
              <p14:xfrm>
                <a:off x="6797887" y="76849"/>
                <a:ext cx="147960" cy="206280"/>
              </p14:xfrm>
            </p:contentPart>
          </mc:Choice>
          <mc:Fallback>
            <p:pic>
              <p:nvPicPr>
                <p:cNvPr id="14379" name="잉크 14378">
                  <a:extLst>
                    <a:ext uri="{FF2B5EF4-FFF2-40B4-BE49-F238E27FC236}">
                      <a16:creationId xmlns:a16="http://schemas.microsoft.com/office/drawing/2014/main" id="{1A7F0DF4-165E-8D2E-6A68-2A582A65CFE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789247" y="67849"/>
                  <a:ext cx="165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4380" name="잉크 14379">
                  <a:extLst>
                    <a:ext uri="{FF2B5EF4-FFF2-40B4-BE49-F238E27FC236}">
                      <a16:creationId xmlns:a16="http://schemas.microsoft.com/office/drawing/2014/main" id="{14467F94-0603-D651-143E-1103BED3DBFB}"/>
                    </a:ext>
                  </a:extLst>
                </p14:cNvPr>
                <p14:cNvContentPartPr/>
                <p14:nvPr/>
              </p14:nvContentPartPr>
              <p14:xfrm>
                <a:off x="6981127" y="62449"/>
                <a:ext cx="76680" cy="162000"/>
              </p14:xfrm>
            </p:contentPart>
          </mc:Choice>
          <mc:Fallback>
            <p:pic>
              <p:nvPicPr>
                <p:cNvPr id="14380" name="잉크 14379">
                  <a:extLst>
                    <a:ext uri="{FF2B5EF4-FFF2-40B4-BE49-F238E27FC236}">
                      <a16:creationId xmlns:a16="http://schemas.microsoft.com/office/drawing/2014/main" id="{14467F94-0603-D651-143E-1103BED3DBF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72127" y="53449"/>
                  <a:ext cx="943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4381" name="잉크 14380">
                  <a:extLst>
                    <a:ext uri="{FF2B5EF4-FFF2-40B4-BE49-F238E27FC236}">
                      <a16:creationId xmlns:a16="http://schemas.microsoft.com/office/drawing/2014/main" id="{06FAEE85-51B0-30AC-FCC6-05875520F754}"/>
                    </a:ext>
                  </a:extLst>
                </p14:cNvPr>
                <p14:cNvContentPartPr/>
                <p14:nvPr/>
              </p14:nvContentPartPr>
              <p14:xfrm>
                <a:off x="6978247" y="230209"/>
                <a:ext cx="125280" cy="72720"/>
              </p14:xfrm>
            </p:contentPart>
          </mc:Choice>
          <mc:Fallback>
            <p:pic>
              <p:nvPicPr>
                <p:cNvPr id="14381" name="잉크 14380">
                  <a:extLst>
                    <a:ext uri="{FF2B5EF4-FFF2-40B4-BE49-F238E27FC236}">
                      <a16:creationId xmlns:a16="http://schemas.microsoft.com/office/drawing/2014/main" id="{06FAEE85-51B0-30AC-FCC6-05875520F75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969247" y="221209"/>
                  <a:ext cx="142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4382" name="잉크 14381">
                  <a:extLst>
                    <a:ext uri="{FF2B5EF4-FFF2-40B4-BE49-F238E27FC236}">
                      <a16:creationId xmlns:a16="http://schemas.microsoft.com/office/drawing/2014/main" id="{A88E261C-5155-2421-0C13-B20D37926D04}"/>
                    </a:ext>
                  </a:extLst>
                </p14:cNvPr>
                <p14:cNvContentPartPr/>
                <p14:nvPr/>
              </p14:nvContentPartPr>
              <p14:xfrm>
                <a:off x="7115047" y="70369"/>
                <a:ext cx="57240" cy="14760"/>
              </p14:xfrm>
            </p:contentPart>
          </mc:Choice>
          <mc:Fallback>
            <p:pic>
              <p:nvPicPr>
                <p:cNvPr id="14382" name="잉크 14381">
                  <a:extLst>
                    <a:ext uri="{FF2B5EF4-FFF2-40B4-BE49-F238E27FC236}">
                      <a16:creationId xmlns:a16="http://schemas.microsoft.com/office/drawing/2014/main" id="{A88E261C-5155-2421-0C13-B20D37926D0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06047" y="61729"/>
                  <a:ext cx="748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4383" name="잉크 14382">
                  <a:extLst>
                    <a:ext uri="{FF2B5EF4-FFF2-40B4-BE49-F238E27FC236}">
                      <a16:creationId xmlns:a16="http://schemas.microsoft.com/office/drawing/2014/main" id="{7A93D815-A1A7-BE34-D52A-99F8451BC765}"/>
                    </a:ext>
                  </a:extLst>
                </p14:cNvPr>
                <p14:cNvContentPartPr/>
                <p14:nvPr/>
              </p14:nvContentPartPr>
              <p14:xfrm>
                <a:off x="7117207" y="72889"/>
                <a:ext cx="140760" cy="147600"/>
              </p14:xfrm>
            </p:contentPart>
          </mc:Choice>
          <mc:Fallback>
            <p:pic>
              <p:nvPicPr>
                <p:cNvPr id="14383" name="잉크 14382">
                  <a:extLst>
                    <a:ext uri="{FF2B5EF4-FFF2-40B4-BE49-F238E27FC236}">
                      <a16:creationId xmlns:a16="http://schemas.microsoft.com/office/drawing/2014/main" id="{7A93D815-A1A7-BE34-D52A-99F8451BC76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08207" y="63889"/>
                  <a:ext cx="158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4384" name="잉크 14383">
                  <a:extLst>
                    <a:ext uri="{FF2B5EF4-FFF2-40B4-BE49-F238E27FC236}">
                      <a16:creationId xmlns:a16="http://schemas.microsoft.com/office/drawing/2014/main" id="{9E70D818-79DB-BF31-7B11-6AA0976E41ED}"/>
                    </a:ext>
                  </a:extLst>
                </p14:cNvPr>
                <p14:cNvContentPartPr/>
                <p14:nvPr/>
              </p14:nvContentPartPr>
              <p14:xfrm>
                <a:off x="7175887" y="237409"/>
                <a:ext cx="126360" cy="98640"/>
              </p14:xfrm>
            </p:contentPart>
          </mc:Choice>
          <mc:Fallback>
            <p:pic>
              <p:nvPicPr>
                <p:cNvPr id="14384" name="잉크 14383">
                  <a:extLst>
                    <a:ext uri="{FF2B5EF4-FFF2-40B4-BE49-F238E27FC236}">
                      <a16:creationId xmlns:a16="http://schemas.microsoft.com/office/drawing/2014/main" id="{9E70D818-79DB-BF31-7B11-6AA0976E41E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67247" y="228769"/>
                  <a:ext cx="144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4385" name="잉크 14384">
                  <a:extLst>
                    <a:ext uri="{FF2B5EF4-FFF2-40B4-BE49-F238E27FC236}">
                      <a16:creationId xmlns:a16="http://schemas.microsoft.com/office/drawing/2014/main" id="{314BACC9-9CC6-FB3C-4ABB-0317CA934853}"/>
                    </a:ext>
                  </a:extLst>
                </p14:cNvPr>
                <p14:cNvContentPartPr/>
                <p14:nvPr/>
              </p14:nvContentPartPr>
              <p14:xfrm>
                <a:off x="7309447" y="111049"/>
                <a:ext cx="64800" cy="17280"/>
              </p14:xfrm>
            </p:contentPart>
          </mc:Choice>
          <mc:Fallback>
            <p:pic>
              <p:nvPicPr>
                <p:cNvPr id="14385" name="잉크 14384">
                  <a:extLst>
                    <a:ext uri="{FF2B5EF4-FFF2-40B4-BE49-F238E27FC236}">
                      <a16:creationId xmlns:a16="http://schemas.microsoft.com/office/drawing/2014/main" id="{314BACC9-9CC6-FB3C-4ABB-0317CA93485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00447" y="102049"/>
                  <a:ext cx="824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4386" name="잉크 14385">
                  <a:extLst>
                    <a:ext uri="{FF2B5EF4-FFF2-40B4-BE49-F238E27FC236}">
                      <a16:creationId xmlns:a16="http://schemas.microsoft.com/office/drawing/2014/main" id="{BE4BFC80-837E-CF72-F757-5E408BE9495C}"/>
                    </a:ext>
                  </a:extLst>
                </p14:cNvPr>
                <p14:cNvContentPartPr/>
                <p14:nvPr/>
              </p14:nvContentPartPr>
              <p14:xfrm>
                <a:off x="7301527" y="151009"/>
                <a:ext cx="68040" cy="119520"/>
              </p14:xfrm>
            </p:contentPart>
          </mc:Choice>
          <mc:Fallback>
            <p:pic>
              <p:nvPicPr>
                <p:cNvPr id="14386" name="잉크 14385">
                  <a:extLst>
                    <a:ext uri="{FF2B5EF4-FFF2-40B4-BE49-F238E27FC236}">
                      <a16:creationId xmlns:a16="http://schemas.microsoft.com/office/drawing/2014/main" id="{BE4BFC80-837E-CF72-F757-5E408BE9495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292887" y="142009"/>
                  <a:ext cx="85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4387" name="잉크 14386">
                  <a:extLst>
                    <a:ext uri="{FF2B5EF4-FFF2-40B4-BE49-F238E27FC236}">
                      <a16:creationId xmlns:a16="http://schemas.microsoft.com/office/drawing/2014/main" id="{1CFC283C-B85F-0AFD-2E24-2368CF80302E}"/>
                    </a:ext>
                  </a:extLst>
                </p14:cNvPr>
                <p14:cNvContentPartPr/>
                <p14:nvPr/>
              </p14:nvContentPartPr>
              <p14:xfrm>
                <a:off x="7388647" y="155689"/>
                <a:ext cx="64440" cy="113400"/>
              </p14:xfrm>
            </p:contentPart>
          </mc:Choice>
          <mc:Fallback>
            <p:pic>
              <p:nvPicPr>
                <p:cNvPr id="14387" name="잉크 14386">
                  <a:extLst>
                    <a:ext uri="{FF2B5EF4-FFF2-40B4-BE49-F238E27FC236}">
                      <a16:creationId xmlns:a16="http://schemas.microsoft.com/office/drawing/2014/main" id="{1CFC283C-B85F-0AFD-2E24-2368CF80302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80007" y="146689"/>
                  <a:ext cx="82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4388" name="잉크 14387">
                  <a:extLst>
                    <a:ext uri="{FF2B5EF4-FFF2-40B4-BE49-F238E27FC236}">
                      <a16:creationId xmlns:a16="http://schemas.microsoft.com/office/drawing/2014/main" id="{3C933A4F-AEB3-46C8-2257-345ABB576814}"/>
                    </a:ext>
                  </a:extLst>
                </p14:cNvPr>
                <p14:cNvContentPartPr/>
                <p14:nvPr/>
              </p14:nvContentPartPr>
              <p14:xfrm>
                <a:off x="7447687" y="109969"/>
                <a:ext cx="105840" cy="142560"/>
              </p14:xfrm>
            </p:contentPart>
          </mc:Choice>
          <mc:Fallback>
            <p:pic>
              <p:nvPicPr>
                <p:cNvPr id="14388" name="잉크 14387">
                  <a:extLst>
                    <a:ext uri="{FF2B5EF4-FFF2-40B4-BE49-F238E27FC236}">
                      <a16:creationId xmlns:a16="http://schemas.microsoft.com/office/drawing/2014/main" id="{3C933A4F-AEB3-46C8-2257-345ABB57681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439047" y="100969"/>
                  <a:ext cx="1234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4389" name="잉크 14388">
                  <a:extLst>
                    <a:ext uri="{FF2B5EF4-FFF2-40B4-BE49-F238E27FC236}">
                      <a16:creationId xmlns:a16="http://schemas.microsoft.com/office/drawing/2014/main" id="{0069D66C-BA88-CE63-2383-37D00BA685CD}"/>
                    </a:ext>
                  </a:extLst>
                </p14:cNvPr>
                <p14:cNvContentPartPr/>
                <p14:nvPr/>
              </p14:nvContentPartPr>
              <p14:xfrm>
                <a:off x="7507807" y="104209"/>
                <a:ext cx="143280" cy="274320"/>
              </p14:xfrm>
            </p:contentPart>
          </mc:Choice>
          <mc:Fallback>
            <p:pic>
              <p:nvPicPr>
                <p:cNvPr id="14389" name="잉크 14388">
                  <a:extLst>
                    <a:ext uri="{FF2B5EF4-FFF2-40B4-BE49-F238E27FC236}">
                      <a16:creationId xmlns:a16="http://schemas.microsoft.com/office/drawing/2014/main" id="{0069D66C-BA88-CE63-2383-37D00BA685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498807" y="95569"/>
                  <a:ext cx="1609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4390" name="잉크 14389">
                  <a:extLst>
                    <a:ext uri="{FF2B5EF4-FFF2-40B4-BE49-F238E27FC236}">
                      <a16:creationId xmlns:a16="http://schemas.microsoft.com/office/drawing/2014/main" id="{605261CA-B3BD-E0C7-67A8-E6DF4D223AE8}"/>
                    </a:ext>
                  </a:extLst>
                </p14:cNvPr>
                <p14:cNvContentPartPr/>
                <p14:nvPr/>
              </p14:nvContentPartPr>
              <p14:xfrm>
                <a:off x="7702927" y="95569"/>
                <a:ext cx="158040" cy="174240"/>
              </p14:xfrm>
            </p:contentPart>
          </mc:Choice>
          <mc:Fallback>
            <p:pic>
              <p:nvPicPr>
                <p:cNvPr id="14390" name="잉크 14389">
                  <a:extLst>
                    <a:ext uri="{FF2B5EF4-FFF2-40B4-BE49-F238E27FC236}">
                      <a16:creationId xmlns:a16="http://schemas.microsoft.com/office/drawing/2014/main" id="{605261CA-B3BD-E0C7-67A8-E6DF4D223AE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93927" y="86569"/>
                  <a:ext cx="1756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4391" name="잉크 14390">
                  <a:extLst>
                    <a:ext uri="{FF2B5EF4-FFF2-40B4-BE49-F238E27FC236}">
                      <a16:creationId xmlns:a16="http://schemas.microsoft.com/office/drawing/2014/main" id="{2B769110-3A96-FBA4-90AE-582AC1F48DBE}"/>
                    </a:ext>
                  </a:extLst>
                </p14:cNvPr>
                <p14:cNvContentPartPr/>
                <p14:nvPr/>
              </p14:nvContentPartPr>
              <p14:xfrm>
                <a:off x="7766647" y="280969"/>
                <a:ext cx="153000" cy="51120"/>
              </p14:xfrm>
            </p:contentPart>
          </mc:Choice>
          <mc:Fallback>
            <p:pic>
              <p:nvPicPr>
                <p:cNvPr id="14391" name="잉크 14390">
                  <a:extLst>
                    <a:ext uri="{FF2B5EF4-FFF2-40B4-BE49-F238E27FC236}">
                      <a16:creationId xmlns:a16="http://schemas.microsoft.com/office/drawing/2014/main" id="{2B769110-3A96-FBA4-90AE-582AC1F48DB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758007" y="271969"/>
                  <a:ext cx="1706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4392" name="잉크 14391">
                  <a:extLst>
                    <a:ext uri="{FF2B5EF4-FFF2-40B4-BE49-F238E27FC236}">
                      <a16:creationId xmlns:a16="http://schemas.microsoft.com/office/drawing/2014/main" id="{BE052C3F-2117-BDD0-C225-F60FFCD5CD7A}"/>
                    </a:ext>
                  </a:extLst>
                </p14:cNvPr>
                <p14:cNvContentPartPr/>
                <p14:nvPr/>
              </p14:nvContentPartPr>
              <p14:xfrm>
                <a:off x="7888687" y="127969"/>
                <a:ext cx="149760" cy="189000"/>
              </p14:xfrm>
            </p:contentPart>
          </mc:Choice>
          <mc:Fallback>
            <p:pic>
              <p:nvPicPr>
                <p:cNvPr id="14392" name="잉크 14391">
                  <a:extLst>
                    <a:ext uri="{FF2B5EF4-FFF2-40B4-BE49-F238E27FC236}">
                      <a16:creationId xmlns:a16="http://schemas.microsoft.com/office/drawing/2014/main" id="{BE052C3F-2117-BDD0-C225-F60FFCD5CD7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879687" y="118969"/>
                  <a:ext cx="167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4393" name="잉크 14392">
                  <a:extLst>
                    <a:ext uri="{FF2B5EF4-FFF2-40B4-BE49-F238E27FC236}">
                      <a16:creationId xmlns:a16="http://schemas.microsoft.com/office/drawing/2014/main" id="{72CF7593-8ABD-98B7-14A0-DB4BFA605D2D}"/>
                    </a:ext>
                  </a:extLst>
                </p14:cNvPr>
                <p14:cNvContentPartPr/>
                <p14:nvPr/>
              </p14:nvContentPartPr>
              <p14:xfrm>
                <a:off x="8019727" y="125809"/>
                <a:ext cx="91080" cy="138960"/>
              </p14:xfrm>
            </p:contentPart>
          </mc:Choice>
          <mc:Fallback>
            <p:pic>
              <p:nvPicPr>
                <p:cNvPr id="14393" name="잉크 14392">
                  <a:extLst>
                    <a:ext uri="{FF2B5EF4-FFF2-40B4-BE49-F238E27FC236}">
                      <a16:creationId xmlns:a16="http://schemas.microsoft.com/office/drawing/2014/main" id="{72CF7593-8ABD-98B7-14A0-DB4BFA605D2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10727" y="117169"/>
                  <a:ext cx="108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4394" name="잉크 14393">
                  <a:extLst>
                    <a:ext uri="{FF2B5EF4-FFF2-40B4-BE49-F238E27FC236}">
                      <a16:creationId xmlns:a16="http://schemas.microsoft.com/office/drawing/2014/main" id="{1D13556E-8421-E5A3-3F9F-BE8B653CF9CB}"/>
                    </a:ext>
                  </a:extLst>
                </p14:cNvPr>
                <p14:cNvContentPartPr/>
                <p14:nvPr/>
              </p14:nvContentPartPr>
              <p14:xfrm>
                <a:off x="8079127" y="149209"/>
                <a:ext cx="55800" cy="122040"/>
              </p14:xfrm>
            </p:contentPart>
          </mc:Choice>
          <mc:Fallback>
            <p:pic>
              <p:nvPicPr>
                <p:cNvPr id="14394" name="잉크 14393">
                  <a:extLst>
                    <a:ext uri="{FF2B5EF4-FFF2-40B4-BE49-F238E27FC236}">
                      <a16:creationId xmlns:a16="http://schemas.microsoft.com/office/drawing/2014/main" id="{1D13556E-8421-E5A3-3F9F-BE8B653CF9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070127" y="140569"/>
                  <a:ext cx="734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4395" name="잉크 14394">
                  <a:extLst>
                    <a:ext uri="{FF2B5EF4-FFF2-40B4-BE49-F238E27FC236}">
                      <a16:creationId xmlns:a16="http://schemas.microsoft.com/office/drawing/2014/main" id="{0CCAAF39-04E8-3F88-D96F-D6E348116A2F}"/>
                    </a:ext>
                  </a:extLst>
                </p14:cNvPr>
                <p14:cNvContentPartPr/>
                <p14:nvPr/>
              </p14:nvContentPartPr>
              <p14:xfrm>
                <a:off x="8151487" y="147049"/>
                <a:ext cx="21240" cy="128520"/>
              </p14:xfrm>
            </p:contentPart>
          </mc:Choice>
          <mc:Fallback>
            <p:pic>
              <p:nvPicPr>
                <p:cNvPr id="14395" name="잉크 14394">
                  <a:extLst>
                    <a:ext uri="{FF2B5EF4-FFF2-40B4-BE49-F238E27FC236}">
                      <a16:creationId xmlns:a16="http://schemas.microsoft.com/office/drawing/2014/main" id="{0CCAAF39-04E8-3F88-D96F-D6E348116A2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142847" y="138049"/>
                  <a:ext cx="38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4396" name="잉크 14395">
                  <a:extLst>
                    <a:ext uri="{FF2B5EF4-FFF2-40B4-BE49-F238E27FC236}">
                      <a16:creationId xmlns:a16="http://schemas.microsoft.com/office/drawing/2014/main" id="{DC46C341-D917-B987-3C8F-A23CFB19E7F8}"/>
                    </a:ext>
                  </a:extLst>
                </p14:cNvPr>
                <p14:cNvContentPartPr/>
                <p14:nvPr/>
              </p14:nvContentPartPr>
              <p14:xfrm>
                <a:off x="8189287" y="119689"/>
                <a:ext cx="182880" cy="206280"/>
              </p14:xfrm>
            </p:contentPart>
          </mc:Choice>
          <mc:Fallback>
            <p:pic>
              <p:nvPicPr>
                <p:cNvPr id="14396" name="잉크 14395">
                  <a:extLst>
                    <a:ext uri="{FF2B5EF4-FFF2-40B4-BE49-F238E27FC236}">
                      <a16:creationId xmlns:a16="http://schemas.microsoft.com/office/drawing/2014/main" id="{DC46C341-D917-B987-3C8F-A23CFB19E7F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180647" y="111049"/>
                  <a:ext cx="2005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4397" name="잉크 14396">
                  <a:extLst>
                    <a:ext uri="{FF2B5EF4-FFF2-40B4-BE49-F238E27FC236}">
                      <a16:creationId xmlns:a16="http://schemas.microsoft.com/office/drawing/2014/main" id="{91FBC6A9-0E31-0D8D-C978-A2F0F76F7C1A}"/>
                    </a:ext>
                  </a:extLst>
                </p14:cNvPr>
                <p14:cNvContentPartPr/>
                <p14:nvPr/>
              </p14:nvContentPartPr>
              <p14:xfrm>
                <a:off x="8367127" y="95569"/>
                <a:ext cx="79200" cy="199080"/>
              </p14:xfrm>
            </p:contentPart>
          </mc:Choice>
          <mc:Fallback>
            <p:pic>
              <p:nvPicPr>
                <p:cNvPr id="14397" name="잉크 14396">
                  <a:extLst>
                    <a:ext uri="{FF2B5EF4-FFF2-40B4-BE49-F238E27FC236}">
                      <a16:creationId xmlns:a16="http://schemas.microsoft.com/office/drawing/2014/main" id="{91FBC6A9-0E31-0D8D-C978-A2F0F76F7C1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358487" y="86569"/>
                  <a:ext cx="968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4398" name="잉크 14397">
                  <a:extLst>
                    <a:ext uri="{FF2B5EF4-FFF2-40B4-BE49-F238E27FC236}">
                      <a16:creationId xmlns:a16="http://schemas.microsoft.com/office/drawing/2014/main" id="{199D9A94-F3D5-ACC3-7B48-75FD8153E0A5}"/>
                    </a:ext>
                  </a:extLst>
                </p14:cNvPr>
                <p14:cNvContentPartPr/>
                <p14:nvPr/>
              </p14:nvContentPartPr>
              <p14:xfrm>
                <a:off x="8484847" y="115009"/>
                <a:ext cx="180360" cy="169560"/>
              </p14:xfrm>
            </p:contentPart>
          </mc:Choice>
          <mc:Fallback>
            <p:pic>
              <p:nvPicPr>
                <p:cNvPr id="14398" name="잉크 14397">
                  <a:extLst>
                    <a:ext uri="{FF2B5EF4-FFF2-40B4-BE49-F238E27FC236}">
                      <a16:creationId xmlns:a16="http://schemas.microsoft.com/office/drawing/2014/main" id="{199D9A94-F3D5-ACC3-7B48-75FD8153E0A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476207" y="106369"/>
                  <a:ext cx="198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4399" name="잉크 14398">
                  <a:extLst>
                    <a:ext uri="{FF2B5EF4-FFF2-40B4-BE49-F238E27FC236}">
                      <a16:creationId xmlns:a16="http://schemas.microsoft.com/office/drawing/2014/main" id="{8E37606A-63D7-D9A5-6C56-8C07FA43AFF0}"/>
                    </a:ext>
                  </a:extLst>
                </p14:cNvPr>
                <p14:cNvContentPartPr/>
                <p14:nvPr/>
              </p14:nvContentPartPr>
              <p14:xfrm>
                <a:off x="8695447" y="99529"/>
                <a:ext cx="52560" cy="115200"/>
              </p14:xfrm>
            </p:contentPart>
          </mc:Choice>
          <mc:Fallback>
            <p:pic>
              <p:nvPicPr>
                <p:cNvPr id="14399" name="잉크 14398">
                  <a:extLst>
                    <a:ext uri="{FF2B5EF4-FFF2-40B4-BE49-F238E27FC236}">
                      <a16:creationId xmlns:a16="http://schemas.microsoft.com/office/drawing/2014/main" id="{8E37606A-63D7-D9A5-6C56-8C07FA43AFF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686807" y="90889"/>
                  <a:ext cx="70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4400" name="잉크 14399">
                  <a:extLst>
                    <a:ext uri="{FF2B5EF4-FFF2-40B4-BE49-F238E27FC236}">
                      <a16:creationId xmlns:a16="http://schemas.microsoft.com/office/drawing/2014/main" id="{8E6D8630-13FC-F1A5-96D6-2CC797844BCA}"/>
                    </a:ext>
                  </a:extLst>
                </p14:cNvPr>
                <p14:cNvContentPartPr/>
                <p14:nvPr/>
              </p14:nvContentPartPr>
              <p14:xfrm>
                <a:off x="8694367" y="116089"/>
                <a:ext cx="107280" cy="240480"/>
              </p14:xfrm>
            </p:contentPart>
          </mc:Choice>
          <mc:Fallback>
            <p:pic>
              <p:nvPicPr>
                <p:cNvPr id="14400" name="잉크 14399">
                  <a:extLst>
                    <a:ext uri="{FF2B5EF4-FFF2-40B4-BE49-F238E27FC236}">
                      <a16:creationId xmlns:a16="http://schemas.microsoft.com/office/drawing/2014/main" id="{8E6D8630-13FC-F1A5-96D6-2CC797844BC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85367" y="107449"/>
                  <a:ext cx="124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4401" name="잉크 14400">
                  <a:extLst>
                    <a:ext uri="{FF2B5EF4-FFF2-40B4-BE49-F238E27FC236}">
                      <a16:creationId xmlns:a16="http://schemas.microsoft.com/office/drawing/2014/main" id="{CEBE5F82-4BA7-5583-962C-5D7EF4C5C3D2}"/>
                    </a:ext>
                  </a:extLst>
                </p14:cNvPr>
                <p14:cNvContentPartPr/>
                <p14:nvPr/>
              </p14:nvContentPartPr>
              <p14:xfrm>
                <a:off x="8853487" y="174409"/>
                <a:ext cx="120240" cy="118080"/>
              </p14:xfrm>
            </p:contentPart>
          </mc:Choice>
          <mc:Fallback>
            <p:pic>
              <p:nvPicPr>
                <p:cNvPr id="14401" name="잉크 14400">
                  <a:extLst>
                    <a:ext uri="{FF2B5EF4-FFF2-40B4-BE49-F238E27FC236}">
                      <a16:creationId xmlns:a16="http://schemas.microsoft.com/office/drawing/2014/main" id="{CEBE5F82-4BA7-5583-962C-5D7EF4C5C3D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44847" y="165769"/>
                  <a:ext cx="1378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4402" name="잉크 14401">
                  <a:extLst>
                    <a:ext uri="{FF2B5EF4-FFF2-40B4-BE49-F238E27FC236}">
                      <a16:creationId xmlns:a16="http://schemas.microsoft.com/office/drawing/2014/main" id="{475FA225-532E-66FB-62E4-E41877EC516E}"/>
                    </a:ext>
                  </a:extLst>
                </p14:cNvPr>
                <p14:cNvContentPartPr/>
                <p14:nvPr/>
              </p14:nvContentPartPr>
              <p14:xfrm>
                <a:off x="8947087" y="134809"/>
                <a:ext cx="111960" cy="152280"/>
              </p14:xfrm>
            </p:contentPart>
          </mc:Choice>
          <mc:Fallback>
            <p:pic>
              <p:nvPicPr>
                <p:cNvPr id="14402" name="잉크 14401">
                  <a:extLst>
                    <a:ext uri="{FF2B5EF4-FFF2-40B4-BE49-F238E27FC236}">
                      <a16:creationId xmlns:a16="http://schemas.microsoft.com/office/drawing/2014/main" id="{475FA225-532E-66FB-62E4-E41877EC516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938087" y="125809"/>
                  <a:ext cx="1296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4403" name="잉크 14402">
                  <a:extLst>
                    <a:ext uri="{FF2B5EF4-FFF2-40B4-BE49-F238E27FC236}">
                      <a16:creationId xmlns:a16="http://schemas.microsoft.com/office/drawing/2014/main" id="{25A717C8-EE9E-21D5-F886-290672AFB501}"/>
                    </a:ext>
                  </a:extLst>
                </p14:cNvPr>
                <p14:cNvContentPartPr/>
                <p14:nvPr/>
              </p14:nvContentPartPr>
              <p14:xfrm>
                <a:off x="9024487" y="215089"/>
                <a:ext cx="51120" cy="125640"/>
              </p14:xfrm>
            </p:contentPart>
          </mc:Choice>
          <mc:Fallback>
            <p:pic>
              <p:nvPicPr>
                <p:cNvPr id="14403" name="잉크 14402">
                  <a:extLst>
                    <a:ext uri="{FF2B5EF4-FFF2-40B4-BE49-F238E27FC236}">
                      <a16:creationId xmlns:a16="http://schemas.microsoft.com/office/drawing/2014/main" id="{25A717C8-EE9E-21D5-F886-290672AFB50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015487" y="206449"/>
                  <a:ext cx="687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4407" name="잉크 14406">
                  <a:extLst>
                    <a:ext uri="{FF2B5EF4-FFF2-40B4-BE49-F238E27FC236}">
                      <a16:creationId xmlns:a16="http://schemas.microsoft.com/office/drawing/2014/main" id="{3DB105B3-30DE-6AED-E2A5-B976182FA0BC}"/>
                    </a:ext>
                  </a:extLst>
                </p14:cNvPr>
                <p14:cNvContentPartPr/>
                <p14:nvPr/>
              </p14:nvContentPartPr>
              <p14:xfrm>
                <a:off x="9079927" y="230569"/>
                <a:ext cx="64440" cy="245160"/>
              </p14:xfrm>
            </p:contentPart>
          </mc:Choice>
          <mc:Fallback>
            <p:pic>
              <p:nvPicPr>
                <p:cNvPr id="14407" name="잉크 14406">
                  <a:extLst>
                    <a:ext uri="{FF2B5EF4-FFF2-40B4-BE49-F238E27FC236}">
                      <a16:creationId xmlns:a16="http://schemas.microsoft.com/office/drawing/2014/main" id="{3DB105B3-30DE-6AED-E2A5-B976182FA0B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070927" y="221929"/>
                  <a:ext cx="8208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43" name="그룹 14442">
            <a:extLst>
              <a:ext uri="{FF2B5EF4-FFF2-40B4-BE49-F238E27FC236}">
                <a16:creationId xmlns:a16="http://schemas.microsoft.com/office/drawing/2014/main" id="{E7319822-BF08-5588-E1F6-44C7FC99234A}"/>
              </a:ext>
            </a:extLst>
          </p:cNvPr>
          <p:cNvGrpSpPr/>
          <p:nvPr/>
        </p:nvGrpSpPr>
        <p:grpSpPr>
          <a:xfrm>
            <a:off x="2118247" y="3771169"/>
            <a:ext cx="1184040" cy="219960"/>
            <a:chOff x="2118247" y="3771169"/>
            <a:chExt cx="1184040" cy="21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4421" name="잉크 14420">
                  <a:extLst>
                    <a:ext uri="{FF2B5EF4-FFF2-40B4-BE49-F238E27FC236}">
                      <a16:creationId xmlns:a16="http://schemas.microsoft.com/office/drawing/2014/main" id="{E3D33A58-3D6F-F2BA-86D8-028A3AD71F37}"/>
                    </a:ext>
                  </a:extLst>
                </p14:cNvPr>
                <p14:cNvContentPartPr/>
                <p14:nvPr/>
              </p14:nvContentPartPr>
              <p14:xfrm>
                <a:off x="2118247" y="3824449"/>
                <a:ext cx="95400" cy="118080"/>
              </p14:xfrm>
            </p:contentPart>
          </mc:Choice>
          <mc:Fallback>
            <p:pic>
              <p:nvPicPr>
                <p:cNvPr id="14421" name="잉크 14420">
                  <a:extLst>
                    <a:ext uri="{FF2B5EF4-FFF2-40B4-BE49-F238E27FC236}">
                      <a16:creationId xmlns:a16="http://schemas.microsoft.com/office/drawing/2014/main" id="{E3D33A58-3D6F-F2BA-86D8-028A3AD71F3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09607" y="3815449"/>
                  <a:ext cx="1130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4422" name="잉크 14421">
                  <a:extLst>
                    <a:ext uri="{FF2B5EF4-FFF2-40B4-BE49-F238E27FC236}">
                      <a16:creationId xmlns:a16="http://schemas.microsoft.com/office/drawing/2014/main" id="{B2651248-D974-31D5-B2A3-1DAC7ED28731}"/>
                    </a:ext>
                  </a:extLst>
                </p14:cNvPr>
                <p14:cNvContentPartPr/>
                <p14:nvPr/>
              </p14:nvContentPartPr>
              <p14:xfrm>
                <a:off x="2207527" y="3858289"/>
                <a:ext cx="78120" cy="84240"/>
              </p14:xfrm>
            </p:contentPart>
          </mc:Choice>
          <mc:Fallback>
            <p:pic>
              <p:nvPicPr>
                <p:cNvPr id="14422" name="잉크 14421">
                  <a:extLst>
                    <a:ext uri="{FF2B5EF4-FFF2-40B4-BE49-F238E27FC236}">
                      <a16:creationId xmlns:a16="http://schemas.microsoft.com/office/drawing/2014/main" id="{B2651248-D974-31D5-B2A3-1DAC7ED2873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198887" y="3849649"/>
                  <a:ext cx="957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4423" name="잉크 14422">
                  <a:extLst>
                    <a:ext uri="{FF2B5EF4-FFF2-40B4-BE49-F238E27FC236}">
                      <a16:creationId xmlns:a16="http://schemas.microsoft.com/office/drawing/2014/main" id="{9A7064F5-D07A-2FFA-119A-B2863A162BAA}"/>
                    </a:ext>
                  </a:extLst>
                </p14:cNvPr>
                <p14:cNvContentPartPr/>
                <p14:nvPr/>
              </p14:nvContentPartPr>
              <p14:xfrm>
                <a:off x="2266567" y="3843889"/>
                <a:ext cx="63360" cy="90360"/>
              </p14:xfrm>
            </p:contentPart>
          </mc:Choice>
          <mc:Fallback>
            <p:pic>
              <p:nvPicPr>
                <p:cNvPr id="14423" name="잉크 14422">
                  <a:extLst>
                    <a:ext uri="{FF2B5EF4-FFF2-40B4-BE49-F238E27FC236}">
                      <a16:creationId xmlns:a16="http://schemas.microsoft.com/office/drawing/2014/main" id="{9A7064F5-D07A-2FFA-119A-B2863A162BA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257927" y="3834889"/>
                  <a:ext cx="81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4424" name="잉크 14423">
                  <a:extLst>
                    <a:ext uri="{FF2B5EF4-FFF2-40B4-BE49-F238E27FC236}">
                      <a16:creationId xmlns:a16="http://schemas.microsoft.com/office/drawing/2014/main" id="{C994D15F-A564-3E1D-0758-0664BC862FE8}"/>
                    </a:ext>
                  </a:extLst>
                </p14:cNvPr>
                <p14:cNvContentPartPr/>
                <p14:nvPr/>
              </p14:nvContentPartPr>
              <p14:xfrm>
                <a:off x="2319127" y="3844609"/>
                <a:ext cx="57240" cy="135360"/>
              </p14:xfrm>
            </p:contentPart>
          </mc:Choice>
          <mc:Fallback>
            <p:pic>
              <p:nvPicPr>
                <p:cNvPr id="14424" name="잉크 14423">
                  <a:extLst>
                    <a:ext uri="{FF2B5EF4-FFF2-40B4-BE49-F238E27FC236}">
                      <a16:creationId xmlns:a16="http://schemas.microsoft.com/office/drawing/2014/main" id="{C994D15F-A564-3E1D-0758-0664BC862FE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310127" y="3835609"/>
                  <a:ext cx="74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4425" name="잉크 14424">
                  <a:extLst>
                    <a:ext uri="{FF2B5EF4-FFF2-40B4-BE49-F238E27FC236}">
                      <a16:creationId xmlns:a16="http://schemas.microsoft.com/office/drawing/2014/main" id="{B43FACD3-B986-1CE1-7456-C5CC6C3B2D16}"/>
                    </a:ext>
                  </a:extLst>
                </p14:cNvPr>
                <p14:cNvContentPartPr/>
                <p14:nvPr/>
              </p14:nvContentPartPr>
              <p14:xfrm>
                <a:off x="2401927" y="3828409"/>
                <a:ext cx="45360" cy="137880"/>
              </p14:xfrm>
            </p:contentPart>
          </mc:Choice>
          <mc:Fallback>
            <p:pic>
              <p:nvPicPr>
                <p:cNvPr id="14425" name="잉크 14424">
                  <a:extLst>
                    <a:ext uri="{FF2B5EF4-FFF2-40B4-BE49-F238E27FC236}">
                      <a16:creationId xmlns:a16="http://schemas.microsoft.com/office/drawing/2014/main" id="{B43FACD3-B986-1CE1-7456-C5CC6C3B2D1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392927" y="3819769"/>
                  <a:ext cx="63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4427" name="잉크 14426">
                  <a:extLst>
                    <a:ext uri="{FF2B5EF4-FFF2-40B4-BE49-F238E27FC236}">
                      <a16:creationId xmlns:a16="http://schemas.microsoft.com/office/drawing/2014/main" id="{FE6A13EE-C1BF-AC90-52ED-4676EEB1A0D2}"/>
                    </a:ext>
                  </a:extLst>
                </p14:cNvPr>
                <p14:cNvContentPartPr/>
                <p14:nvPr/>
              </p14:nvContentPartPr>
              <p14:xfrm>
                <a:off x="2478247" y="3838489"/>
                <a:ext cx="54360" cy="89640"/>
              </p14:xfrm>
            </p:contentPart>
          </mc:Choice>
          <mc:Fallback>
            <p:pic>
              <p:nvPicPr>
                <p:cNvPr id="14427" name="잉크 14426">
                  <a:extLst>
                    <a:ext uri="{FF2B5EF4-FFF2-40B4-BE49-F238E27FC236}">
                      <a16:creationId xmlns:a16="http://schemas.microsoft.com/office/drawing/2014/main" id="{FE6A13EE-C1BF-AC90-52ED-4676EEB1A0D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69607" y="3829849"/>
                  <a:ext cx="72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4428" name="잉크 14427">
                  <a:extLst>
                    <a:ext uri="{FF2B5EF4-FFF2-40B4-BE49-F238E27FC236}">
                      <a16:creationId xmlns:a16="http://schemas.microsoft.com/office/drawing/2014/main" id="{6BF14772-3E2B-5C2F-990E-EA62AF9E3EF4}"/>
                    </a:ext>
                  </a:extLst>
                </p14:cNvPr>
                <p14:cNvContentPartPr/>
                <p14:nvPr/>
              </p14:nvContentPartPr>
              <p14:xfrm>
                <a:off x="2576527" y="3824089"/>
                <a:ext cx="10440" cy="129960"/>
              </p14:xfrm>
            </p:contentPart>
          </mc:Choice>
          <mc:Fallback>
            <p:pic>
              <p:nvPicPr>
                <p:cNvPr id="14428" name="잉크 14427">
                  <a:extLst>
                    <a:ext uri="{FF2B5EF4-FFF2-40B4-BE49-F238E27FC236}">
                      <a16:creationId xmlns:a16="http://schemas.microsoft.com/office/drawing/2014/main" id="{6BF14772-3E2B-5C2F-990E-EA62AF9E3EF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67527" y="3815449"/>
                  <a:ext cx="28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4429" name="잉크 14428">
                  <a:extLst>
                    <a:ext uri="{FF2B5EF4-FFF2-40B4-BE49-F238E27FC236}">
                      <a16:creationId xmlns:a16="http://schemas.microsoft.com/office/drawing/2014/main" id="{D3269AF8-848E-94CE-3D1E-26D22C9F30F5}"/>
                    </a:ext>
                  </a:extLst>
                </p14:cNvPr>
                <p14:cNvContentPartPr/>
                <p14:nvPr/>
              </p14:nvContentPartPr>
              <p14:xfrm>
                <a:off x="2622247" y="3789169"/>
                <a:ext cx="69480" cy="102960"/>
              </p14:xfrm>
            </p:contentPart>
          </mc:Choice>
          <mc:Fallback>
            <p:pic>
              <p:nvPicPr>
                <p:cNvPr id="14429" name="잉크 14428">
                  <a:extLst>
                    <a:ext uri="{FF2B5EF4-FFF2-40B4-BE49-F238E27FC236}">
                      <a16:creationId xmlns:a16="http://schemas.microsoft.com/office/drawing/2014/main" id="{D3269AF8-848E-94CE-3D1E-26D22C9F30F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613607" y="3780529"/>
                  <a:ext cx="871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4430" name="잉크 14429">
                  <a:extLst>
                    <a:ext uri="{FF2B5EF4-FFF2-40B4-BE49-F238E27FC236}">
                      <a16:creationId xmlns:a16="http://schemas.microsoft.com/office/drawing/2014/main" id="{82553E7A-B0D5-E3BC-B95C-EB63B1628163}"/>
                    </a:ext>
                  </a:extLst>
                </p14:cNvPr>
                <p14:cNvContentPartPr/>
                <p14:nvPr/>
              </p14:nvContentPartPr>
              <p14:xfrm>
                <a:off x="2684527" y="3811129"/>
                <a:ext cx="71640" cy="103320"/>
              </p14:xfrm>
            </p:contentPart>
          </mc:Choice>
          <mc:Fallback>
            <p:pic>
              <p:nvPicPr>
                <p:cNvPr id="14430" name="잉크 14429">
                  <a:extLst>
                    <a:ext uri="{FF2B5EF4-FFF2-40B4-BE49-F238E27FC236}">
                      <a16:creationId xmlns:a16="http://schemas.microsoft.com/office/drawing/2014/main" id="{82553E7A-B0D5-E3BC-B95C-EB63B162816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675527" y="3802489"/>
                  <a:ext cx="89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4431" name="잉크 14430">
                  <a:extLst>
                    <a:ext uri="{FF2B5EF4-FFF2-40B4-BE49-F238E27FC236}">
                      <a16:creationId xmlns:a16="http://schemas.microsoft.com/office/drawing/2014/main" id="{1EB8A0FB-846F-942A-27B6-B0A005E6ED17}"/>
                    </a:ext>
                  </a:extLst>
                </p14:cNvPr>
                <p14:cNvContentPartPr/>
                <p14:nvPr/>
              </p14:nvContentPartPr>
              <p14:xfrm>
                <a:off x="2701447" y="3908689"/>
                <a:ext cx="68760" cy="62280"/>
              </p14:xfrm>
            </p:contentPart>
          </mc:Choice>
          <mc:Fallback>
            <p:pic>
              <p:nvPicPr>
                <p:cNvPr id="14431" name="잉크 14430">
                  <a:extLst>
                    <a:ext uri="{FF2B5EF4-FFF2-40B4-BE49-F238E27FC236}">
                      <a16:creationId xmlns:a16="http://schemas.microsoft.com/office/drawing/2014/main" id="{1EB8A0FB-846F-942A-27B6-B0A005E6ED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692807" y="3900049"/>
                  <a:ext cx="864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4432" name="잉크 14431">
                  <a:extLst>
                    <a:ext uri="{FF2B5EF4-FFF2-40B4-BE49-F238E27FC236}">
                      <a16:creationId xmlns:a16="http://schemas.microsoft.com/office/drawing/2014/main" id="{5FD90307-F444-8541-4931-7AADEAB0ACF8}"/>
                    </a:ext>
                  </a:extLst>
                </p14:cNvPr>
                <p14:cNvContentPartPr/>
                <p14:nvPr/>
              </p14:nvContentPartPr>
              <p14:xfrm>
                <a:off x="2797927" y="3771169"/>
                <a:ext cx="83160" cy="123480"/>
              </p14:xfrm>
            </p:contentPart>
          </mc:Choice>
          <mc:Fallback>
            <p:pic>
              <p:nvPicPr>
                <p:cNvPr id="14432" name="잉크 14431">
                  <a:extLst>
                    <a:ext uri="{FF2B5EF4-FFF2-40B4-BE49-F238E27FC236}">
                      <a16:creationId xmlns:a16="http://schemas.microsoft.com/office/drawing/2014/main" id="{5FD90307-F444-8541-4931-7AADEAB0ACF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789287" y="3762529"/>
                  <a:ext cx="100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433" name="잉크 14432">
                  <a:extLst>
                    <a:ext uri="{FF2B5EF4-FFF2-40B4-BE49-F238E27FC236}">
                      <a16:creationId xmlns:a16="http://schemas.microsoft.com/office/drawing/2014/main" id="{30E14629-549F-7030-E6CF-0539D492D538}"/>
                    </a:ext>
                  </a:extLst>
                </p14:cNvPr>
                <p14:cNvContentPartPr/>
                <p14:nvPr/>
              </p14:nvContentPartPr>
              <p14:xfrm>
                <a:off x="2863087" y="3807889"/>
                <a:ext cx="24840" cy="102600"/>
              </p14:xfrm>
            </p:contentPart>
          </mc:Choice>
          <mc:Fallback>
            <p:pic>
              <p:nvPicPr>
                <p:cNvPr id="14433" name="잉크 14432">
                  <a:extLst>
                    <a:ext uri="{FF2B5EF4-FFF2-40B4-BE49-F238E27FC236}">
                      <a16:creationId xmlns:a16="http://schemas.microsoft.com/office/drawing/2014/main" id="{30E14629-549F-7030-E6CF-0539D492D53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854447" y="3799249"/>
                  <a:ext cx="42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434" name="잉크 14433">
                  <a:extLst>
                    <a:ext uri="{FF2B5EF4-FFF2-40B4-BE49-F238E27FC236}">
                      <a16:creationId xmlns:a16="http://schemas.microsoft.com/office/drawing/2014/main" id="{ECE0E7C9-8094-29C2-9751-5F236240F711}"/>
                    </a:ext>
                  </a:extLst>
                </p14:cNvPr>
                <p14:cNvContentPartPr/>
                <p14:nvPr/>
              </p14:nvContentPartPr>
              <p14:xfrm>
                <a:off x="2839687" y="3913369"/>
                <a:ext cx="46440" cy="54720"/>
              </p14:xfrm>
            </p:contentPart>
          </mc:Choice>
          <mc:Fallback>
            <p:pic>
              <p:nvPicPr>
                <p:cNvPr id="14434" name="잉크 14433">
                  <a:extLst>
                    <a:ext uri="{FF2B5EF4-FFF2-40B4-BE49-F238E27FC236}">
                      <a16:creationId xmlns:a16="http://schemas.microsoft.com/office/drawing/2014/main" id="{ECE0E7C9-8094-29C2-9751-5F236240F71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830687" y="3904369"/>
                  <a:ext cx="640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435" name="잉크 14434">
                  <a:extLst>
                    <a:ext uri="{FF2B5EF4-FFF2-40B4-BE49-F238E27FC236}">
                      <a16:creationId xmlns:a16="http://schemas.microsoft.com/office/drawing/2014/main" id="{ABEA6218-FFA6-0BAD-EF28-A5B0CB46D2BA}"/>
                    </a:ext>
                  </a:extLst>
                </p14:cNvPr>
                <p14:cNvContentPartPr/>
                <p14:nvPr/>
              </p14:nvContentPartPr>
              <p14:xfrm>
                <a:off x="2917807" y="3801049"/>
                <a:ext cx="106200" cy="119160"/>
              </p14:xfrm>
            </p:contentPart>
          </mc:Choice>
          <mc:Fallback>
            <p:pic>
              <p:nvPicPr>
                <p:cNvPr id="14435" name="잉크 14434">
                  <a:extLst>
                    <a:ext uri="{FF2B5EF4-FFF2-40B4-BE49-F238E27FC236}">
                      <a16:creationId xmlns:a16="http://schemas.microsoft.com/office/drawing/2014/main" id="{ABEA6218-FFA6-0BAD-EF28-A5B0CB46D2B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908807" y="3792409"/>
                  <a:ext cx="123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436" name="잉크 14435">
                  <a:extLst>
                    <a:ext uri="{FF2B5EF4-FFF2-40B4-BE49-F238E27FC236}">
                      <a16:creationId xmlns:a16="http://schemas.microsoft.com/office/drawing/2014/main" id="{E6877337-0921-B907-38B9-D381C79804F1}"/>
                    </a:ext>
                  </a:extLst>
                </p14:cNvPr>
                <p14:cNvContentPartPr/>
                <p14:nvPr/>
              </p14:nvContentPartPr>
              <p14:xfrm>
                <a:off x="2989447" y="3832009"/>
                <a:ext cx="76320" cy="154800"/>
              </p14:xfrm>
            </p:contentPart>
          </mc:Choice>
          <mc:Fallback>
            <p:pic>
              <p:nvPicPr>
                <p:cNvPr id="14436" name="잉크 14435">
                  <a:extLst>
                    <a:ext uri="{FF2B5EF4-FFF2-40B4-BE49-F238E27FC236}">
                      <a16:creationId xmlns:a16="http://schemas.microsoft.com/office/drawing/2014/main" id="{E6877337-0921-B907-38B9-D381C79804F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80807" y="3823369"/>
                  <a:ext cx="93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437" name="잉크 14436">
                  <a:extLst>
                    <a:ext uri="{FF2B5EF4-FFF2-40B4-BE49-F238E27FC236}">
                      <a16:creationId xmlns:a16="http://schemas.microsoft.com/office/drawing/2014/main" id="{DC432925-7114-D12A-6B63-F2608A08D918}"/>
                    </a:ext>
                  </a:extLst>
                </p14:cNvPr>
                <p14:cNvContentPartPr/>
                <p14:nvPr/>
              </p14:nvContentPartPr>
              <p14:xfrm>
                <a:off x="3112927" y="3812569"/>
                <a:ext cx="56520" cy="144360"/>
              </p14:xfrm>
            </p:contentPart>
          </mc:Choice>
          <mc:Fallback>
            <p:pic>
              <p:nvPicPr>
                <p:cNvPr id="14437" name="잉크 14436">
                  <a:extLst>
                    <a:ext uri="{FF2B5EF4-FFF2-40B4-BE49-F238E27FC236}">
                      <a16:creationId xmlns:a16="http://schemas.microsoft.com/office/drawing/2014/main" id="{DC432925-7114-D12A-6B63-F2608A08D91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103927" y="3803929"/>
                  <a:ext cx="74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438" name="잉크 14437">
                  <a:extLst>
                    <a:ext uri="{FF2B5EF4-FFF2-40B4-BE49-F238E27FC236}">
                      <a16:creationId xmlns:a16="http://schemas.microsoft.com/office/drawing/2014/main" id="{F185224A-2C6B-2A98-FA3B-B4CF47648962}"/>
                    </a:ext>
                  </a:extLst>
                </p14:cNvPr>
                <p14:cNvContentPartPr/>
                <p14:nvPr/>
              </p14:nvContentPartPr>
              <p14:xfrm>
                <a:off x="3200407" y="3839569"/>
                <a:ext cx="45000" cy="75600"/>
              </p14:xfrm>
            </p:contentPart>
          </mc:Choice>
          <mc:Fallback>
            <p:pic>
              <p:nvPicPr>
                <p:cNvPr id="14438" name="잉크 14437">
                  <a:extLst>
                    <a:ext uri="{FF2B5EF4-FFF2-40B4-BE49-F238E27FC236}">
                      <a16:creationId xmlns:a16="http://schemas.microsoft.com/office/drawing/2014/main" id="{F185224A-2C6B-2A98-FA3B-B4CF4764896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191407" y="3830929"/>
                  <a:ext cx="626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439" name="잉크 14438">
                  <a:extLst>
                    <a:ext uri="{FF2B5EF4-FFF2-40B4-BE49-F238E27FC236}">
                      <a16:creationId xmlns:a16="http://schemas.microsoft.com/office/drawing/2014/main" id="{8724F5BD-8817-F49A-7570-AC3A4F42469A}"/>
                    </a:ext>
                  </a:extLst>
                </p14:cNvPr>
                <p14:cNvContentPartPr/>
                <p14:nvPr/>
              </p14:nvContentPartPr>
              <p14:xfrm>
                <a:off x="3263767" y="3825529"/>
                <a:ext cx="38520" cy="165600"/>
              </p14:xfrm>
            </p:contentPart>
          </mc:Choice>
          <mc:Fallback>
            <p:pic>
              <p:nvPicPr>
                <p:cNvPr id="14439" name="잉크 14438">
                  <a:extLst>
                    <a:ext uri="{FF2B5EF4-FFF2-40B4-BE49-F238E27FC236}">
                      <a16:creationId xmlns:a16="http://schemas.microsoft.com/office/drawing/2014/main" id="{8724F5BD-8817-F49A-7570-AC3A4F42469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255127" y="3816889"/>
                  <a:ext cx="5616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55" name="그룹 14454">
            <a:extLst>
              <a:ext uri="{FF2B5EF4-FFF2-40B4-BE49-F238E27FC236}">
                <a16:creationId xmlns:a16="http://schemas.microsoft.com/office/drawing/2014/main" id="{3DD5AB26-A34D-4A1E-D783-08C6767A0CBF}"/>
              </a:ext>
            </a:extLst>
          </p:cNvPr>
          <p:cNvGrpSpPr/>
          <p:nvPr/>
        </p:nvGrpSpPr>
        <p:grpSpPr>
          <a:xfrm>
            <a:off x="3599287" y="3763609"/>
            <a:ext cx="1014480" cy="204840"/>
            <a:chOff x="3599287" y="3763609"/>
            <a:chExt cx="1014480" cy="20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440" name="잉크 14439">
                  <a:extLst>
                    <a:ext uri="{FF2B5EF4-FFF2-40B4-BE49-F238E27FC236}">
                      <a16:creationId xmlns:a16="http://schemas.microsoft.com/office/drawing/2014/main" id="{30486D63-B092-7CFD-1626-DE6BF3444822}"/>
                    </a:ext>
                  </a:extLst>
                </p14:cNvPr>
                <p14:cNvContentPartPr/>
                <p14:nvPr/>
              </p14:nvContentPartPr>
              <p14:xfrm>
                <a:off x="3599287" y="3806809"/>
                <a:ext cx="128880" cy="126720"/>
              </p14:xfrm>
            </p:contentPart>
          </mc:Choice>
          <mc:Fallback>
            <p:pic>
              <p:nvPicPr>
                <p:cNvPr id="14440" name="잉크 14439">
                  <a:extLst>
                    <a:ext uri="{FF2B5EF4-FFF2-40B4-BE49-F238E27FC236}">
                      <a16:creationId xmlns:a16="http://schemas.microsoft.com/office/drawing/2014/main" id="{30486D63-B092-7CFD-1626-DE6BF344482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590647" y="3798169"/>
                  <a:ext cx="146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441" name="잉크 14440">
                  <a:extLst>
                    <a:ext uri="{FF2B5EF4-FFF2-40B4-BE49-F238E27FC236}">
                      <a16:creationId xmlns:a16="http://schemas.microsoft.com/office/drawing/2014/main" id="{A5BC62DF-84B8-DD52-5200-06872390480A}"/>
                    </a:ext>
                  </a:extLst>
                </p14:cNvPr>
                <p14:cNvContentPartPr/>
                <p14:nvPr/>
              </p14:nvContentPartPr>
              <p14:xfrm>
                <a:off x="3728887" y="3831289"/>
                <a:ext cx="60840" cy="84600"/>
              </p14:xfrm>
            </p:contentPart>
          </mc:Choice>
          <mc:Fallback>
            <p:pic>
              <p:nvPicPr>
                <p:cNvPr id="14441" name="잉크 14440">
                  <a:extLst>
                    <a:ext uri="{FF2B5EF4-FFF2-40B4-BE49-F238E27FC236}">
                      <a16:creationId xmlns:a16="http://schemas.microsoft.com/office/drawing/2014/main" id="{A5BC62DF-84B8-DD52-5200-0687239048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719887" y="3822649"/>
                  <a:ext cx="784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444" name="잉크 14443">
                  <a:extLst>
                    <a:ext uri="{FF2B5EF4-FFF2-40B4-BE49-F238E27FC236}">
                      <a16:creationId xmlns:a16="http://schemas.microsoft.com/office/drawing/2014/main" id="{2F7FDC42-FCD8-D555-0866-BADB5DF256CC}"/>
                    </a:ext>
                  </a:extLst>
                </p14:cNvPr>
                <p14:cNvContentPartPr/>
                <p14:nvPr/>
              </p14:nvContentPartPr>
              <p14:xfrm>
                <a:off x="3812767" y="3784489"/>
                <a:ext cx="77040" cy="113760"/>
              </p14:xfrm>
            </p:contentPart>
          </mc:Choice>
          <mc:Fallback>
            <p:pic>
              <p:nvPicPr>
                <p:cNvPr id="14444" name="잉크 14443">
                  <a:extLst>
                    <a:ext uri="{FF2B5EF4-FFF2-40B4-BE49-F238E27FC236}">
                      <a16:creationId xmlns:a16="http://schemas.microsoft.com/office/drawing/2014/main" id="{2F7FDC42-FCD8-D555-0866-BADB5DF256C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804127" y="3775489"/>
                  <a:ext cx="94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445" name="잉크 14444">
                  <a:extLst>
                    <a:ext uri="{FF2B5EF4-FFF2-40B4-BE49-F238E27FC236}">
                      <a16:creationId xmlns:a16="http://schemas.microsoft.com/office/drawing/2014/main" id="{CBEF73C8-E58A-EC24-13F9-C7C37E49691F}"/>
                    </a:ext>
                  </a:extLst>
                </p14:cNvPr>
                <p14:cNvContentPartPr/>
                <p14:nvPr/>
              </p14:nvContentPartPr>
              <p14:xfrm>
                <a:off x="3838687" y="3914089"/>
                <a:ext cx="91080" cy="39240"/>
              </p14:xfrm>
            </p:contentPart>
          </mc:Choice>
          <mc:Fallback>
            <p:pic>
              <p:nvPicPr>
                <p:cNvPr id="14445" name="잉크 14444">
                  <a:extLst>
                    <a:ext uri="{FF2B5EF4-FFF2-40B4-BE49-F238E27FC236}">
                      <a16:creationId xmlns:a16="http://schemas.microsoft.com/office/drawing/2014/main" id="{CBEF73C8-E58A-EC24-13F9-C7C37E49691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830047" y="3905449"/>
                  <a:ext cx="108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446" name="잉크 14445">
                  <a:extLst>
                    <a:ext uri="{FF2B5EF4-FFF2-40B4-BE49-F238E27FC236}">
                      <a16:creationId xmlns:a16="http://schemas.microsoft.com/office/drawing/2014/main" id="{B6E8AAD5-2108-A523-0CD6-DFE620613524}"/>
                    </a:ext>
                  </a:extLst>
                </p14:cNvPr>
                <p14:cNvContentPartPr/>
                <p14:nvPr/>
              </p14:nvContentPartPr>
              <p14:xfrm>
                <a:off x="3925087" y="3820849"/>
                <a:ext cx="107280" cy="95760"/>
              </p14:xfrm>
            </p:contentPart>
          </mc:Choice>
          <mc:Fallback>
            <p:pic>
              <p:nvPicPr>
                <p:cNvPr id="14446" name="잉크 14445">
                  <a:extLst>
                    <a:ext uri="{FF2B5EF4-FFF2-40B4-BE49-F238E27FC236}">
                      <a16:creationId xmlns:a16="http://schemas.microsoft.com/office/drawing/2014/main" id="{B6E8AAD5-2108-A523-0CD6-DFE62061352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916447" y="3812209"/>
                  <a:ext cx="124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447" name="잉크 14446">
                  <a:extLst>
                    <a:ext uri="{FF2B5EF4-FFF2-40B4-BE49-F238E27FC236}">
                      <a16:creationId xmlns:a16="http://schemas.microsoft.com/office/drawing/2014/main" id="{DA38AD78-E08D-BCF8-E6A2-24D2014EB259}"/>
                    </a:ext>
                  </a:extLst>
                </p14:cNvPr>
                <p14:cNvContentPartPr/>
                <p14:nvPr/>
              </p14:nvContentPartPr>
              <p14:xfrm>
                <a:off x="4041367" y="3763609"/>
                <a:ext cx="64080" cy="66240"/>
              </p14:xfrm>
            </p:contentPart>
          </mc:Choice>
          <mc:Fallback>
            <p:pic>
              <p:nvPicPr>
                <p:cNvPr id="14447" name="잉크 14446">
                  <a:extLst>
                    <a:ext uri="{FF2B5EF4-FFF2-40B4-BE49-F238E27FC236}">
                      <a16:creationId xmlns:a16="http://schemas.microsoft.com/office/drawing/2014/main" id="{DA38AD78-E08D-BCF8-E6A2-24D2014EB25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032727" y="3754969"/>
                  <a:ext cx="81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448" name="잉크 14447">
                  <a:extLst>
                    <a:ext uri="{FF2B5EF4-FFF2-40B4-BE49-F238E27FC236}">
                      <a16:creationId xmlns:a16="http://schemas.microsoft.com/office/drawing/2014/main" id="{DAABE4EF-AF79-9200-2256-FCE503ED6E22}"/>
                    </a:ext>
                  </a:extLst>
                </p14:cNvPr>
                <p14:cNvContentPartPr/>
                <p14:nvPr/>
              </p14:nvContentPartPr>
              <p14:xfrm>
                <a:off x="4046047" y="3846769"/>
                <a:ext cx="87840" cy="115560"/>
              </p14:xfrm>
            </p:contentPart>
          </mc:Choice>
          <mc:Fallback>
            <p:pic>
              <p:nvPicPr>
                <p:cNvPr id="14448" name="잉크 14447">
                  <a:extLst>
                    <a:ext uri="{FF2B5EF4-FFF2-40B4-BE49-F238E27FC236}">
                      <a16:creationId xmlns:a16="http://schemas.microsoft.com/office/drawing/2014/main" id="{DAABE4EF-AF79-9200-2256-FCE503ED6E2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037407" y="3838129"/>
                  <a:ext cx="1054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449" name="잉크 14448">
                  <a:extLst>
                    <a:ext uri="{FF2B5EF4-FFF2-40B4-BE49-F238E27FC236}">
                      <a16:creationId xmlns:a16="http://schemas.microsoft.com/office/drawing/2014/main" id="{90AC8D97-12F0-6DF6-884C-8D4F1A045034}"/>
                    </a:ext>
                  </a:extLst>
                </p14:cNvPr>
                <p14:cNvContentPartPr/>
                <p14:nvPr/>
              </p14:nvContentPartPr>
              <p14:xfrm>
                <a:off x="4190047" y="3817609"/>
                <a:ext cx="128160" cy="104400"/>
              </p14:xfrm>
            </p:contentPart>
          </mc:Choice>
          <mc:Fallback>
            <p:pic>
              <p:nvPicPr>
                <p:cNvPr id="14449" name="잉크 14448">
                  <a:extLst>
                    <a:ext uri="{FF2B5EF4-FFF2-40B4-BE49-F238E27FC236}">
                      <a16:creationId xmlns:a16="http://schemas.microsoft.com/office/drawing/2014/main" id="{90AC8D97-12F0-6DF6-884C-8D4F1A04503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181407" y="3808969"/>
                  <a:ext cx="1458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450" name="잉크 14449">
                  <a:extLst>
                    <a:ext uri="{FF2B5EF4-FFF2-40B4-BE49-F238E27FC236}">
                      <a16:creationId xmlns:a16="http://schemas.microsoft.com/office/drawing/2014/main" id="{296F2A83-CEE7-65CA-EC53-ABA9D6F604F5}"/>
                    </a:ext>
                  </a:extLst>
                </p14:cNvPr>
                <p14:cNvContentPartPr/>
                <p14:nvPr/>
              </p14:nvContentPartPr>
              <p14:xfrm>
                <a:off x="4278247" y="3909769"/>
                <a:ext cx="65160" cy="41760"/>
              </p14:xfrm>
            </p:contentPart>
          </mc:Choice>
          <mc:Fallback>
            <p:pic>
              <p:nvPicPr>
                <p:cNvPr id="14450" name="잉크 14449">
                  <a:extLst>
                    <a:ext uri="{FF2B5EF4-FFF2-40B4-BE49-F238E27FC236}">
                      <a16:creationId xmlns:a16="http://schemas.microsoft.com/office/drawing/2014/main" id="{296F2A83-CEE7-65CA-EC53-ABA9D6F604F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69607" y="3901129"/>
                  <a:ext cx="828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451" name="잉크 14450">
                  <a:extLst>
                    <a:ext uri="{FF2B5EF4-FFF2-40B4-BE49-F238E27FC236}">
                      <a16:creationId xmlns:a16="http://schemas.microsoft.com/office/drawing/2014/main" id="{470C87CE-9B37-235B-DA91-619F445407CC}"/>
                    </a:ext>
                  </a:extLst>
                </p14:cNvPr>
                <p14:cNvContentPartPr/>
                <p14:nvPr/>
              </p14:nvContentPartPr>
              <p14:xfrm>
                <a:off x="4370047" y="3798169"/>
                <a:ext cx="63000" cy="90000"/>
              </p14:xfrm>
            </p:contentPart>
          </mc:Choice>
          <mc:Fallback>
            <p:pic>
              <p:nvPicPr>
                <p:cNvPr id="14451" name="잉크 14450">
                  <a:extLst>
                    <a:ext uri="{FF2B5EF4-FFF2-40B4-BE49-F238E27FC236}">
                      <a16:creationId xmlns:a16="http://schemas.microsoft.com/office/drawing/2014/main" id="{470C87CE-9B37-235B-DA91-619F445407C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361407" y="3789529"/>
                  <a:ext cx="806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452" name="잉크 14451">
                  <a:extLst>
                    <a:ext uri="{FF2B5EF4-FFF2-40B4-BE49-F238E27FC236}">
                      <a16:creationId xmlns:a16="http://schemas.microsoft.com/office/drawing/2014/main" id="{3AB55610-5742-A697-202B-925D2773FC19}"/>
                    </a:ext>
                  </a:extLst>
                </p14:cNvPr>
                <p14:cNvContentPartPr/>
                <p14:nvPr/>
              </p14:nvContentPartPr>
              <p14:xfrm>
                <a:off x="4404247" y="3799249"/>
                <a:ext cx="53280" cy="81360"/>
              </p14:xfrm>
            </p:contentPart>
          </mc:Choice>
          <mc:Fallback>
            <p:pic>
              <p:nvPicPr>
                <p:cNvPr id="14452" name="잉크 14451">
                  <a:extLst>
                    <a:ext uri="{FF2B5EF4-FFF2-40B4-BE49-F238E27FC236}">
                      <a16:creationId xmlns:a16="http://schemas.microsoft.com/office/drawing/2014/main" id="{3AB55610-5742-A697-202B-925D2773FC1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395247" y="3790249"/>
                  <a:ext cx="709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453" name="잉크 14452">
                  <a:extLst>
                    <a:ext uri="{FF2B5EF4-FFF2-40B4-BE49-F238E27FC236}">
                      <a16:creationId xmlns:a16="http://schemas.microsoft.com/office/drawing/2014/main" id="{1FCB71B3-0F5F-20F0-9B10-C832179C7147}"/>
                    </a:ext>
                  </a:extLst>
                </p14:cNvPr>
                <p14:cNvContentPartPr/>
                <p14:nvPr/>
              </p14:nvContentPartPr>
              <p14:xfrm>
                <a:off x="4406407" y="3914089"/>
                <a:ext cx="67680" cy="51120"/>
              </p14:xfrm>
            </p:contentPart>
          </mc:Choice>
          <mc:Fallback>
            <p:pic>
              <p:nvPicPr>
                <p:cNvPr id="14453" name="잉크 14452">
                  <a:extLst>
                    <a:ext uri="{FF2B5EF4-FFF2-40B4-BE49-F238E27FC236}">
                      <a16:creationId xmlns:a16="http://schemas.microsoft.com/office/drawing/2014/main" id="{1FCB71B3-0F5F-20F0-9B10-C832179C714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397407" y="3905089"/>
                  <a:ext cx="853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454" name="잉크 14453">
                  <a:extLst>
                    <a:ext uri="{FF2B5EF4-FFF2-40B4-BE49-F238E27FC236}">
                      <a16:creationId xmlns:a16="http://schemas.microsoft.com/office/drawing/2014/main" id="{5AAB635E-2975-AD54-9B56-C8239FBDD571}"/>
                    </a:ext>
                  </a:extLst>
                </p14:cNvPr>
                <p14:cNvContentPartPr/>
                <p14:nvPr/>
              </p14:nvContentPartPr>
              <p14:xfrm>
                <a:off x="4485607" y="3811129"/>
                <a:ext cx="128160" cy="157320"/>
              </p14:xfrm>
            </p:contentPart>
          </mc:Choice>
          <mc:Fallback>
            <p:pic>
              <p:nvPicPr>
                <p:cNvPr id="14454" name="잉크 14453">
                  <a:extLst>
                    <a:ext uri="{FF2B5EF4-FFF2-40B4-BE49-F238E27FC236}">
                      <a16:creationId xmlns:a16="http://schemas.microsoft.com/office/drawing/2014/main" id="{5AAB635E-2975-AD54-9B56-C8239FBDD57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476607" y="3802129"/>
                  <a:ext cx="14580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86" name="그룹 14485">
            <a:extLst>
              <a:ext uri="{FF2B5EF4-FFF2-40B4-BE49-F238E27FC236}">
                <a16:creationId xmlns:a16="http://schemas.microsoft.com/office/drawing/2014/main" id="{C71B2004-4152-9F30-EC1D-C6E3B2DD8E49}"/>
              </a:ext>
            </a:extLst>
          </p:cNvPr>
          <p:cNvGrpSpPr/>
          <p:nvPr/>
        </p:nvGrpSpPr>
        <p:grpSpPr>
          <a:xfrm>
            <a:off x="514447" y="5066449"/>
            <a:ext cx="794160" cy="630000"/>
            <a:chOff x="514447" y="5066449"/>
            <a:chExt cx="794160" cy="63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474" name="잉크 14473">
                  <a:extLst>
                    <a:ext uri="{FF2B5EF4-FFF2-40B4-BE49-F238E27FC236}">
                      <a16:creationId xmlns:a16="http://schemas.microsoft.com/office/drawing/2014/main" id="{21638B4E-CFF0-59C3-EECE-A72E6ED6B156}"/>
                    </a:ext>
                  </a:extLst>
                </p14:cNvPr>
                <p14:cNvContentPartPr/>
                <p14:nvPr/>
              </p14:nvContentPartPr>
              <p14:xfrm>
                <a:off x="1191607" y="5066449"/>
                <a:ext cx="117000" cy="630000"/>
              </p14:xfrm>
            </p:contentPart>
          </mc:Choice>
          <mc:Fallback>
            <p:pic>
              <p:nvPicPr>
                <p:cNvPr id="14474" name="잉크 14473">
                  <a:extLst>
                    <a:ext uri="{FF2B5EF4-FFF2-40B4-BE49-F238E27FC236}">
                      <a16:creationId xmlns:a16="http://schemas.microsoft.com/office/drawing/2014/main" id="{21638B4E-CFF0-59C3-EECE-A72E6ED6B15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82967" y="5057809"/>
                  <a:ext cx="13464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475" name="잉크 14474">
                  <a:extLst>
                    <a:ext uri="{FF2B5EF4-FFF2-40B4-BE49-F238E27FC236}">
                      <a16:creationId xmlns:a16="http://schemas.microsoft.com/office/drawing/2014/main" id="{A8F4B446-6B60-A39B-04E9-DFADFC879E92}"/>
                    </a:ext>
                  </a:extLst>
                </p14:cNvPr>
                <p14:cNvContentPartPr/>
                <p14:nvPr/>
              </p14:nvContentPartPr>
              <p14:xfrm>
                <a:off x="514447" y="5327089"/>
                <a:ext cx="258480" cy="255240"/>
              </p14:xfrm>
            </p:contentPart>
          </mc:Choice>
          <mc:Fallback>
            <p:pic>
              <p:nvPicPr>
                <p:cNvPr id="14475" name="잉크 14474">
                  <a:extLst>
                    <a:ext uri="{FF2B5EF4-FFF2-40B4-BE49-F238E27FC236}">
                      <a16:creationId xmlns:a16="http://schemas.microsoft.com/office/drawing/2014/main" id="{A8F4B446-6B60-A39B-04E9-DFADFC879E9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05807" y="5318449"/>
                  <a:ext cx="2761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476" name="잉크 14475">
                  <a:extLst>
                    <a:ext uri="{FF2B5EF4-FFF2-40B4-BE49-F238E27FC236}">
                      <a16:creationId xmlns:a16="http://schemas.microsoft.com/office/drawing/2014/main" id="{7742444D-BD5B-3032-148D-7A1888E5A6CC}"/>
                    </a:ext>
                  </a:extLst>
                </p14:cNvPr>
                <p14:cNvContentPartPr/>
                <p14:nvPr/>
              </p14:nvContentPartPr>
              <p14:xfrm>
                <a:off x="706687" y="5349769"/>
                <a:ext cx="154440" cy="121320"/>
              </p14:xfrm>
            </p:contentPart>
          </mc:Choice>
          <mc:Fallback>
            <p:pic>
              <p:nvPicPr>
                <p:cNvPr id="14476" name="잉크 14475">
                  <a:extLst>
                    <a:ext uri="{FF2B5EF4-FFF2-40B4-BE49-F238E27FC236}">
                      <a16:creationId xmlns:a16="http://schemas.microsoft.com/office/drawing/2014/main" id="{7742444D-BD5B-3032-148D-7A1888E5A6C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7687" y="5340769"/>
                  <a:ext cx="172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477" name="잉크 14476">
                  <a:extLst>
                    <a:ext uri="{FF2B5EF4-FFF2-40B4-BE49-F238E27FC236}">
                      <a16:creationId xmlns:a16="http://schemas.microsoft.com/office/drawing/2014/main" id="{4A988B85-EEB8-2486-DCC3-860AD2EB907A}"/>
                    </a:ext>
                  </a:extLst>
                </p14:cNvPr>
                <p14:cNvContentPartPr/>
                <p14:nvPr/>
              </p14:nvContentPartPr>
              <p14:xfrm>
                <a:off x="780127" y="5220889"/>
                <a:ext cx="133920" cy="179640"/>
              </p14:xfrm>
            </p:contentPart>
          </mc:Choice>
          <mc:Fallback>
            <p:pic>
              <p:nvPicPr>
                <p:cNvPr id="14477" name="잉크 14476">
                  <a:extLst>
                    <a:ext uri="{FF2B5EF4-FFF2-40B4-BE49-F238E27FC236}">
                      <a16:creationId xmlns:a16="http://schemas.microsoft.com/office/drawing/2014/main" id="{4A988B85-EEB8-2486-DCC3-860AD2EB907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71487" y="5211889"/>
                  <a:ext cx="1515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478" name="잉크 14477">
                  <a:extLst>
                    <a:ext uri="{FF2B5EF4-FFF2-40B4-BE49-F238E27FC236}">
                      <a16:creationId xmlns:a16="http://schemas.microsoft.com/office/drawing/2014/main" id="{1334441E-47E8-F7C2-C453-B64A4142788B}"/>
                    </a:ext>
                  </a:extLst>
                </p14:cNvPr>
                <p14:cNvContentPartPr/>
                <p14:nvPr/>
              </p14:nvContentPartPr>
              <p14:xfrm>
                <a:off x="886327" y="5358769"/>
                <a:ext cx="111960" cy="121680"/>
              </p14:xfrm>
            </p:contentPart>
          </mc:Choice>
          <mc:Fallback>
            <p:pic>
              <p:nvPicPr>
                <p:cNvPr id="14478" name="잉크 14477">
                  <a:extLst>
                    <a:ext uri="{FF2B5EF4-FFF2-40B4-BE49-F238E27FC236}">
                      <a16:creationId xmlns:a16="http://schemas.microsoft.com/office/drawing/2014/main" id="{1334441E-47E8-F7C2-C453-B64A4142788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77327" y="5349769"/>
                  <a:ext cx="1296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479" name="잉크 14478">
                  <a:extLst>
                    <a:ext uri="{FF2B5EF4-FFF2-40B4-BE49-F238E27FC236}">
                      <a16:creationId xmlns:a16="http://schemas.microsoft.com/office/drawing/2014/main" id="{867FF189-88FA-DD99-DD80-132D4707DAA8}"/>
                    </a:ext>
                  </a:extLst>
                </p14:cNvPr>
                <p14:cNvContentPartPr/>
                <p14:nvPr/>
              </p14:nvContentPartPr>
              <p14:xfrm>
                <a:off x="941407" y="5194969"/>
                <a:ext cx="175320" cy="175680"/>
              </p14:xfrm>
            </p:contentPart>
          </mc:Choice>
          <mc:Fallback>
            <p:pic>
              <p:nvPicPr>
                <p:cNvPr id="14479" name="잉크 14478">
                  <a:extLst>
                    <a:ext uri="{FF2B5EF4-FFF2-40B4-BE49-F238E27FC236}">
                      <a16:creationId xmlns:a16="http://schemas.microsoft.com/office/drawing/2014/main" id="{867FF189-88FA-DD99-DD80-132D4707DAA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32407" y="5186329"/>
                  <a:ext cx="192960" cy="19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4480" name="잉크 14479">
                <a:extLst>
                  <a:ext uri="{FF2B5EF4-FFF2-40B4-BE49-F238E27FC236}">
                    <a16:creationId xmlns:a16="http://schemas.microsoft.com/office/drawing/2014/main" id="{D3EE1CE0-ACD2-E011-B424-A850F835A4B8}"/>
                  </a:ext>
                </a:extLst>
              </p14:cNvPr>
              <p14:cNvContentPartPr/>
              <p14:nvPr/>
            </p14:nvContentPartPr>
            <p14:xfrm>
              <a:off x="1238767" y="3971689"/>
              <a:ext cx="143280" cy="792000"/>
            </p14:xfrm>
          </p:contentPart>
        </mc:Choice>
        <mc:Fallback>
          <p:pic>
            <p:nvPicPr>
              <p:cNvPr id="14480" name="잉크 14479">
                <a:extLst>
                  <a:ext uri="{FF2B5EF4-FFF2-40B4-BE49-F238E27FC236}">
                    <a16:creationId xmlns:a16="http://schemas.microsoft.com/office/drawing/2014/main" id="{D3EE1CE0-ACD2-E011-B424-A850F835A4B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229767" y="3963049"/>
                <a:ext cx="160920" cy="80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85" name="그룹 14484">
            <a:extLst>
              <a:ext uri="{FF2B5EF4-FFF2-40B4-BE49-F238E27FC236}">
                <a16:creationId xmlns:a16="http://schemas.microsoft.com/office/drawing/2014/main" id="{F902290F-5868-0E2A-0EEE-C5D77CF11898}"/>
              </a:ext>
            </a:extLst>
          </p:cNvPr>
          <p:cNvGrpSpPr/>
          <p:nvPr/>
        </p:nvGrpSpPr>
        <p:grpSpPr>
          <a:xfrm>
            <a:off x="416167" y="4273729"/>
            <a:ext cx="639360" cy="357120"/>
            <a:chOff x="416167" y="4273729"/>
            <a:chExt cx="639360" cy="35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481" name="잉크 14480">
                  <a:extLst>
                    <a:ext uri="{FF2B5EF4-FFF2-40B4-BE49-F238E27FC236}">
                      <a16:creationId xmlns:a16="http://schemas.microsoft.com/office/drawing/2014/main" id="{7C95A4A3-472F-BD96-FC6D-F475915DD63B}"/>
                    </a:ext>
                  </a:extLst>
                </p14:cNvPr>
                <p14:cNvContentPartPr/>
                <p14:nvPr/>
              </p14:nvContentPartPr>
              <p14:xfrm>
                <a:off x="416167" y="4368769"/>
                <a:ext cx="233280" cy="262080"/>
              </p14:xfrm>
            </p:contentPart>
          </mc:Choice>
          <mc:Fallback>
            <p:pic>
              <p:nvPicPr>
                <p:cNvPr id="14481" name="잉크 14480">
                  <a:extLst>
                    <a:ext uri="{FF2B5EF4-FFF2-40B4-BE49-F238E27FC236}">
                      <a16:creationId xmlns:a16="http://schemas.microsoft.com/office/drawing/2014/main" id="{7C95A4A3-472F-BD96-FC6D-F475915DD63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07167" y="4359769"/>
                  <a:ext cx="2509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482" name="잉크 14481">
                  <a:extLst>
                    <a:ext uri="{FF2B5EF4-FFF2-40B4-BE49-F238E27FC236}">
                      <a16:creationId xmlns:a16="http://schemas.microsoft.com/office/drawing/2014/main" id="{80EDFC7C-608F-1AEB-D0B6-6E319872230D}"/>
                    </a:ext>
                  </a:extLst>
                </p14:cNvPr>
                <p14:cNvContentPartPr/>
                <p14:nvPr/>
              </p14:nvContentPartPr>
              <p14:xfrm>
                <a:off x="575647" y="4409809"/>
                <a:ext cx="164160" cy="187560"/>
              </p14:xfrm>
            </p:contentPart>
          </mc:Choice>
          <mc:Fallback>
            <p:pic>
              <p:nvPicPr>
                <p:cNvPr id="14482" name="잉크 14481">
                  <a:extLst>
                    <a:ext uri="{FF2B5EF4-FFF2-40B4-BE49-F238E27FC236}">
                      <a16:creationId xmlns:a16="http://schemas.microsoft.com/office/drawing/2014/main" id="{80EDFC7C-608F-1AEB-D0B6-6E319872230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67007" y="4400809"/>
                  <a:ext cx="1818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483" name="잉크 14482">
                  <a:extLst>
                    <a:ext uri="{FF2B5EF4-FFF2-40B4-BE49-F238E27FC236}">
                      <a16:creationId xmlns:a16="http://schemas.microsoft.com/office/drawing/2014/main" id="{CE68BA89-783B-79B2-2318-C5C337995381}"/>
                    </a:ext>
                  </a:extLst>
                </p14:cNvPr>
                <p14:cNvContentPartPr/>
                <p14:nvPr/>
              </p14:nvContentPartPr>
              <p14:xfrm>
                <a:off x="726847" y="4315849"/>
                <a:ext cx="198720" cy="256320"/>
              </p14:xfrm>
            </p:contentPart>
          </mc:Choice>
          <mc:Fallback>
            <p:pic>
              <p:nvPicPr>
                <p:cNvPr id="14483" name="잉크 14482">
                  <a:extLst>
                    <a:ext uri="{FF2B5EF4-FFF2-40B4-BE49-F238E27FC236}">
                      <a16:creationId xmlns:a16="http://schemas.microsoft.com/office/drawing/2014/main" id="{CE68BA89-783B-79B2-2318-C5C33799538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18207" y="4307209"/>
                  <a:ext cx="2163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484" name="잉크 14483">
                  <a:extLst>
                    <a:ext uri="{FF2B5EF4-FFF2-40B4-BE49-F238E27FC236}">
                      <a16:creationId xmlns:a16="http://schemas.microsoft.com/office/drawing/2014/main" id="{5E75BEA2-2E3A-FC9E-9C0D-022EE9D1F4CE}"/>
                    </a:ext>
                  </a:extLst>
                </p14:cNvPr>
                <p14:cNvContentPartPr/>
                <p14:nvPr/>
              </p14:nvContentPartPr>
              <p14:xfrm>
                <a:off x="924127" y="4273729"/>
                <a:ext cx="131400" cy="272880"/>
              </p14:xfrm>
            </p:contentPart>
          </mc:Choice>
          <mc:Fallback>
            <p:pic>
              <p:nvPicPr>
                <p:cNvPr id="14484" name="잉크 14483">
                  <a:extLst>
                    <a:ext uri="{FF2B5EF4-FFF2-40B4-BE49-F238E27FC236}">
                      <a16:creationId xmlns:a16="http://schemas.microsoft.com/office/drawing/2014/main" id="{5E75BEA2-2E3A-FC9E-9C0D-022EE9D1F4C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15127" y="4264729"/>
                  <a:ext cx="149040" cy="29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25" name="그룹 14524">
            <a:extLst>
              <a:ext uri="{FF2B5EF4-FFF2-40B4-BE49-F238E27FC236}">
                <a16:creationId xmlns:a16="http://schemas.microsoft.com/office/drawing/2014/main" id="{BA8DD185-9A99-3464-E217-4F6953AD369F}"/>
              </a:ext>
            </a:extLst>
          </p:cNvPr>
          <p:cNvGrpSpPr/>
          <p:nvPr/>
        </p:nvGrpSpPr>
        <p:grpSpPr>
          <a:xfrm>
            <a:off x="2849047" y="4116049"/>
            <a:ext cx="3195360" cy="605160"/>
            <a:chOff x="2849047" y="4116049"/>
            <a:chExt cx="3195360" cy="60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487" name="잉크 14486">
                  <a:extLst>
                    <a:ext uri="{FF2B5EF4-FFF2-40B4-BE49-F238E27FC236}">
                      <a16:creationId xmlns:a16="http://schemas.microsoft.com/office/drawing/2014/main" id="{AFABB5A6-97D6-D668-8239-1B119B73072A}"/>
                    </a:ext>
                  </a:extLst>
                </p14:cNvPr>
                <p14:cNvContentPartPr/>
                <p14:nvPr/>
              </p14:nvContentPartPr>
              <p14:xfrm>
                <a:off x="2853007" y="4433209"/>
                <a:ext cx="47520" cy="168840"/>
              </p14:xfrm>
            </p:contentPart>
          </mc:Choice>
          <mc:Fallback>
            <p:pic>
              <p:nvPicPr>
                <p:cNvPr id="14487" name="잉크 14486">
                  <a:extLst>
                    <a:ext uri="{FF2B5EF4-FFF2-40B4-BE49-F238E27FC236}">
                      <a16:creationId xmlns:a16="http://schemas.microsoft.com/office/drawing/2014/main" id="{AFABB5A6-97D6-D668-8239-1B119B73072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844367" y="4424569"/>
                  <a:ext cx="65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488" name="잉크 14487">
                  <a:extLst>
                    <a:ext uri="{FF2B5EF4-FFF2-40B4-BE49-F238E27FC236}">
                      <a16:creationId xmlns:a16="http://schemas.microsoft.com/office/drawing/2014/main" id="{FEE70D63-750C-8428-E1F5-1C27D3B37AE6}"/>
                    </a:ext>
                  </a:extLst>
                </p14:cNvPr>
                <p14:cNvContentPartPr/>
                <p14:nvPr/>
              </p14:nvContentPartPr>
              <p14:xfrm>
                <a:off x="2958487" y="4413769"/>
                <a:ext cx="198360" cy="257040"/>
              </p14:xfrm>
            </p:contentPart>
          </mc:Choice>
          <mc:Fallback>
            <p:pic>
              <p:nvPicPr>
                <p:cNvPr id="14488" name="잉크 14487">
                  <a:extLst>
                    <a:ext uri="{FF2B5EF4-FFF2-40B4-BE49-F238E27FC236}">
                      <a16:creationId xmlns:a16="http://schemas.microsoft.com/office/drawing/2014/main" id="{FEE70D63-750C-8428-E1F5-1C27D3B37AE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949487" y="4405129"/>
                  <a:ext cx="2160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489" name="잉크 14488">
                  <a:extLst>
                    <a:ext uri="{FF2B5EF4-FFF2-40B4-BE49-F238E27FC236}">
                      <a16:creationId xmlns:a16="http://schemas.microsoft.com/office/drawing/2014/main" id="{F8D06AFA-387B-EAAC-2DF8-C46E039374EE}"/>
                    </a:ext>
                  </a:extLst>
                </p14:cNvPr>
                <p14:cNvContentPartPr/>
                <p14:nvPr/>
              </p14:nvContentPartPr>
              <p14:xfrm>
                <a:off x="3285007" y="4395049"/>
                <a:ext cx="166680" cy="146880"/>
              </p14:xfrm>
            </p:contentPart>
          </mc:Choice>
          <mc:Fallback>
            <p:pic>
              <p:nvPicPr>
                <p:cNvPr id="14489" name="잉크 14488">
                  <a:extLst>
                    <a:ext uri="{FF2B5EF4-FFF2-40B4-BE49-F238E27FC236}">
                      <a16:creationId xmlns:a16="http://schemas.microsoft.com/office/drawing/2014/main" id="{F8D06AFA-387B-EAAC-2DF8-C46E039374E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276367" y="4386049"/>
                  <a:ext cx="184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490" name="잉크 14489">
                  <a:extLst>
                    <a:ext uri="{FF2B5EF4-FFF2-40B4-BE49-F238E27FC236}">
                      <a16:creationId xmlns:a16="http://schemas.microsoft.com/office/drawing/2014/main" id="{7064185C-CE5F-B1F3-C522-7888743DD03A}"/>
                    </a:ext>
                  </a:extLst>
                </p14:cNvPr>
                <p14:cNvContentPartPr/>
                <p14:nvPr/>
              </p14:nvContentPartPr>
              <p14:xfrm>
                <a:off x="3358807" y="4531849"/>
                <a:ext cx="92520" cy="119520"/>
              </p14:xfrm>
            </p:contentPart>
          </mc:Choice>
          <mc:Fallback>
            <p:pic>
              <p:nvPicPr>
                <p:cNvPr id="14490" name="잉크 14489">
                  <a:extLst>
                    <a:ext uri="{FF2B5EF4-FFF2-40B4-BE49-F238E27FC236}">
                      <a16:creationId xmlns:a16="http://schemas.microsoft.com/office/drawing/2014/main" id="{7064185C-CE5F-B1F3-C522-7888743DD03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350167" y="4523209"/>
                  <a:ext cx="1101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491" name="잉크 14490">
                  <a:extLst>
                    <a:ext uri="{FF2B5EF4-FFF2-40B4-BE49-F238E27FC236}">
                      <a16:creationId xmlns:a16="http://schemas.microsoft.com/office/drawing/2014/main" id="{63280915-4C4A-DADC-BBEB-48A01D738DAA}"/>
                    </a:ext>
                  </a:extLst>
                </p14:cNvPr>
                <p14:cNvContentPartPr/>
                <p14:nvPr/>
              </p14:nvContentPartPr>
              <p14:xfrm>
                <a:off x="3481207" y="4432849"/>
                <a:ext cx="62280" cy="19800"/>
              </p14:xfrm>
            </p:contentPart>
          </mc:Choice>
          <mc:Fallback>
            <p:pic>
              <p:nvPicPr>
                <p:cNvPr id="14491" name="잉크 14490">
                  <a:extLst>
                    <a:ext uri="{FF2B5EF4-FFF2-40B4-BE49-F238E27FC236}">
                      <a16:creationId xmlns:a16="http://schemas.microsoft.com/office/drawing/2014/main" id="{63280915-4C4A-DADC-BBEB-48A01D738DA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472567" y="4423849"/>
                  <a:ext cx="79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492" name="잉크 14491">
                  <a:extLst>
                    <a:ext uri="{FF2B5EF4-FFF2-40B4-BE49-F238E27FC236}">
                      <a16:creationId xmlns:a16="http://schemas.microsoft.com/office/drawing/2014/main" id="{76846507-470D-D122-CE3C-64CAC78F4F90}"/>
                    </a:ext>
                  </a:extLst>
                </p14:cNvPr>
                <p14:cNvContentPartPr/>
                <p14:nvPr/>
              </p14:nvContentPartPr>
              <p14:xfrm>
                <a:off x="3462127" y="4480009"/>
                <a:ext cx="142560" cy="111960"/>
              </p14:xfrm>
            </p:contentPart>
          </mc:Choice>
          <mc:Fallback>
            <p:pic>
              <p:nvPicPr>
                <p:cNvPr id="14492" name="잉크 14491">
                  <a:extLst>
                    <a:ext uri="{FF2B5EF4-FFF2-40B4-BE49-F238E27FC236}">
                      <a16:creationId xmlns:a16="http://schemas.microsoft.com/office/drawing/2014/main" id="{76846507-470D-D122-CE3C-64CAC78F4F9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453127" y="4471009"/>
                  <a:ext cx="160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493" name="잉크 14492">
                  <a:extLst>
                    <a:ext uri="{FF2B5EF4-FFF2-40B4-BE49-F238E27FC236}">
                      <a16:creationId xmlns:a16="http://schemas.microsoft.com/office/drawing/2014/main" id="{F828B099-ACB7-7B96-E952-26E7229A5E1F}"/>
                    </a:ext>
                  </a:extLst>
                </p14:cNvPr>
                <p14:cNvContentPartPr/>
                <p14:nvPr/>
              </p14:nvContentPartPr>
              <p14:xfrm>
                <a:off x="3572647" y="4488289"/>
                <a:ext cx="117000" cy="151920"/>
              </p14:xfrm>
            </p:contentPart>
          </mc:Choice>
          <mc:Fallback>
            <p:pic>
              <p:nvPicPr>
                <p:cNvPr id="14493" name="잉크 14492">
                  <a:extLst>
                    <a:ext uri="{FF2B5EF4-FFF2-40B4-BE49-F238E27FC236}">
                      <a16:creationId xmlns:a16="http://schemas.microsoft.com/office/drawing/2014/main" id="{F828B099-ACB7-7B96-E952-26E7229A5E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563647" y="4479289"/>
                  <a:ext cx="1346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494" name="잉크 14493">
                  <a:extLst>
                    <a:ext uri="{FF2B5EF4-FFF2-40B4-BE49-F238E27FC236}">
                      <a16:creationId xmlns:a16="http://schemas.microsoft.com/office/drawing/2014/main" id="{2608A837-5A80-AC20-4905-1759C28C5075}"/>
                    </a:ext>
                  </a:extLst>
                </p14:cNvPr>
                <p14:cNvContentPartPr/>
                <p14:nvPr/>
              </p14:nvContentPartPr>
              <p14:xfrm>
                <a:off x="3706927" y="4442929"/>
                <a:ext cx="77040" cy="34200"/>
              </p14:xfrm>
            </p:contentPart>
          </mc:Choice>
          <mc:Fallback>
            <p:pic>
              <p:nvPicPr>
                <p:cNvPr id="14494" name="잉크 14493">
                  <a:extLst>
                    <a:ext uri="{FF2B5EF4-FFF2-40B4-BE49-F238E27FC236}">
                      <a16:creationId xmlns:a16="http://schemas.microsoft.com/office/drawing/2014/main" id="{2608A837-5A80-AC20-4905-1759C28C507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697927" y="4434289"/>
                  <a:ext cx="946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495" name="잉크 14494">
                  <a:extLst>
                    <a:ext uri="{FF2B5EF4-FFF2-40B4-BE49-F238E27FC236}">
                      <a16:creationId xmlns:a16="http://schemas.microsoft.com/office/drawing/2014/main" id="{B5EA0C94-E302-4426-8989-90D60DFAC91F}"/>
                    </a:ext>
                  </a:extLst>
                </p14:cNvPr>
                <p14:cNvContentPartPr/>
                <p14:nvPr/>
              </p14:nvContentPartPr>
              <p14:xfrm>
                <a:off x="3724207" y="4478209"/>
                <a:ext cx="204840" cy="146160"/>
              </p14:xfrm>
            </p:contentPart>
          </mc:Choice>
          <mc:Fallback>
            <p:pic>
              <p:nvPicPr>
                <p:cNvPr id="14495" name="잉크 14494">
                  <a:extLst>
                    <a:ext uri="{FF2B5EF4-FFF2-40B4-BE49-F238E27FC236}">
                      <a16:creationId xmlns:a16="http://schemas.microsoft.com/office/drawing/2014/main" id="{B5EA0C94-E302-4426-8989-90D60DFAC91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715567" y="4469569"/>
                  <a:ext cx="222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496" name="잉크 14495">
                  <a:extLst>
                    <a:ext uri="{FF2B5EF4-FFF2-40B4-BE49-F238E27FC236}">
                      <a16:creationId xmlns:a16="http://schemas.microsoft.com/office/drawing/2014/main" id="{4CC50DC4-84DB-6BC1-C7A2-12DC4C67BF36}"/>
                    </a:ext>
                  </a:extLst>
                </p14:cNvPr>
                <p14:cNvContentPartPr/>
                <p14:nvPr/>
              </p14:nvContentPartPr>
              <p14:xfrm>
                <a:off x="3914647" y="4489369"/>
                <a:ext cx="235080" cy="177840"/>
              </p14:xfrm>
            </p:contentPart>
          </mc:Choice>
          <mc:Fallback>
            <p:pic>
              <p:nvPicPr>
                <p:cNvPr id="14496" name="잉크 14495">
                  <a:extLst>
                    <a:ext uri="{FF2B5EF4-FFF2-40B4-BE49-F238E27FC236}">
                      <a16:creationId xmlns:a16="http://schemas.microsoft.com/office/drawing/2014/main" id="{4CC50DC4-84DB-6BC1-C7A2-12DC4C67BF3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905647" y="4480369"/>
                  <a:ext cx="252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497" name="잉크 14496">
                  <a:extLst>
                    <a:ext uri="{FF2B5EF4-FFF2-40B4-BE49-F238E27FC236}">
                      <a16:creationId xmlns:a16="http://schemas.microsoft.com/office/drawing/2014/main" id="{DA742D5E-B60D-EABC-4B36-A51F4602D799}"/>
                    </a:ext>
                  </a:extLst>
                </p14:cNvPr>
                <p14:cNvContentPartPr/>
                <p14:nvPr/>
              </p14:nvContentPartPr>
              <p14:xfrm>
                <a:off x="4021207" y="4530769"/>
                <a:ext cx="129240" cy="88200"/>
              </p14:xfrm>
            </p:contentPart>
          </mc:Choice>
          <mc:Fallback>
            <p:pic>
              <p:nvPicPr>
                <p:cNvPr id="14497" name="잉크 14496">
                  <a:extLst>
                    <a:ext uri="{FF2B5EF4-FFF2-40B4-BE49-F238E27FC236}">
                      <a16:creationId xmlns:a16="http://schemas.microsoft.com/office/drawing/2014/main" id="{DA742D5E-B60D-EABC-4B36-A51F4602D79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012207" y="4522129"/>
                  <a:ext cx="146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498" name="잉크 14497">
                  <a:extLst>
                    <a:ext uri="{FF2B5EF4-FFF2-40B4-BE49-F238E27FC236}">
                      <a16:creationId xmlns:a16="http://schemas.microsoft.com/office/drawing/2014/main" id="{2E0E6AE8-3583-5444-E9E9-98EEBEDF62DB}"/>
                    </a:ext>
                  </a:extLst>
                </p14:cNvPr>
                <p14:cNvContentPartPr/>
                <p14:nvPr/>
              </p14:nvContentPartPr>
              <p14:xfrm>
                <a:off x="4110487" y="4490449"/>
                <a:ext cx="14040" cy="206640"/>
              </p14:xfrm>
            </p:contentPart>
          </mc:Choice>
          <mc:Fallback>
            <p:pic>
              <p:nvPicPr>
                <p:cNvPr id="14498" name="잉크 14497">
                  <a:extLst>
                    <a:ext uri="{FF2B5EF4-FFF2-40B4-BE49-F238E27FC236}">
                      <a16:creationId xmlns:a16="http://schemas.microsoft.com/office/drawing/2014/main" id="{2E0E6AE8-3583-5444-E9E9-98EEBEDF62D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101487" y="4481449"/>
                  <a:ext cx="316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499" name="잉크 14498">
                  <a:extLst>
                    <a:ext uri="{FF2B5EF4-FFF2-40B4-BE49-F238E27FC236}">
                      <a16:creationId xmlns:a16="http://schemas.microsoft.com/office/drawing/2014/main" id="{1884B514-8B98-A43E-CBCE-A41FC8311604}"/>
                    </a:ext>
                  </a:extLst>
                </p14:cNvPr>
                <p14:cNvContentPartPr/>
                <p14:nvPr/>
              </p14:nvContentPartPr>
              <p14:xfrm>
                <a:off x="4317487" y="4405129"/>
                <a:ext cx="164160" cy="290520"/>
              </p14:xfrm>
            </p:contentPart>
          </mc:Choice>
          <mc:Fallback>
            <p:pic>
              <p:nvPicPr>
                <p:cNvPr id="14499" name="잉크 14498">
                  <a:extLst>
                    <a:ext uri="{FF2B5EF4-FFF2-40B4-BE49-F238E27FC236}">
                      <a16:creationId xmlns:a16="http://schemas.microsoft.com/office/drawing/2014/main" id="{1884B514-8B98-A43E-CBCE-A41FC831160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308847" y="4396129"/>
                  <a:ext cx="1818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500" name="잉크 14499">
                  <a:extLst>
                    <a:ext uri="{FF2B5EF4-FFF2-40B4-BE49-F238E27FC236}">
                      <a16:creationId xmlns:a16="http://schemas.microsoft.com/office/drawing/2014/main" id="{FDAEE726-634D-59BC-FCBC-AA5CBE0A257E}"/>
                    </a:ext>
                  </a:extLst>
                </p14:cNvPr>
                <p14:cNvContentPartPr/>
                <p14:nvPr/>
              </p14:nvContentPartPr>
              <p14:xfrm>
                <a:off x="4472287" y="4453369"/>
                <a:ext cx="280440" cy="267840"/>
              </p14:xfrm>
            </p:contentPart>
          </mc:Choice>
          <mc:Fallback>
            <p:pic>
              <p:nvPicPr>
                <p:cNvPr id="14500" name="잉크 14499">
                  <a:extLst>
                    <a:ext uri="{FF2B5EF4-FFF2-40B4-BE49-F238E27FC236}">
                      <a16:creationId xmlns:a16="http://schemas.microsoft.com/office/drawing/2014/main" id="{FDAEE726-634D-59BC-FCBC-AA5CBE0A257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463647" y="4444369"/>
                  <a:ext cx="2980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502" name="잉크 14501">
                  <a:extLst>
                    <a:ext uri="{FF2B5EF4-FFF2-40B4-BE49-F238E27FC236}">
                      <a16:creationId xmlns:a16="http://schemas.microsoft.com/office/drawing/2014/main" id="{FDF08AB0-3A2A-BE7D-5B14-DB38759BED2B}"/>
                    </a:ext>
                  </a:extLst>
                </p14:cNvPr>
                <p14:cNvContentPartPr/>
                <p14:nvPr/>
              </p14:nvContentPartPr>
              <p14:xfrm>
                <a:off x="2849047" y="4116049"/>
                <a:ext cx="35280" cy="208440"/>
              </p14:xfrm>
            </p:contentPart>
          </mc:Choice>
          <mc:Fallback>
            <p:pic>
              <p:nvPicPr>
                <p:cNvPr id="14502" name="잉크 14501">
                  <a:extLst>
                    <a:ext uri="{FF2B5EF4-FFF2-40B4-BE49-F238E27FC236}">
                      <a16:creationId xmlns:a16="http://schemas.microsoft.com/office/drawing/2014/main" id="{FDF08AB0-3A2A-BE7D-5B14-DB38759BED2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840047" y="4107409"/>
                  <a:ext cx="529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503" name="잉크 14502">
                  <a:extLst>
                    <a:ext uri="{FF2B5EF4-FFF2-40B4-BE49-F238E27FC236}">
                      <a16:creationId xmlns:a16="http://schemas.microsoft.com/office/drawing/2014/main" id="{FF301C22-E251-52AA-7FCC-8378028D300D}"/>
                    </a:ext>
                  </a:extLst>
                </p14:cNvPr>
                <p14:cNvContentPartPr/>
                <p14:nvPr/>
              </p14:nvContentPartPr>
              <p14:xfrm>
                <a:off x="2935807" y="4149169"/>
                <a:ext cx="88200" cy="41760"/>
              </p14:xfrm>
            </p:contentPart>
          </mc:Choice>
          <mc:Fallback>
            <p:pic>
              <p:nvPicPr>
                <p:cNvPr id="14503" name="잉크 14502">
                  <a:extLst>
                    <a:ext uri="{FF2B5EF4-FFF2-40B4-BE49-F238E27FC236}">
                      <a16:creationId xmlns:a16="http://schemas.microsoft.com/office/drawing/2014/main" id="{FF301C22-E251-52AA-7FCC-8378028D300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927167" y="4140529"/>
                  <a:ext cx="1058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504" name="잉크 14503">
                  <a:extLst>
                    <a:ext uri="{FF2B5EF4-FFF2-40B4-BE49-F238E27FC236}">
                      <a16:creationId xmlns:a16="http://schemas.microsoft.com/office/drawing/2014/main" id="{2FFFC5B0-8D46-C698-80C7-319C9F62FF4B}"/>
                    </a:ext>
                  </a:extLst>
                </p14:cNvPr>
                <p14:cNvContentPartPr/>
                <p14:nvPr/>
              </p14:nvContentPartPr>
              <p14:xfrm>
                <a:off x="2980807" y="4198489"/>
                <a:ext cx="124560" cy="117000"/>
              </p14:xfrm>
            </p:contentPart>
          </mc:Choice>
          <mc:Fallback>
            <p:pic>
              <p:nvPicPr>
                <p:cNvPr id="14504" name="잉크 14503">
                  <a:extLst>
                    <a:ext uri="{FF2B5EF4-FFF2-40B4-BE49-F238E27FC236}">
                      <a16:creationId xmlns:a16="http://schemas.microsoft.com/office/drawing/2014/main" id="{2FFFC5B0-8D46-C698-80C7-319C9F62FF4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971807" y="4189489"/>
                  <a:ext cx="142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4505" name="잉크 14504">
                  <a:extLst>
                    <a:ext uri="{FF2B5EF4-FFF2-40B4-BE49-F238E27FC236}">
                      <a16:creationId xmlns:a16="http://schemas.microsoft.com/office/drawing/2014/main" id="{AC2315FD-4FAF-8DE5-F93E-BE389589BF9E}"/>
                    </a:ext>
                  </a:extLst>
                </p14:cNvPr>
                <p14:cNvContentPartPr/>
                <p14:nvPr/>
              </p14:nvContentPartPr>
              <p14:xfrm>
                <a:off x="3189967" y="4194169"/>
                <a:ext cx="226080" cy="117000"/>
              </p14:xfrm>
            </p:contentPart>
          </mc:Choice>
          <mc:Fallback>
            <p:pic>
              <p:nvPicPr>
                <p:cNvPr id="14505" name="잉크 14504">
                  <a:extLst>
                    <a:ext uri="{FF2B5EF4-FFF2-40B4-BE49-F238E27FC236}">
                      <a16:creationId xmlns:a16="http://schemas.microsoft.com/office/drawing/2014/main" id="{AC2315FD-4FAF-8DE5-F93E-BE389589BF9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181327" y="4185169"/>
                  <a:ext cx="2437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4506" name="잉크 14505">
                  <a:extLst>
                    <a:ext uri="{FF2B5EF4-FFF2-40B4-BE49-F238E27FC236}">
                      <a16:creationId xmlns:a16="http://schemas.microsoft.com/office/drawing/2014/main" id="{F748B3F5-576A-5573-5180-2AE3A6CA673E}"/>
                    </a:ext>
                  </a:extLst>
                </p14:cNvPr>
                <p14:cNvContentPartPr/>
                <p14:nvPr/>
              </p14:nvContentPartPr>
              <p14:xfrm>
                <a:off x="3418927" y="4217209"/>
                <a:ext cx="77760" cy="108000"/>
              </p14:xfrm>
            </p:contentPart>
          </mc:Choice>
          <mc:Fallback>
            <p:pic>
              <p:nvPicPr>
                <p:cNvPr id="14506" name="잉크 14505">
                  <a:extLst>
                    <a:ext uri="{FF2B5EF4-FFF2-40B4-BE49-F238E27FC236}">
                      <a16:creationId xmlns:a16="http://schemas.microsoft.com/office/drawing/2014/main" id="{F748B3F5-576A-5573-5180-2AE3A6CA673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410287" y="4208569"/>
                  <a:ext cx="95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4507" name="잉크 14506">
                  <a:extLst>
                    <a:ext uri="{FF2B5EF4-FFF2-40B4-BE49-F238E27FC236}">
                      <a16:creationId xmlns:a16="http://schemas.microsoft.com/office/drawing/2014/main" id="{482F3C3A-AEE6-697E-51A6-F7F569191DF5}"/>
                    </a:ext>
                  </a:extLst>
                </p14:cNvPr>
                <p14:cNvContentPartPr/>
                <p14:nvPr/>
              </p14:nvContentPartPr>
              <p14:xfrm>
                <a:off x="3533767" y="4215409"/>
                <a:ext cx="116640" cy="116280"/>
              </p14:xfrm>
            </p:contentPart>
          </mc:Choice>
          <mc:Fallback>
            <p:pic>
              <p:nvPicPr>
                <p:cNvPr id="14507" name="잉크 14506">
                  <a:extLst>
                    <a:ext uri="{FF2B5EF4-FFF2-40B4-BE49-F238E27FC236}">
                      <a16:creationId xmlns:a16="http://schemas.microsoft.com/office/drawing/2014/main" id="{482F3C3A-AEE6-697E-51A6-F7F569191DF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525127" y="4206769"/>
                  <a:ext cx="1342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4508" name="잉크 14507">
                  <a:extLst>
                    <a:ext uri="{FF2B5EF4-FFF2-40B4-BE49-F238E27FC236}">
                      <a16:creationId xmlns:a16="http://schemas.microsoft.com/office/drawing/2014/main" id="{D10C25EF-2043-8BD5-75BB-6A735CE11EEC}"/>
                    </a:ext>
                  </a:extLst>
                </p14:cNvPr>
                <p14:cNvContentPartPr/>
                <p14:nvPr/>
              </p14:nvContentPartPr>
              <p14:xfrm>
                <a:off x="4825087" y="4577929"/>
                <a:ext cx="267120" cy="29880"/>
              </p14:xfrm>
            </p:contentPart>
          </mc:Choice>
          <mc:Fallback>
            <p:pic>
              <p:nvPicPr>
                <p:cNvPr id="14508" name="잉크 14507">
                  <a:extLst>
                    <a:ext uri="{FF2B5EF4-FFF2-40B4-BE49-F238E27FC236}">
                      <a16:creationId xmlns:a16="http://schemas.microsoft.com/office/drawing/2014/main" id="{D10C25EF-2043-8BD5-75BB-6A735CE11EE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816087" y="4568929"/>
                  <a:ext cx="2847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4509" name="잉크 14508">
                  <a:extLst>
                    <a:ext uri="{FF2B5EF4-FFF2-40B4-BE49-F238E27FC236}">
                      <a16:creationId xmlns:a16="http://schemas.microsoft.com/office/drawing/2014/main" id="{A02A5B20-E37A-18D2-2DF2-BD5A63099AF3}"/>
                    </a:ext>
                  </a:extLst>
                </p14:cNvPr>
                <p14:cNvContentPartPr/>
                <p14:nvPr/>
              </p14:nvContentPartPr>
              <p14:xfrm>
                <a:off x="5037127" y="4514569"/>
                <a:ext cx="80280" cy="173880"/>
              </p14:xfrm>
            </p:contentPart>
          </mc:Choice>
          <mc:Fallback>
            <p:pic>
              <p:nvPicPr>
                <p:cNvPr id="14509" name="잉크 14508">
                  <a:extLst>
                    <a:ext uri="{FF2B5EF4-FFF2-40B4-BE49-F238E27FC236}">
                      <a16:creationId xmlns:a16="http://schemas.microsoft.com/office/drawing/2014/main" id="{A02A5B20-E37A-18D2-2DF2-BD5A63099AF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028487" y="4505929"/>
                  <a:ext cx="97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4510" name="잉크 14509">
                  <a:extLst>
                    <a:ext uri="{FF2B5EF4-FFF2-40B4-BE49-F238E27FC236}">
                      <a16:creationId xmlns:a16="http://schemas.microsoft.com/office/drawing/2014/main" id="{D5EE0026-03EB-1C74-80EE-0FEBCC0FECB1}"/>
                    </a:ext>
                  </a:extLst>
                </p14:cNvPr>
                <p14:cNvContentPartPr/>
                <p14:nvPr/>
              </p14:nvContentPartPr>
              <p14:xfrm>
                <a:off x="5238007" y="4404409"/>
                <a:ext cx="144000" cy="180000"/>
              </p14:xfrm>
            </p:contentPart>
          </mc:Choice>
          <mc:Fallback>
            <p:pic>
              <p:nvPicPr>
                <p:cNvPr id="14510" name="잉크 14509">
                  <a:extLst>
                    <a:ext uri="{FF2B5EF4-FFF2-40B4-BE49-F238E27FC236}">
                      <a16:creationId xmlns:a16="http://schemas.microsoft.com/office/drawing/2014/main" id="{D5EE0026-03EB-1C74-80EE-0FEBCC0FECB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229367" y="4395409"/>
                  <a:ext cx="1616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4511" name="잉크 14510">
                  <a:extLst>
                    <a:ext uri="{FF2B5EF4-FFF2-40B4-BE49-F238E27FC236}">
                      <a16:creationId xmlns:a16="http://schemas.microsoft.com/office/drawing/2014/main" id="{E5C70EE6-08EB-12BA-BD0C-52601D8AA126}"/>
                    </a:ext>
                  </a:extLst>
                </p14:cNvPr>
                <p14:cNvContentPartPr/>
                <p14:nvPr/>
              </p14:nvContentPartPr>
              <p14:xfrm>
                <a:off x="5256007" y="4485409"/>
                <a:ext cx="148680" cy="63360"/>
              </p14:xfrm>
            </p:contentPart>
          </mc:Choice>
          <mc:Fallback>
            <p:pic>
              <p:nvPicPr>
                <p:cNvPr id="14511" name="잉크 14510">
                  <a:extLst>
                    <a:ext uri="{FF2B5EF4-FFF2-40B4-BE49-F238E27FC236}">
                      <a16:creationId xmlns:a16="http://schemas.microsoft.com/office/drawing/2014/main" id="{E5C70EE6-08EB-12BA-BD0C-52601D8AA12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247007" y="4476409"/>
                  <a:ext cx="1663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4512" name="잉크 14511">
                  <a:extLst>
                    <a:ext uri="{FF2B5EF4-FFF2-40B4-BE49-F238E27FC236}">
                      <a16:creationId xmlns:a16="http://schemas.microsoft.com/office/drawing/2014/main" id="{22E50627-8597-59AB-720C-E73283E3EDFA}"/>
                    </a:ext>
                  </a:extLst>
                </p14:cNvPr>
                <p14:cNvContentPartPr/>
                <p14:nvPr/>
              </p14:nvContentPartPr>
              <p14:xfrm>
                <a:off x="5275447" y="4611409"/>
                <a:ext cx="166680" cy="98640"/>
              </p14:xfrm>
            </p:contentPart>
          </mc:Choice>
          <mc:Fallback>
            <p:pic>
              <p:nvPicPr>
                <p:cNvPr id="14512" name="잉크 14511">
                  <a:extLst>
                    <a:ext uri="{FF2B5EF4-FFF2-40B4-BE49-F238E27FC236}">
                      <a16:creationId xmlns:a16="http://schemas.microsoft.com/office/drawing/2014/main" id="{22E50627-8597-59AB-720C-E73283E3EDF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266447" y="4602409"/>
                  <a:ext cx="1843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4513" name="잉크 14512">
                  <a:extLst>
                    <a:ext uri="{FF2B5EF4-FFF2-40B4-BE49-F238E27FC236}">
                      <a16:creationId xmlns:a16="http://schemas.microsoft.com/office/drawing/2014/main" id="{BF4BD576-5EE7-C713-3F80-5040E6374FB8}"/>
                    </a:ext>
                  </a:extLst>
                </p14:cNvPr>
                <p14:cNvContentPartPr/>
                <p14:nvPr/>
              </p14:nvContentPartPr>
              <p14:xfrm>
                <a:off x="5508007" y="4469209"/>
                <a:ext cx="142920" cy="232920"/>
              </p14:xfrm>
            </p:contentPart>
          </mc:Choice>
          <mc:Fallback>
            <p:pic>
              <p:nvPicPr>
                <p:cNvPr id="14513" name="잉크 14512">
                  <a:extLst>
                    <a:ext uri="{FF2B5EF4-FFF2-40B4-BE49-F238E27FC236}">
                      <a16:creationId xmlns:a16="http://schemas.microsoft.com/office/drawing/2014/main" id="{BF4BD576-5EE7-C713-3F80-5040E6374FB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499007" y="4460569"/>
                  <a:ext cx="1605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4514" name="잉크 14513">
                  <a:extLst>
                    <a:ext uri="{FF2B5EF4-FFF2-40B4-BE49-F238E27FC236}">
                      <a16:creationId xmlns:a16="http://schemas.microsoft.com/office/drawing/2014/main" id="{00E473A7-565D-5C06-A6DE-60C8DFFF8C92}"/>
                    </a:ext>
                  </a:extLst>
                </p14:cNvPr>
                <p14:cNvContentPartPr/>
                <p14:nvPr/>
              </p14:nvContentPartPr>
              <p14:xfrm>
                <a:off x="5675767" y="4502689"/>
                <a:ext cx="186840" cy="168480"/>
              </p14:xfrm>
            </p:contentPart>
          </mc:Choice>
          <mc:Fallback>
            <p:pic>
              <p:nvPicPr>
                <p:cNvPr id="14514" name="잉크 14513">
                  <a:extLst>
                    <a:ext uri="{FF2B5EF4-FFF2-40B4-BE49-F238E27FC236}">
                      <a16:creationId xmlns:a16="http://schemas.microsoft.com/office/drawing/2014/main" id="{00E473A7-565D-5C06-A6DE-60C8DFFF8C9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667127" y="4494049"/>
                  <a:ext cx="2044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4515" name="잉크 14514">
                  <a:extLst>
                    <a:ext uri="{FF2B5EF4-FFF2-40B4-BE49-F238E27FC236}">
                      <a16:creationId xmlns:a16="http://schemas.microsoft.com/office/drawing/2014/main" id="{AD8E172B-C1BB-CB51-969A-0A7BAB0EB616}"/>
                    </a:ext>
                  </a:extLst>
                </p14:cNvPr>
                <p14:cNvContentPartPr/>
                <p14:nvPr/>
              </p14:nvContentPartPr>
              <p14:xfrm>
                <a:off x="5867647" y="4486849"/>
                <a:ext cx="145440" cy="170640"/>
              </p14:xfrm>
            </p:contentPart>
          </mc:Choice>
          <mc:Fallback>
            <p:pic>
              <p:nvPicPr>
                <p:cNvPr id="14515" name="잉크 14514">
                  <a:extLst>
                    <a:ext uri="{FF2B5EF4-FFF2-40B4-BE49-F238E27FC236}">
                      <a16:creationId xmlns:a16="http://schemas.microsoft.com/office/drawing/2014/main" id="{AD8E172B-C1BB-CB51-969A-0A7BAB0EB61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859007" y="4478209"/>
                  <a:ext cx="1630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4516" name="잉크 14515">
                  <a:extLst>
                    <a:ext uri="{FF2B5EF4-FFF2-40B4-BE49-F238E27FC236}">
                      <a16:creationId xmlns:a16="http://schemas.microsoft.com/office/drawing/2014/main" id="{F13581DE-462F-9B36-E8DB-13C84CF41D84}"/>
                    </a:ext>
                  </a:extLst>
                </p14:cNvPr>
                <p14:cNvContentPartPr/>
                <p14:nvPr/>
              </p14:nvContentPartPr>
              <p14:xfrm>
                <a:off x="6040087" y="4528249"/>
                <a:ext cx="4320" cy="166320"/>
              </p14:xfrm>
            </p:contentPart>
          </mc:Choice>
          <mc:Fallback>
            <p:pic>
              <p:nvPicPr>
                <p:cNvPr id="14516" name="잉크 14515">
                  <a:extLst>
                    <a:ext uri="{FF2B5EF4-FFF2-40B4-BE49-F238E27FC236}">
                      <a16:creationId xmlns:a16="http://schemas.microsoft.com/office/drawing/2014/main" id="{F13581DE-462F-9B36-E8DB-13C84CF41D8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031447" y="4519609"/>
                  <a:ext cx="2196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23" name="그룹 14522">
            <a:extLst>
              <a:ext uri="{FF2B5EF4-FFF2-40B4-BE49-F238E27FC236}">
                <a16:creationId xmlns:a16="http://schemas.microsoft.com/office/drawing/2014/main" id="{5EA50C28-0031-4E27-1439-DF5D89665246}"/>
              </a:ext>
            </a:extLst>
          </p:cNvPr>
          <p:cNvGrpSpPr/>
          <p:nvPr/>
        </p:nvGrpSpPr>
        <p:grpSpPr>
          <a:xfrm>
            <a:off x="6240967" y="4411609"/>
            <a:ext cx="716400" cy="283320"/>
            <a:chOff x="6240967" y="4411609"/>
            <a:chExt cx="716400" cy="28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4517" name="잉크 14516">
                  <a:extLst>
                    <a:ext uri="{FF2B5EF4-FFF2-40B4-BE49-F238E27FC236}">
                      <a16:creationId xmlns:a16="http://schemas.microsoft.com/office/drawing/2014/main" id="{5DF10A17-C716-C361-B230-E8D78445998E}"/>
                    </a:ext>
                  </a:extLst>
                </p14:cNvPr>
                <p14:cNvContentPartPr/>
                <p14:nvPr/>
              </p14:nvContentPartPr>
              <p14:xfrm>
                <a:off x="6240967" y="4473169"/>
                <a:ext cx="50400" cy="221760"/>
              </p14:xfrm>
            </p:contentPart>
          </mc:Choice>
          <mc:Fallback>
            <p:pic>
              <p:nvPicPr>
                <p:cNvPr id="14517" name="잉크 14516">
                  <a:extLst>
                    <a:ext uri="{FF2B5EF4-FFF2-40B4-BE49-F238E27FC236}">
                      <a16:creationId xmlns:a16="http://schemas.microsoft.com/office/drawing/2014/main" id="{5DF10A17-C716-C361-B230-E8D78445998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231967" y="4464169"/>
                  <a:ext cx="68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4518" name="잉크 14517">
                  <a:extLst>
                    <a:ext uri="{FF2B5EF4-FFF2-40B4-BE49-F238E27FC236}">
                      <a16:creationId xmlns:a16="http://schemas.microsoft.com/office/drawing/2014/main" id="{4D326C47-445D-D37A-E9BC-0AB0140DE787}"/>
                    </a:ext>
                  </a:extLst>
                </p14:cNvPr>
                <p14:cNvContentPartPr/>
                <p14:nvPr/>
              </p14:nvContentPartPr>
              <p14:xfrm>
                <a:off x="6393607" y="4457329"/>
                <a:ext cx="113400" cy="134280"/>
              </p14:xfrm>
            </p:contentPart>
          </mc:Choice>
          <mc:Fallback>
            <p:pic>
              <p:nvPicPr>
                <p:cNvPr id="14518" name="잉크 14517">
                  <a:extLst>
                    <a:ext uri="{FF2B5EF4-FFF2-40B4-BE49-F238E27FC236}">
                      <a16:creationId xmlns:a16="http://schemas.microsoft.com/office/drawing/2014/main" id="{4D326C47-445D-D37A-E9BC-0AB0140DE78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384607" y="4448329"/>
                  <a:ext cx="131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4519" name="잉크 14518">
                  <a:extLst>
                    <a:ext uri="{FF2B5EF4-FFF2-40B4-BE49-F238E27FC236}">
                      <a16:creationId xmlns:a16="http://schemas.microsoft.com/office/drawing/2014/main" id="{B76A2F3C-7D68-B71F-9F78-DC6950BCF042}"/>
                    </a:ext>
                  </a:extLst>
                </p14:cNvPr>
                <p14:cNvContentPartPr/>
                <p14:nvPr/>
              </p14:nvContentPartPr>
              <p14:xfrm>
                <a:off x="6408007" y="4482529"/>
                <a:ext cx="207000" cy="77760"/>
              </p14:xfrm>
            </p:contentPart>
          </mc:Choice>
          <mc:Fallback>
            <p:pic>
              <p:nvPicPr>
                <p:cNvPr id="14519" name="잉크 14518">
                  <a:extLst>
                    <a:ext uri="{FF2B5EF4-FFF2-40B4-BE49-F238E27FC236}">
                      <a16:creationId xmlns:a16="http://schemas.microsoft.com/office/drawing/2014/main" id="{B76A2F3C-7D68-B71F-9F78-DC6950BCF04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399367" y="4473529"/>
                  <a:ext cx="2246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4520" name="잉크 14519">
                  <a:extLst>
                    <a:ext uri="{FF2B5EF4-FFF2-40B4-BE49-F238E27FC236}">
                      <a16:creationId xmlns:a16="http://schemas.microsoft.com/office/drawing/2014/main" id="{1CD36CD2-5613-4190-B91D-82ECA5F6E390}"/>
                    </a:ext>
                  </a:extLst>
                </p14:cNvPr>
                <p14:cNvContentPartPr/>
                <p14:nvPr/>
              </p14:nvContentPartPr>
              <p14:xfrm>
                <a:off x="6497287" y="4584409"/>
                <a:ext cx="116640" cy="68760"/>
              </p14:xfrm>
            </p:contentPart>
          </mc:Choice>
          <mc:Fallback>
            <p:pic>
              <p:nvPicPr>
                <p:cNvPr id="14520" name="잉크 14519">
                  <a:extLst>
                    <a:ext uri="{FF2B5EF4-FFF2-40B4-BE49-F238E27FC236}">
                      <a16:creationId xmlns:a16="http://schemas.microsoft.com/office/drawing/2014/main" id="{1CD36CD2-5613-4190-B91D-82ECA5F6E39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488647" y="4575769"/>
                  <a:ext cx="1342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4521" name="잉크 14520">
                  <a:extLst>
                    <a:ext uri="{FF2B5EF4-FFF2-40B4-BE49-F238E27FC236}">
                      <a16:creationId xmlns:a16="http://schemas.microsoft.com/office/drawing/2014/main" id="{32DCF147-F1FD-A1D6-2DA7-65B909724B5F}"/>
                    </a:ext>
                  </a:extLst>
                </p14:cNvPr>
                <p14:cNvContentPartPr/>
                <p14:nvPr/>
              </p14:nvContentPartPr>
              <p14:xfrm>
                <a:off x="6622207" y="4411609"/>
                <a:ext cx="232200" cy="206640"/>
              </p14:xfrm>
            </p:contentPart>
          </mc:Choice>
          <mc:Fallback>
            <p:pic>
              <p:nvPicPr>
                <p:cNvPr id="14521" name="잉크 14520">
                  <a:extLst>
                    <a:ext uri="{FF2B5EF4-FFF2-40B4-BE49-F238E27FC236}">
                      <a16:creationId xmlns:a16="http://schemas.microsoft.com/office/drawing/2014/main" id="{32DCF147-F1FD-A1D6-2DA7-65B909724B5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613207" y="4402969"/>
                  <a:ext cx="2498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4522" name="잉크 14521">
                  <a:extLst>
                    <a:ext uri="{FF2B5EF4-FFF2-40B4-BE49-F238E27FC236}">
                      <a16:creationId xmlns:a16="http://schemas.microsoft.com/office/drawing/2014/main" id="{B4041D81-2FBD-E003-EC4B-E6D34DDE091C}"/>
                    </a:ext>
                  </a:extLst>
                </p14:cNvPr>
                <p14:cNvContentPartPr/>
                <p14:nvPr/>
              </p14:nvContentPartPr>
              <p14:xfrm>
                <a:off x="6724807" y="4592689"/>
                <a:ext cx="232560" cy="91080"/>
              </p14:xfrm>
            </p:contentPart>
          </mc:Choice>
          <mc:Fallback>
            <p:pic>
              <p:nvPicPr>
                <p:cNvPr id="14522" name="잉크 14521">
                  <a:extLst>
                    <a:ext uri="{FF2B5EF4-FFF2-40B4-BE49-F238E27FC236}">
                      <a16:creationId xmlns:a16="http://schemas.microsoft.com/office/drawing/2014/main" id="{B4041D81-2FBD-E003-EC4B-E6D34DDE091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715807" y="4583689"/>
                  <a:ext cx="25020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50" name="그룹 14549">
            <a:extLst>
              <a:ext uri="{FF2B5EF4-FFF2-40B4-BE49-F238E27FC236}">
                <a16:creationId xmlns:a16="http://schemas.microsoft.com/office/drawing/2014/main" id="{00BB7D5A-E496-5BC1-E4C0-09ED97735CE5}"/>
              </a:ext>
            </a:extLst>
          </p:cNvPr>
          <p:cNvGrpSpPr/>
          <p:nvPr/>
        </p:nvGrpSpPr>
        <p:grpSpPr>
          <a:xfrm>
            <a:off x="2761567" y="5175169"/>
            <a:ext cx="1967760" cy="549000"/>
            <a:chOff x="2761567" y="5175169"/>
            <a:chExt cx="1967760" cy="54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4526" name="잉크 14525">
                  <a:extLst>
                    <a:ext uri="{FF2B5EF4-FFF2-40B4-BE49-F238E27FC236}">
                      <a16:creationId xmlns:a16="http://schemas.microsoft.com/office/drawing/2014/main" id="{45AF3EE6-72A8-4789-7358-495C1DAEE753}"/>
                    </a:ext>
                  </a:extLst>
                </p14:cNvPr>
                <p14:cNvContentPartPr/>
                <p14:nvPr/>
              </p14:nvContentPartPr>
              <p14:xfrm>
                <a:off x="2777047" y="5175169"/>
                <a:ext cx="133200" cy="146160"/>
              </p14:xfrm>
            </p:contentPart>
          </mc:Choice>
          <mc:Fallback>
            <p:pic>
              <p:nvPicPr>
                <p:cNvPr id="14526" name="잉크 14525">
                  <a:extLst>
                    <a:ext uri="{FF2B5EF4-FFF2-40B4-BE49-F238E27FC236}">
                      <a16:creationId xmlns:a16="http://schemas.microsoft.com/office/drawing/2014/main" id="{45AF3EE6-72A8-4789-7358-495C1DAEE75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768047" y="5166169"/>
                  <a:ext cx="150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4527" name="잉크 14526">
                  <a:extLst>
                    <a:ext uri="{FF2B5EF4-FFF2-40B4-BE49-F238E27FC236}">
                      <a16:creationId xmlns:a16="http://schemas.microsoft.com/office/drawing/2014/main" id="{98B5C30C-F2B6-60FC-356A-03C06EB28586}"/>
                    </a:ext>
                  </a:extLst>
                </p14:cNvPr>
                <p14:cNvContentPartPr/>
                <p14:nvPr/>
              </p14:nvContentPartPr>
              <p14:xfrm>
                <a:off x="2909167" y="5176609"/>
                <a:ext cx="162720" cy="195120"/>
              </p14:xfrm>
            </p:contentPart>
          </mc:Choice>
          <mc:Fallback>
            <p:pic>
              <p:nvPicPr>
                <p:cNvPr id="14527" name="잉크 14526">
                  <a:extLst>
                    <a:ext uri="{FF2B5EF4-FFF2-40B4-BE49-F238E27FC236}">
                      <a16:creationId xmlns:a16="http://schemas.microsoft.com/office/drawing/2014/main" id="{98B5C30C-F2B6-60FC-356A-03C06EB2858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900167" y="5167969"/>
                  <a:ext cx="180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4528" name="잉크 14527">
                  <a:extLst>
                    <a:ext uri="{FF2B5EF4-FFF2-40B4-BE49-F238E27FC236}">
                      <a16:creationId xmlns:a16="http://schemas.microsoft.com/office/drawing/2014/main" id="{5E1C04E4-9857-6837-9B75-7642445B62E9}"/>
                    </a:ext>
                  </a:extLst>
                </p14:cNvPr>
                <p14:cNvContentPartPr/>
                <p14:nvPr/>
              </p14:nvContentPartPr>
              <p14:xfrm>
                <a:off x="3094567" y="5199649"/>
                <a:ext cx="196920" cy="156240"/>
              </p14:xfrm>
            </p:contentPart>
          </mc:Choice>
          <mc:Fallback>
            <p:pic>
              <p:nvPicPr>
                <p:cNvPr id="14528" name="잉크 14527">
                  <a:extLst>
                    <a:ext uri="{FF2B5EF4-FFF2-40B4-BE49-F238E27FC236}">
                      <a16:creationId xmlns:a16="http://schemas.microsoft.com/office/drawing/2014/main" id="{5E1C04E4-9857-6837-9B75-7642445B62E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085927" y="5190649"/>
                  <a:ext cx="2145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4529" name="잉크 14528">
                  <a:extLst>
                    <a:ext uri="{FF2B5EF4-FFF2-40B4-BE49-F238E27FC236}">
                      <a16:creationId xmlns:a16="http://schemas.microsoft.com/office/drawing/2014/main" id="{51EE3823-2990-3A06-8D9C-6B5BA54978E9}"/>
                    </a:ext>
                  </a:extLst>
                </p14:cNvPr>
                <p14:cNvContentPartPr/>
                <p14:nvPr/>
              </p14:nvContentPartPr>
              <p14:xfrm>
                <a:off x="3331807" y="5179849"/>
                <a:ext cx="63000" cy="167040"/>
              </p14:xfrm>
            </p:contentPart>
          </mc:Choice>
          <mc:Fallback>
            <p:pic>
              <p:nvPicPr>
                <p:cNvPr id="14529" name="잉크 14528">
                  <a:extLst>
                    <a:ext uri="{FF2B5EF4-FFF2-40B4-BE49-F238E27FC236}">
                      <a16:creationId xmlns:a16="http://schemas.microsoft.com/office/drawing/2014/main" id="{51EE3823-2990-3A06-8D9C-6B5BA54978E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323167" y="5170849"/>
                  <a:ext cx="806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4530" name="잉크 14529">
                  <a:extLst>
                    <a:ext uri="{FF2B5EF4-FFF2-40B4-BE49-F238E27FC236}">
                      <a16:creationId xmlns:a16="http://schemas.microsoft.com/office/drawing/2014/main" id="{0DFA511E-A214-AFBE-41F6-BFDCF0719EE5}"/>
                    </a:ext>
                  </a:extLst>
                </p14:cNvPr>
                <p14:cNvContentPartPr/>
                <p14:nvPr/>
              </p14:nvContentPartPr>
              <p14:xfrm>
                <a:off x="3438367" y="5217649"/>
                <a:ext cx="16560" cy="161640"/>
              </p14:xfrm>
            </p:contentPart>
          </mc:Choice>
          <mc:Fallback>
            <p:pic>
              <p:nvPicPr>
                <p:cNvPr id="14530" name="잉크 14529">
                  <a:extLst>
                    <a:ext uri="{FF2B5EF4-FFF2-40B4-BE49-F238E27FC236}">
                      <a16:creationId xmlns:a16="http://schemas.microsoft.com/office/drawing/2014/main" id="{0DFA511E-A214-AFBE-41F6-BFDCF0719EE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429727" y="5209009"/>
                  <a:ext cx="34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4531" name="잉크 14530">
                  <a:extLst>
                    <a:ext uri="{FF2B5EF4-FFF2-40B4-BE49-F238E27FC236}">
                      <a16:creationId xmlns:a16="http://schemas.microsoft.com/office/drawing/2014/main" id="{099E0495-E1D6-0A9D-FFE7-593469DFA5C1}"/>
                    </a:ext>
                  </a:extLst>
                </p14:cNvPr>
                <p14:cNvContentPartPr/>
                <p14:nvPr/>
              </p14:nvContentPartPr>
              <p14:xfrm>
                <a:off x="2761567" y="5485489"/>
                <a:ext cx="134280" cy="167040"/>
              </p14:xfrm>
            </p:contentPart>
          </mc:Choice>
          <mc:Fallback>
            <p:pic>
              <p:nvPicPr>
                <p:cNvPr id="14531" name="잉크 14530">
                  <a:extLst>
                    <a:ext uri="{FF2B5EF4-FFF2-40B4-BE49-F238E27FC236}">
                      <a16:creationId xmlns:a16="http://schemas.microsoft.com/office/drawing/2014/main" id="{099E0495-E1D6-0A9D-FFE7-593469DFA5C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752927" y="5476849"/>
                  <a:ext cx="1519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4532" name="잉크 14531">
                  <a:extLst>
                    <a:ext uri="{FF2B5EF4-FFF2-40B4-BE49-F238E27FC236}">
                      <a16:creationId xmlns:a16="http://schemas.microsoft.com/office/drawing/2014/main" id="{4A94DD16-5CA2-6227-443F-05813300B41D}"/>
                    </a:ext>
                  </a:extLst>
                </p14:cNvPr>
                <p14:cNvContentPartPr/>
                <p14:nvPr/>
              </p14:nvContentPartPr>
              <p14:xfrm>
                <a:off x="2928967" y="5468209"/>
                <a:ext cx="140040" cy="72720"/>
              </p14:xfrm>
            </p:contentPart>
          </mc:Choice>
          <mc:Fallback>
            <p:pic>
              <p:nvPicPr>
                <p:cNvPr id="14532" name="잉크 14531">
                  <a:extLst>
                    <a:ext uri="{FF2B5EF4-FFF2-40B4-BE49-F238E27FC236}">
                      <a16:creationId xmlns:a16="http://schemas.microsoft.com/office/drawing/2014/main" id="{4A94DD16-5CA2-6227-443F-05813300B41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920327" y="5459569"/>
                  <a:ext cx="1576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4533" name="잉크 14532">
                  <a:extLst>
                    <a:ext uri="{FF2B5EF4-FFF2-40B4-BE49-F238E27FC236}">
                      <a16:creationId xmlns:a16="http://schemas.microsoft.com/office/drawing/2014/main" id="{A4B06850-F8A6-9CDF-8559-4F5A9BB24C44}"/>
                    </a:ext>
                  </a:extLst>
                </p14:cNvPr>
                <p14:cNvContentPartPr/>
                <p14:nvPr/>
              </p14:nvContentPartPr>
              <p14:xfrm>
                <a:off x="2956327" y="5583409"/>
                <a:ext cx="100800" cy="16560"/>
              </p14:xfrm>
            </p:contentPart>
          </mc:Choice>
          <mc:Fallback>
            <p:pic>
              <p:nvPicPr>
                <p:cNvPr id="14533" name="잉크 14532">
                  <a:extLst>
                    <a:ext uri="{FF2B5EF4-FFF2-40B4-BE49-F238E27FC236}">
                      <a16:creationId xmlns:a16="http://schemas.microsoft.com/office/drawing/2014/main" id="{A4B06850-F8A6-9CDF-8559-4F5A9BB24C4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947327" y="5574769"/>
                  <a:ext cx="118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4534" name="잉크 14533">
                  <a:extLst>
                    <a:ext uri="{FF2B5EF4-FFF2-40B4-BE49-F238E27FC236}">
                      <a16:creationId xmlns:a16="http://schemas.microsoft.com/office/drawing/2014/main" id="{2304A6DA-F65B-240C-3C3B-A116A6D5FCC3}"/>
                    </a:ext>
                  </a:extLst>
                </p14:cNvPr>
                <p14:cNvContentPartPr/>
                <p14:nvPr/>
              </p14:nvContentPartPr>
              <p14:xfrm>
                <a:off x="3005647" y="5614009"/>
                <a:ext cx="117360" cy="78480"/>
              </p14:xfrm>
            </p:contentPart>
          </mc:Choice>
          <mc:Fallback>
            <p:pic>
              <p:nvPicPr>
                <p:cNvPr id="14534" name="잉크 14533">
                  <a:extLst>
                    <a:ext uri="{FF2B5EF4-FFF2-40B4-BE49-F238E27FC236}">
                      <a16:creationId xmlns:a16="http://schemas.microsoft.com/office/drawing/2014/main" id="{2304A6DA-F65B-240C-3C3B-A116A6D5FCC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996647" y="5605009"/>
                  <a:ext cx="1350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4535" name="잉크 14534">
                  <a:extLst>
                    <a:ext uri="{FF2B5EF4-FFF2-40B4-BE49-F238E27FC236}">
                      <a16:creationId xmlns:a16="http://schemas.microsoft.com/office/drawing/2014/main" id="{813889AD-B509-7C42-D261-9AB9EE058A65}"/>
                    </a:ext>
                  </a:extLst>
                </p14:cNvPr>
                <p14:cNvContentPartPr/>
                <p14:nvPr/>
              </p14:nvContentPartPr>
              <p14:xfrm>
                <a:off x="3240727" y="5502049"/>
                <a:ext cx="166680" cy="145800"/>
              </p14:xfrm>
            </p:contentPart>
          </mc:Choice>
          <mc:Fallback>
            <p:pic>
              <p:nvPicPr>
                <p:cNvPr id="14535" name="잉크 14534">
                  <a:extLst>
                    <a:ext uri="{FF2B5EF4-FFF2-40B4-BE49-F238E27FC236}">
                      <a16:creationId xmlns:a16="http://schemas.microsoft.com/office/drawing/2014/main" id="{813889AD-B509-7C42-D261-9AB9EE058A6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231727" y="5493409"/>
                  <a:ext cx="1843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4536" name="잉크 14535">
                  <a:extLst>
                    <a:ext uri="{FF2B5EF4-FFF2-40B4-BE49-F238E27FC236}">
                      <a16:creationId xmlns:a16="http://schemas.microsoft.com/office/drawing/2014/main" id="{D9493939-F307-E053-0267-B1EE11FC10D6}"/>
                    </a:ext>
                  </a:extLst>
                </p14:cNvPr>
                <p14:cNvContentPartPr/>
                <p14:nvPr/>
              </p14:nvContentPartPr>
              <p14:xfrm>
                <a:off x="3401287" y="5470729"/>
                <a:ext cx="48240" cy="124560"/>
              </p14:xfrm>
            </p:contentPart>
          </mc:Choice>
          <mc:Fallback>
            <p:pic>
              <p:nvPicPr>
                <p:cNvPr id="14536" name="잉크 14535">
                  <a:extLst>
                    <a:ext uri="{FF2B5EF4-FFF2-40B4-BE49-F238E27FC236}">
                      <a16:creationId xmlns:a16="http://schemas.microsoft.com/office/drawing/2014/main" id="{D9493939-F307-E053-0267-B1EE11FC10D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392287" y="5462089"/>
                  <a:ext cx="658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4537" name="잉크 14536">
                  <a:extLst>
                    <a:ext uri="{FF2B5EF4-FFF2-40B4-BE49-F238E27FC236}">
                      <a16:creationId xmlns:a16="http://schemas.microsoft.com/office/drawing/2014/main" id="{C55C2AF0-6C06-BC71-417E-9E90EFE8112B}"/>
                    </a:ext>
                  </a:extLst>
                </p14:cNvPr>
                <p14:cNvContentPartPr/>
                <p14:nvPr/>
              </p14:nvContentPartPr>
              <p14:xfrm>
                <a:off x="3363847" y="5501689"/>
                <a:ext cx="182880" cy="173880"/>
              </p14:xfrm>
            </p:contentPart>
          </mc:Choice>
          <mc:Fallback>
            <p:pic>
              <p:nvPicPr>
                <p:cNvPr id="14537" name="잉크 14536">
                  <a:extLst>
                    <a:ext uri="{FF2B5EF4-FFF2-40B4-BE49-F238E27FC236}">
                      <a16:creationId xmlns:a16="http://schemas.microsoft.com/office/drawing/2014/main" id="{C55C2AF0-6C06-BC71-417E-9E90EFE8112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355207" y="5493049"/>
                  <a:ext cx="2005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4538" name="잉크 14537">
                  <a:extLst>
                    <a:ext uri="{FF2B5EF4-FFF2-40B4-BE49-F238E27FC236}">
                      <a16:creationId xmlns:a16="http://schemas.microsoft.com/office/drawing/2014/main" id="{61CE2D8D-26F9-B938-347C-6FD846245CD4}"/>
                    </a:ext>
                  </a:extLst>
                </p14:cNvPr>
                <p14:cNvContentPartPr/>
                <p14:nvPr/>
              </p14:nvContentPartPr>
              <p14:xfrm>
                <a:off x="3454207" y="5534089"/>
                <a:ext cx="152640" cy="119160"/>
              </p14:xfrm>
            </p:contentPart>
          </mc:Choice>
          <mc:Fallback>
            <p:pic>
              <p:nvPicPr>
                <p:cNvPr id="14538" name="잉크 14537">
                  <a:extLst>
                    <a:ext uri="{FF2B5EF4-FFF2-40B4-BE49-F238E27FC236}">
                      <a16:creationId xmlns:a16="http://schemas.microsoft.com/office/drawing/2014/main" id="{61CE2D8D-26F9-B938-347C-6FD846245CD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445207" y="5525089"/>
                  <a:ext cx="170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4539" name="잉크 14538">
                  <a:extLst>
                    <a:ext uri="{FF2B5EF4-FFF2-40B4-BE49-F238E27FC236}">
                      <a16:creationId xmlns:a16="http://schemas.microsoft.com/office/drawing/2014/main" id="{BA455D59-0D74-96E5-EF7F-F4F16AD0E5EF}"/>
                    </a:ext>
                  </a:extLst>
                </p14:cNvPr>
                <p14:cNvContentPartPr/>
                <p14:nvPr/>
              </p14:nvContentPartPr>
              <p14:xfrm>
                <a:off x="3621247" y="5570809"/>
                <a:ext cx="51480" cy="79200"/>
              </p14:xfrm>
            </p:contentPart>
          </mc:Choice>
          <mc:Fallback>
            <p:pic>
              <p:nvPicPr>
                <p:cNvPr id="14539" name="잉크 14538">
                  <a:extLst>
                    <a:ext uri="{FF2B5EF4-FFF2-40B4-BE49-F238E27FC236}">
                      <a16:creationId xmlns:a16="http://schemas.microsoft.com/office/drawing/2014/main" id="{BA455D59-0D74-96E5-EF7F-F4F16AD0E5E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612247" y="5561809"/>
                  <a:ext cx="691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4540" name="잉크 14539">
                  <a:extLst>
                    <a:ext uri="{FF2B5EF4-FFF2-40B4-BE49-F238E27FC236}">
                      <a16:creationId xmlns:a16="http://schemas.microsoft.com/office/drawing/2014/main" id="{FB5E65E9-AD79-0C07-0113-30EB49B77360}"/>
                    </a:ext>
                  </a:extLst>
                </p14:cNvPr>
                <p14:cNvContentPartPr/>
                <p14:nvPr/>
              </p14:nvContentPartPr>
              <p14:xfrm>
                <a:off x="3594247" y="5513209"/>
                <a:ext cx="195840" cy="210960"/>
              </p14:xfrm>
            </p:contentPart>
          </mc:Choice>
          <mc:Fallback>
            <p:pic>
              <p:nvPicPr>
                <p:cNvPr id="14540" name="잉크 14539">
                  <a:extLst>
                    <a:ext uri="{FF2B5EF4-FFF2-40B4-BE49-F238E27FC236}">
                      <a16:creationId xmlns:a16="http://schemas.microsoft.com/office/drawing/2014/main" id="{FB5E65E9-AD79-0C07-0113-30EB49B7736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585607" y="5504569"/>
                  <a:ext cx="2134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4541" name="잉크 14540">
                  <a:extLst>
                    <a:ext uri="{FF2B5EF4-FFF2-40B4-BE49-F238E27FC236}">
                      <a16:creationId xmlns:a16="http://schemas.microsoft.com/office/drawing/2014/main" id="{C6650053-78C8-9405-686E-691F9B24FB36}"/>
                    </a:ext>
                  </a:extLst>
                </p14:cNvPr>
                <p14:cNvContentPartPr/>
                <p14:nvPr/>
              </p14:nvContentPartPr>
              <p14:xfrm>
                <a:off x="3724927" y="5513929"/>
                <a:ext cx="82440" cy="150120"/>
              </p14:xfrm>
            </p:contentPart>
          </mc:Choice>
          <mc:Fallback>
            <p:pic>
              <p:nvPicPr>
                <p:cNvPr id="14541" name="잉크 14540">
                  <a:extLst>
                    <a:ext uri="{FF2B5EF4-FFF2-40B4-BE49-F238E27FC236}">
                      <a16:creationId xmlns:a16="http://schemas.microsoft.com/office/drawing/2014/main" id="{C6650053-78C8-9405-686E-691F9B24FB3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715927" y="5504929"/>
                  <a:ext cx="100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4542" name="잉크 14541">
                  <a:extLst>
                    <a:ext uri="{FF2B5EF4-FFF2-40B4-BE49-F238E27FC236}">
                      <a16:creationId xmlns:a16="http://schemas.microsoft.com/office/drawing/2014/main" id="{70559034-EC6C-04BD-CF95-C2C9E4E7D5CC}"/>
                    </a:ext>
                  </a:extLst>
                </p14:cNvPr>
                <p14:cNvContentPartPr/>
                <p14:nvPr/>
              </p14:nvContentPartPr>
              <p14:xfrm>
                <a:off x="3863887" y="5534449"/>
                <a:ext cx="62640" cy="109080"/>
              </p14:xfrm>
            </p:contentPart>
          </mc:Choice>
          <mc:Fallback>
            <p:pic>
              <p:nvPicPr>
                <p:cNvPr id="14542" name="잉크 14541">
                  <a:extLst>
                    <a:ext uri="{FF2B5EF4-FFF2-40B4-BE49-F238E27FC236}">
                      <a16:creationId xmlns:a16="http://schemas.microsoft.com/office/drawing/2014/main" id="{70559034-EC6C-04BD-CF95-C2C9E4E7D5C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855247" y="5525809"/>
                  <a:ext cx="802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4543" name="잉크 14542">
                  <a:extLst>
                    <a:ext uri="{FF2B5EF4-FFF2-40B4-BE49-F238E27FC236}">
                      <a16:creationId xmlns:a16="http://schemas.microsoft.com/office/drawing/2014/main" id="{706C583C-B5E9-08F8-62E5-78559BF69675}"/>
                    </a:ext>
                  </a:extLst>
                </p14:cNvPr>
                <p14:cNvContentPartPr/>
                <p14:nvPr/>
              </p14:nvContentPartPr>
              <p14:xfrm>
                <a:off x="3940207" y="5527609"/>
                <a:ext cx="120240" cy="108720"/>
              </p14:xfrm>
            </p:contentPart>
          </mc:Choice>
          <mc:Fallback>
            <p:pic>
              <p:nvPicPr>
                <p:cNvPr id="14543" name="잉크 14542">
                  <a:extLst>
                    <a:ext uri="{FF2B5EF4-FFF2-40B4-BE49-F238E27FC236}">
                      <a16:creationId xmlns:a16="http://schemas.microsoft.com/office/drawing/2014/main" id="{706C583C-B5E9-08F8-62E5-78559BF6967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31207" y="5518609"/>
                  <a:ext cx="1378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4544" name="잉크 14543">
                  <a:extLst>
                    <a:ext uri="{FF2B5EF4-FFF2-40B4-BE49-F238E27FC236}">
                      <a16:creationId xmlns:a16="http://schemas.microsoft.com/office/drawing/2014/main" id="{0534BFC6-D60D-FBD8-82FF-AFFFB6677B87}"/>
                    </a:ext>
                  </a:extLst>
                </p14:cNvPr>
                <p14:cNvContentPartPr/>
                <p14:nvPr/>
              </p14:nvContentPartPr>
              <p14:xfrm>
                <a:off x="4029847" y="5489089"/>
                <a:ext cx="73800" cy="86760"/>
              </p14:xfrm>
            </p:contentPart>
          </mc:Choice>
          <mc:Fallback>
            <p:pic>
              <p:nvPicPr>
                <p:cNvPr id="14544" name="잉크 14543">
                  <a:extLst>
                    <a:ext uri="{FF2B5EF4-FFF2-40B4-BE49-F238E27FC236}">
                      <a16:creationId xmlns:a16="http://schemas.microsoft.com/office/drawing/2014/main" id="{0534BFC6-D60D-FBD8-82FF-AFFFB6677B8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020847" y="5480089"/>
                  <a:ext cx="914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4545" name="잉크 14544">
                  <a:extLst>
                    <a:ext uri="{FF2B5EF4-FFF2-40B4-BE49-F238E27FC236}">
                      <a16:creationId xmlns:a16="http://schemas.microsoft.com/office/drawing/2014/main" id="{A553657D-183C-C2EA-5A9B-8030B9B0AB88}"/>
                    </a:ext>
                  </a:extLst>
                </p14:cNvPr>
                <p14:cNvContentPartPr/>
                <p14:nvPr/>
              </p14:nvContentPartPr>
              <p14:xfrm>
                <a:off x="4094287" y="5467489"/>
                <a:ext cx="18000" cy="195840"/>
              </p14:xfrm>
            </p:contentPart>
          </mc:Choice>
          <mc:Fallback>
            <p:pic>
              <p:nvPicPr>
                <p:cNvPr id="14545" name="잉크 14544">
                  <a:extLst>
                    <a:ext uri="{FF2B5EF4-FFF2-40B4-BE49-F238E27FC236}">
                      <a16:creationId xmlns:a16="http://schemas.microsoft.com/office/drawing/2014/main" id="{A553657D-183C-C2EA-5A9B-8030B9B0AB8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085647" y="5458489"/>
                  <a:ext cx="356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4547" name="잉크 14546">
                  <a:extLst>
                    <a:ext uri="{FF2B5EF4-FFF2-40B4-BE49-F238E27FC236}">
                      <a16:creationId xmlns:a16="http://schemas.microsoft.com/office/drawing/2014/main" id="{6F4828B4-0EDC-CF41-FF47-623991446824}"/>
                    </a:ext>
                  </a:extLst>
                </p14:cNvPr>
                <p14:cNvContentPartPr/>
                <p14:nvPr/>
              </p14:nvContentPartPr>
              <p14:xfrm>
                <a:off x="4245127" y="5434009"/>
                <a:ext cx="191520" cy="214920"/>
              </p14:xfrm>
            </p:contentPart>
          </mc:Choice>
          <mc:Fallback>
            <p:pic>
              <p:nvPicPr>
                <p:cNvPr id="14547" name="잉크 14546">
                  <a:extLst>
                    <a:ext uri="{FF2B5EF4-FFF2-40B4-BE49-F238E27FC236}">
                      <a16:creationId xmlns:a16="http://schemas.microsoft.com/office/drawing/2014/main" id="{6F4828B4-0EDC-CF41-FF47-62399144682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236127" y="5425009"/>
                  <a:ext cx="2091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4548" name="잉크 14547">
                  <a:extLst>
                    <a:ext uri="{FF2B5EF4-FFF2-40B4-BE49-F238E27FC236}">
                      <a16:creationId xmlns:a16="http://schemas.microsoft.com/office/drawing/2014/main" id="{6222B07E-9A7D-770B-01B6-E9779238B4CE}"/>
                    </a:ext>
                  </a:extLst>
                </p14:cNvPr>
                <p14:cNvContentPartPr/>
                <p14:nvPr/>
              </p14:nvContentPartPr>
              <p14:xfrm>
                <a:off x="4423687" y="5399089"/>
                <a:ext cx="180000" cy="214920"/>
              </p14:xfrm>
            </p:contentPart>
          </mc:Choice>
          <mc:Fallback>
            <p:pic>
              <p:nvPicPr>
                <p:cNvPr id="14548" name="잉크 14547">
                  <a:extLst>
                    <a:ext uri="{FF2B5EF4-FFF2-40B4-BE49-F238E27FC236}">
                      <a16:creationId xmlns:a16="http://schemas.microsoft.com/office/drawing/2014/main" id="{6222B07E-9A7D-770B-01B6-E9779238B4C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414687" y="5390449"/>
                  <a:ext cx="1976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4549" name="잉크 14548">
                  <a:extLst>
                    <a:ext uri="{FF2B5EF4-FFF2-40B4-BE49-F238E27FC236}">
                      <a16:creationId xmlns:a16="http://schemas.microsoft.com/office/drawing/2014/main" id="{0997DE29-BD45-DFC8-70B4-9EFC92B8E8C5}"/>
                    </a:ext>
                  </a:extLst>
                </p14:cNvPr>
                <p14:cNvContentPartPr/>
                <p14:nvPr/>
              </p14:nvContentPartPr>
              <p14:xfrm>
                <a:off x="4716367" y="5545969"/>
                <a:ext cx="12960" cy="37440"/>
              </p14:xfrm>
            </p:contentPart>
          </mc:Choice>
          <mc:Fallback>
            <p:pic>
              <p:nvPicPr>
                <p:cNvPr id="14549" name="잉크 14548">
                  <a:extLst>
                    <a:ext uri="{FF2B5EF4-FFF2-40B4-BE49-F238E27FC236}">
                      <a16:creationId xmlns:a16="http://schemas.microsoft.com/office/drawing/2014/main" id="{0997DE29-BD45-DFC8-70B4-9EFC92B8E8C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707727" y="5536969"/>
                  <a:ext cx="30600" cy="5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14602" name="잉크 14601">
                <a:extLst>
                  <a:ext uri="{FF2B5EF4-FFF2-40B4-BE49-F238E27FC236}">
                    <a16:creationId xmlns:a16="http://schemas.microsoft.com/office/drawing/2014/main" id="{D4DBD2B4-277A-FAB7-22FB-8020103E9C08}"/>
                  </a:ext>
                </a:extLst>
              </p14:cNvPr>
              <p14:cNvContentPartPr/>
              <p14:nvPr/>
            </p14:nvContentPartPr>
            <p14:xfrm>
              <a:off x="5645887" y="3196969"/>
              <a:ext cx="660240" cy="34200"/>
            </p14:xfrm>
          </p:contentPart>
        </mc:Choice>
        <mc:Fallback>
          <p:pic>
            <p:nvPicPr>
              <p:cNvPr id="14602" name="잉크 14601">
                <a:extLst>
                  <a:ext uri="{FF2B5EF4-FFF2-40B4-BE49-F238E27FC236}">
                    <a16:creationId xmlns:a16="http://schemas.microsoft.com/office/drawing/2014/main" id="{D4DBD2B4-277A-FAB7-22FB-8020103E9C08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5637247" y="3187969"/>
                <a:ext cx="677880" cy="5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05" name="그룹 14604">
            <a:extLst>
              <a:ext uri="{FF2B5EF4-FFF2-40B4-BE49-F238E27FC236}">
                <a16:creationId xmlns:a16="http://schemas.microsoft.com/office/drawing/2014/main" id="{CB4C2800-1E01-0CA7-A867-48B92052B579}"/>
              </a:ext>
            </a:extLst>
          </p:cNvPr>
          <p:cNvGrpSpPr/>
          <p:nvPr/>
        </p:nvGrpSpPr>
        <p:grpSpPr>
          <a:xfrm>
            <a:off x="7664407" y="905569"/>
            <a:ext cx="486000" cy="32040"/>
            <a:chOff x="7664407" y="905569"/>
            <a:chExt cx="486000" cy="3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4603" name="잉크 14602">
                  <a:extLst>
                    <a:ext uri="{FF2B5EF4-FFF2-40B4-BE49-F238E27FC236}">
                      <a16:creationId xmlns:a16="http://schemas.microsoft.com/office/drawing/2014/main" id="{184DBC9D-D3A5-3C32-5B5D-DCAA7F7A75AE}"/>
                    </a:ext>
                  </a:extLst>
                </p14:cNvPr>
                <p14:cNvContentPartPr/>
                <p14:nvPr/>
              </p14:nvContentPartPr>
              <p14:xfrm>
                <a:off x="7664407" y="918529"/>
                <a:ext cx="377640" cy="19080"/>
              </p14:xfrm>
            </p:contentPart>
          </mc:Choice>
          <mc:Fallback>
            <p:pic>
              <p:nvPicPr>
                <p:cNvPr id="14603" name="잉크 14602">
                  <a:extLst>
                    <a:ext uri="{FF2B5EF4-FFF2-40B4-BE49-F238E27FC236}">
                      <a16:creationId xmlns:a16="http://schemas.microsoft.com/office/drawing/2014/main" id="{184DBC9D-D3A5-3C32-5B5D-DCAA7F7A75A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655407" y="909529"/>
                  <a:ext cx="3952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4604" name="잉크 14603">
                  <a:extLst>
                    <a:ext uri="{FF2B5EF4-FFF2-40B4-BE49-F238E27FC236}">
                      <a16:creationId xmlns:a16="http://schemas.microsoft.com/office/drawing/2014/main" id="{439F8DC4-E72D-27DA-EA04-6CC1C4DDC917}"/>
                    </a:ext>
                  </a:extLst>
                </p14:cNvPr>
                <p14:cNvContentPartPr/>
                <p14:nvPr/>
              </p14:nvContentPartPr>
              <p14:xfrm>
                <a:off x="8033407" y="905569"/>
                <a:ext cx="117000" cy="26640"/>
              </p14:xfrm>
            </p:contentPart>
          </mc:Choice>
          <mc:Fallback>
            <p:pic>
              <p:nvPicPr>
                <p:cNvPr id="14604" name="잉크 14603">
                  <a:extLst>
                    <a:ext uri="{FF2B5EF4-FFF2-40B4-BE49-F238E27FC236}">
                      <a16:creationId xmlns:a16="http://schemas.microsoft.com/office/drawing/2014/main" id="{439F8DC4-E72D-27DA-EA04-6CC1C4DDC91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024407" y="896569"/>
                  <a:ext cx="13464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93" name="그룹 14692">
            <a:extLst>
              <a:ext uri="{FF2B5EF4-FFF2-40B4-BE49-F238E27FC236}">
                <a16:creationId xmlns:a16="http://schemas.microsoft.com/office/drawing/2014/main" id="{9222C4E3-225A-1E82-FAAC-626B3C625063}"/>
              </a:ext>
            </a:extLst>
          </p:cNvPr>
          <p:cNvGrpSpPr/>
          <p:nvPr/>
        </p:nvGrpSpPr>
        <p:grpSpPr>
          <a:xfrm>
            <a:off x="2113927" y="1168009"/>
            <a:ext cx="6867360" cy="1775880"/>
            <a:chOff x="2113927" y="1168009"/>
            <a:chExt cx="6867360" cy="177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86189CF6-C205-D9E4-F4D2-93912CD95A24}"/>
                    </a:ext>
                  </a:extLst>
                </p14:cNvPr>
                <p14:cNvContentPartPr/>
                <p14:nvPr/>
              </p14:nvContentPartPr>
              <p14:xfrm>
                <a:off x="2113927" y="1707289"/>
                <a:ext cx="554040" cy="6300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86189CF6-C205-D9E4-F4D2-93912CD95A2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105287" y="1698649"/>
                  <a:ext cx="5716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8B32A20C-8D37-55A1-072D-2B8C40E1E9A0}"/>
                    </a:ext>
                  </a:extLst>
                </p14:cNvPr>
                <p14:cNvContentPartPr/>
                <p14:nvPr/>
              </p14:nvContentPartPr>
              <p14:xfrm>
                <a:off x="2921407" y="1627369"/>
                <a:ext cx="207720" cy="3564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8B32A20C-8D37-55A1-072D-2B8C40E1E9A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912407" y="1618729"/>
                  <a:ext cx="225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1C28E8B2-B445-0AF8-EB8A-E66D83683A87}"/>
                    </a:ext>
                  </a:extLst>
                </p14:cNvPr>
                <p14:cNvContentPartPr/>
                <p14:nvPr/>
              </p14:nvContentPartPr>
              <p14:xfrm>
                <a:off x="3079807" y="1592089"/>
                <a:ext cx="67680" cy="15732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1C28E8B2-B445-0AF8-EB8A-E66D83683A8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071167" y="1583449"/>
                  <a:ext cx="85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D8195177-6AE7-0DBD-826D-BAB9198B4393}"/>
                    </a:ext>
                  </a:extLst>
                </p14:cNvPr>
                <p14:cNvContentPartPr/>
                <p14:nvPr/>
              </p14:nvContentPartPr>
              <p14:xfrm>
                <a:off x="3218047" y="1569049"/>
                <a:ext cx="136440" cy="11448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D8195177-6AE7-0DBD-826D-BAB9198B439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209047" y="1560409"/>
                  <a:ext cx="1540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E95E6C02-DF02-3065-D2C7-007198A9CC4F}"/>
                    </a:ext>
                  </a:extLst>
                </p14:cNvPr>
                <p14:cNvContentPartPr/>
                <p14:nvPr/>
              </p14:nvContentPartPr>
              <p14:xfrm>
                <a:off x="3350167" y="1582369"/>
                <a:ext cx="83160" cy="9576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E95E6C02-DF02-3065-D2C7-007198A9CC4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341167" y="1573369"/>
                  <a:ext cx="1008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5F808452-1DA2-74E2-B14F-8CDEE7A0D5C2}"/>
                    </a:ext>
                  </a:extLst>
                </p14:cNvPr>
                <p14:cNvContentPartPr/>
                <p14:nvPr/>
              </p14:nvContentPartPr>
              <p14:xfrm>
                <a:off x="3422887" y="1553569"/>
                <a:ext cx="114480" cy="18756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5F808452-1DA2-74E2-B14F-8CDEE7A0D5C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414247" y="1544569"/>
                  <a:ext cx="1321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3D96D421-B235-3C31-ABD3-903CE2B2599C}"/>
                    </a:ext>
                  </a:extLst>
                </p14:cNvPr>
                <p14:cNvContentPartPr/>
                <p14:nvPr/>
              </p14:nvContentPartPr>
              <p14:xfrm>
                <a:off x="3567967" y="1562569"/>
                <a:ext cx="46800" cy="16704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3D96D421-B235-3C31-ABD3-903CE2B2599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559327" y="1553929"/>
                  <a:ext cx="644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28C65ACB-BEBB-2296-2FE0-107A0A7A0EF2}"/>
                    </a:ext>
                  </a:extLst>
                </p14:cNvPr>
                <p14:cNvContentPartPr/>
                <p14:nvPr/>
              </p14:nvContentPartPr>
              <p14:xfrm>
                <a:off x="3737167" y="1510729"/>
                <a:ext cx="73080" cy="11592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28C65ACB-BEBB-2296-2FE0-107A0A7A0EF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728167" y="1502089"/>
                  <a:ext cx="90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3A066410-F1B7-8E33-6FDB-12D3702702D4}"/>
                    </a:ext>
                  </a:extLst>
                </p14:cNvPr>
                <p14:cNvContentPartPr/>
                <p14:nvPr/>
              </p14:nvContentPartPr>
              <p14:xfrm>
                <a:off x="3822847" y="1543129"/>
                <a:ext cx="63360" cy="13860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3A066410-F1B7-8E33-6FDB-12D3702702D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814207" y="1534129"/>
                  <a:ext cx="81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2DC05392-6CC5-B941-B51B-5EC55942B3A7}"/>
                    </a:ext>
                  </a:extLst>
                </p14:cNvPr>
                <p14:cNvContentPartPr/>
                <p14:nvPr/>
              </p14:nvContentPartPr>
              <p14:xfrm>
                <a:off x="3848407" y="1693609"/>
                <a:ext cx="71640" cy="6012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2DC05392-6CC5-B941-B51B-5EC55942B3A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839407" y="1684969"/>
                  <a:ext cx="89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4BDB015E-3DC0-EA43-4B02-1F9E84D491FA}"/>
                    </a:ext>
                  </a:extLst>
                </p14:cNvPr>
                <p14:cNvContentPartPr/>
                <p14:nvPr/>
              </p14:nvContentPartPr>
              <p14:xfrm>
                <a:off x="3957847" y="1578049"/>
                <a:ext cx="97920" cy="10008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4BDB015E-3DC0-EA43-4B02-1F9E84D491F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949207" y="1569049"/>
                  <a:ext cx="115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F8DA9529-97D6-6247-09AA-01E22346E839}"/>
                    </a:ext>
                  </a:extLst>
                </p14:cNvPr>
                <p14:cNvContentPartPr/>
                <p14:nvPr/>
              </p14:nvContentPartPr>
              <p14:xfrm>
                <a:off x="4013287" y="1585969"/>
                <a:ext cx="88560" cy="10980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F8DA9529-97D6-6247-09AA-01E22346E83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004647" y="1576969"/>
                  <a:ext cx="106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E82E1FF0-FFBA-A844-916D-DB2D846CC372}"/>
                    </a:ext>
                  </a:extLst>
                </p14:cNvPr>
                <p14:cNvContentPartPr/>
                <p14:nvPr/>
              </p14:nvContentPartPr>
              <p14:xfrm>
                <a:off x="4068007" y="1696849"/>
                <a:ext cx="61200" cy="5292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E82E1FF0-FFBA-A844-916D-DB2D846CC37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059367" y="1688209"/>
                  <a:ext cx="788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31B1E0FD-0450-8086-DC0C-E7687AE9D6F8}"/>
                    </a:ext>
                  </a:extLst>
                </p14:cNvPr>
                <p14:cNvContentPartPr/>
                <p14:nvPr/>
              </p14:nvContentPartPr>
              <p14:xfrm>
                <a:off x="4239007" y="1737889"/>
                <a:ext cx="5400" cy="360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31B1E0FD-0450-8086-DC0C-E7687AE9D6F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230007" y="1729249"/>
                  <a:ext cx="230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4409" name="잉크 14408">
                  <a:extLst>
                    <a:ext uri="{FF2B5EF4-FFF2-40B4-BE49-F238E27FC236}">
                      <a16:creationId xmlns:a16="http://schemas.microsoft.com/office/drawing/2014/main" id="{1DCAEC70-ABE9-E437-10A9-F79BA318494D}"/>
                    </a:ext>
                  </a:extLst>
                </p14:cNvPr>
                <p14:cNvContentPartPr/>
                <p14:nvPr/>
              </p14:nvContentPartPr>
              <p14:xfrm>
                <a:off x="3269167" y="1194649"/>
                <a:ext cx="84240" cy="38880"/>
              </p14:xfrm>
            </p:contentPart>
          </mc:Choice>
          <mc:Fallback>
            <p:pic>
              <p:nvPicPr>
                <p:cNvPr id="14409" name="잉크 14408">
                  <a:extLst>
                    <a:ext uri="{FF2B5EF4-FFF2-40B4-BE49-F238E27FC236}">
                      <a16:creationId xmlns:a16="http://schemas.microsoft.com/office/drawing/2014/main" id="{1DCAEC70-ABE9-E437-10A9-F79BA318494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260167" y="1186009"/>
                  <a:ext cx="1018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4410" name="잉크 14409">
                  <a:extLst>
                    <a:ext uri="{FF2B5EF4-FFF2-40B4-BE49-F238E27FC236}">
                      <a16:creationId xmlns:a16="http://schemas.microsoft.com/office/drawing/2014/main" id="{D4F7E684-FF7F-27C8-0B3C-E71DA24238B5}"/>
                    </a:ext>
                  </a:extLst>
                </p14:cNvPr>
                <p14:cNvContentPartPr/>
                <p14:nvPr/>
              </p14:nvContentPartPr>
              <p14:xfrm>
                <a:off x="3263767" y="1279609"/>
                <a:ext cx="104400" cy="137160"/>
              </p14:xfrm>
            </p:contentPart>
          </mc:Choice>
          <mc:Fallback>
            <p:pic>
              <p:nvPicPr>
                <p:cNvPr id="14410" name="잉크 14409">
                  <a:extLst>
                    <a:ext uri="{FF2B5EF4-FFF2-40B4-BE49-F238E27FC236}">
                      <a16:creationId xmlns:a16="http://schemas.microsoft.com/office/drawing/2014/main" id="{D4F7E684-FF7F-27C8-0B3C-E71DA24238B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254767" y="1270969"/>
                  <a:ext cx="1220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4411" name="잉크 14410">
                  <a:extLst>
                    <a:ext uri="{FF2B5EF4-FFF2-40B4-BE49-F238E27FC236}">
                      <a16:creationId xmlns:a16="http://schemas.microsoft.com/office/drawing/2014/main" id="{0F22B7D7-BD56-3DE5-080D-58F14CC4EB54}"/>
                    </a:ext>
                  </a:extLst>
                </p14:cNvPr>
                <p14:cNvContentPartPr/>
                <p14:nvPr/>
              </p14:nvContentPartPr>
              <p14:xfrm>
                <a:off x="3328567" y="1255129"/>
                <a:ext cx="100440" cy="111960"/>
              </p14:xfrm>
            </p:contentPart>
          </mc:Choice>
          <mc:Fallback>
            <p:pic>
              <p:nvPicPr>
                <p:cNvPr id="14411" name="잉크 14410">
                  <a:extLst>
                    <a:ext uri="{FF2B5EF4-FFF2-40B4-BE49-F238E27FC236}">
                      <a16:creationId xmlns:a16="http://schemas.microsoft.com/office/drawing/2014/main" id="{0F22B7D7-BD56-3DE5-080D-58F14CC4EB5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319927" y="1246129"/>
                  <a:ext cx="118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4412" name="잉크 14411">
                  <a:extLst>
                    <a:ext uri="{FF2B5EF4-FFF2-40B4-BE49-F238E27FC236}">
                      <a16:creationId xmlns:a16="http://schemas.microsoft.com/office/drawing/2014/main" id="{FA626FDB-3989-2329-2736-DE2C3C60B3B6}"/>
                    </a:ext>
                  </a:extLst>
                </p14:cNvPr>
                <p14:cNvContentPartPr/>
                <p14:nvPr/>
              </p14:nvContentPartPr>
              <p14:xfrm>
                <a:off x="3461767" y="1259089"/>
                <a:ext cx="26280" cy="145080"/>
              </p14:xfrm>
            </p:contentPart>
          </mc:Choice>
          <mc:Fallback>
            <p:pic>
              <p:nvPicPr>
                <p:cNvPr id="14412" name="잉크 14411">
                  <a:extLst>
                    <a:ext uri="{FF2B5EF4-FFF2-40B4-BE49-F238E27FC236}">
                      <a16:creationId xmlns:a16="http://schemas.microsoft.com/office/drawing/2014/main" id="{FA626FDB-3989-2329-2736-DE2C3C60B3B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453127" y="1250089"/>
                  <a:ext cx="43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4413" name="잉크 14412">
                  <a:extLst>
                    <a:ext uri="{FF2B5EF4-FFF2-40B4-BE49-F238E27FC236}">
                      <a16:creationId xmlns:a16="http://schemas.microsoft.com/office/drawing/2014/main" id="{8E47EA84-C087-EA9D-AAC1-3FDAE618499E}"/>
                    </a:ext>
                  </a:extLst>
                </p14:cNvPr>
                <p14:cNvContentPartPr/>
                <p14:nvPr/>
              </p14:nvContentPartPr>
              <p14:xfrm>
                <a:off x="3494887" y="1206169"/>
                <a:ext cx="75960" cy="28440"/>
              </p14:xfrm>
            </p:contentPart>
          </mc:Choice>
          <mc:Fallback>
            <p:pic>
              <p:nvPicPr>
                <p:cNvPr id="14413" name="잉크 14412">
                  <a:extLst>
                    <a:ext uri="{FF2B5EF4-FFF2-40B4-BE49-F238E27FC236}">
                      <a16:creationId xmlns:a16="http://schemas.microsoft.com/office/drawing/2014/main" id="{8E47EA84-C087-EA9D-AAC1-3FDAE618499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486247" y="1197169"/>
                  <a:ext cx="936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4414" name="잉크 14413">
                  <a:extLst>
                    <a:ext uri="{FF2B5EF4-FFF2-40B4-BE49-F238E27FC236}">
                      <a16:creationId xmlns:a16="http://schemas.microsoft.com/office/drawing/2014/main" id="{7F14B502-71FC-5E11-6F7B-E0A6C2B3F616}"/>
                    </a:ext>
                  </a:extLst>
                </p14:cNvPr>
                <p14:cNvContentPartPr/>
                <p14:nvPr/>
              </p14:nvContentPartPr>
              <p14:xfrm>
                <a:off x="3506767" y="1256929"/>
                <a:ext cx="235080" cy="149040"/>
              </p14:xfrm>
            </p:contentPart>
          </mc:Choice>
          <mc:Fallback>
            <p:pic>
              <p:nvPicPr>
                <p:cNvPr id="14414" name="잉크 14413">
                  <a:extLst>
                    <a:ext uri="{FF2B5EF4-FFF2-40B4-BE49-F238E27FC236}">
                      <a16:creationId xmlns:a16="http://schemas.microsoft.com/office/drawing/2014/main" id="{7F14B502-71FC-5E11-6F7B-E0A6C2B3F61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497767" y="1247929"/>
                  <a:ext cx="2527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4415" name="잉크 14414">
                  <a:extLst>
                    <a:ext uri="{FF2B5EF4-FFF2-40B4-BE49-F238E27FC236}">
                      <a16:creationId xmlns:a16="http://schemas.microsoft.com/office/drawing/2014/main" id="{78AA1E1F-8D40-E0C1-3792-6FA44D0CB2B2}"/>
                    </a:ext>
                  </a:extLst>
                </p14:cNvPr>
                <p14:cNvContentPartPr/>
                <p14:nvPr/>
              </p14:nvContentPartPr>
              <p14:xfrm>
                <a:off x="3765967" y="1404529"/>
                <a:ext cx="14400" cy="3600"/>
              </p14:xfrm>
            </p:contentPart>
          </mc:Choice>
          <mc:Fallback>
            <p:pic>
              <p:nvPicPr>
                <p:cNvPr id="14415" name="잉크 14414">
                  <a:extLst>
                    <a:ext uri="{FF2B5EF4-FFF2-40B4-BE49-F238E27FC236}">
                      <a16:creationId xmlns:a16="http://schemas.microsoft.com/office/drawing/2014/main" id="{78AA1E1F-8D40-E0C1-3792-6FA44D0CB2B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757327" y="1395889"/>
                  <a:ext cx="320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14456" name="잉크 14455">
                  <a:extLst>
                    <a:ext uri="{FF2B5EF4-FFF2-40B4-BE49-F238E27FC236}">
                      <a16:creationId xmlns:a16="http://schemas.microsoft.com/office/drawing/2014/main" id="{8083FC84-D793-7A25-6CBC-A93B33765E91}"/>
                    </a:ext>
                  </a:extLst>
                </p14:cNvPr>
                <p14:cNvContentPartPr/>
                <p14:nvPr/>
              </p14:nvContentPartPr>
              <p14:xfrm>
                <a:off x="3828967" y="1207609"/>
                <a:ext cx="94680" cy="216720"/>
              </p14:xfrm>
            </p:contentPart>
          </mc:Choice>
          <mc:Fallback>
            <p:pic>
              <p:nvPicPr>
                <p:cNvPr id="14456" name="잉크 14455">
                  <a:extLst>
                    <a:ext uri="{FF2B5EF4-FFF2-40B4-BE49-F238E27FC236}">
                      <a16:creationId xmlns:a16="http://schemas.microsoft.com/office/drawing/2014/main" id="{8083FC84-D793-7A25-6CBC-A93B33765E9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819967" y="1198609"/>
                  <a:ext cx="112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4457" name="잉크 14456">
                  <a:extLst>
                    <a:ext uri="{FF2B5EF4-FFF2-40B4-BE49-F238E27FC236}">
                      <a16:creationId xmlns:a16="http://schemas.microsoft.com/office/drawing/2014/main" id="{535A64CA-A908-17DA-8DB0-636DA08B1A19}"/>
                    </a:ext>
                  </a:extLst>
                </p14:cNvPr>
                <p14:cNvContentPartPr/>
                <p14:nvPr/>
              </p14:nvContentPartPr>
              <p14:xfrm>
                <a:off x="3944167" y="1267729"/>
                <a:ext cx="85320" cy="93240"/>
              </p14:xfrm>
            </p:contentPart>
          </mc:Choice>
          <mc:Fallback>
            <p:pic>
              <p:nvPicPr>
                <p:cNvPr id="14457" name="잉크 14456">
                  <a:extLst>
                    <a:ext uri="{FF2B5EF4-FFF2-40B4-BE49-F238E27FC236}">
                      <a16:creationId xmlns:a16="http://schemas.microsoft.com/office/drawing/2014/main" id="{535A64CA-A908-17DA-8DB0-636DA08B1A1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935527" y="1259089"/>
                  <a:ext cx="1029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4458" name="잉크 14457">
                  <a:extLst>
                    <a:ext uri="{FF2B5EF4-FFF2-40B4-BE49-F238E27FC236}">
                      <a16:creationId xmlns:a16="http://schemas.microsoft.com/office/drawing/2014/main" id="{E996A561-BB3E-E124-A088-A2548FC78AA6}"/>
                    </a:ext>
                  </a:extLst>
                </p14:cNvPr>
                <p14:cNvContentPartPr/>
                <p14:nvPr/>
              </p14:nvContentPartPr>
              <p14:xfrm>
                <a:off x="4025887" y="1246489"/>
                <a:ext cx="87840" cy="131400"/>
              </p14:xfrm>
            </p:contentPart>
          </mc:Choice>
          <mc:Fallback>
            <p:pic>
              <p:nvPicPr>
                <p:cNvPr id="14458" name="잉크 14457">
                  <a:extLst>
                    <a:ext uri="{FF2B5EF4-FFF2-40B4-BE49-F238E27FC236}">
                      <a16:creationId xmlns:a16="http://schemas.microsoft.com/office/drawing/2014/main" id="{E996A561-BB3E-E124-A088-A2548FC78AA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017247" y="1237849"/>
                  <a:ext cx="1054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4459" name="잉크 14458">
                  <a:extLst>
                    <a:ext uri="{FF2B5EF4-FFF2-40B4-BE49-F238E27FC236}">
                      <a16:creationId xmlns:a16="http://schemas.microsoft.com/office/drawing/2014/main" id="{003F5F9B-0335-CDED-61EF-61B5C325570A}"/>
                    </a:ext>
                  </a:extLst>
                </p14:cNvPr>
                <p14:cNvContentPartPr/>
                <p14:nvPr/>
              </p14:nvContentPartPr>
              <p14:xfrm>
                <a:off x="4183927" y="1337929"/>
                <a:ext cx="15480" cy="63360"/>
              </p14:xfrm>
            </p:contentPart>
          </mc:Choice>
          <mc:Fallback>
            <p:pic>
              <p:nvPicPr>
                <p:cNvPr id="14459" name="잉크 14458">
                  <a:extLst>
                    <a:ext uri="{FF2B5EF4-FFF2-40B4-BE49-F238E27FC236}">
                      <a16:creationId xmlns:a16="http://schemas.microsoft.com/office/drawing/2014/main" id="{003F5F9B-0335-CDED-61EF-61B5C325570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175287" y="1329289"/>
                  <a:ext cx="331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14461" name="잉크 14460">
                  <a:extLst>
                    <a:ext uri="{FF2B5EF4-FFF2-40B4-BE49-F238E27FC236}">
                      <a16:creationId xmlns:a16="http://schemas.microsoft.com/office/drawing/2014/main" id="{C6889D87-0C40-B084-A93A-B8471BACC222}"/>
                    </a:ext>
                  </a:extLst>
                </p14:cNvPr>
                <p14:cNvContentPartPr/>
                <p14:nvPr/>
              </p14:nvContentPartPr>
              <p14:xfrm>
                <a:off x="4277167" y="1200049"/>
                <a:ext cx="81000" cy="111960"/>
              </p14:xfrm>
            </p:contentPart>
          </mc:Choice>
          <mc:Fallback>
            <p:pic>
              <p:nvPicPr>
                <p:cNvPr id="14461" name="잉크 14460">
                  <a:extLst>
                    <a:ext uri="{FF2B5EF4-FFF2-40B4-BE49-F238E27FC236}">
                      <a16:creationId xmlns:a16="http://schemas.microsoft.com/office/drawing/2014/main" id="{C6889D87-0C40-B084-A93A-B8471BACC22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268167" y="1191409"/>
                  <a:ext cx="98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14462" name="잉크 14461">
                  <a:extLst>
                    <a:ext uri="{FF2B5EF4-FFF2-40B4-BE49-F238E27FC236}">
                      <a16:creationId xmlns:a16="http://schemas.microsoft.com/office/drawing/2014/main" id="{67C236E6-1EC3-0BA1-5022-958D5F06CCF9}"/>
                    </a:ext>
                  </a:extLst>
                </p14:cNvPr>
                <p14:cNvContentPartPr/>
                <p14:nvPr/>
              </p14:nvContentPartPr>
              <p14:xfrm>
                <a:off x="4375447" y="1207969"/>
                <a:ext cx="13320" cy="89280"/>
              </p14:xfrm>
            </p:contentPart>
          </mc:Choice>
          <mc:Fallback>
            <p:pic>
              <p:nvPicPr>
                <p:cNvPr id="14462" name="잉크 14461">
                  <a:extLst>
                    <a:ext uri="{FF2B5EF4-FFF2-40B4-BE49-F238E27FC236}">
                      <a16:creationId xmlns:a16="http://schemas.microsoft.com/office/drawing/2014/main" id="{67C236E6-1EC3-0BA1-5022-958D5F06CCF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366807" y="1199329"/>
                  <a:ext cx="309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14463" name="잉크 14462">
                  <a:extLst>
                    <a:ext uri="{FF2B5EF4-FFF2-40B4-BE49-F238E27FC236}">
                      <a16:creationId xmlns:a16="http://schemas.microsoft.com/office/drawing/2014/main" id="{40232299-D94F-9A2A-9BAE-CABD5ED7FB0D}"/>
                    </a:ext>
                  </a:extLst>
                </p14:cNvPr>
                <p14:cNvContentPartPr/>
                <p14:nvPr/>
              </p14:nvContentPartPr>
              <p14:xfrm>
                <a:off x="4381927" y="1210849"/>
                <a:ext cx="64080" cy="144360"/>
              </p14:xfrm>
            </p:contentPart>
          </mc:Choice>
          <mc:Fallback>
            <p:pic>
              <p:nvPicPr>
                <p:cNvPr id="14463" name="잉크 14462">
                  <a:extLst>
                    <a:ext uri="{FF2B5EF4-FFF2-40B4-BE49-F238E27FC236}">
                      <a16:creationId xmlns:a16="http://schemas.microsoft.com/office/drawing/2014/main" id="{40232299-D94F-9A2A-9BAE-CABD5ED7FB0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372927" y="1201849"/>
                  <a:ext cx="817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14464" name="잉크 14463">
                  <a:extLst>
                    <a:ext uri="{FF2B5EF4-FFF2-40B4-BE49-F238E27FC236}">
                      <a16:creationId xmlns:a16="http://schemas.microsoft.com/office/drawing/2014/main" id="{75BA5532-6A86-4FDA-59ED-DD83D837D78C}"/>
                    </a:ext>
                  </a:extLst>
                </p14:cNvPr>
                <p14:cNvContentPartPr/>
                <p14:nvPr/>
              </p14:nvContentPartPr>
              <p14:xfrm>
                <a:off x="4493167" y="1168009"/>
                <a:ext cx="72360" cy="110880"/>
              </p14:xfrm>
            </p:contentPart>
          </mc:Choice>
          <mc:Fallback>
            <p:pic>
              <p:nvPicPr>
                <p:cNvPr id="14464" name="잉크 14463">
                  <a:extLst>
                    <a:ext uri="{FF2B5EF4-FFF2-40B4-BE49-F238E27FC236}">
                      <a16:creationId xmlns:a16="http://schemas.microsoft.com/office/drawing/2014/main" id="{75BA5532-6A86-4FDA-59ED-DD83D837D78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484527" y="1159009"/>
                  <a:ext cx="900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14465" name="잉크 14464">
                  <a:extLst>
                    <a:ext uri="{FF2B5EF4-FFF2-40B4-BE49-F238E27FC236}">
                      <a16:creationId xmlns:a16="http://schemas.microsoft.com/office/drawing/2014/main" id="{2BAB3077-355E-622F-F8BF-3A4246AF7FCE}"/>
                    </a:ext>
                  </a:extLst>
                </p14:cNvPr>
                <p14:cNvContentPartPr/>
                <p14:nvPr/>
              </p14:nvContentPartPr>
              <p14:xfrm>
                <a:off x="4497487" y="1298329"/>
                <a:ext cx="112680" cy="122400"/>
              </p14:xfrm>
            </p:contentPart>
          </mc:Choice>
          <mc:Fallback>
            <p:pic>
              <p:nvPicPr>
                <p:cNvPr id="14465" name="잉크 14464">
                  <a:extLst>
                    <a:ext uri="{FF2B5EF4-FFF2-40B4-BE49-F238E27FC236}">
                      <a16:creationId xmlns:a16="http://schemas.microsoft.com/office/drawing/2014/main" id="{2BAB3077-355E-622F-F8BF-3A4246AF7FC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488847" y="1289329"/>
                  <a:ext cx="130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14466" name="잉크 14465">
                  <a:extLst>
                    <a:ext uri="{FF2B5EF4-FFF2-40B4-BE49-F238E27FC236}">
                      <a16:creationId xmlns:a16="http://schemas.microsoft.com/office/drawing/2014/main" id="{CA9E0F64-AE04-D1AC-B097-32ED08132170}"/>
                    </a:ext>
                  </a:extLst>
                </p14:cNvPr>
                <p14:cNvContentPartPr/>
                <p14:nvPr/>
              </p14:nvContentPartPr>
              <p14:xfrm>
                <a:off x="4675327" y="1186369"/>
                <a:ext cx="65880" cy="124200"/>
              </p14:xfrm>
            </p:contentPart>
          </mc:Choice>
          <mc:Fallback>
            <p:pic>
              <p:nvPicPr>
                <p:cNvPr id="14466" name="잉크 14465">
                  <a:extLst>
                    <a:ext uri="{FF2B5EF4-FFF2-40B4-BE49-F238E27FC236}">
                      <a16:creationId xmlns:a16="http://schemas.microsoft.com/office/drawing/2014/main" id="{CA9E0F64-AE04-D1AC-B097-32ED0813217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666327" y="1177729"/>
                  <a:ext cx="83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14467" name="잉크 14466">
                  <a:extLst>
                    <a:ext uri="{FF2B5EF4-FFF2-40B4-BE49-F238E27FC236}">
                      <a16:creationId xmlns:a16="http://schemas.microsoft.com/office/drawing/2014/main" id="{6DE723D6-14E7-C52D-4E5B-5EB06F61D84A}"/>
                    </a:ext>
                  </a:extLst>
                </p14:cNvPr>
                <p14:cNvContentPartPr/>
                <p14:nvPr/>
              </p14:nvContentPartPr>
              <p14:xfrm>
                <a:off x="4663087" y="1233529"/>
                <a:ext cx="108000" cy="118440"/>
              </p14:xfrm>
            </p:contentPart>
          </mc:Choice>
          <mc:Fallback>
            <p:pic>
              <p:nvPicPr>
                <p:cNvPr id="14467" name="잉크 14466">
                  <a:extLst>
                    <a:ext uri="{FF2B5EF4-FFF2-40B4-BE49-F238E27FC236}">
                      <a16:creationId xmlns:a16="http://schemas.microsoft.com/office/drawing/2014/main" id="{6DE723D6-14E7-C52D-4E5B-5EB06F61D84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654087" y="1224529"/>
                  <a:ext cx="125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14468" name="잉크 14467">
                  <a:extLst>
                    <a:ext uri="{FF2B5EF4-FFF2-40B4-BE49-F238E27FC236}">
                      <a16:creationId xmlns:a16="http://schemas.microsoft.com/office/drawing/2014/main" id="{741A8C20-B43C-D2B6-6781-BAE16C258C60}"/>
                    </a:ext>
                  </a:extLst>
                </p14:cNvPr>
                <p14:cNvContentPartPr/>
                <p14:nvPr/>
              </p14:nvContentPartPr>
              <p14:xfrm>
                <a:off x="4764607" y="1245049"/>
                <a:ext cx="68400" cy="81720"/>
              </p14:xfrm>
            </p:contentPart>
          </mc:Choice>
          <mc:Fallback>
            <p:pic>
              <p:nvPicPr>
                <p:cNvPr id="14468" name="잉크 14467">
                  <a:extLst>
                    <a:ext uri="{FF2B5EF4-FFF2-40B4-BE49-F238E27FC236}">
                      <a16:creationId xmlns:a16="http://schemas.microsoft.com/office/drawing/2014/main" id="{741A8C20-B43C-D2B6-6781-BAE16C258C6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755607" y="1236049"/>
                  <a:ext cx="86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14469" name="잉크 14468">
                  <a:extLst>
                    <a:ext uri="{FF2B5EF4-FFF2-40B4-BE49-F238E27FC236}">
                      <a16:creationId xmlns:a16="http://schemas.microsoft.com/office/drawing/2014/main" id="{DC3C2B42-23FB-4F4C-6CD9-0948110E20F8}"/>
                    </a:ext>
                  </a:extLst>
                </p14:cNvPr>
                <p14:cNvContentPartPr/>
                <p14:nvPr/>
              </p14:nvContentPartPr>
              <p14:xfrm>
                <a:off x="4807447" y="1250089"/>
                <a:ext cx="48960" cy="70920"/>
              </p14:xfrm>
            </p:contentPart>
          </mc:Choice>
          <mc:Fallback>
            <p:pic>
              <p:nvPicPr>
                <p:cNvPr id="14469" name="잉크 14468">
                  <a:extLst>
                    <a:ext uri="{FF2B5EF4-FFF2-40B4-BE49-F238E27FC236}">
                      <a16:creationId xmlns:a16="http://schemas.microsoft.com/office/drawing/2014/main" id="{DC3C2B42-23FB-4F4C-6CD9-0948110E20F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798807" y="1241089"/>
                  <a:ext cx="666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14470" name="잉크 14469">
                  <a:extLst>
                    <a:ext uri="{FF2B5EF4-FFF2-40B4-BE49-F238E27FC236}">
                      <a16:creationId xmlns:a16="http://schemas.microsoft.com/office/drawing/2014/main" id="{8DB0B117-B11D-41DF-8F90-2D5A0784D7A7}"/>
                    </a:ext>
                  </a:extLst>
                </p14:cNvPr>
                <p14:cNvContentPartPr/>
                <p14:nvPr/>
              </p14:nvContentPartPr>
              <p14:xfrm>
                <a:off x="4883767" y="1215169"/>
                <a:ext cx="17640" cy="92880"/>
              </p14:xfrm>
            </p:contentPart>
          </mc:Choice>
          <mc:Fallback>
            <p:pic>
              <p:nvPicPr>
                <p:cNvPr id="14470" name="잉크 14469">
                  <a:extLst>
                    <a:ext uri="{FF2B5EF4-FFF2-40B4-BE49-F238E27FC236}">
                      <a16:creationId xmlns:a16="http://schemas.microsoft.com/office/drawing/2014/main" id="{8DB0B117-B11D-41DF-8F90-2D5A0784D7A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874767" y="1206529"/>
                  <a:ext cx="35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14471" name="잉크 14470">
                  <a:extLst>
                    <a:ext uri="{FF2B5EF4-FFF2-40B4-BE49-F238E27FC236}">
                      <a16:creationId xmlns:a16="http://schemas.microsoft.com/office/drawing/2014/main" id="{16E9E98D-C1B9-A6EA-243C-7CAC4A3A29B2}"/>
                    </a:ext>
                  </a:extLst>
                </p14:cNvPr>
                <p14:cNvContentPartPr/>
                <p14:nvPr/>
              </p14:nvContentPartPr>
              <p14:xfrm>
                <a:off x="4857487" y="1332169"/>
                <a:ext cx="83160" cy="60120"/>
              </p14:xfrm>
            </p:contentPart>
          </mc:Choice>
          <mc:Fallback>
            <p:pic>
              <p:nvPicPr>
                <p:cNvPr id="14471" name="잉크 14470">
                  <a:extLst>
                    <a:ext uri="{FF2B5EF4-FFF2-40B4-BE49-F238E27FC236}">
                      <a16:creationId xmlns:a16="http://schemas.microsoft.com/office/drawing/2014/main" id="{16E9E98D-C1B9-A6EA-243C-7CAC4A3A29B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848847" y="1323169"/>
                  <a:ext cx="1008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14472" name="잉크 14471">
                  <a:extLst>
                    <a:ext uri="{FF2B5EF4-FFF2-40B4-BE49-F238E27FC236}">
                      <a16:creationId xmlns:a16="http://schemas.microsoft.com/office/drawing/2014/main" id="{7404DCBB-9475-EB5E-2E9A-E71911F473DF}"/>
                    </a:ext>
                  </a:extLst>
                </p14:cNvPr>
                <p14:cNvContentPartPr/>
                <p14:nvPr/>
              </p14:nvContentPartPr>
              <p14:xfrm>
                <a:off x="4947487" y="1209049"/>
                <a:ext cx="47160" cy="232920"/>
              </p14:xfrm>
            </p:contentPart>
          </mc:Choice>
          <mc:Fallback>
            <p:pic>
              <p:nvPicPr>
                <p:cNvPr id="14472" name="잉크 14471">
                  <a:extLst>
                    <a:ext uri="{FF2B5EF4-FFF2-40B4-BE49-F238E27FC236}">
                      <a16:creationId xmlns:a16="http://schemas.microsoft.com/office/drawing/2014/main" id="{7404DCBB-9475-EB5E-2E9A-E71911F473D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938487" y="1200409"/>
                  <a:ext cx="648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14551" name="잉크 14550">
                  <a:extLst>
                    <a:ext uri="{FF2B5EF4-FFF2-40B4-BE49-F238E27FC236}">
                      <a16:creationId xmlns:a16="http://schemas.microsoft.com/office/drawing/2014/main" id="{98EAD5D9-A5AA-EA5A-734C-F2797EB2EA26}"/>
                    </a:ext>
                  </a:extLst>
                </p14:cNvPr>
                <p14:cNvContentPartPr/>
                <p14:nvPr/>
              </p14:nvContentPartPr>
              <p14:xfrm>
                <a:off x="2517487" y="2543929"/>
                <a:ext cx="129600" cy="105120"/>
              </p14:xfrm>
            </p:contentPart>
          </mc:Choice>
          <mc:Fallback>
            <p:pic>
              <p:nvPicPr>
                <p:cNvPr id="14551" name="잉크 14550">
                  <a:extLst>
                    <a:ext uri="{FF2B5EF4-FFF2-40B4-BE49-F238E27FC236}">
                      <a16:creationId xmlns:a16="http://schemas.microsoft.com/office/drawing/2014/main" id="{98EAD5D9-A5AA-EA5A-734C-F2797EB2EA2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508487" y="2535289"/>
                  <a:ext cx="1472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14552" name="잉크 14551">
                  <a:extLst>
                    <a:ext uri="{FF2B5EF4-FFF2-40B4-BE49-F238E27FC236}">
                      <a16:creationId xmlns:a16="http://schemas.microsoft.com/office/drawing/2014/main" id="{DE266F11-8071-CE2C-7702-6EF1D5085176}"/>
                    </a:ext>
                  </a:extLst>
                </p14:cNvPr>
                <p14:cNvContentPartPr/>
                <p14:nvPr/>
              </p14:nvContentPartPr>
              <p14:xfrm>
                <a:off x="2641327" y="2572009"/>
                <a:ext cx="78120" cy="77760"/>
              </p14:xfrm>
            </p:contentPart>
          </mc:Choice>
          <mc:Fallback>
            <p:pic>
              <p:nvPicPr>
                <p:cNvPr id="14552" name="잉크 14551">
                  <a:extLst>
                    <a:ext uri="{FF2B5EF4-FFF2-40B4-BE49-F238E27FC236}">
                      <a16:creationId xmlns:a16="http://schemas.microsoft.com/office/drawing/2014/main" id="{DE266F11-8071-CE2C-7702-6EF1D508517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632687" y="2563369"/>
                  <a:ext cx="95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14553" name="잉크 14552">
                  <a:extLst>
                    <a:ext uri="{FF2B5EF4-FFF2-40B4-BE49-F238E27FC236}">
                      <a16:creationId xmlns:a16="http://schemas.microsoft.com/office/drawing/2014/main" id="{46F93BAB-D2BB-AAB3-85AC-95B91C0CCBDD}"/>
                    </a:ext>
                  </a:extLst>
                </p14:cNvPr>
                <p14:cNvContentPartPr/>
                <p14:nvPr/>
              </p14:nvContentPartPr>
              <p14:xfrm>
                <a:off x="2715847" y="2539609"/>
                <a:ext cx="77040" cy="123120"/>
              </p14:xfrm>
            </p:contentPart>
          </mc:Choice>
          <mc:Fallback>
            <p:pic>
              <p:nvPicPr>
                <p:cNvPr id="14553" name="잉크 14552">
                  <a:extLst>
                    <a:ext uri="{FF2B5EF4-FFF2-40B4-BE49-F238E27FC236}">
                      <a16:creationId xmlns:a16="http://schemas.microsoft.com/office/drawing/2014/main" id="{46F93BAB-D2BB-AAB3-85AC-95B91C0CCBD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706847" y="2530969"/>
                  <a:ext cx="946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14554" name="잉크 14553">
                  <a:extLst>
                    <a:ext uri="{FF2B5EF4-FFF2-40B4-BE49-F238E27FC236}">
                      <a16:creationId xmlns:a16="http://schemas.microsoft.com/office/drawing/2014/main" id="{01542D74-60EC-93EB-4CBB-56F03E17FFFA}"/>
                    </a:ext>
                  </a:extLst>
                </p14:cNvPr>
                <p14:cNvContentPartPr/>
                <p14:nvPr/>
              </p14:nvContentPartPr>
              <p14:xfrm>
                <a:off x="2745367" y="2648689"/>
                <a:ext cx="51840" cy="31320"/>
              </p14:xfrm>
            </p:contentPart>
          </mc:Choice>
          <mc:Fallback>
            <p:pic>
              <p:nvPicPr>
                <p:cNvPr id="14554" name="잉크 14553">
                  <a:extLst>
                    <a:ext uri="{FF2B5EF4-FFF2-40B4-BE49-F238E27FC236}">
                      <a16:creationId xmlns:a16="http://schemas.microsoft.com/office/drawing/2014/main" id="{01542D74-60EC-93EB-4CBB-56F03E17FFF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736367" y="2640049"/>
                  <a:ext cx="69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14555" name="잉크 14554">
                  <a:extLst>
                    <a:ext uri="{FF2B5EF4-FFF2-40B4-BE49-F238E27FC236}">
                      <a16:creationId xmlns:a16="http://schemas.microsoft.com/office/drawing/2014/main" id="{D09EE3BC-F80E-DB39-020A-4F98E8A857CB}"/>
                    </a:ext>
                  </a:extLst>
                </p14:cNvPr>
                <p14:cNvContentPartPr/>
                <p14:nvPr/>
              </p14:nvContentPartPr>
              <p14:xfrm>
                <a:off x="2831407" y="2555449"/>
                <a:ext cx="79560" cy="108360"/>
              </p14:xfrm>
            </p:contentPart>
          </mc:Choice>
          <mc:Fallback>
            <p:pic>
              <p:nvPicPr>
                <p:cNvPr id="14555" name="잉크 14554">
                  <a:extLst>
                    <a:ext uri="{FF2B5EF4-FFF2-40B4-BE49-F238E27FC236}">
                      <a16:creationId xmlns:a16="http://schemas.microsoft.com/office/drawing/2014/main" id="{D09EE3BC-F80E-DB39-020A-4F98E8A857C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822767" y="2546809"/>
                  <a:ext cx="97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14556" name="잉크 14555">
                  <a:extLst>
                    <a:ext uri="{FF2B5EF4-FFF2-40B4-BE49-F238E27FC236}">
                      <a16:creationId xmlns:a16="http://schemas.microsoft.com/office/drawing/2014/main" id="{53579DC9-6307-FD36-9E03-36BE4F7999FF}"/>
                    </a:ext>
                  </a:extLst>
                </p14:cNvPr>
                <p14:cNvContentPartPr/>
                <p14:nvPr/>
              </p14:nvContentPartPr>
              <p14:xfrm>
                <a:off x="2973967" y="2644369"/>
                <a:ext cx="7560" cy="6840"/>
              </p14:xfrm>
            </p:contentPart>
          </mc:Choice>
          <mc:Fallback>
            <p:pic>
              <p:nvPicPr>
                <p:cNvPr id="14556" name="잉크 14555">
                  <a:extLst>
                    <a:ext uri="{FF2B5EF4-FFF2-40B4-BE49-F238E27FC236}">
                      <a16:creationId xmlns:a16="http://schemas.microsoft.com/office/drawing/2014/main" id="{53579DC9-6307-FD36-9E03-36BE4F7999F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964967" y="2635369"/>
                  <a:ext cx="252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CB547440-C1DF-4415-3F79-9982FB7D821E}"/>
                    </a:ext>
                  </a:extLst>
                </p14:cNvPr>
                <p14:cNvContentPartPr/>
                <p14:nvPr/>
              </p14:nvContentPartPr>
              <p14:xfrm>
                <a:off x="3303367" y="2129209"/>
                <a:ext cx="198720" cy="2304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CB547440-C1DF-4415-3F79-9982FB7D821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294367" y="2120569"/>
                  <a:ext cx="2163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DD48EB4E-371F-D25B-B21D-29F12B6CD94C}"/>
                    </a:ext>
                  </a:extLst>
                </p14:cNvPr>
                <p14:cNvContentPartPr/>
                <p14:nvPr/>
              </p14:nvContentPartPr>
              <p14:xfrm>
                <a:off x="3477607" y="2060449"/>
                <a:ext cx="62640" cy="12492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DD48EB4E-371F-D25B-B21D-29F12B6CD94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468967" y="2051449"/>
                  <a:ext cx="802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14358" name="잉크 14357">
                  <a:extLst>
                    <a:ext uri="{FF2B5EF4-FFF2-40B4-BE49-F238E27FC236}">
                      <a16:creationId xmlns:a16="http://schemas.microsoft.com/office/drawing/2014/main" id="{24757178-07B9-CFC9-B927-B72B12E27349}"/>
                    </a:ext>
                  </a:extLst>
                </p14:cNvPr>
                <p14:cNvContentPartPr/>
                <p14:nvPr/>
              </p14:nvContentPartPr>
              <p14:xfrm>
                <a:off x="3579487" y="2047849"/>
                <a:ext cx="171720" cy="105840"/>
              </p14:xfrm>
            </p:contentPart>
          </mc:Choice>
          <mc:Fallback>
            <p:pic>
              <p:nvPicPr>
                <p:cNvPr id="14358" name="잉크 14357">
                  <a:extLst>
                    <a:ext uri="{FF2B5EF4-FFF2-40B4-BE49-F238E27FC236}">
                      <a16:creationId xmlns:a16="http://schemas.microsoft.com/office/drawing/2014/main" id="{24757178-07B9-CFC9-B927-B72B12E2734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570847" y="2039209"/>
                  <a:ext cx="189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14359" name="잉크 14358">
                  <a:extLst>
                    <a:ext uri="{FF2B5EF4-FFF2-40B4-BE49-F238E27FC236}">
                      <a16:creationId xmlns:a16="http://schemas.microsoft.com/office/drawing/2014/main" id="{FB82AA0F-696A-2EDD-6D33-142786011E50}"/>
                    </a:ext>
                  </a:extLst>
                </p14:cNvPr>
                <p14:cNvContentPartPr/>
                <p14:nvPr/>
              </p14:nvContentPartPr>
              <p14:xfrm>
                <a:off x="3753007" y="2029129"/>
                <a:ext cx="103680" cy="182160"/>
              </p14:xfrm>
            </p:contentPart>
          </mc:Choice>
          <mc:Fallback>
            <p:pic>
              <p:nvPicPr>
                <p:cNvPr id="14359" name="잉크 14358">
                  <a:extLst>
                    <a:ext uri="{FF2B5EF4-FFF2-40B4-BE49-F238E27FC236}">
                      <a16:creationId xmlns:a16="http://schemas.microsoft.com/office/drawing/2014/main" id="{FB82AA0F-696A-2EDD-6D33-142786011E5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744007" y="2020129"/>
                  <a:ext cx="1213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14360" name="잉크 14359">
                  <a:extLst>
                    <a:ext uri="{FF2B5EF4-FFF2-40B4-BE49-F238E27FC236}">
                      <a16:creationId xmlns:a16="http://schemas.microsoft.com/office/drawing/2014/main" id="{04954B52-7063-0508-36EB-C8D5E3BBDED7}"/>
                    </a:ext>
                  </a:extLst>
                </p14:cNvPr>
                <p14:cNvContentPartPr/>
                <p14:nvPr/>
              </p14:nvContentPartPr>
              <p14:xfrm>
                <a:off x="3878647" y="2058289"/>
                <a:ext cx="92160" cy="118440"/>
              </p14:xfrm>
            </p:contentPart>
          </mc:Choice>
          <mc:Fallback>
            <p:pic>
              <p:nvPicPr>
                <p:cNvPr id="14360" name="잉크 14359">
                  <a:extLst>
                    <a:ext uri="{FF2B5EF4-FFF2-40B4-BE49-F238E27FC236}">
                      <a16:creationId xmlns:a16="http://schemas.microsoft.com/office/drawing/2014/main" id="{04954B52-7063-0508-36EB-C8D5E3BBDED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869647" y="2049289"/>
                  <a:ext cx="109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14361" name="잉크 14360">
                  <a:extLst>
                    <a:ext uri="{FF2B5EF4-FFF2-40B4-BE49-F238E27FC236}">
                      <a16:creationId xmlns:a16="http://schemas.microsoft.com/office/drawing/2014/main" id="{54ABD411-D25C-2FA5-CDF7-36646E4C518B}"/>
                    </a:ext>
                  </a:extLst>
                </p14:cNvPr>
                <p14:cNvContentPartPr/>
                <p14:nvPr/>
              </p14:nvContentPartPr>
              <p14:xfrm>
                <a:off x="4015087" y="2011849"/>
                <a:ext cx="92880" cy="105840"/>
              </p14:xfrm>
            </p:contentPart>
          </mc:Choice>
          <mc:Fallback>
            <p:pic>
              <p:nvPicPr>
                <p:cNvPr id="14361" name="잉크 14360">
                  <a:extLst>
                    <a:ext uri="{FF2B5EF4-FFF2-40B4-BE49-F238E27FC236}">
                      <a16:creationId xmlns:a16="http://schemas.microsoft.com/office/drawing/2014/main" id="{54ABD411-D25C-2FA5-CDF7-36646E4C518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006087" y="2003209"/>
                  <a:ext cx="110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14362" name="잉크 14361">
                  <a:extLst>
                    <a:ext uri="{FF2B5EF4-FFF2-40B4-BE49-F238E27FC236}">
                      <a16:creationId xmlns:a16="http://schemas.microsoft.com/office/drawing/2014/main" id="{4DF46619-8CD7-DE73-0944-C21B95BD7C76}"/>
                    </a:ext>
                  </a:extLst>
                </p14:cNvPr>
                <p14:cNvContentPartPr/>
                <p14:nvPr/>
              </p14:nvContentPartPr>
              <p14:xfrm>
                <a:off x="4102927" y="2036689"/>
                <a:ext cx="63360" cy="145800"/>
              </p14:xfrm>
            </p:contentPart>
          </mc:Choice>
          <mc:Fallback>
            <p:pic>
              <p:nvPicPr>
                <p:cNvPr id="14362" name="잉크 14361">
                  <a:extLst>
                    <a:ext uri="{FF2B5EF4-FFF2-40B4-BE49-F238E27FC236}">
                      <a16:creationId xmlns:a16="http://schemas.microsoft.com/office/drawing/2014/main" id="{4DF46619-8CD7-DE73-0944-C21B95BD7C7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093927" y="2027689"/>
                  <a:ext cx="81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14363" name="잉크 14362">
                  <a:extLst>
                    <a:ext uri="{FF2B5EF4-FFF2-40B4-BE49-F238E27FC236}">
                      <a16:creationId xmlns:a16="http://schemas.microsoft.com/office/drawing/2014/main" id="{771559FC-B882-7514-6CC6-9ACC97AC1F40}"/>
                    </a:ext>
                  </a:extLst>
                </p14:cNvPr>
                <p14:cNvContentPartPr/>
                <p14:nvPr/>
              </p14:nvContentPartPr>
              <p14:xfrm>
                <a:off x="4197967" y="2031649"/>
                <a:ext cx="71280" cy="89640"/>
              </p14:xfrm>
            </p:contentPart>
          </mc:Choice>
          <mc:Fallback>
            <p:pic>
              <p:nvPicPr>
                <p:cNvPr id="14363" name="잉크 14362">
                  <a:extLst>
                    <a:ext uri="{FF2B5EF4-FFF2-40B4-BE49-F238E27FC236}">
                      <a16:creationId xmlns:a16="http://schemas.microsoft.com/office/drawing/2014/main" id="{771559FC-B882-7514-6CC6-9ACC97AC1F40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188967" y="2023009"/>
                  <a:ext cx="88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14364" name="잉크 14363">
                  <a:extLst>
                    <a:ext uri="{FF2B5EF4-FFF2-40B4-BE49-F238E27FC236}">
                      <a16:creationId xmlns:a16="http://schemas.microsoft.com/office/drawing/2014/main" id="{FE913CB5-8215-7FED-6AF3-BDFEB6F5378B}"/>
                    </a:ext>
                  </a:extLst>
                </p14:cNvPr>
                <p14:cNvContentPartPr/>
                <p14:nvPr/>
              </p14:nvContentPartPr>
              <p14:xfrm>
                <a:off x="4239727" y="2039209"/>
                <a:ext cx="104040" cy="170280"/>
              </p14:xfrm>
            </p:contentPart>
          </mc:Choice>
          <mc:Fallback>
            <p:pic>
              <p:nvPicPr>
                <p:cNvPr id="14364" name="잉크 14363">
                  <a:extLst>
                    <a:ext uri="{FF2B5EF4-FFF2-40B4-BE49-F238E27FC236}">
                      <a16:creationId xmlns:a16="http://schemas.microsoft.com/office/drawing/2014/main" id="{FE913CB5-8215-7FED-6AF3-BDFEB6F5378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231087" y="2030569"/>
                  <a:ext cx="121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14559" name="잉크 14558">
                  <a:extLst>
                    <a:ext uri="{FF2B5EF4-FFF2-40B4-BE49-F238E27FC236}">
                      <a16:creationId xmlns:a16="http://schemas.microsoft.com/office/drawing/2014/main" id="{E0A8AAC0-FD04-7485-2023-4D6075C5F04A}"/>
                    </a:ext>
                  </a:extLst>
                </p14:cNvPr>
                <p14:cNvContentPartPr/>
                <p14:nvPr/>
              </p14:nvContentPartPr>
              <p14:xfrm>
                <a:off x="4026247" y="2671009"/>
                <a:ext cx="259560" cy="272880"/>
              </p14:xfrm>
            </p:contentPart>
          </mc:Choice>
          <mc:Fallback>
            <p:pic>
              <p:nvPicPr>
                <p:cNvPr id="14559" name="잉크 14558">
                  <a:extLst>
                    <a:ext uri="{FF2B5EF4-FFF2-40B4-BE49-F238E27FC236}">
                      <a16:creationId xmlns:a16="http://schemas.microsoft.com/office/drawing/2014/main" id="{E0A8AAC0-FD04-7485-2023-4D6075C5F04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017247" y="2662369"/>
                  <a:ext cx="2772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14560" name="잉크 14559">
                  <a:extLst>
                    <a:ext uri="{FF2B5EF4-FFF2-40B4-BE49-F238E27FC236}">
                      <a16:creationId xmlns:a16="http://schemas.microsoft.com/office/drawing/2014/main" id="{F98216E0-C7CB-4FC4-AE88-368CCA7A072C}"/>
                    </a:ext>
                  </a:extLst>
                </p14:cNvPr>
                <p14:cNvContentPartPr/>
                <p14:nvPr/>
              </p14:nvContentPartPr>
              <p14:xfrm>
                <a:off x="4142527" y="2413969"/>
                <a:ext cx="162360" cy="257040"/>
              </p14:xfrm>
            </p:contentPart>
          </mc:Choice>
          <mc:Fallback>
            <p:pic>
              <p:nvPicPr>
                <p:cNvPr id="14560" name="잉크 14559">
                  <a:extLst>
                    <a:ext uri="{FF2B5EF4-FFF2-40B4-BE49-F238E27FC236}">
                      <a16:creationId xmlns:a16="http://schemas.microsoft.com/office/drawing/2014/main" id="{F98216E0-C7CB-4FC4-AE88-368CCA7A072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133887" y="2404969"/>
                  <a:ext cx="1800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14561" name="잉크 14560">
                  <a:extLst>
                    <a:ext uri="{FF2B5EF4-FFF2-40B4-BE49-F238E27FC236}">
                      <a16:creationId xmlns:a16="http://schemas.microsoft.com/office/drawing/2014/main" id="{B58DFB5A-8014-14D0-0C78-5897135BA7D9}"/>
                    </a:ext>
                  </a:extLst>
                </p14:cNvPr>
                <p14:cNvContentPartPr/>
                <p14:nvPr/>
              </p14:nvContentPartPr>
              <p14:xfrm>
                <a:off x="4233967" y="2371849"/>
                <a:ext cx="102960" cy="128160"/>
              </p14:xfrm>
            </p:contentPart>
          </mc:Choice>
          <mc:Fallback>
            <p:pic>
              <p:nvPicPr>
                <p:cNvPr id="14561" name="잉크 14560">
                  <a:extLst>
                    <a:ext uri="{FF2B5EF4-FFF2-40B4-BE49-F238E27FC236}">
                      <a16:creationId xmlns:a16="http://schemas.microsoft.com/office/drawing/2014/main" id="{B58DFB5A-8014-14D0-0C78-5897135BA7D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225327" y="2362849"/>
                  <a:ext cx="120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14562" name="잉크 14561">
                  <a:extLst>
                    <a:ext uri="{FF2B5EF4-FFF2-40B4-BE49-F238E27FC236}">
                      <a16:creationId xmlns:a16="http://schemas.microsoft.com/office/drawing/2014/main" id="{8284C388-B85C-CEB5-7DF9-C65338DB1EDF}"/>
                    </a:ext>
                  </a:extLst>
                </p14:cNvPr>
                <p14:cNvContentPartPr/>
                <p14:nvPr/>
              </p14:nvContentPartPr>
              <p14:xfrm>
                <a:off x="4339447" y="2298409"/>
                <a:ext cx="128880" cy="125640"/>
              </p14:xfrm>
            </p:contentPart>
          </mc:Choice>
          <mc:Fallback>
            <p:pic>
              <p:nvPicPr>
                <p:cNvPr id="14562" name="잉크 14561">
                  <a:extLst>
                    <a:ext uri="{FF2B5EF4-FFF2-40B4-BE49-F238E27FC236}">
                      <a16:creationId xmlns:a16="http://schemas.microsoft.com/office/drawing/2014/main" id="{8284C388-B85C-CEB5-7DF9-C65338DB1ED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330447" y="2289409"/>
                  <a:ext cx="1465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14563" name="잉크 14562">
                  <a:extLst>
                    <a:ext uri="{FF2B5EF4-FFF2-40B4-BE49-F238E27FC236}">
                      <a16:creationId xmlns:a16="http://schemas.microsoft.com/office/drawing/2014/main" id="{DBACDBAE-E390-C1BD-EDB8-6884FAD10B44}"/>
                    </a:ext>
                  </a:extLst>
                </p14:cNvPr>
                <p14:cNvContentPartPr/>
                <p14:nvPr/>
              </p14:nvContentPartPr>
              <p14:xfrm>
                <a:off x="4468687" y="2292649"/>
                <a:ext cx="184680" cy="140760"/>
              </p14:xfrm>
            </p:contentPart>
          </mc:Choice>
          <mc:Fallback>
            <p:pic>
              <p:nvPicPr>
                <p:cNvPr id="14563" name="잉크 14562">
                  <a:extLst>
                    <a:ext uri="{FF2B5EF4-FFF2-40B4-BE49-F238E27FC236}">
                      <a16:creationId xmlns:a16="http://schemas.microsoft.com/office/drawing/2014/main" id="{DBACDBAE-E390-C1BD-EDB8-6884FAD10B4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460047" y="2283649"/>
                  <a:ext cx="202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14564" name="잉크 14563">
                  <a:extLst>
                    <a:ext uri="{FF2B5EF4-FFF2-40B4-BE49-F238E27FC236}">
                      <a16:creationId xmlns:a16="http://schemas.microsoft.com/office/drawing/2014/main" id="{CCAE9B11-4F01-0D58-C595-E1CB3D674F92}"/>
                    </a:ext>
                  </a:extLst>
                </p14:cNvPr>
                <p14:cNvContentPartPr/>
                <p14:nvPr/>
              </p14:nvContentPartPr>
              <p14:xfrm>
                <a:off x="4690447" y="2303449"/>
                <a:ext cx="42120" cy="71640"/>
              </p14:xfrm>
            </p:contentPart>
          </mc:Choice>
          <mc:Fallback>
            <p:pic>
              <p:nvPicPr>
                <p:cNvPr id="14564" name="잉크 14563">
                  <a:extLst>
                    <a:ext uri="{FF2B5EF4-FFF2-40B4-BE49-F238E27FC236}">
                      <a16:creationId xmlns:a16="http://schemas.microsoft.com/office/drawing/2014/main" id="{CCAE9B11-4F01-0D58-C595-E1CB3D674F9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681447" y="2294449"/>
                  <a:ext cx="59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14565" name="잉크 14564">
                  <a:extLst>
                    <a:ext uri="{FF2B5EF4-FFF2-40B4-BE49-F238E27FC236}">
                      <a16:creationId xmlns:a16="http://schemas.microsoft.com/office/drawing/2014/main" id="{362C3043-B2BD-B861-B960-EF4D4D835779}"/>
                    </a:ext>
                  </a:extLst>
                </p14:cNvPr>
                <p14:cNvContentPartPr/>
                <p14:nvPr/>
              </p14:nvContentPartPr>
              <p14:xfrm>
                <a:off x="4788367" y="2293729"/>
                <a:ext cx="15840" cy="125280"/>
              </p14:xfrm>
            </p:contentPart>
          </mc:Choice>
          <mc:Fallback>
            <p:pic>
              <p:nvPicPr>
                <p:cNvPr id="14565" name="잉크 14564">
                  <a:extLst>
                    <a:ext uri="{FF2B5EF4-FFF2-40B4-BE49-F238E27FC236}">
                      <a16:creationId xmlns:a16="http://schemas.microsoft.com/office/drawing/2014/main" id="{362C3043-B2BD-B861-B960-EF4D4D835779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779727" y="2284729"/>
                  <a:ext cx="33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14566" name="잉크 14565">
                  <a:extLst>
                    <a:ext uri="{FF2B5EF4-FFF2-40B4-BE49-F238E27FC236}">
                      <a16:creationId xmlns:a16="http://schemas.microsoft.com/office/drawing/2014/main" id="{422F2DC9-C6B3-81AB-935B-3437619F2F26}"/>
                    </a:ext>
                  </a:extLst>
                </p14:cNvPr>
                <p14:cNvContentPartPr/>
                <p14:nvPr/>
              </p14:nvContentPartPr>
              <p14:xfrm>
                <a:off x="4860727" y="2231089"/>
                <a:ext cx="208800" cy="248040"/>
              </p14:xfrm>
            </p:contentPart>
          </mc:Choice>
          <mc:Fallback>
            <p:pic>
              <p:nvPicPr>
                <p:cNvPr id="14566" name="잉크 14565">
                  <a:extLst>
                    <a:ext uri="{FF2B5EF4-FFF2-40B4-BE49-F238E27FC236}">
                      <a16:creationId xmlns:a16="http://schemas.microsoft.com/office/drawing/2014/main" id="{422F2DC9-C6B3-81AB-935B-3437619F2F2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851727" y="2222449"/>
                  <a:ext cx="2264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14567" name="잉크 14566">
                  <a:extLst>
                    <a:ext uri="{FF2B5EF4-FFF2-40B4-BE49-F238E27FC236}">
                      <a16:creationId xmlns:a16="http://schemas.microsoft.com/office/drawing/2014/main" id="{0EE1F7D7-2626-73D3-8CF1-3C5A1806F9E6}"/>
                    </a:ext>
                  </a:extLst>
                </p14:cNvPr>
                <p14:cNvContentPartPr/>
                <p14:nvPr/>
              </p14:nvContentPartPr>
              <p14:xfrm>
                <a:off x="5080687" y="2244409"/>
                <a:ext cx="172440" cy="203760"/>
              </p14:xfrm>
            </p:contentPart>
          </mc:Choice>
          <mc:Fallback>
            <p:pic>
              <p:nvPicPr>
                <p:cNvPr id="14567" name="잉크 14566">
                  <a:extLst>
                    <a:ext uri="{FF2B5EF4-FFF2-40B4-BE49-F238E27FC236}">
                      <a16:creationId xmlns:a16="http://schemas.microsoft.com/office/drawing/2014/main" id="{0EE1F7D7-2626-73D3-8CF1-3C5A1806F9E6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072047" y="2235409"/>
                  <a:ext cx="1900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14568" name="잉크 14567">
                  <a:extLst>
                    <a:ext uri="{FF2B5EF4-FFF2-40B4-BE49-F238E27FC236}">
                      <a16:creationId xmlns:a16="http://schemas.microsoft.com/office/drawing/2014/main" id="{D6E44A0E-D2F5-9CCC-D6CC-403794CE8E8E}"/>
                    </a:ext>
                  </a:extLst>
                </p14:cNvPr>
                <p14:cNvContentPartPr/>
                <p14:nvPr/>
              </p14:nvContentPartPr>
              <p14:xfrm>
                <a:off x="5245207" y="2272849"/>
                <a:ext cx="82080" cy="151560"/>
              </p14:xfrm>
            </p:contentPart>
          </mc:Choice>
          <mc:Fallback>
            <p:pic>
              <p:nvPicPr>
                <p:cNvPr id="14568" name="잉크 14567">
                  <a:extLst>
                    <a:ext uri="{FF2B5EF4-FFF2-40B4-BE49-F238E27FC236}">
                      <a16:creationId xmlns:a16="http://schemas.microsoft.com/office/drawing/2014/main" id="{D6E44A0E-D2F5-9CCC-D6CC-403794CE8E8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236207" y="2264209"/>
                  <a:ext cx="99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14569" name="잉크 14568">
                  <a:extLst>
                    <a:ext uri="{FF2B5EF4-FFF2-40B4-BE49-F238E27FC236}">
                      <a16:creationId xmlns:a16="http://schemas.microsoft.com/office/drawing/2014/main" id="{8D9FEC39-6F66-BFF2-430C-35AF66FE2F7D}"/>
                    </a:ext>
                  </a:extLst>
                </p14:cNvPr>
                <p14:cNvContentPartPr/>
                <p14:nvPr/>
              </p14:nvContentPartPr>
              <p14:xfrm>
                <a:off x="5292007" y="2313169"/>
                <a:ext cx="140400" cy="189720"/>
              </p14:xfrm>
            </p:contentPart>
          </mc:Choice>
          <mc:Fallback>
            <p:pic>
              <p:nvPicPr>
                <p:cNvPr id="14569" name="잉크 14568">
                  <a:extLst>
                    <a:ext uri="{FF2B5EF4-FFF2-40B4-BE49-F238E27FC236}">
                      <a16:creationId xmlns:a16="http://schemas.microsoft.com/office/drawing/2014/main" id="{8D9FEC39-6F66-BFF2-430C-35AF66FE2F7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283367" y="2304169"/>
                  <a:ext cx="1580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14570" name="잉크 14569">
                  <a:extLst>
                    <a:ext uri="{FF2B5EF4-FFF2-40B4-BE49-F238E27FC236}">
                      <a16:creationId xmlns:a16="http://schemas.microsoft.com/office/drawing/2014/main" id="{CDC27724-3BE2-BB19-BB9A-30EC031D3817}"/>
                    </a:ext>
                  </a:extLst>
                </p14:cNvPr>
                <p14:cNvContentPartPr/>
                <p14:nvPr/>
              </p14:nvContentPartPr>
              <p14:xfrm>
                <a:off x="5431327" y="2243689"/>
                <a:ext cx="221040" cy="210600"/>
              </p14:xfrm>
            </p:contentPart>
          </mc:Choice>
          <mc:Fallback>
            <p:pic>
              <p:nvPicPr>
                <p:cNvPr id="14570" name="잉크 14569">
                  <a:extLst>
                    <a:ext uri="{FF2B5EF4-FFF2-40B4-BE49-F238E27FC236}">
                      <a16:creationId xmlns:a16="http://schemas.microsoft.com/office/drawing/2014/main" id="{CDC27724-3BE2-BB19-BB9A-30EC031D381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422327" y="2234689"/>
                  <a:ext cx="2386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14571" name="잉크 14570">
                  <a:extLst>
                    <a:ext uri="{FF2B5EF4-FFF2-40B4-BE49-F238E27FC236}">
                      <a16:creationId xmlns:a16="http://schemas.microsoft.com/office/drawing/2014/main" id="{8F5984AB-66D6-EC2D-D00C-5858DBEF3F2D}"/>
                    </a:ext>
                  </a:extLst>
                </p14:cNvPr>
                <p14:cNvContentPartPr/>
                <p14:nvPr/>
              </p14:nvContentPartPr>
              <p14:xfrm>
                <a:off x="5638327" y="2309569"/>
                <a:ext cx="190800" cy="163800"/>
              </p14:xfrm>
            </p:contentPart>
          </mc:Choice>
          <mc:Fallback>
            <p:pic>
              <p:nvPicPr>
                <p:cNvPr id="14571" name="잉크 14570">
                  <a:extLst>
                    <a:ext uri="{FF2B5EF4-FFF2-40B4-BE49-F238E27FC236}">
                      <a16:creationId xmlns:a16="http://schemas.microsoft.com/office/drawing/2014/main" id="{8F5984AB-66D6-EC2D-D00C-5858DBEF3F2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629687" y="2300569"/>
                  <a:ext cx="208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14572" name="잉크 14571">
                  <a:extLst>
                    <a:ext uri="{FF2B5EF4-FFF2-40B4-BE49-F238E27FC236}">
                      <a16:creationId xmlns:a16="http://schemas.microsoft.com/office/drawing/2014/main" id="{666EB5A3-38C3-99D1-2FB2-B8D24F37F694}"/>
                    </a:ext>
                  </a:extLst>
                </p14:cNvPr>
                <p14:cNvContentPartPr/>
                <p14:nvPr/>
              </p14:nvContentPartPr>
              <p14:xfrm>
                <a:off x="5823727" y="2306689"/>
                <a:ext cx="131400" cy="149040"/>
              </p14:xfrm>
            </p:contentPart>
          </mc:Choice>
          <mc:Fallback>
            <p:pic>
              <p:nvPicPr>
                <p:cNvPr id="14572" name="잉크 14571">
                  <a:extLst>
                    <a:ext uri="{FF2B5EF4-FFF2-40B4-BE49-F238E27FC236}">
                      <a16:creationId xmlns:a16="http://schemas.microsoft.com/office/drawing/2014/main" id="{666EB5A3-38C3-99D1-2FB2-B8D24F37F69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815087" y="2297689"/>
                  <a:ext cx="149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14573" name="잉크 14572">
                  <a:extLst>
                    <a:ext uri="{FF2B5EF4-FFF2-40B4-BE49-F238E27FC236}">
                      <a16:creationId xmlns:a16="http://schemas.microsoft.com/office/drawing/2014/main" id="{C6AEE028-6617-2638-0C58-1CF57E72616D}"/>
                    </a:ext>
                  </a:extLst>
                </p14:cNvPr>
                <p14:cNvContentPartPr/>
                <p14:nvPr/>
              </p14:nvContentPartPr>
              <p14:xfrm>
                <a:off x="5940367" y="2340169"/>
                <a:ext cx="24480" cy="170640"/>
              </p14:xfrm>
            </p:contentPart>
          </mc:Choice>
          <mc:Fallback>
            <p:pic>
              <p:nvPicPr>
                <p:cNvPr id="14573" name="잉크 14572">
                  <a:extLst>
                    <a:ext uri="{FF2B5EF4-FFF2-40B4-BE49-F238E27FC236}">
                      <a16:creationId xmlns:a16="http://schemas.microsoft.com/office/drawing/2014/main" id="{C6AEE028-6617-2638-0C58-1CF57E72616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931367" y="2331169"/>
                  <a:ext cx="42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14574" name="잉크 14573">
                  <a:extLst>
                    <a:ext uri="{FF2B5EF4-FFF2-40B4-BE49-F238E27FC236}">
                      <a16:creationId xmlns:a16="http://schemas.microsoft.com/office/drawing/2014/main" id="{726285DC-06DB-38B6-CB26-36FD416E73AF}"/>
                    </a:ext>
                  </a:extLst>
                </p14:cNvPr>
                <p14:cNvContentPartPr/>
                <p14:nvPr/>
              </p14:nvContentPartPr>
              <p14:xfrm>
                <a:off x="6084367" y="2308129"/>
                <a:ext cx="260280" cy="195480"/>
              </p14:xfrm>
            </p:contentPart>
          </mc:Choice>
          <mc:Fallback>
            <p:pic>
              <p:nvPicPr>
                <p:cNvPr id="14574" name="잉크 14573">
                  <a:extLst>
                    <a:ext uri="{FF2B5EF4-FFF2-40B4-BE49-F238E27FC236}">
                      <a16:creationId xmlns:a16="http://schemas.microsoft.com/office/drawing/2014/main" id="{726285DC-06DB-38B6-CB26-36FD416E73A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075727" y="2299489"/>
                  <a:ext cx="2779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14575" name="잉크 14574">
                  <a:extLst>
                    <a:ext uri="{FF2B5EF4-FFF2-40B4-BE49-F238E27FC236}">
                      <a16:creationId xmlns:a16="http://schemas.microsoft.com/office/drawing/2014/main" id="{423B6328-B0B8-CA93-CCC7-FC42E0F74C2C}"/>
                    </a:ext>
                  </a:extLst>
                </p14:cNvPr>
                <p14:cNvContentPartPr/>
                <p14:nvPr/>
              </p14:nvContentPartPr>
              <p14:xfrm>
                <a:off x="6321247" y="2311369"/>
                <a:ext cx="79920" cy="159840"/>
              </p14:xfrm>
            </p:contentPart>
          </mc:Choice>
          <mc:Fallback>
            <p:pic>
              <p:nvPicPr>
                <p:cNvPr id="14575" name="잉크 14574">
                  <a:extLst>
                    <a:ext uri="{FF2B5EF4-FFF2-40B4-BE49-F238E27FC236}">
                      <a16:creationId xmlns:a16="http://schemas.microsoft.com/office/drawing/2014/main" id="{423B6328-B0B8-CA93-CCC7-FC42E0F74C2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312247" y="2302369"/>
                  <a:ext cx="97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14576" name="잉크 14575">
                  <a:extLst>
                    <a:ext uri="{FF2B5EF4-FFF2-40B4-BE49-F238E27FC236}">
                      <a16:creationId xmlns:a16="http://schemas.microsoft.com/office/drawing/2014/main" id="{6966DAA5-4253-7C5B-82B7-1DAA52CEB812}"/>
                    </a:ext>
                  </a:extLst>
                </p14:cNvPr>
                <p14:cNvContentPartPr/>
                <p14:nvPr/>
              </p14:nvContentPartPr>
              <p14:xfrm>
                <a:off x="6443647" y="2336929"/>
                <a:ext cx="11520" cy="156600"/>
              </p14:xfrm>
            </p:contentPart>
          </mc:Choice>
          <mc:Fallback>
            <p:pic>
              <p:nvPicPr>
                <p:cNvPr id="14576" name="잉크 14575">
                  <a:extLst>
                    <a:ext uri="{FF2B5EF4-FFF2-40B4-BE49-F238E27FC236}">
                      <a16:creationId xmlns:a16="http://schemas.microsoft.com/office/drawing/2014/main" id="{6966DAA5-4253-7C5B-82B7-1DAA52CEB812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435007" y="2328289"/>
                  <a:ext cx="291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14577" name="잉크 14576">
                  <a:extLst>
                    <a:ext uri="{FF2B5EF4-FFF2-40B4-BE49-F238E27FC236}">
                      <a16:creationId xmlns:a16="http://schemas.microsoft.com/office/drawing/2014/main" id="{C27652F1-8BF2-7C5D-0A75-8108DCF6DCAF}"/>
                    </a:ext>
                  </a:extLst>
                </p14:cNvPr>
                <p14:cNvContentPartPr/>
                <p14:nvPr/>
              </p14:nvContentPartPr>
              <p14:xfrm>
                <a:off x="6534007" y="2234689"/>
                <a:ext cx="87480" cy="295920"/>
              </p14:xfrm>
            </p:contentPart>
          </mc:Choice>
          <mc:Fallback>
            <p:pic>
              <p:nvPicPr>
                <p:cNvPr id="14577" name="잉크 14576">
                  <a:extLst>
                    <a:ext uri="{FF2B5EF4-FFF2-40B4-BE49-F238E27FC236}">
                      <a16:creationId xmlns:a16="http://schemas.microsoft.com/office/drawing/2014/main" id="{C27652F1-8BF2-7C5D-0A75-8108DCF6DCAF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525007" y="2225689"/>
                  <a:ext cx="1051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14578" name="잉크 14577">
                  <a:extLst>
                    <a:ext uri="{FF2B5EF4-FFF2-40B4-BE49-F238E27FC236}">
                      <a16:creationId xmlns:a16="http://schemas.microsoft.com/office/drawing/2014/main" id="{55DF7608-B016-9043-B341-2A31FA4E150D}"/>
                    </a:ext>
                  </a:extLst>
                </p14:cNvPr>
                <p14:cNvContentPartPr/>
                <p14:nvPr/>
              </p14:nvContentPartPr>
              <p14:xfrm>
                <a:off x="6679807" y="2297689"/>
                <a:ext cx="42840" cy="184680"/>
              </p14:xfrm>
            </p:contentPart>
          </mc:Choice>
          <mc:Fallback>
            <p:pic>
              <p:nvPicPr>
                <p:cNvPr id="14578" name="잉크 14577">
                  <a:extLst>
                    <a:ext uri="{FF2B5EF4-FFF2-40B4-BE49-F238E27FC236}">
                      <a16:creationId xmlns:a16="http://schemas.microsoft.com/office/drawing/2014/main" id="{55DF7608-B016-9043-B341-2A31FA4E150D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671167" y="2288689"/>
                  <a:ext cx="60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14579" name="잉크 14578">
                  <a:extLst>
                    <a:ext uri="{FF2B5EF4-FFF2-40B4-BE49-F238E27FC236}">
                      <a16:creationId xmlns:a16="http://schemas.microsoft.com/office/drawing/2014/main" id="{301A4FD3-16D7-2ECB-92BC-F12FEF404C87}"/>
                    </a:ext>
                  </a:extLst>
                </p14:cNvPr>
                <p14:cNvContentPartPr/>
                <p14:nvPr/>
              </p14:nvContentPartPr>
              <p14:xfrm>
                <a:off x="6768367" y="2324689"/>
                <a:ext cx="140040" cy="150840"/>
              </p14:xfrm>
            </p:contentPart>
          </mc:Choice>
          <mc:Fallback>
            <p:pic>
              <p:nvPicPr>
                <p:cNvPr id="14579" name="잉크 14578">
                  <a:extLst>
                    <a:ext uri="{FF2B5EF4-FFF2-40B4-BE49-F238E27FC236}">
                      <a16:creationId xmlns:a16="http://schemas.microsoft.com/office/drawing/2014/main" id="{301A4FD3-16D7-2ECB-92BC-F12FEF404C87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759727" y="2315689"/>
                  <a:ext cx="157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14580" name="잉크 14579">
                  <a:extLst>
                    <a:ext uri="{FF2B5EF4-FFF2-40B4-BE49-F238E27FC236}">
                      <a16:creationId xmlns:a16="http://schemas.microsoft.com/office/drawing/2014/main" id="{DC9186AC-4422-21F3-5BCB-06FB7CD9BC92}"/>
                    </a:ext>
                  </a:extLst>
                </p14:cNvPr>
                <p14:cNvContentPartPr/>
                <p14:nvPr/>
              </p14:nvContentPartPr>
              <p14:xfrm>
                <a:off x="6877807" y="2490289"/>
                <a:ext cx="89280" cy="70200"/>
              </p14:xfrm>
            </p:contentPart>
          </mc:Choice>
          <mc:Fallback>
            <p:pic>
              <p:nvPicPr>
                <p:cNvPr id="14580" name="잉크 14579">
                  <a:extLst>
                    <a:ext uri="{FF2B5EF4-FFF2-40B4-BE49-F238E27FC236}">
                      <a16:creationId xmlns:a16="http://schemas.microsoft.com/office/drawing/2014/main" id="{DC9186AC-4422-21F3-5BCB-06FB7CD9BC92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868807" y="2481289"/>
                  <a:ext cx="106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14581" name="잉크 14580">
                  <a:extLst>
                    <a:ext uri="{FF2B5EF4-FFF2-40B4-BE49-F238E27FC236}">
                      <a16:creationId xmlns:a16="http://schemas.microsoft.com/office/drawing/2014/main" id="{AD2BEC0E-9977-0F0F-CBFA-F649DE1BFC3F}"/>
                    </a:ext>
                  </a:extLst>
                </p14:cNvPr>
                <p14:cNvContentPartPr/>
                <p14:nvPr/>
              </p14:nvContentPartPr>
              <p14:xfrm>
                <a:off x="7079767" y="2362489"/>
                <a:ext cx="153000" cy="175320"/>
              </p14:xfrm>
            </p:contentPart>
          </mc:Choice>
          <mc:Fallback>
            <p:pic>
              <p:nvPicPr>
                <p:cNvPr id="14581" name="잉크 14580">
                  <a:extLst>
                    <a:ext uri="{FF2B5EF4-FFF2-40B4-BE49-F238E27FC236}">
                      <a16:creationId xmlns:a16="http://schemas.microsoft.com/office/drawing/2014/main" id="{AD2BEC0E-9977-0F0F-CBFA-F649DE1BFC3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070767" y="2353489"/>
                  <a:ext cx="1706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14582" name="잉크 14581">
                  <a:extLst>
                    <a:ext uri="{FF2B5EF4-FFF2-40B4-BE49-F238E27FC236}">
                      <a16:creationId xmlns:a16="http://schemas.microsoft.com/office/drawing/2014/main" id="{74C55DF7-A2CF-466A-1D9A-6EE0B3C53924}"/>
                    </a:ext>
                  </a:extLst>
                </p14:cNvPr>
                <p14:cNvContentPartPr/>
                <p14:nvPr/>
              </p14:nvContentPartPr>
              <p14:xfrm>
                <a:off x="7297927" y="2383009"/>
                <a:ext cx="100080" cy="151200"/>
              </p14:xfrm>
            </p:contentPart>
          </mc:Choice>
          <mc:Fallback>
            <p:pic>
              <p:nvPicPr>
                <p:cNvPr id="14582" name="잉크 14581">
                  <a:extLst>
                    <a:ext uri="{FF2B5EF4-FFF2-40B4-BE49-F238E27FC236}">
                      <a16:creationId xmlns:a16="http://schemas.microsoft.com/office/drawing/2014/main" id="{74C55DF7-A2CF-466A-1D9A-6EE0B3C53924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289287" y="2374009"/>
                  <a:ext cx="1177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14583" name="잉크 14582">
                  <a:extLst>
                    <a:ext uri="{FF2B5EF4-FFF2-40B4-BE49-F238E27FC236}">
                      <a16:creationId xmlns:a16="http://schemas.microsoft.com/office/drawing/2014/main" id="{701F328A-EDBF-7A6B-13D3-27C5CCD31856}"/>
                    </a:ext>
                  </a:extLst>
                </p14:cNvPr>
                <p14:cNvContentPartPr/>
                <p14:nvPr/>
              </p14:nvContentPartPr>
              <p14:xfrm>
                <a:off x="7437607" y="2440249"/>
                <a:ext cx="110880" cy="127800"/>
              </p14:xfrm>
            </p:contentPart>
          </mc:Choice>
          <mc:Fallback>
            <p:pic>
              <p:nvPicPr>
                <p:cNvPr id="14583" name="잉크 14582">
                  <a:extLst>
                    <a:ext uri="{FF2B5EF4-FFF2-40B4-BE49-F238E27FC236}">
                      <a16:creationId xmlns:a16="http://schemas.microsoft.com/office/drawing/2014/main" id="{701F328A-EDBF-7A6B-13D3-27C5CCD31856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428967" y="2431249"/>
                  <a:ext cx="128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14584" name="잉크 14583">
                  <a:extLst>
                    <a:ext uri="{FF2B5EF4-FFF2-40B4-BE49-F238E27FC236}">
                      <a16:creationId xmlns:a16="http://schemas.microsoft.com/office/drawing/2014/main" id="{A671C975-A53B-8EDC-2091-8D2413CFC5B4}"/>
                    </a:ext>
                  </a:extLst>
                </p14:cNvPr>
                <p14:cNvContentPartPr/>
                <p14:nvPr/>
              </p14:nvContentPartPr>
              <p14:xfrm>
                <a:off x="7583047" y="2399569"/>
                <a:ext cx="83520" cy="155520"/>
              </p14:xfrm>
            </p:contentPart>
          </mc:Choice>
          <mc:Fallback>
            <p:pic>
              <p:nvPicPr>
                <p:cNvPr id="14584" name="잉크 14583">
                  <a:extLst>
                    <a:ext uri="{FF2B5EF4-FFF2-40B4-BE49-F238E27FC236}">
                      <a16:creationId xmlns:a16="http://schemas.microsoft.com/office/drawing/2014/main" id="{A671C975-A53B-8EDC-2091-8D2413CFC5B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574407" y="2390569"/>
                  <a:ext cx="101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14585" name="잉크 14584">
                  <a:extLst>
                    <a:ext uri="{FF2B5EF4-FFF2-40B4-BE49-F238E27FC236}">
                      <a16:creationId xmlns:a16="http://schemas.microsoft.com/office/drawing/2014/main" id="{7AD8E7EF-6E19-0F07-670F-1D2BF7A72A5A}"/>
                    </a:ext>
                  </a:extLst>
                </p14:cNvPr>
                <p14:cNvContentPartPr/>
                <p14:nvPr/>
              </p14:nvContentPartPr>
              <p14:xfrm>
                <a:off x="7694287" y="2431969"/>
                <a:ext cx="91800" cy="140040"/>
              </p14:xfrm>
            </p:contentPart>
          </mc:Choice>
          <mc:Fallback>
            <p:pic>
              <p:nvPicPr>
                <p:cNvPr id="14585" name="잉크 14584">
                  <a:extLst>
                    <a:ext uri="{FF2B5EF4-FFF2-40B4-BE49-F238E27FC236}">
                      <a16:creationId xmlns:a16="http://schemas.microsoft.com/office/drawing/2014/main" id="{7AD8E7EF-6E19-0F07-670F-1D2BF7A72A5A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685287" y="2422969"/>
                  <a:ext cx="1094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14586" name="잉크 14585">
                  <a:extLst>
                    <a:ext uri="{FF2B5EF4-FFF2-40B4-BE49-F238E27FC236}">
                      <a16:creationId xmlns:a16="http://schemas.microsoft.com/office/drawing/2014/main" id="{DE33B103-C65C-D548-0A58-ECA6D291D414}"/>
                    </a:ext>
                  </a:extLst>
                </p14:cNvPr>
                <p14:cNvContentPartPr/>
                <p14:nvPr/>
              </p14:nvContentPartPr>
              <p14:xfrm>
                <a:off x="7726327" y="2515849"/>
                <a:ext cx="67320" cy="10440"/>
              </p14:xfrm>
            </p:contentPart>
          </mc:Choice>
          <mc:Fallback>
            <p:pic>
              <p:nvPicPr>
                <p:cNvPr id="14586" name="잉크 14585">
                  <a:extLst>
                    <a:ext uri="{FF2B5EF4-FFF2-40B4-BE49-F238E27FC236}">
                      <a16:creationId xmlns:a16="http://schemas.microsoft.com/office/drawing/2014/main" id="{DE33B103-C65C-D548-0A58-ECA6D291D41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717327" y="2507209"/>
                  <a:ext cx="849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14587" name="잉크 14586">
                  <a:extLst>
                    <a:ext uri="{FF2B5EF4-FFF2-40B4-BE49-F238E27FC236}">
                      <a16:creationId xmlns:a16="http://schemas.microsoft.com/office/drawing/2014/main" id="{72307E16-1BE8-1634-A706-0D0CD3D4A96C}"/>
                    </a:ext>
                  </a:extLst>
                </p14:cNvPr>
                <p14:cNvContentPartPr/>
                <p14:nvPr/>
              </p14:nvContentPartPr>
              <p14:xfrm>
                <a:off x="7833967" y="2443489"/>
                <a:ext cx="151560" cy="146520"/>
              </p14:xfrm>
            </p:contentPart>
          </mc:Choice>
          <mc:Fallback>
            <p:pic>
              <p:nvPicPr>
                <p:cNvPr id="14587" name="잉크 14586">
                  <a:extLst>
                    <a:ext uri="{FF2B5EF4-FFF2-40B4-BE49-F238E27FC236}">
                      <a16:creationId xmlns:a16="http://schemas.microsoft.com/office/drawing/2014/main" id="{72307E16-1BE8-1634-A706-0D0CD3D4A96C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825327" y="2434489"/>
                  <a:ext cx="169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14588" name="잉크 14587">
                  <a:extLst>
                    <a:ext uri="{FF2B5EF4-FFF2-40B4-BE49-F238E27FC236}">
                      <a16:creationId xmlns:a16="http://schemas.microsoft.com/office/drawing/2014/main" id="{0AD38B30-7C37-3FF5-0432-41511D7BEE64}"/>
                    </a:ext>
                  </a:extLst>
                </p14:cNvPr>
                <p14:cNvContentPartPr/>
                <p14:nvPr/>
              </p14:nvContentPartPr>
              <p14:xfrm>
                <a:off x="8010367" y="2457169"/>
                <a:ext cx="118080" cy="169920"/>
              </p14:xfrm>
            </p:contentPart>
          </mc:Choice>
          <mc:Fallback>
            <p:pic>
              <p:nvPicPr>
                <p:cNvPr id="14588" name="잉크 14587">
                  <a:extLst>
                    <a:ext uri="{FF2B5EF4-FFF2-40B4-BE49-F238E27FC236}">
                      <a16:creationId xmlns:a16="http://schemas.microsoft.com/office/drawing/2014/main" id="{0AD38B30-7C37-3FF5-0432-41511D7BEE6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001727" y="2448169"/>
                  <a:ext cx="1357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14589" name="잉크 14588">
                  <a:extLst>
                    <a:ext uri="{FF2B5EF4-FFF2-40B4-BE49-F238E27FC236}">
                      <a16:creationId xmlns:a16="http://schemas.microsoft.com/office/drawing/2014/main" id="{A64EA1F7-A3E5-F6E5-2013-63346F33CDF9}"/>
                    </a:ext>
                  </a:extLst>
                </p14:cNvPr>
                <p14:cNvContentPartPr/>
                <p14:nvPr/>
              </p14:nvContentPartPr>
              <p14:xfrm>
                <a:off x="8163007" y="2405329"/>
                <a:ext cx="86040" cy="265320"/>
              </p14:xfrm>
            </p:contentPart>
          </mc:Choice>
          <mc:Fallback>
            <p:pic>
              <p:nvPicPr>
                <p:cNvPr id="14589" name="잉크 14588">
                  <a:extLst>
                    <a:ext uri="{FF2B5EF4-FFF2-40B4-BE49-F238E27FC236}">
                      <a16:creationId xmlns:a16="http://schemas.microsoft.com/office/drawing/2014/main" id="{A64EA1F7-A3E5-F6E5-2013-63346F33CDF9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154367" y="2396329"/>
                  <a:ext cx="1036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14591" name="잉크 14590">
                  <a:extLst>
                    <a:ext uri="{FF2B5EF4-FFF2-40B4-BE49-F238E27FC236}">
                      <a16:creationId xmlns:a16="http://schemas.microsoft.com/office/drawing/2014/main" id="{396055B5-59B6-0200-39C7-868A48E51905}"/>
                    </a:ext>
                  </a:extLst>
                </p14:cNvPr>
                <p14:cNvContentPartPr/>
                <p14:nvPr/>
              </p14:nvContentPartPr>
              <p14:xfrm>
                <a:off x="4527007" y="2671729"/>
                <a:ext cx="134280" cy="137880"/>
              </p14:xfrm>
            </p:contentPart>
          </mc:Choice>
          <mc:Fallback>
            <p:pic>
              <p:nvPicPr>
                <p:cNvPr id="14591" name="잉크 14590">
                  <a:extLst>
                    <a:ext uri="{FF2B5EF4-FFF2-40B4-BE49-F238E27FC236}">
                      <a16:creationId xmlns:a16="http://schemas.microsoft.com/office/drawing/2014/main" id="{396055B5-59B6-0200-39C7-868A48E51905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4518367" y="2662729"/>
                  <a:ext cx="1519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14592" name="잉크 14591">
                  <a:extLst>
                    <a:ext uri="{FF2B5EF4-FFF2-40B4-BE49-F238E27FC236}">
                      <a16:creationId xmlns:a16="http://schemas.microsoft.com/office/drawing/2014/main" id="{BB4C1968-824A-E703-F204-E5E9F6607828}"/>
                    </a:ext>
                  </a:extLst>
                </p14:cNvPr>
                <p14:cNvContentPartPr/>
                <p14:nvPr/>
              </p14:nvContentPartPr>
              <p14:xfrm>
                <a:off x="4677487" y="2660209"/>
                <a:ext cx="120240" cy="185760"/>
              </p14:xfrm>
            </p:contentPart>
          </mc:Choice>
          <mc:Fallback>
            <p:pic>
              <p:nvPicPr>
                <p:cNvPr id="14592" name="잉크 14591">
                  <a:extLst>
                    <a:ext uri="{FF2B5EF4-FFF2-40B4-BE49-F238E27FC236}">
                      <a16:creationId xmlns:a16="http://schemas.microsoft.com/office/drawing/2014/main" id="{BB4C1968-824A-E703-F204-E5E9F660782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668487" y="2651209"/>
                  <a:ext cx="1378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14593" name="잉크 14592">
                  <a:extLst>
                    <a:ext uri="{FF2B5EF4-FFF2-40B4-BE49-F238E27FC236}">
                      <a16:creationId xmlns:a16="http://schemas.microsoft.com/office/drawing/2014/main" id="{DCD0CF91-F2FB-59EB-CE0C-89261343A28C}"/>
                    </a:ext>
                  </a:extLst>
                </p14:cNvPr>
                <p14:cNvContentPartPr/>
                <p14:nvPr/>
              </p14:nvContentPartPr>
              <p14:xfrm>
                <a:off x="4811047" y="2691889"/>
                <a:ext cx="249120" cy="153000"/>
              </p14:xfrm>
            </p:contentPart>
          </mc:Choice>
          <mc:Fallback>
            <p:pic>
              <p:nvPicPr>
                <p:cNvPr id="14593" name="잉크 14592">
                  <a:extLst>
                    <a:ext uri="{FF2B5EF4-FFF2-40B4-BE49-F238E27FC236}">
                      <a16:creationId xmlns:a16="http://schemas.microsoft.com/office/drawing/2014/main" id="{DCD0CF91-F2FB-59EB-CE0C-89261343A28C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4802407" y="2682889"/>
                  <a:ext cx="266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14594" name="잉크 14593">
                  <a:extLst>
                    <a:ext uri="{FF2B5EF4-FFF2-40B4-BE49-F238E27FC236}">
                      <a16:creationId xmlns:a16="http://schemas.microsoft.com/office/drawing/2014/main" id="{9572B1DF-3B35-445E-2467-017A3CBA24B4}"/>
                    </a:ext>
                  </a:extLst>
                </p14:cNvPr>
                <p14:cNvContentPartPr/>
                <p14:nvPr/>
              </p14:nvContentPartPr>
              <p14:xfrm>
                <a:off x="5065567" y="2671009"/>
                <a:ext cx="66600" cy="194400"/>
              </p14:xfrm>
            </p:contentPart>
          </mc:Choice>
          <mc:Fallback>
            <p:pic>
              <p:nvPicPr>
                <p:cNvPr id="14594" name="잉크 14593">
                  <a:extLst>
                    <a:ext uri="{FF2B5EF4-FFF2-40B4-BE49-F238E27FC236}">
                      <a16:creationId xmlns:a16="http://schemas.microsoft.com/office/drawing/2014/main" id="{9572B1DF-3B35-445E-2467-017A3CBA24B4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056927" y="2662009"/>
                  <a:ext cx="842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14595" name="잉크 14594">
                  <a:extLst>
                    <a:ext uri="{FF2B5EF4-FFF2-40B4-BE49-F238E27FC236}">
                      <a16:creationId xmlns:a16="http://schemas.microsoft.com/office/drawing/2014/main" id="{BB53338A-0BB0-8433-2645-96A4A1AD1189}"/>
                    </a:ext>
                  </a:extLst>
                </p14:cNvPr>
                <p14:cNvContentPartPr/>
                <p14:nvPr/>
              </p14:nvContentPartPr>
              <p14:xfrm>
                <a:off x="5183287" y="2728249"/>
                <a:ext cx="48960" cy="143280"/>
              </p14:xfrm>
            </p:contentPart>
          </mc:Choice>
          <mc:Fallback>
            <p:pic>
              <p:nvPicPr>
                <p:cNvPr id="14595" name="잉크 14594">
                  <a:extLst>
                    <a:ext uri="{FF2B5EF4-FFF2-40B4-BE49-F238E27FC236}">
                      <a16:creationId xmlns:a16="http://schemas.microsoft.com/office/drawing/2014/main" id="{BB53338A-0BB0-8433-2645-96A4A1AD118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174647" y="2719609"/>
                  <a:ext cx="66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14596" name="잉크 14595">
                  <a:extLst>
                    <a:ext uri="{FF2B5EF4-FFF2-40B4-BE49-F238E27FC236}">
                      <a16:creationId xmlns:a16="http://schemas.microsoft.com/office/drawing/2014/main" id="{98B55413-8B7D-1952-5BDB-B1EFB93090D6}"/>
                    </a:ext>
                  </a:extLst>
                </p14:cNvPr>
                <p14:cNvContentPartPr/>
                <p14:nvPr/>
              </p14:nvContentPartPr>
              <p14:xfrm>
                <a:off x="5311447" y="2865769"/>
                <a:ext cx="23040" cy="1800"/>
              </p14:xfrm>
            </p:contentPart>
          </mc:Choice>
          <mc:Fallback>
            <p:pic>
              <p:nvPicPr>
                <p:cNvPr id="14596" name="잉크 14595">
                  <a:extLst>
                    <a:ext uri="{FF2B5EF4-FFF2-40B4-BE49-F238E27FC236}">
                      <a16:creationId xmlns:a16="http://schemas.microsoft.com/office/drawing/2014/main" id="{98B55413-8B7D-1952-5BDB-B1EFB93090D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5302447" y="2856769"/>
                  <a:ext cx="406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14598" name="잉크 14597">
                  <a:extLst>
                    <a:ext uri="{FF2B5EF4-FFF2-40B4-BE49-F238E27FC236}">
                      <a16:creationId xmlns:a16="http://schemas.microsoft.com/office/drawing/2014/main" id="{97C64E17-4EE5-D82D-4010-E274D0A99EDF}"/>
                    </a:ext>
                  </a:extLst>
                </p14:cNvPr>
                <p14:cNvContentPartPr/>
                <p14:nvPr/>
              </p14:nvContentPartPr>
              <p14:xfrm>
                <a:off x="3478327" y="2594329"/>
                <a:ext cx="79200" cy="106920"/>
              </p14:xfrm>
            </p:contentPart>
          </mc:Choice>
          <mc:Fallback>
            <p:pic>
              <p:nvPicPr>
                <p:cNvPr id="14598" name="잉크 14597">
                  <a:extLst>
                    <a:ext uri="{FF2B5EF4-FFF2-40B4-BE49-F238E27FC236}">
                      <a16:creationId xmlns:a16="http://schemas.microsoft.com/office/drawing/2014/main" id="{97C64E17-4EE5-D82D-4010-E274D0A99EDF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469327" y="2585689"/>
                  <a:ext cx="968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14599" name="잉크 14598">
                  <a:extLst>
                    <a:ext uri="{FF2B5EF4-FFF2-40B4-BE49-F238E27FC236}">
                      <a16:creationId xmlns:a16="http://schemas.microsoft.com/office/drawing/2014/main" id="{3D75CC79-AA06-E3B7-1712-4AEEB3502E2E}"/>
                    </a:ext>
                  </a:extLst>
                </p14:cNvPr>
                <p14:cNvContentPartPr/>
                <p14:nvPr/>
              </p14:nvContentPartPr>
              <p14:xfrm>
                <a:off x="3428647" y="2627089"/>
                <a:ext cx="111960" cy="92160"/>
              </p14:xfrm>
            </p:contentPart>
          </mc:Choice>
          <mc:Fallback>
            <p:pic>
              <p:nvPicPr>
                <p:cNvPr id="14599" name="잉크 14598">
                  <a:extLst>
                    <a:ext uri="{FF2B5EF4-FFF2-40B4-BE49-F238E27FC236}">
                      <a16:creationId xmlns:a16="http://schemas.microsoft.com/office/drawing/2014/main" id="{3D75CC79-AA06-E3B7-1712-4AEEB3502E2E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3420007" y="2618449"/>
                  <a:ext cx="129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14600" name="잉크 14599">
                  <a:extLst>
                    <a:ext uri="{FF2B5EF4-FFF2-40B4-BE49-F238E27FC236}">
                      <a16:creationId xmlns:a16="http://schemas.microsoft.com/office/drawing/2014/main" id="{E92BE3A8-7007-D0ED-4AFE-7C9ECCA2D13E}"/>
                    </a:ext>
                  </a:extLst>
                </p14:cNvPr>
                <p14:cNvContentPartPr/>
                <p14:nvPr/>
              </p14:nvContentPartPr>
              <p14:xfrm>
                <a:off x="3607207" y="2498929"/>
                <a:ext cx="151200" cy="131040"/>
              </p14:xfrm>
            </p:contentPart>
          </mc:Choice>
          <mc:Fallback>
            <p:pic>
              <p:nvPicPr>
                <p:cNvPr id="14600" name="잉크 14599">
                  <a:extLst>
                    <a:ext uri="{FF2B5EF4-FFF2-40B4-BE49-F238E27FC236}">
                      <a16:creationId xmlns:a16="http://schemas.microsoft.com/office/drawing/2014/main" id="{E92BE3A8-7007-D0ED-4AFE-7C9ECCA2D13E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598567" y="2490289"/>
                  <a:ext cx="1688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14606" name="잉크 14605">
                  <a:extLst>
                    <a:ext uri="{FF2B5EF4-FFF2-40B4-BE49-F238E27FC236}">
                      <a16:creationId xmlns:a16="http://schemas.microsoft.com/office/drawing/2014/main" id="{B6F5D993-06EE-3992-698B-300D4AF051B7}"/>
                    </a:ext>
                  </a:extLst>
                </p14:cNvPr>
                <p14:cNvContentPartPr/>
                <p14:nvPr/>
              </p14:nvContentPartPr>
              <p14:xfrm>
                <a:off x="5580367" y="1591729"/>
                <a:ext cx="92880" cy="189360"/>
              </p14:xfrm>
            </p:contentPart>
          </mc:Choice>
          <mc:Fallback>
            <p:pic>
              <p:nvPicPr>
                <p:cNvPr id="14606" name="잉크 14605">
                  <a:extLst>
                    <a:ext uri="{FF2B5EF4-FFF2-40B4-BE49-F238E27FC236}">
                      <a16:creationId xmlns:a16="http://schemas.microsoft.com/office/drawing/2014/main" id="{B6F5D993-06EE-3992-698B-300D4AF051B7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571367" y="1582729"/>
                  <a:ext cx="1105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14607" name="잉크 14606">
                  <a:extLst>
                    <a:ext uri="{FF2B5EF4-FFF2-40B4-BE49-F238E27FC236}">
                      <a16:creationId xmlns:a16="http://schemas.microsoft.com/office/drawing/2014/main" id="{2BA01E4A-A7B3-30F5-4238-6D7EE76A5B16}"/>
                    </a:ext>
                  </a:extLst>
                </p14:cNvPr>
                <p14:cNvContentPartPr/>
                <p14:nvPr/>
              </p14:nvContentPartPr>
              <p14:xfrm>
                <a:off x="5623567" y="1589929"/>
                <a:ext cx="99360" cy="15480"/>
              </p14:xfrm>
            </p:contentPart>
          </mc:Choice>
          <mc:Fallback>
            <p:pic>
              <p:nvPicPr>
                <p:cNvPr id="14607" name="잉크 14606">
                  <a:extLst>
                    <a:ext uri="{FF2B5EF4-FFF2-40B4-BE49-F238E27FC236}">
                      <a16:creationId xmlns:a16="http://schemas.microsoft.com/office/drawing/2014/main" id="{2BA01E4A-A7B3-30F5-4238-6D7EE76A5B16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614927" y="1581289"/>
                  <a:ext cx="117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14608" name="잉크 14607">
                  <a:extLst>
                    <a:ext uri="{FF2B5EF4-FFF2-40B4-BE49-F238E27FC236}">
                      <a16:creationId xmlns:a16="http://schemas.microsoft.com/office/drawing/2014/main" id="{DAFA391F-0A64-2351-500C-7AD99ED3BA3B}"/>
                    </a:ext>
                  </a:extLst>
                </p14:cNvPr>
                <p14:cNvContentPartPr/>
                <p14:nvPr/>
              </p14:nvContentPartPr>
              <p14:xfrm>
                <a:off x="5730847" y="1537009"/>
                <a:ext cx="17640" cy="194040"/>
              </p14:xfrm>
            </p:contentPart>
          </mc:Choice>
          <mc:Fallback>
            <p:pic>
              <p:nvPicPr>
                <p:cNvPr id="14608" name="잉크 14607">
                  <a:extLst>
                    <a:ext uri="{FF2B5EF4-FFF2-40B4-BE49-F238E27FC236}">
                      <a16:creationId xmlns:a16="http://schemas.microsoft.com/office/drawing/2014/main" id="{DAFA391F-0A64-2351-500C-7AD99ED3BA3B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721847" y="1528009"/>
                  <a:ext cx="352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14609" name="잉크 14608">
                  <a:extLst>
                    <a:ext uri="{FF2B5EF4-FFF2-40B4-BE49-F238E27FC236}">
                      <a16:creationId xmlns:a16="http://schemas.microsoft.com/office/drawing/2014/main" id="{22587A51-3829-5945-AE46-60EDB2BEB7FC}"/>
                    </a:ext>
                  </a:extLst>
                </p14:cNvPr>
                <p14:cNvContentPartPr/>
                <p14:nvPr/>
              </p14:nvContentPartPr>
              <p14:xfrm>
                <a:off x="5778727" y="1558969"/>
                <a:ext cx="130320" cy="198720"/>
              </p14:xfrm>
            </p:contentPart>
          </mc:Choice>
          <mc:Fallback>
            <p:pic>
              <p:nvPicPr>
                <p:cNvPr id="14609" name="잉크 14608">
                  <a:extLst>
                    <a:ext uri="{FF2B5EF4-FFF2-40B4-BE49-F238E27FC236}">
                      <a16:creationId xmlns:a16="http://schemas.microsoft.com/office/drawing/2014/main" id="{22587A51-3829-5945-AE46-60EDB2BEB7FC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770087" y="1550329"/>
                  <a:ext cx="1479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14610" name="잉크 14609">
                  <a:extLst>
                    <a:ext uri="{FF2B5EF4-FFF2-40B4-BE49-F238E27FC236}">
                      <a16:creationId xmlns:a16="http://schemas.microsoft.com/office/drawing/2014/main" id="{1DC00738-5F20-76AE-6C36-72028CB931BA}"/>
                    </a:ext>
                  </a:extLst>
                </p14:cNvPr>
                <p14:cNvContentPartPr/>
                <p14:nvPr/>
              </p14:nvContentPartPr>
              <p14:xfrm>
                <a:off x="5958007" y="1652929"/>
                <a:ext cx="23040" cy="11520"/>
              </p14:xfrm>
            </p:contentPart>
          </mc:Choice>
          <mc:Fallback>
            <p:pic>
              <p:nvPicPr>
                <p:cNvPr id="14610" name="잉크 14609">
                  <a:extLst>
                    <a:ext uri="{FF2B5EF4-FFF2-40B4-BE49-F238E27FC236}">
                      <a16:creationId xmlns:a16="http://schemas.microsoft.com/office/drawing/2014/main" id="{1DC00738-5F20-76AE-6C36-72028CB931BA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949007" y="1643929"/>
                  <a:ext cx="406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14611" name="잉크 14610">
                  <a:extLst>
                    <a:ext uri="{FF2B5EF4-FFF2-40B4-BE49-F238E27FC236}">
                      <a16:creationId xmlns:a16="http://schemas.microsoft.com/office/drawing/2014/main" id="{26651962-6E18-6507-6435-953431C08819}"/>
                    </a:ext>
                  </a:extLst>
                </p14:cNvPr>
                <p14:cNvContentPartPr/>
                <p14:nvPr/>
              </p14:nvContentPartPr>
              <p14:xfrm>
                <a:off x="5969887" y="1706929"/>
                <a:ext cx="60120" cy="9360"/>
              </p14:xfrm>
            </p:contentPart>
          </mc:Choice>
          <mc:Fallback>
            <p:pic>
              <p:nvPicPr>
                <p:cNvPr id="14611" name="잉크 14610">
                  <a:extLst>
                    <a:ext uri="{FF2B5EF4-FFF2-40B4-BE49-F238E27FC236}">
                      <a16:creationId xmlns:a16="http://schemas.microsoft.com/office/drawing/2014/main" id="{26651962-6E18-6507-6435-953431C08819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960887" y="1697929"/>
                  <a:ext cx="777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14613" name="잉크 14612">
                  <a:extLst>
                    <a:ext uri="{FF2B5EF4-FFF2-40B4-BE49-F238E27FC236}">
                      <a16:creationId xmlns:a16="http://schemas.microsoft.com/office/drawing/2014/main" id="{73E20D68-0FD1-DE5B-C746-7F45FD312A9B}"/>
                    </a:ext>
                  </a:extLst>
                </p14:cNvPr>
                <p14:cNvContentPartPr/>
                <p14:nvPr/>
              </p14:nvContentPartPr>
              <p14:xfrm>
                <a:off x="6225847" y="1562569"/>
                <a:ext cx="846720" cy="250920"/>
              </p14:xfrm>
            </p:contentPart>
          </mc:Choice>
          <mc:Fallback>
            <p:pic>
              <p:nvPicPr>
                <p:cNvPr id="14613" name="잉크 14612">
                  <a:extLst>
                    <a:ext uri="{FF2B5EF4-FFF2-40B4-BE49-F238E27FC236}">
                      <a16:creationId xmlns:a16="http://schemas.microsoft.com/office/drawing/2014/main" id="{73E20D68-0FD1-DE5B-C746-7F45FD312A9B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216847" y="1553569"/>
                  <a:ext cx="8643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14614" name="잉크 14613">
                  <a:extLst>
                    <a:ext uri="{FF2B5EF4-FFF2-40B4-BE49-F238E27FC236}">
                      <a16:creationId xmlns:a16="http://schemas.microsoft.com/office/drawing/2014/main" id="{07E23E07-8C32-CFA6-7F63-D53F52E52836}"/>
                    </a:ext>
                  </a:extLst>
                </p14:cNvPr>
                <p14:cNvContentPartPr/>
                <p14:nvPr/>
              </p14:nvContentPartPr>
              <p14:xfrm>
                <a:off x="6236647" y="1524049"/>
                <a:ext cx="923760" cy="271800"/>
              </p14:xfrm>
            </p:contentPart>
          </mc:Choice>
          <mc:Fallback>
            <p:pic>
              <p:nvPicPr>
                <p:cNvPr id="14614" name="잉크 14613">
                  <a:extLst>
                    <a:ext uri="{FF2B5EF4-FFF2-40B4-BE49-F238E27FC236}">
                      <a16:creationId xmlns:a16="http://schemas.microsoft.com/office/drawing/2014/main" id="{07E23E07-8C32-CFA6-7F63-D53F52E52836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228007" y="1515049"/>
                  <a:ext cx="9414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14616" name="잉크 14615">
                  <a:extLst>
                    <a:ext uri="{FF2B5EF4-FFF2-40B4-BE49-F238E27FC236}">
                      <a16:creationId xmlns:a16="http://schemas.microsoft.com/office/drawing/2014/main" id="{079C2903-06DA-2224-D9A0-F28467DC106A}"/>
                    </a:ext>
                  </a:extLst>
                </p14:cNvPr>
                <p14:cNvContentPartPr/>
                <p14:nvPr/>
              </p14:nvContentPartPr>
              <p14:xfrm>
                <a:off x="6360847" y="1558969"/>
                <a:ext cx="15840" cy="206640"/>
              </p14:xfrm>
            </p:contentPart>
          </mc:Choice>
          <mc:Fallback>
            <p:pic>
              <p:nvPicPr>
                <p:cNvPr id="14616" name="잉크 14615">
                  <a:extLst>
                    <a:ext uri="{FF2B5EF4-FFF2-40B4-BE49-F238E27FC236}">
                      <a16:creationId xmlns:a16="http://schemas.microsoft.com/office/drawing/2014/main" id="{079C2903-06DA-2224-D9A0-F28467DC106A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352207" y="1550329"/>
                  <a:ext cx="334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14617" name="잉크 14616">
                  <a:extLst>
                    <a:ext uri="{FF2B5EF4-FFF2-40B4-BE49-F238E27FC236}">
                      <a16:creationId xmlns:a16="http://schemas.microsoft.com/office/drawing/2014/main" id="{85AF1FBC-9067-883F-6167-614A35A4D9F5}"/>
                    </a:ext>
                  </a:extLst>
                </p14:cNvPr>
                <p14:cNvContentPartPr/>
                <p14:nvPr/>
              </p14:nvContentPartPr>
              <p14:xfrm>
                <a:off x="6549127" y="1558249"/>
                <a:ext cx="12240" cy="220320"/>
              </p14:xfrm>
            </p:contentPart>
          </mc:Choice>
          <mc:Fallback>
            <p:pic>
              <p:nvPicPr>
                <p:cNvPr id="14617" name="잉크 14616">
                  <a:extLst>
                    <a:ext uri="{FF2B5EF4-FFF2-40B4-BE49-F238E27FC236}">
                      <a16:creationId xmlns:a16="http://schemas.microsoft.com/office/drawing/2014/main" id="{85AF1FBC-9067-883F-6167-614A35A4D9F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540127" y="1549609"/>
                  <a:ext cx="298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14619" name="잉크 14618">
                  <a:extLst>
                    <a:ext uri="{FF2B5EF4-FFF2-40B4-BE49-F238E27FC236}">
                      <a16:creationId xmlns:a16="http://schemas.microsoft.com/office/drawing/2014/main" id="{A4353DF0-4620-B692-342F-570C73987B26}"/>
                    </a:ext>
                  </a:extLst>
                </p14:cNvPr>
                <p14:cNvContentPartPr/>
                <p14:nvPr/>
              </p14:nvContentPartPr>
              <p14:xfrm>
                <a:off x="6865207" y="1582009"/>
                <a:ext cx="26280" cy="198360"/>
              </p14:xfrm>
            </p:contentPart>
          </mc:Choice>
          <mc:Fallback>
            <p:pic>
              <p:nvPicPr>
                <p:cNvPr id="14619" name="잉크 14618">
                  <a:extLst>
                    <a:ext uri="{FF2B5EF4-FFF2-40B4-BE49-F238E27FC236}">
                      <a16:creationId xmlns:a16="http://schemas.microsoft.com/office/drawing/2014/main" id="{A4353DF0-4620-B692-342F-570C73987B26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856207" y="1573369"/>
                  <a:ext cx="43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14620" name="잉크 14619">
                  <a:extLst>
                    <a:ext uri="{FF2B5EF4-FFF2-40B4-BE49-F238E27FC236}">
                      <a16:creationId xmlns:a16="http://schemas.microsoft.com/office/drawing/2014/main" id="{68B22662-F3D5-E1DE-647F-C3F6C3EE0C9B}"/>
                    </a:ext>
                  </a:extLst>
                </p14:cNvPr>
                <p14:cNvContentPartPr/>
                <p14:nvPr/>
              </p14:nvContentPartPr>
              <p14:xfrm>
                <a:off x="6620767" y="1615489"/>
                <a:ext cx="21600" cy="137520"/>
              </p14:xfrm>
            </p:contentPart>
          </mc:Choice>
          <mc:Fallback>
            <p:pic>
              <p:nvPicPr>
                <p:cNvPr id="14620" name="잉크 14619">
                  <a:extLst>
                    <a:ext uri="{FF2B5EF4-FFF2-40B4-BE49-F238E27FC236}">
                      <a16:creationId xmlns:a16="http://schemas.microsoft.com/office/drawing/2014/main" id="{68B22662-F3D5-E1DE-647F-C3F6C3EE0C9B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611767" y="1606489"/>
                  <a:ext cx="392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14621" name="잉크 14620">
                  <a:extLst>
                    <a:ext uri="{FF2B5EF4-FFF2-40B4-BE49-F238E27FC236}">
                      <a16:creationId xmlns:a16="http://schemas.microsoft.com/office/drawing/2014/main" id="{5A7B5653-B452-E4FC-F6B4-AB062D7D3C6B}"/>
                    </a:ext>
                  </a:extLst>
                </p14:cNvPr>
                <p14:cNvContentPartPr/>
                <p14:nvPr/>
              </p14:nvContentPartPr>
              <p14:xfrm>
                <a:off x="6677287" y="1655449"/>
                <a:ext cx="76680" cy="88920"/>
              </p14:xfrm>
            </p:contentPart>
          </mc:Choice>
          <mc:Fallback>
            <p:pic>
              <p:nvPicPr>
                <p:cNvPr id="14621" name="잉크 14620">
                  <a:extLst>
                    <a:ext uri="{FF2B5EF4-FFF2-40B4-BE49-F238E27FC236}">
                      <a16:creationId xmlns:a16="http://schemas.microsoft.com/office/drawing/2014/main" id="{5A7B5653-B452-E4FC-F6B4-AB062D7D3C6B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668647" y="1646449"/>
                  <a:ext cx="94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14624" name="잉크 14623">
                  <a:extLst>
                    <a:ext uri="{FF2B5EF4-FFF2-40B4-BE49-F238E27FC236}">
                      <a16:creationId xmlns:a16="http://schemas.microsoft.com/office/drawing/2014/main" id="{772EB8B6-7952-3D6B-27CB-ED19EE9184AF}"/>
                    </a:ext>
                  </a:extLst>
                </p14:cNvPr>
                <p14:cNvContentPartPr/>
                <p14:nvPr/>
              </p14:nvContentPartPr>
              <p14:xfrm>
                <a:off x="6994087" y="1511809"/>
                <a:ext cx="218880" cy="194400"/>
              </p14:xfrm>
            </p:contentPart>
          </mc:Choice>
          <mc:Fallback>
            <p:pic>
              <p:nvPicPr>
                <p:cNvPr id="14624" name="잉크 14623">
                  <a:extLst>
                    <a:ext uri="{FF2B5EF4-FFF2-40B4-BE49-F238E27FC236}">
                      <a16:creationId xmlns:a16="http://schemas.microsoft.com/office/drawing/2014/main" id="{772EB8B6-7952-3D6B-27CB-ED19EE9184AF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985447" y="1503169"/>
                  <a:ext cx="2365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14625" name="잉크 14624">
                  <a:extLst>
                    <a:ext uri="{FF2B5EF4-FFF2-40B4-BE49-F238E27FC236}">
                      <a16:creationId xmlns:a16="http://schemas.microsoft.com/office/drawing/2014/main" id="{69245DF2-87B8-C651-A9E5-C823137E2444}"/>
                    </a:ext>
                  </a:extLst>
                </p14:cNvPr>
                <p14:cNvContentPartPr/>
                <p14:nvPr/>
              </p14:nvContentPartPr>
              <p14:xfrm>
                <a:off x="7135927" y="1507489"/>
                <a:ext cx="96480" cy="95400"/>
              </p14:xfrm>
            </p:contentPart>
          </mc:Choice>
          <mc:Fallback>
            <p:pic>
              <p:nvPicPr>
                <p:cNvPr id="14625" name="잉크 14624">
                  <a:extLst>
                    <a:ext uri="{FF2B5EF4-FFF2-40B4-BE49-F238E27FC236}">
                      <a16:creationId xmlns:a16="http://schemas.microsoft.com/office/drawing/2014/main" id="{69245DF2-87B8-C651-A9E5-C823137E244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126927" y="1498849"/>
                  <a:ext cx="1141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14626" name="잉크 14625">
                  <a:extLst>
                    <a:ext uri="{FF2B5EF4-FFF2-40B4-BE49-F238E27FC236}">
                      <a16:creationId xmlns:a16="http://schemas.microsoft.com/office/drawing/2014/main" id="{4C46382A-B829-C97D-F174-67AFF9EAE2D0}"/>
                    </a:ext>
                  </a:extLst>
                </p14:cNvPr>
                <p14:cNvContentPartPr/>
                <p14:nvPr/>
              </p14:nvContentPartPr>
              <p14:xfrm>
                <a:off x="7113967" y="1465729"/>
                <a:ext cx="86760" cy="44640"/>
              </p14:xfrm>
            </p:contentPart>
          </mc:Choice>
          <mc:Fallback>
            <p:pic>
              <p:nvPicPr>
                <p:cNvPr id="14626" name="잉크 14625">
                  <a:extLst>
                    <a:ext uri="{FF2B5EF4-FFF2-40B4-BE49-F238E27FC236}">
                      <a16:creationId xmlns:a16="http://schemas.microsoft.com/office/drawing/2014/main" id="{4C46382A-B829-C97D-F174-67AFF9EAE2D0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105327" y="1456729"/>
                  <a:ext cx="1044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14627" name="잉크 14626">
                  <a:extLst>
                    <a:ext uri="{FF2B5EF4-FFF2-40B4-BE49-F238E27FC236}">
                      <a16:creationId xmlns:a16="http://schemas.microsoft.com/office/drawing/2014/main" id="{21E96B7D-1F12-743F-BAF5-1865018A8CF7}"/>
                    </a:ext>
                  </a:extLst>
                </p14:cNvPr>
                <p14:cNvContentPartPr/>
                <p14:nvPr/>
              </p14:nvContentPartPr>
              <p14:xfrm>
                <a:off x="7325647" y="1459249"/>
                <a:ext cx="75240" cy="96120"/>
              </p14:xfrm>
            </p:contentPart>
          </mc:Choice>
          <mc:Fallback>
            <p:pic>
              <p:nvPicPr>
                <p:cNvPr id="14627" name="잉크 14626">
                  <a:extLst>
                    <a:ext uri="{FF2B5EF4-FFF2-40B4-BE49-F238E27FC236}">
                      <a16:creationId xmlns:a16="http://schemas.microsoft.com/office/drawing/2014/main" id="{21E96B7D-1F12-743F-BAF5-1865018A8CF7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316647" y="1450249"/>
                  <a:ext cx="92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14628" name="잉크 14627">
                  <a:extLst>
                    <a:ext uri="{FF2B5EF4-FFF2-40B4-BE49-F238E27FC236}">
                      <a16:creationId xmlns:a16="http://schemas.microsoft.com/office/drawing/2014/main" id="{5745BEAA-F4ED-49BC-18CB-599B91DF32EC}"/>
                    </a:ext>
                  </a:extLst>
                </p14:cNvPr>
                <p14:cNvContentPartPr/>
                <p14:nvPr/>
              </p14:nvContentPartPr>
              <p14:xfrm>
                <a:off x="7450207" y="1416049"/>
                <a:ext cx="87120" cy="176040"/>
              </p14:xfrm>
            </p:contentPart>
          </mc:Choice>
          <mc:Fallback>
            <p:pic>
              <p:nvPicPr>
                <p:cNvPr id="14628" name="잉크 14627">
                  <a:extLst>
                    <a:ext uri="{FF2B5EF4-FFF2-40B4-BE49-F238E27FC236}">
                      <a16:creationId xmlns:a16="http://schemas.microsoft.com/office/drawing/2014/main" id="{5745BEAA-F4ED-49BC-18CB-599B91DF32EC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441567" y="1407049"/>
                  <a:ext cx="104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14629" name="잉크 14628">
                  <a:extLst>
                    <a:ext uri="{FF2B5EF4-FFF2-40B4-BE49-F238E27FC236}">
                      <a16:creationId xmlns:a16="http://schemas.microsoft.com/office/drawing/2014/main" id="{1AE0424D-6182-26CE-3A22-E85D2A313F47}"/>
                    </a:ext>
                  </a:extLst>
                </p14:cNvPr>
                <p14:cNvContentPartPr/>
                <p14:nvPr/>
              </p14:nvContentPartPr>
              <p14:xfrm>
                <a:off x="7583047" y="1469689"/>
                <a:ext cx="127080" cy="169200"/>
              </p14:xfrm>
            </p:contentPart>
          </mc:Choice>
          <mc:Fallback>
            <p:pic>
              <p:nvPicPr>
                <p:cNvPr id="14629" name="잉크 14628">
                  <a:extLst>
                    <a:ext uri="{FF2B5EF4-FFF2-40B4-BE49-F238E27FC236}">
                      <a16:creationId xmlns:a16="http://schemas.microsoft.com/office/drawing/2014/main" id="{1AE0424D-6182-26CE-3A22-E85D2A313F47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574047" y="1461049"/>
                  <a:ext cx="144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14630" name="잉크 14629">
                  <a:extLst>
                    <a:ext uri="{FF2B5EF4-FFF2-40B4-BE49-F238E27FC236}">
                      <a16:creationId xmlns:a16="http://schemas.microsoft.com/office/drawing/2014/main" id="{2AF6DF82-75CF-F711-8B1E-B6A5726295D1}"/>
                    </a:ext>
                  </a:extLst>
                </p14:cNvPr>
                <p14:cNvContentPartPr/>
                <p14:nvPr/>
              </p14:nvContentPartPr>
              <p14:xfrm>
                <a:off x="7453447" y="1760209"/>
                <a:ext cx="208080" cy="22680"/>
              </p14:xfrm>
            </p:contentPart>
          </mc:Choice>
          <mc:Fallback>
            <p:pic>
              <p:nvPicPr>
                <p:cNvPr id="14630" name="잉크 14629">
                  <a:extLst>
                    <a:ext uri="{FF2B5EF4-FFF2-40B4-BE49-F238E27FC236}">
                      <a16:creationId xmlns:a16="http://schemas.microsoft.com/office/drawing/2014/main" id="{2AF6DF82-75CF-F711-8B1E-B6A5726295D1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444807" y="1751569"/>
                  <a:ext cx="225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14631" name="잉크 14630">
                  <a:extLst>
                    <a:ext uri="{FF2B5EF4-FFF2-40B4-BE49-F238E27FC236}">
                      <a16:creationId xmlns:a16="http://schemas.microsoft.com/office/drawing/2014/main" id="{55B4187A-4C3B-B047-E0CC-338D0E8321AA}"/>
                    </a:ext>
                  </a:extLst>
                </p14:cNvPr>
                <p14:cNvContentPartPr/>
                <p14:nvPr/>
              </p14:nvContentPartPr>
              <p14:xfrm>
                <a:off x="7643527" y="1717009"/>
                <a:ext cx="81000" cy="148320"/>
              </p14:xfrm>
            </p:contentPart>
          </mc:Choice>
          <mc:Fallback>
            <p:pic>
              <p:nvPicPr>
                <p:cNvPr id="14631" name="잉크 14630">
                  <a:extLst>
                    <a:ext uri="{FF2B5EF4-FFF2-40B4-BE49-F238E27FC236}">
                      <a16:creationId xmlns:a16="http://schemas.microsoft.com/office/drawing/2014/main" id="{55B4187A-4C3B-B047-E0CC-338D0E8321AA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634887" y="1708369"/>
                  <a:ext cx="98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14633" name="잉크 14632">
                  <a:extLst>
                    <a:ext uri="{FF2B5EF4-FFF2-40B4-BE49-F238E27FC236}">
                      <a16:creationId xmlns:a16="http://schemas.microsoft.com/office/drawing/2014/main" id="{DEBF4154-D838-A7F1-41A0-9FA685A6A893}"/>
                    </a:ext>
                  </a:extLst>
                </p14:cNvPr>
                <p14:cNvContentPartPr/>
                <p14:nvPr/>
              </p14:nvContentPartPr>
              <p14:xfrm>
                <a:off x="7824967" y="1690009"/>
                <a:ext cx="19800" cy="127080"/>
              </p14:xfrm>
            </p:contentPart>
          </mc:Choice>
          <mc:Fallback>
            <p:pic>
              <p:nvPicPr>
                <p:cNvPr id="14633" name="잉크 14632">
                  <a:extLst>
                    <a:ext uri="{FF2B5EF4-FFF2-40B4-BE49-F238E27FC236}">
                      <a16:creationId xmlns:a16="http://schemas.microsoft.com/office/drawing/2014/main" id="{DEBF4154-D838-A7F1-41A0-9FA685A6A89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7816327" y="1681009"/>
                  <a:ext cx="37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14634" name="잉크 14633">
                  <a:extLst>
                    <a:ext uri="{FF2B5EF4-FFF2-40B4-BE49-F238E27FC236}">
                      <a16:creationId xmlns:a16="http://schemas.microsoft.com/office/drawing/2014/main" id="{C368FB19-7612-169E-6090-93ADA9DE0A6F}"/>
                    </a:ext>
                  </a:extLst>
                </p14:cNvPr>
                <p14:cNvContentPartPr/>
                <p14:nvPr/>
              </p14:nvContentPartPr>
              <p14:xfrm>
                <a:off x="7893007" y="1721329"/>
                <a:ext cx="58680" cy="79560"/>
              </p14:xfrm>
            </p:contentPart>
          </mc:Choice>
          <mc:Fallback>
            <p:pic>
              <p:nvPicPr>
                <p:cNvPr id="14634" name="잉크 14633">
                  <a:extLst>
                    <a:ext uri="{FF2B5EF4-FFF2-40B4-BE49-F238E27FC236}">
                      <a16:creationId xmlns:a16="http://schemas.microsoft.com/office/drawing/2014/main" id="{C368FB19-7612-169E-6090-93ADA9DE0A6F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7884367" y="1712689"/>
                  <a:ext cx="763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14635" name="잉크 14634">
                  <a:extLst>
                    <a:ext uri="{FF2B5EF4-FFF2-40B4-BE49-F238E27FC236}">
                      <a16:creationId xmlns:a16="http://schemas.microsoft.com/office/drawing/2014/main" id="{A347827A-7F43-12B5-97BF-CF5F1F14E596}"/>
                    </a:ext>
                  </a:extLst>
                </p14:cNvPr>
                <p14:cNvContentPartPr/>
                <p14:nvPr/>
              </p14:nvContentPartPr>
              <p14:xfrm>
                <a:off x="7990567" y="1738609"/>
                <a:ext cx="41400" cy="71640"/>
              </p14:xfrm>
            </p:contentPart>
          </mc:Choice>
          <mc:Fallback>
            <p:pic>
              <p:nvPicPr>
                <p:cNvPr id="14635" name="잉크 14634">
                  <a:extLst>
                    <a:ext uri="{FF2B5EF4-FFF2-40B4-BE49-F238E27FC236}">
                      <a16:creationId xmlns:a16="http://schemas.microsoft.com/office/drawing/2014/main" id="{A347827A-7F43-12B5-97BF-CF5F1F14E596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7981567" y="1729609"/>
                  <a:ext cx="590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14636" name="잉크 14635">
                  <a:extLst>
                    <a:ext uri="{FF2B5EF4-FFF2-40B4-BE49-F238E27FC236}">
                      <a16:creationId xmlns:a16="http://schemas.microsoft.com/office/drawing/2014/main" id="{1EBDAF7F-944C-1237-AAE5-7212DEFBC8DF}"/>
                    </a:ext>
                  </a:extLst>
                </p14:cNvPr>
                <p14:cNvContentPartPr/>
                <p14:nvPr/>
              </p14:nvContentPartPr>
              <p14:xfrm>
                <a:off x="8065087" y="1719169"/>
                <a:ext cx="57240" cy="84240"/>
              </p14:xfrm>
            </p:contentPart>
          </mc:Choice>
          <mc:Fallback>
            <p:pic>
              <p:nvPicPr>
                <p:cNvPr id="14636" name="잉크 14635">
                  <a:extLst>
                    <a:ext uri="{FF2B5EF4-FFF2-40B4-BE49-F238E27FC236}">
                      <a16:creationId xmlns:a16="http://schemas.microsoft.com/office/drawing/2014/main" id="{1EBDAF7F-944C-1237-AAE5-7212DEFBC8DF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8056447" y="1710169"/>
                  <a:ext cx="74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14637" name="잉크 14636">
                  <a:extLst>
                    <a:ext uri="{FF2B5EF4-FFF2-40B4-BE49-F238E27FC236}">
                      <a16:creationId xmlns:a16="http://schemas.microsoft.com/office/drawing/2014/main" id="{78BB31D1-629B-38CC-BFFD-856AEC58AE50}"/>
                    </a:ext>
                  </a:extLst>
                </p14:cNvPr>
                <p14:cNvContentPartPr/>
                <p14:nvPr/>
              </p14:nvContentPartPr>
              <p14:xfrm>
                <a:off x="8147167" y="1740409"/>
                <a:ext cx="39600" cy="70560"/>
              </p14:xfrm>
            </p:contentPart>
          </mc:Choice>
          <mc:Fallback>
            <p:pic>
              <p:nvPicPr>
                <p:cNvPr id="14637" name="잉크 14636">
                  <a:extLst>
                    <a:ext uri="{FF2B5EF4-FFF2-40B4-BE49-F238E27FC236}">
                      <a16:creationId xmlns:a16="http://schemas.microsoft.com/office/drawing/2014/main" id="{78BB31D1-629B-38CC-BFFD-856AEC58AE50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8138527" y="1731409"/>
                  <a:ext cx="57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14638" name="잉크 14637">
                  <a:extLst>
                    <a:ext uri="{FF2B5EF4-FFF2-40B4-BE49-F238E27FC236}">
                      <a16:creationId xmlns:a16="http://schemas.microsoft.com/office/drawing/2014/main" id="{036BCE94-994E-17D4-1614-6FEA0F356AB4}"/>
                    </a:ext>
                  </a:extLst>
                </p14:cNvPr>
                <p14:cNvContentPartPr/>
                <p14:nvPr/>
              </p14:nvContentPartPr>
              <p14:xfrm>
                <a:off x="8233567" y="1753369"/>
                <a:ext cx="43560" cy="51480"/>
              </p14:xfrm>
            </p:contentPart>
          </mc:Choice>
          <mc:Fallback>
            <p:pic>
              <p:nvPicPr>
                <p:cNvPr id="14638" name="잉크 14637">
                  <a:extLst>
                    <a:ext uri="{FF2B5EF4-FFF2-40B4-BE49-F238E27FC236}">
                      <a16:creationId xmlns:a16="http://schemas.microsoft.com/office/drawing/2014/main" id="{036BCE94-994E-17D4-1614-6FEA0F356AB4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8224927" y="1744369"/>
                  <a:ext cx="612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14639" name="잉크 14638">
                  <a:extLst>
                    <a:ext uri="{FF2B5EF4-FFF2-40B4-BE49-F238E27FC236}">
                      <a16:creationId xmlns:a16="http://schemas.microsoft.com/office/drawing/2014/main" id="{86671C3E-D69D-BE48-6F38-C4819D20E9FA}"/>
                    </a:ext>
                  </a:extLst>
                </p14:cNvPr>
                <p14:cNvContentPartPr/>
                <p14:nvPr/>
              </p14:nvContentPartPr>
              <p14:xfrm>
                <a:off x="8312767" y="1751209"/>
                <a:ext cx="41760" cy="71640"/>
              </p14:xfrm>
            </p:contentPart>
          </mc:Choice>
          <mc:Fallback>
            <p:pic>
              <p:nvPicPr>
                <p:cNvPr id="14639" name="잉크 14638">
                  <a:extLst>
                    <a:ext uri="{FF2B5EF4-FFF2-40B4-BE49-F238E27FC236}">
                      <a16:creationId xmlns:a16="http://schemas.microsoft.com/office/drawing/2014/main" id="{86671C3E-D69D-BE48-6F38-C4819D20E9FA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8304127" y="1742569"/>
                  <a:ext cx="59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14640" name="잉크 14639">
                  <a:extLst>
                    <a:ext uri="{FF2B5EF4-FFF2-40B4-BE49-F238E27FC236}">
                      <a16:creationId xmlns:a16="http://schemas.microsoft.com/office/drawing/2014/main" id="{F3A22F7D-2FB5-AFFF-D2C6-95EA2EF1B2B1}"/>
                    </a:ext>
                  </a:extLst>
                </p14:cNvPr>
                <p14:cNvContentPartPr/>
                <p14:nvPr/>
              </p14:nvContentPartPr>
              <p14:xfrm>
                <a:off x="8385127" y="1751929"/>
                <a:ext cx="52200" cy="75240"/>
              </p14:xfrm>
            </p:contentPart>
          </mc:Choice>
          <mc:Fallback>
            <p:pic>
              <p:nvPicPr>
                <p:cNvPr id="14640" name="잉크 14639">
                  <a:extLst>
                    <a:ext uri="{FF2B5EF4-FFF2-40B4-BE49-F238E27FC236}">
                      <a16:creationId xmlns:a16="http://schemas.microsoft.com/office/drawing/2014/main" id="{F3A22F7D-2FB5-AFFF-D2C6-95EA2EF1B2B1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376487" y="1742929"/>
                  <a:ext cx="698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14641" name="잉크 14640">
                  <a:extLst>
                    <a:ext uri="{FF2B5EF4-FFF2-40B4-BE49-F238E27FC236}">
                      <a16:creationId xmlns:a16="http://schemas.microsoft.com/office/drawing/2014/main" id="{CA49C318-BD8C-9EBD-3947-686B7EC135D3}"/>
                    </a:ext>
                  </a:extLst>
                </p14:cNvPr>
                <p14:cNvContentPartPr/>
                <p14:nvPr/>
              </p14:nvContentPartPr>
              <p14:xfrm>
                <a:off x="8470087" y="1750489"/>
                <a:ext cx="34560" cy="75600"/>
              </p14:xfrm>
            </p:contentPart>
          </mc:Choice>
          <mc:Fallback>
            <p:pic>
              <p:nvPicPr>
                <p:cNvPr id="14641" name="잉크 14640">
                  <a:extLst>
                    <a:ext uri="{FF2B5EF4-FFF2-40B4-BE49-F238E27FC236}">
                      <a16:creationId xmlns:a16="http://schemas.microsoft.com/office/drawing/2014/main" id="{CA49C318-BD8C-9EBD-3947-686B7EC135D3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461087" y="1741849"/>
                  <a:ext cx="52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14642" name="잉크 14641">
                  <a:extLst>
                    <a:ext uri="{FF2B5EF4-FFF2-40B4-BE49-F238E27FC236}">
                      <a16:creationId xmlns:a16="http://schemas.microsoft.com/office/drawing/2014/main" id="{AC8A07FA-AFD6-C325-73F6-23C43851C579}"/>
                    </a:ext>
                  </a:extLst>
                </p14:cNvPr>
                <p14:cNvContentPartPr/>
                <p14:nvPr/>
              </p14:nvContentPartPr>
              <p14:xfrm>
                <a:off x="8542807" y="1742569"/>
                <a:ext cx="181800" cy="75240"/>
              </p14:xfrm>
            </p:contentPart>
          </mc:Choice>
          <mc:Fallback>
            <p:pic>
              <p:nvPicPr>
                <p:cNvPr id="14642" name="잉크 14641">
                  <a:extLst>
                    <a:ext uri="{FF2B5EF4-FFF2-40B4-BE49-F238E27FC236}">
                      <a16:creationId xmlns:a16="http://schemas.microsoft.com/office/drawing/2014/main" id="{AC8A07FA-AFD6-C325-73F6-23C43851C579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8533807" y="1733929"/>
                  <a:ext cx="1994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14643" name="잉크 14642">
                  <a:extLst>
                    <a:ext uri="{FF2B5EF4-FFF2-40B4-BE49-F238E27FC236}">
                      <a16:creationId xmlns:a16="http://schemas.microsoft.com/office/drawing/2014/main" id="{C2F7A104-FFF4-F07C-C4CC-E9D39C1EBE36}"/>
                    </a:ext>
                  </a:extLst>
                </p14:cNvPr>
                <p14:cNvContentPartPr/>
                <p14:nvPr/>
              </p14:nvContentPartPr>
              <p14:xfrm>
                <a:off x="8695087" y="1688569"/>
                <a:ext cx="77760" cy="131040"/>
              </p14:xfrm>
            </p:contentPart>
          </mc:Choice>
          <mc:Fallback>
            <p:pic>
              <p:nvPicPr>
                <p:cNvPr id="14643" name="잉크 14642">
                  <a:extLst>
                    <a:ext uri="{FF2B5EF4-FFF2-40B4-BE49-F238E27FC236}">
                      <a16:creationId xmlns:a16="http://schemas.microsoft.com/office/drawing/2014/main" id="{C2F7A104-FFF4-F07C-C4CC-E9D39C1EBE36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686087" y="1679569"/>
                  <a:ext cx="954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14644" name="잉크 14643">
                  <a:extLst>
                    <a:ext uri="{FF2B5EF4-FFF2-40B4-BE49-F238E27FC236}">
                      <a16:creationId xmlns:a16="http://schemas.microsoft.com/office/drawing/2014/main" id="{C9DE9870-2EEE-7B42-ED62-5E0942492648}"/>
                    </a:ext>
                  </a:extLst>
                </p14:cNvPr>
                <p14:cNvContentPartPr/>
                <p14:nvPr/>
              </p14:nvContentPartPr>
              <p14:xfrm>
                <a:off x="8810287" y="1695409"/>
                <a:ext cx="60840" cy="155880"/>
              </p14:xfrm>
            </p:contentPart>
          </mc:Choice>
          <mc:Fallback>
            <p:pic>
              <p:nvPicPr>
                <p:cNvPr id="14644" name="잉크 14643">
                  <a:extLst>
                    <a:ext uri="{FF2B5EF4-FFF2-40B4-BE49-F238E27FC236}">
                      <a16:creationId xmlns:a16="http://schemas.microsoft.com/office/drawing/2014/main" id="{C9DE9870-2EEE-7B42-ED62-5E0942492648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8801287" y="1686769"/>
                  <a:ext cx="78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14645" name="잉크 14644">
                  <a:extLst>
                    <a:ext uri="{FF2B5EF4-FFF2-40B4-BE49-F238E27FC236}">
                      <a16:creationId xmlns:a16="http://schemas.microsoft.com/office/drawing/2014/main" id="{AA5B5951-B7A4-62E6-BE35-132DFC395D02}"/>
                    </a:ext>
                  </a:extLst>
                </p14:cNvPr>
                <p14:cNvContentPartPr/>
                <p14:nvPr/>
              </p14:nvContentPartPr>
              <p14:xfrm>
                <a:off x="8818207" y="1713049"/>
                <a:ext cx="59400" cy="11880"/>
              </p14:xfrm>
            </p:contentPart>
          </mc:Choice>
          <mc:Fallback>
            <p:pic>
              <p:nvPicPr>
                <p:cNvPr id="14645" name="잉크 14644">
                  <a:extLst>
                    <a:ext uri="{FF2B5EF4-FFF2-40B4-BE49-F238E27FC236}">
                      <a16:creationId xmlns:a16="http://schemas.microsoft.com/office/drawing/2014/main" id="{AA5B5951-B7A4-62E6-BE35-132DFC395D02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8809207" y="1704409"/>
                  <a:ext cx="770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14646" name="잉크 14645">
                  <a:extLst>
                    <a:ext uri="{FF2B5EF4-FFF2-40B4-BE49-F238E27FC236}">
                      <a16:creationId xmlns:a16="http://schemas.microsoft.com/office/drawing/2014/main" id="{F0BD7AB8-5A35-1BA8-BC8F-C4C952C6F002}"/>
                    </a:ext>
                  </a:extLst>
                </p14:cNvPr>
                <p14:cNvContentPartPr/>
                <p14:nvPr/>
              </p14:nvContentPartPr>
              <p14:xfrm>
                <a:off x="8897767" y="1671649"/>
                <a:ext cx="83520" cy="142560"/>
              </p14:xfrm>
            </p:contentPart>
          </mc:Choice>
          <mc:Fallback>
            <p:pic>
              <p:nvPicPr>
                <p:cNvPr id="14646" name="잉크 14645">
                  <a:extLst>
                    <a:ext uri="{FF2B5EF4-FFF2-40B4-BE49-F238E27FC236}">
                      <a16:creationId xmlns:a16="http://schemas.microsoft.com/office/drawing/2014/main" id="{F0BD7AB8-5A35-1BA8-BC8F-C4C952C6F002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8889127" y="1663009"/>
                  <a:ext cx="101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14648" name="잉크 14647">
                  <a:extLst>
                    <a:ext uri="{FF2B5EF4-FFF2-40B4-BE49-F238E27FC236}">
                      <a16:creationId xmlns:a16="http://schemas.microsoft.com/office/drawing/2014/main" id="{9E441941-D1FD-E948-8888-3B40999B844C}"/>
                    </a:ext>
                  </a:extLst>
                </p14:cNvPr>
                <p14:cNvContentPartPr/>
                <p14:nvPr/>
              </p14:nvContentPartPr>
              <p14:xfrm>
                <a:off x="8293687" y="1866769"/>
                <a:ext cx="316080" cy="36360"/>
              </p14:xfrm>
            </p:contentPart>
          </mc:Choice>
          <mc:Fallback>
            <p:pic>
              <p:nvPicPr>
                <p:cNvPr id="14648" name="잉크 14647">
                  <a:extLst>
                    <a:ext uri="{FF2B5EF4-FFF2-40B4-BE49-F238E27FC236}">
                      <a16:creationId xmlns:a16="http://schemas.microsoft.com/office/drawing/2014/main" id="{9E441941-D1FD-E948-8888-3B40999B844C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8284687" y="1857769"/>
                  <a:ext cx="333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14649" name="잉크 14648">
                  <a:extLst>
                    <a:ext uri="{FF2B5EF4-FFF2-40B4-BE49-F238E27FC236}">
                      <a16:creationId xmlns:a16="http://schemas.microsoft.com/office/drawing/2014/main" id="{BF9FBD24-C11C-92D5-EFFE-A911140171B5}"/>
                    </a:ext>
                  </a:extLst>
                </p14:cNvPr>
                <p14:cNvContentPartPr/>
                <p14:nvPr/>
              </p14:nvContentPartPr>
              <p14:xfrm>
                <a:off x="8387647" y="1941649"/>
                <a:ext cx="15480" cy="76680"/>
              </p14:xfrm>
            </p:contentPart>
          </mc:Choice>
          <mc:Fallback>
            <p:pic>
              <p:nvPicPr>
                <p:cNvPr id="14649" name="잉크 14648">
                  <a:extLst>
                    <a:ext uri="{FF2B5EF4-FFF2-40B4-BE49-F238E27FC236}">
                      <a16:creationId xmlns:a16="http://schemas.microsoft.com/office/drawing/2014/main" id="{BF9FBD24-C11C-92D5-EFFE-A911140171B5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8378647" y="1933009"/>
                  <a:ext cx="331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14650" name="잉크 14649">
                  <a:extLst>
                    <a:ext uri="{FF2B5EF4-FFF2-40B4-BE49-F238E27FC236}">
                      <a16:creationId xmlns:a16="http://schemas.microsoft.com/office/drawing/2014/main" id="{CC5B08C3-BDDD-9CEB-E990-3D2ABEF1D930}"/>
                    </a:ext>
                  </a:extLst>
                </p14:cNvPr>
                <p14:cNvContentPartPr/>
                <p14:nvPr/>
              </p14:nvContentPartPr>
              <p14:xfrm>
                <a:off x="8453167" y="1935529"/>
                <a:ext cx="58320" cy="97920"/>
              </p14:xfrm>
            </p:contentPart>
          </mc:Choice>
          <mc:Fallback>
            <p:pic>
              <p:nvPicPr>
                <p:cNvPr id="14650" name="잉크 14649">
                  <a:extLst>
                    <a:ext uri="{FF2B5EF4-FFF2-40B4-BE49-F238E27FC236}">
                      <a16:creationId xmlns:a16="http://schemas.microsoft.com/office/drawing/2014/main" id="{CC5B08C3-BDDD-9CEB-E990-3D2ABEF1D930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444527" y="1926889"/>
                  <a:ext cx="75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14651" name="잉크 14650">
                  <a:extLst>
                    <a:ext uri="{FF2B5EF4-FFF2-40B4-BE49-F238E27FC236}">
                      <a16:creationId xmlns:a16="http://schemas.microsoft.com/office/drawing/2014/main" id="{F2AEBAF8-F731-AAEC-8ACE-BB727E719A94}"/>
                    </a:ext>
                  </a:extLst>
                </p14:cNvPr>
                <p14:cNvContentPartPr/>
                <p14:nvPr/>
              </p14:nvContentPartPr>
              <p14:xfrm>
                <a:off x="8522287" y="1967209"/>
                <a:ext cx="52200" cy="76680"/>
              </p14:xfrm>
            </p:contentPart>
          </mc:Choice>
          <mc:Fallback>
            <p:pic>
              <p:nvPicPr>
                <p:cNvPr id="14651" name="잉크 14650">
                  <a:extLst>
                    <a:ext uri="{FF2B5EF4-FFF2-40B4-BE49-F238E27FC236}">
                      <a16:creationId xmlns:a16="http://schemas.microsoft.com/office/drawing/2014/main" id="{F2AEBAF8-F731-AAEC-8ACE-BB727E719A94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8513647" y="1958209"/>
                  <a:ext cx="69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14652" name="잉크 14651">
                  <a:extLst>
                    <a:ext uri="{FF2B5EF4-FFF2-40B4-BE49-F238E27FC236}">
                      <a16:creationId xmlns:a16="http://schemas.microsoft.com/office/drawing/2014/main" id="{E6E8B765-BF89-9D80-5A00-723B3B356035}"/>
                    </a:ext>
                  </a:extLst>
                </p14:cNvPr>
                <p14:cNvContentPartPr/>
                <p14:nvPr/>
              </p14:nvContentPartPr>
              <p14:xfrm>
                <a:off x="8577007" y="1941289"/>
                <a:ext cx="54720" cy="100800"/>
              </p14:xfrm>
            </p:contentPart>
          </mc:Choice>
          <mc:Fallback>
            <p:pic>
              <p:nvPicPr>
                <p:cNvPr id="14652" name="잉크 14651">
                  <a:extLst>
                    <a:ext uri="{FF2B5EF4-FFF2-40B4-BE49-F238E27FC236}">
                      <a16:creationId xmlns:a16="http://schemas.microsoft.com/office/drawing/2014/main" id="{E6E8B765-BF89-9D80-5A00-723B3B356035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8568007" y="1932289"/>
                  <a:ext cx="723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14653" name="잉크 14652">
                  <a:extLst>
                    <a:ext uri="{FF2B5EF4-FFF2-40B4-BE49-F238E27FC236}">
                      <a16:creationId xmlns:a16="http://schemas.microsoft.com/office/drawing/2014/main" id="{F6F76AC2-EB4F-36D2-B13E-24F31A714DB2}"/>
                    </a:ext>
                  </a:extLst>
                </p14:cNvPr>
                <p14:cNvContentPartPr/>
                <p14:nvPr/>
              </p14:nvContentPartPr>
              <p14:xfrm>
                <a:off x="8643967" y="1974049"/>
                <a:ext cx="60480" cy="74880"/>
              </p14:xfrm>
            </p:contentPart>
          </mc:Choice>
          <mc:Fallback>
            <p:pic>
              <p:nvPicPr>
                <p:cNvPr id="14653" name="잉크 14652">
                  <a:extLst>
                    <a:ext uri="{FF2B5EF4-FFF2-40B4-BE49-F238E27FC236}">
                      <a16:creationId xmlns:a16="http://schemas.microsoft.com/office/drawing/2014/main" id="{F6F76AC2-EB4F-36D2-B13E-24F31A714DB2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8634967" y="1965049"/>
                  <a:ext cx="781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14654" name="잉크 14653">
                  <a:extLst>
                    <a:ext uri="{FF2B5EF4-FFF2-40B4-BE49-F238E27FC236}">
                      <a16:creationId xmlns:a16="http://schemas.microsoft.com/office/drawing/2014/main" id="{5927D8D4-4AD4-B03F-97F3-335D6F514DCD}"/>
                    </a:ext>
                  </a:extLst>
                </p14:cNvPr>
                <p14:cNvContentPartPr/>
                <p14:nvPr/>
              </p14:nvContentPartPr>
              <p14:xfrm>
                <a:off x="8745487" y="2022649"/>
                <a:ext cx="11520" cy="15480"/>
              </p14:xfrm>
            </p:contentPart>
          </mc:Choice>
          <mc:Fallback>
            <p:pic>
              <p:nvPicPr>
                <p:cNvPr id="14654" name="잉크 14653">
                  <a:extLst>
                    <a:ext uri="{FF2B5EF4-FFF2-40B4-BE49-F238E27FC236}">
                      <a16:creationId xmlns:a16="http://schemas.microsoft.com/office/drawing/2014/main" id="{5927D8D4-4AD4-B03F-97F3-335D6F514DCD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8736487" y="2013649"/>
                  <a:ext cx="29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14656" name="잉크 14655">
                  <a:extLst>
                    <a:ext uri="{FF2B5EF4-FFF2-40B4-BE49-F238E27FC236}">
                      <a16:creationId xmlns:a16="http://schemas.microsoft.com/office/drawing/2014/main" id="{6C1DA9FF-C4EF-7ED7-E186-42D5DB37A409}"/>
                    </a:ext>
                  </a:extLst>
                </p14:cNvPr>
                <p14:cNvContentPartPr/>
                <p14:nvPr/>
              </p14:nvContentPartPr>
              <p14:xfrm>
                <a:off x="5569567" y="1991329"/>
                <a:ext cx="126720" cy="111600"/>
              </p14:xfrm>
            </p:contentPart>
          </mc:Choice>
          <mc:Fallback>
            <p:pic>
              <p:nvPicPr>
                <p:cNvPr id="14656" name="잉크 14655">
                  <a:extLst>
                    <a:ext uri="{FF2B5EF4-FFF2-40B4-BE49-F238E27FC236}">
                      <a16:creationId xmlns:a16="http://schemas.microsoft.com/office/drawing/2014/main" id="{6C1DA9FF-C4EF-7ED7-E186-42D5DB37A409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560927" y="1982329"/>
                  <a:ext cx="144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14657" name="잉크 14656">
                  <a:extLst>
                    <a:ext uri="{FF2B5EF4-FFF2-40B4-BE49-F238E27FC236}">
                      <a16:creationId xmlns:a16="http://schemas.microsoft.com/office/drawing/2014/main" id="{0ACBB4A2-D8B9-E318-AA65-3E7CA2D96E6C}"/>
                    </a:ext>
                  </a:extLst>
                </p14:cNvPr>
                <p14:cNvContentPartPr/>
                <p14:nvPr/>
              </p14:nvContentPartPr>
              <p14:xfrm>
                <a:off x="5682607" y="1965769"/>
                <a:ext cx="97200" cy="162000"/>
              </p14:xfrm>
            </p:contentPart>
          </mc:Choice>
          <mc:Fallback>
            <p:pic>
              <p:nvPicPr>
                <p:cNvPr id="14657" name="잉크 14656">
                  <a:extLst>
                    <a:ext uri="{FF2B5EF4-FFF2-40B4-BE49-F238E27FC236}">
                      <a16:creationId xmlns:a16="http://schemas.microsoft.com/office/drawing/2014/main" id="{0ACBB4A2-D8B9-E318-AA65-3E7CA2D96E6C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5673607" y="1957129"/>
                  <a:ext cx="1148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14658" name="잉크 14657">
                  <a:extLst>
                    <a:ext uri="{FF2B5EF4-FFF2-40B4-BE49-F238E27FC236}">
                      <a16:creationId xmlns:a16="http://schemas.microsoft.com/office/drawing/2014/main" id="{9E2F432E-811A-7FE8-B516-A7AE68E66EFA}"/>
                    </a:ext>
                  </a:extLst>
                </p14:cNvPr>
                <p14:cNvContentPartPr/>
                <p14:nvPr/>
              </p14:nvContentPartPr>
              <p14:xfrm>
                <a:off x="5683327" y="1957129"/>
                <a:ext cx="154800" cy="19800"/>
              </p14:xfrm>
            </p:contentPart>
          </mc:Choice>
          <mc:Fallback>
            <p:pic>
              <p:nvPicPr>
                <p:cNvPr id="14658" name="잉크 14657">
                  <a:extLst>
                    <a:ext uri="{FF2B5EF4-FFF2-40B4-BE49-F238E27FC236}">
                      <a16:creationId xmlns:a16="http://schemas.microsoft.com/office/drawing/2014/main" id="{9E2F432E-811A-7FE8-B516-A7AE68E66EFA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5674687" y="1948129"/>
                  <a:ext cx="172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14659" name="잉크 14658">
                  <a:extLst>
                    <a:ext uri="{FF2B5EF4-FFF2-40B4-BE49-F238E27FC236}">
                      <a16:creationId xmlns:a16="http://schemas.microsoft.com/office/drawing/2014/main" id="{D1C531D4-D5E1-BFAF-7518-5B7D290AD64C}"/>
                    </a:ext>
                  </a:extLst>
                </p14:cNvPr>
                <p14:cNvContentPartPr/>
                <p14:nvPr/>
              </p14:nvContentPartPr>
              <p14:xfrm>
                <a:off x="5820847" y="1935889"/>
                <a:ext cx="83160" cy="161280"/>
              </p14:xfrm>
            </p:contentPart>
          </mc:Choice>
          <mc:Fallback>
            <p:pic>
              <p:nvPicPr>
                <p:cNvPr id="14659" name="잉크 14658">
                  <a:extLst>
                    <a:ext uri="{FF2B5EF4-FFF2-40B4-BE49-F238E27FC236}">
                      <a16:creationId xmlns:a16="http://schemas.microsoft.com/office/drawing/2014/main" id="{D1C531D4-D5E1-BFAF-7518-5B7D290AD64C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5812207" y="1926889"/>
                  <a:ext cx="1008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14661" name="잉크 14660">
                  <a:extLst>
                    <a:ext uri="{FF2B5EF4-FFF2-40B4-BE49-F238E27FC236}">
                      <a16:creationId xmlns:a16="http://schemas.microsoft.com/office/drawing/2014/main" id="{FD100039-7A16-A908-CC18-5ABE8A22E6D8}"/>
                    </a:ext>
                  </a:extLst>
                </p14:cNvPr>
                <p14:cNvContentPartPr/>
                <p14:nvPr/>
              </p14:nvContentPartPr>
              <p14:xfrm>
                <a:off x="5955847" y="2039209"/>
                <a:ext cx="33120" cy="13680"/>
              </p14:xfrm>
            </p:contentPart>
          </mc:Choice>
          <mc:Fallback>
            <p:pic>
              <p:nvPicPr>
                <p:cNvPr id="14661" name="잉크 14660">
                  <a:extLst>
                    <a:ext uri="{FF2B5EF4-FFF2-40B4-BE49-F238E27FC236}">
                      <a16:creationId xmlns:a16="http://schemas.microsoft.com/office/drawing/2014/main" id="{FD100039-7A16-A908-CC18-5ABE8A22E6D8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5946847" y="2030569"/>
                  <a:ext cx="50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14662" name="잉크 14661">
                  <a:extLst>
                    <a:ext uri="{FF2B5EF4-FFF2-40B4-BE49-F238E27FC236}">
                      <a16:creationId xmlns:a16="http://schemas.microsoft.com/office/drawing/2014/main" id="{9F2E12B8-7DD2-694D-0C25-9E57C79FFA3F}"/>
                    </a:ext>
                  </a:extLst>
                </p14:cNvPr>
                <p14:cNvContentPartPr/>
                <p14:nvPr/>
              </p14:nvContentPartPr>
              <p14:xfrm>
                <a:off x="5964847" y="2107969"/>
                <a:ext cx="40680" cy="16200"/>
              </p14:xfrm>
            </p:contentPart>
          </mc:Choice>
          <mc:Fallback>
            <p:pic>
              <p:nvPicPr>
                <p:cNvPr id="14662" name="잉크 14661">
                  <a:extLst>
                    <a:ext uri="{FF2B5EF4-FFF2-40B4-BE49-F238E27FC236}">
                      <a16:creationId xmlns:a16="http://schemas.microsoft.com/office/drawing/2014/main" id="{9F2E12B8-7DD2-694D-0C25-9E57C79FFA3F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5955847" y="2098969"/>
                  <a:ext cx="583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14667" name="잉크 14666">
                  <a:extLst>
                    <a:ext uri="{FF2B5EF4-FFF2-40B4-BE49-F238E27FC236}">
                      <a16:creationId xmlns:a16="http://schemas.microsoft.com/office/drawing/2014/main" id="{4AEB133B-7799-C056-EAA4-089F38749D2C}"/>
                    </a:ext>
                  </a:extLst>
                </p14:cNvPr>
                <p14:cNvContentPartPr/>
                <p14:nvPr/>
              </p14:nvContentPartPr>
              <p14:xfrm>
                <a:off x="6143407" y="1995649"/>
                <a:ext cx="829440" cy="132120"/>
              </p14:xfrm>
            </p:contentPart>
          </mc:Choice>
          <mc:Fallback>
            <p:pic>
              <p:nvPicPr>
                <p:cNvPr id="14667" name="잉크 14666">
                  <a:extLst>
                    <a:ext uri="{FF2B5EF4-FFF2-40B4-BE49-F238E27FC236}">
                      <a16:creationId xmlns:a16="http://schemas.microsoft.com/office/drawing/2014/main" id="{4AEB133B-7799-C056-EAA4-089F38749D2C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6134767" y="1987009"/>
                  <a:ext cx="847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14668" name="잉크 14667">
                  <a:extLst>
                    <a:ext uri="{FF2B5EF4-FFF2-40B4-BE49-F238E27FC236}">
                      <a16:creationId xmlns:a16="http://schemas.microsoft.com/office/drawing/2014/main" id="{C419C5B5-2044-9763-0188-00D0B16C0C69}"/>
                    </a:ext>
                  </a:extLst>
                </p14:cNvPr>
                <p14:cNvContentPartPr/>
                <p14:nvPr/>
              </p14:nvContentPartPr>
              <p14:xfrm>
                <a:off x="6144847" y="1877569"/>
                <a:ext cx="810000" cy="132840"/>
              </p14:xfrm>
            </p:contentPart>
          </mc:Choice>
          <mc:Fallback>
            <p:pic>
              <p:nvPicPr>
                <p:cNvPr id="14668" name="잉크 14667">
                  <a:extLst>
                    <a:ext uri="{FF2B5EF4-FFF2-40B4-BE49-F238E27FC236}">
                      <a16:creationId xmlns:a16="http://schemas.microsoft.com/office/drawing/2014/main" id="{C419C5B5-2044-9763-0188-00D0B16C0C69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6135847" y="1868569"/>
                  <a:ext cx="827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14669" name="잉크 14668">
                  <a:extLst>
                    <a:ext uri="{FF2B5EF4-FFF2-40B4-BE49-F238E27FC236}">
                      <a16:creationId xmlns:a16="http://schemas.microsoft.com/office/drawing/2014/main" id="{0681E6E3-6246-DB6E-7A56-22C41B8705F9}"/>
                    </a:ext>
                  </a:extLst>
                </p14:cNvPr>
                <p14:cNvContentPartPr/>
                <p14:nvPr/>
              </p14:nvContentPartPr>
              <p14:xfrm>
                <a:off x="6281287" y="1940569"/>
                <a:ext cx="47520" cy="162360"/>
              </p14:xfrm>
            </p:contentPart>
          </mc:Choice>
          <mc:Fallback>
            <p:pic>
              <p:nvPicPr>
                <p:cNvPr id="14669" name="잉크 14668">
                  <a:extLst>
                    <a:ext uri="{FF2B5EF4-FFF2-40B4-BE49-F238E27FC236}">
                      <a16:creationId xmlns:a16="http://schemas.microsoft.com/office/drawing/2014/main" id="{0681E6E3-6246-DB6E-7A56-22C41B8705F9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6272287" y="1931929"/>
                  <a:ext cx="651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14670" name="잉크 14669">
                  <a:extLst>
                    <a:ext uri="{FF2B5EF4-FFF2-40B4-BE49-F238E27FC236}">
                      <a16:creationId xmlns:a16="http://schemas.microsoft.com/office/drawing/2014/main" id="{CDF0F998-1FE9-A348-AAB1-E77D20F99950}"/>
                    </a:ext>
                  </a:extLst>
                </p14:cNvPr>
                <p14:cNvContentPartPr/>
                <p14:nvPr/>
              </p14:nvContentPartPr>
              <p14:xfrm>
                <a:off x="6445807" y="1925809"/>
                <a:ext cx="39240" cy="146880"/>
              </p14:xfrm>
            </p:contentPart>
          </mc:Choice>
          <mc:Fallback>
            <p:pic>
              <p:nvPicPr>
                <p:cNvPr id="14670" name="잉크 14669">
                  <a:extLst>
                    <a:ext uri="{FF2B5EF4-FFF2-40B4-BE49-F238E27FC236}">
                      <a16:creationId xmlns:a16="http://schemas.microsoft.com/office/drawing/2014/main" id="{CDF0F998-1FE9-A348-AAB1-E77D20F99950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6437167" y="1917169"/>
                  <a:ext cx="56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14671" name="잉크 14670">
                  <a:extLst>
                    <a:ext uri="{FF2B5EF4-FFF2-40B4-BE49-F238E27FC236}">
                      <a16:creationId xmlns:a16="http://schemas.microsoft.com/office/drawing/2014/main" id="{439DA049-6A66-B0F7-1072-568D75D3CC44}"/>
                    </a:ext>
                  </a:extLst>
                </p14:cNvPr>
                <p14:cNvContentPartPr/>
                <p14:nvPr/>
              </p14:nvContentPartPr>
              <p14:xfrm>
                <a:off x="6782047" y="1910689"/>
                <a:ext cx="26640" cy="125280"/>
              </p14:xfrm>
            </p:contentPart>
          </mc:Choice>
          <mc:Fallback>
            <p:pic>
              <p:nvPicPr>
                <p:cNvPr id="14671" name="잉크 14670">
                  <a:extLst>
                    <a:ext uri="{FF2B5EF4-FFF2-40B4-BE49-F238E27FC236}">
                      <a16:creationId xmlns:a16="http://schemas.microsoft.com/office/drawing/2014/main" id="{439DA049-6A66-B0F7-1072-568D75D3CC44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6773047" y="1901689"/>
                  <a:ext cx="44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14673" name="잉크 14672">
                  <a:extLst>
                    <a:ext uri="{FF2B5EF4-FFF2-40B4-BE49-F238E27FC236}">
                      <a16:creationId xmlns:a16="http://schemas.microsoft.com/office/drawing/2014/main" id="{0B41F4DA-AE90-5A0F-4ED4-B77F937B71CA}"/>
                    </a:ext>
                  </a:extLst>
                </p14:cNvPr>
                <p14:cNvContentPartPr/>
                <p14:nvPr/>
              </p14:nvContentPartPr>
              <p14:xfrm>
                <a:off x="6618607" y="1952089"/>
                <a:ext cx="24120" cy="93240"/>
              </p14:xfrm>
            </p:contentPart>
          </mc:Choice>
          <mc:Fallback>
            <p:pic>
              <p:nvPicPr>
                <p:cNvPr id="14673" name="잉크 14672">
                  <a:extLst>
                    <a:ext uri="{FF2B5EF4-FFF2-40B4-BE49-F238E27FC236}">
                      <a16:creationId xmlns:a16="http://schemas.microsoft.com/office/drawing/2014/main" id="{0B41F4DA-AE90-5A0F-4ED4-B77F937B71CA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6609967" y="1943449"/>
                  <a:ext cx="417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14675" name="잉크 14674">
                  <a:extLst>
                    <a:ext uri="{FF2B5EF4-FFF2-40B4-BE49-F238E27FC236}">
                      <a16:creationId xmlns:a16="http://schemas.microsoft.com/office/drawing/2014/main" id="{A2888D66-1C0D-C016-13B6-FC13CE2A2885}"/>
                    </a:ext>
                  </a:extLst>
                </p14:cNvPr>
                <p14:cNvContentPartPr/>
                <p14:nvPr/>
              </p14:nvContentPartPr>
              <p14:xfrm>
                <a:off x="7058527" y="2039929"/>
                <a:ext cx="101880" cy="30240"/>
              </p14:xfrm>
            </p:contentPart>
          </mc:Choice>
          <mc:Fallback>
            <p:pic>
              <p:nvPicPr>
                <p:cNvPr id="14675" name="잉크 14674">
                  <a:extLst>
                    <a:ext uri="{FF2B5EF4-FFF2-40B4-BE49-F238E27FC236}">
                      <a16:creationId xmlns:a16="http://schemas.microsoft.com/office/drawing/2014/main" id="{A2888D66-1C0D-C016-13B6-FC13CE2A2885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7049527" y="2030929"/>
                  <a:ext cx="1195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14676" name="잉크 14675">
                  <a:extLst>
                    <a:ext uri="{FF2B5EF4-FFF2-40B4-BE49-F238E27FC236}">
                      <a16:creationId xmlns:a16="http://schemas.microsoft.com/office/drawing/2014/main" id="{83591AC9-6361-D136-7A62-0E798B0DBFD7}"/>
                    </a:ext>
                  </a:extLst>
                </p14:cNvPr>
                <p14:cNvContentPartPr/>
                <p14:nvPr/>
              </p14:nvContentPartPr>
              <p14:xfrm>
                <a:off x="7138087" y="2014369"/>
                <a:ext cx="48240" cy="117360"/>
              </p14:xfrm>
            </p:contentPart>
          </mc:Choice>
          <mc:Fallback>
            <p:pic>
              <p:nvPicPr>
                <p:cNvPr id="14676" name="잉크 14675">
                  <a:extLst>
                    <a:ext uri="{FF2B5EF4-FFF2-40B4-BE49-F238E27FC236}">
                      <a16:creationId xmlns:a16="http://schemas.microsoft.com/office/drawing/2014/main" id="{83591AC9-6361-D136-7A62-0E798B0DBFD7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7129087" y="2005729"/>
                  <a:ext cx="65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14678" name="잉크 14677">
                  <a:extLst>
                    <a:ext uri="{FF2B5EF4-FFF2-40B4-BE49-F238E27FC236}">
                      <a16:creationId xmlns:a16="http://schemas.microsoft.com/office/drawing/2014/main" id="{A436E181-0778-E974-FD56-503DB0437732}"/>
                    </a:ext>
                  </a:extLst>
                </p14:cNvPr>
                <p14:cNvContentPartPr/>
                <p14:nvPr/>
              </p14:nvContentPartPr>
              <p14:xfrm>
                <a:off x="7281727" y="2019049"/>
                <a:ext cx="20160" cy="126720"/>
              </p14:xfrm>
            </p:contentPart>
          </mc:Choice>
          <mc:Fallback>
            <p:pic>
              <p:nvPicPr>
                <p:cNvPr id="14678" name="잉크 14677">
                  <a:extLst>
                    <a:ext uri="{FF2B5EF4-FFF2-40B4-BE49-F238E27FC236}">
                      <a16:creationId xmlns:a16="http://schemas.microsoft.com/office/drawing/2014/main" id="{A436E181-0778-E974-FD56-503DB0437732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7272727" y="2010049"/>
                  <a:ext cx="37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14679" name="잉크 14678">
                  <a:extLst>
                    <a:ext uri="{FF2B5EF4-FFF2-40B4-BE49-F238E27FC236}">
                      <a16:creationId xmlns:a16="http://schemas.microsoft.com/office/drawing/2014/main" id="{29A82FEE-7407-012C-9ED4-FEE0C01EB520}"/>
                    </a:ext>
                  </a:extLst>
                </p14:cNvPr>
                <p14:cNvContentPartPr/>
                <p14:nvPr/>
              </p14:nvContentPartPr>
              <p14:xfrm>
                <a:off x="7375687" y="2064769"/>
                <a:ext cx="55080" cy="82440"/>
              </p14:xfrm>
            </p:contentPart>
          </mc:Choice>
          <mc:Fallback>
            <p:pic>
              <p:nvPicPr>
                <p:cNvPr id="14679" name="잉크 14678">
                  <a:extLst>
                    <a:ext uri="{FF2B5EF4-FFF2-40B4-BE49-F238E27FC236}">
                      <a16:creationId xmlns:a16="http://schemas.microsoft.com/office/drawing/2014/main" id="{29A82FEE-7407-012C-9ED4-FEE0C01EB520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7366687" y="2055769"/>
                  <a:ext cx="727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14680" name="잉크 14679">
                  <a:extLst>
                    <a:ext uri="{FF2B5EF4-FFF2-40B4-BE49-F238E27FC236}">
                      <a16:creationId xmlns:a16="http://schemas.microsoft.com/office/drawing/2014/main" id="{DE884B5D-397B-0B8A-DD34-90DA9366B6BF}"/>
                    </a:ext>
                  </a:extLst>
                </p14:cNvPr>
                <p14:cNvContentPartPr/>
                <p14:nvPr/>
              </p14:nvContentPartPr>
              <p14:xfrm>
                <a:off x="7478647" y="2073409"/>
                <a:ext cx="52560" cy="73080"/>
              </p14:xfrm>
            </p:contentPart>
          </mc:Choice>
          <mc:Fallback>
            <p:pic>
              <p:nvPicPr>
                <p:cNvPr id="14680" name="잉크 14679">
                  <a:extLst>
                    <a:ext uri="{FF2B5EF4-FFF2-40B4-BE49-F238E27FC236}">
                      <a16:creationId xmlns:a16="http://schemas.microsoft.com/office/drawing/2014/main" id="{DE884B5D-397B-0B8A-DD34-90DA9366B6BF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7470007" y="2064409"/>
                  <a:ext cx="702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14681" name="잉크 14680">
                  <a:extLst>
                    <a:ext uri="{FF2B5EF4-FFF2-40B4-BE49-F238E27FC236}">
                      <a16:creationId xmlns:a16="http://schemas.microsoft.com/office/drawing/2014/main" id="{463CA6F1-F20E-9E65-E14A-0368A8F0B293}"/>
                    </a:ext>
                  </a:extLst>
                </p14:cNvPr>
                <p14:cNvContentPartPr/>
                <p14:nvPr/>
              </p14:nvContentPartPr>
              <p14:xfrm>
                <a:off x="7561807" y="2091769"/>
                <a:ext cx="52920" cy="60120"/>
              </p14:xfrm>
            </p:contentPart>
          </mc:Choice>
          <mc:Fallback>
            <p:pic>
              <p:nvPicPr>
                <p:cNvPr id="14681" name="잉크 14680">
                  <a:extLst>
                    <a:ext uri="{FF2B5EF4-FFF2-40B4-BE49-F238E27FC236}">
                      <a16:creationId xmlns:a16="http://schemas.microsoft.com/office/drawing/2014/main" id="{463CA6F1-F20E-9E65-E14A-0368A8F0B293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7553167" y="2083129"/>
                  <a:ext cx="70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14682" name="잉크 14681">
                  <a:extLst>
                    <a:ext uri="{FF2B5EF4-FFF2-40B4-BE49-F238E27FC236}">
                      <a16:creationId xmlns:a16="http://schemas.microsoft.com/office/drawing/2014/main" id="{44040B43-7D43-FF44-FB71-0315B9A68FFE}"/>
                    </a:ext>
                  </a:extLst>
                </p14:cNvPr>
                <p14:cNvContentPartPr/>
                <p14:nvPr/>
              </p14:nvContentPartPr>
              <p14:xfrm>
                <a:off x="7657927" y="2086369"/>
                <a:ext cx="52560" cy="70560"/>
              </p14:xfrm>
            </p:contentPart>
          </mc:Choice>
          <mc:Fallback>
            <p:pic>
              <p:nvPicPr>
                <p:cNvPr id="14682" name="잉크 14681">
                  <a:extLst>
                    <a:ext uri="{FF2B5EF4-FFF2-40B4-BE49-F238E27FC236}">
                      <a16:creationId xmlns:a16="http://schemas.microsoft.com/office/drawing/2014/main" id="{44040B43-7D43-FF44-FB71-0315B9A68FFE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7648927" y="2077369"/>
                  <a:ext cx="702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14683" name="잉크 14682">
                  <a:extLst>
                    <a:ext uri="{FF2B5EF4-FFF2-40B4-BE49-F238E27FC236}">
                      <a16:creationId xmlns:a16="http://schemas.microsoft.com/office/drawing/2014/main" id="{64A9E724-A662-EED7-9706-5F5B4A98BCDF}"/>
                    </a:ext>
                  </a:extLst>
                </p14:cNvPr>
                <p14:cNvContentPartPr/>
                <p14:nvPr/>
              </p14:nvContentPartPr>
              <p14:xfrm>
                <a:off x="7765567" y="2097169"/>
                <a:ext cx="55800" cy="59400"/>
              </p14:xfrm>
            </p:contentPart>
          </mc:Choice>
          <mc:Fallback>
            <p:pic>
              <p:nvPicPr>
                <p:cNvPr id="14683" name="잉크 14682">
                  <a:extLst>
                    <a:ext uri="{FF2B5EF4-FFF2-40B4-BE49-F238E27FC236}">
                      <a16:creationId xmlns:a16="http://schemas.microsoft.com/office/drawing/2014/main" id="{64A9E724-A662-EED7-9706-5F5B4A98BCDF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7756567" y="2088169"/>
                  <a:ext cx="734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14684" name="잉크 14683">
                  <a:extLst>
                    <a:ext uri="{FF2B5EF4-FFF2-40B4-BE49-F238E27FC236}">
                      <a16:creationId xmlns:a16="http://schemas.microsoft.com/office/drawing/2014/main" id="{CF740935-B374-8255-080B-C66B0A0D5841}"/>
                    </a:ext>
                  </a:extLst>
                </p14:cNvPr>
                <p14:cNvContentPartPr/>
                <p14:nvPr/>
              </p14:nvContentPartPr>
              <p14:xfrm>
                <a:off x="7869607" y="2094289"/>
                <a:ext cx="32400" cy="62280"/>
              </p14:xfrm>
            </p:contentPart>
          </mc:Choice>
          <mc:Fallback>
            <p:pic>
              <p:nvPicPr>
                <p:cNvPr id="14684" name="잉크 14683">
                  <a:extLst>
                    <a:ext uri="{FF2B5EF4-FFF2-40B4-BE49-F238E27FC236}">
                      <a16:creationId xmlns:a16="http://schemas.microsoft.com/office/drawing/2014/main" id="{CF740935-B374-8255-080B-C66B0A0D5841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7860607" y="2085649"/>
                  <a:ext cx="500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14685" name="잉크 14684">
                  <a:extLst>
                    <a:ext uri="{FF2B5EF4-FFF2-40B4-BE49-F238E27FC236}">
                      <a16:creationId xmlns:a16="http://schemas.microsoft.com/office/drawing/2014/main" id="{6B57027E-3C43-16D6-6F79-26D37B7E7759}"/>
                    </a:ext>
                  </a:extLst>
                </p14:cNvPr>
                <p14:cNvContentPartPr/>
                <p14:nvPr/>
              </p14:nvContentPartPr>
              <p14:xfrm>
                <a:off x="7941247" y="2135689"/>
                <a:ext cx="62280" cy="57240"/>
              </p14:xfrm>
            </p:contentPart>
          </mc:Choice>
          <mc:Fallback>
            <p:pic>
              <p:nvPicPr>
                <p:cNvPr id="14685" name="잉크 14684">
                  <a:extLst>
                    <a:ext uri="{FF2B5EF4-FFF2-40B4-BE49-F238E27FC236}">
                      <a16:creationId xmlns:a16="http://schemas.microsoft.com/office/drawing/2014/main" id="{6B57027E-3C43-16D6-6F79-26D37B7E7759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932247" y="2127049"/>
                  <a:ext cx="799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14686" name="잉크 14685">
                  <a:extLst>
                    <a:ext uri="{FF2B5EF4-FFF2-40B4-BE49-F238E27FC236}">
                      <a16:creationId xmlns:a16="http://schemas.microsoft.com/office/drawing/2014/main" id="{31FC3816-00A8-290F-2E88-31C57EB4FFFB}"/>
                    </a:ext>
                  </a:extLst>
                </p14:cNvPr>
                <p14:cNvContentPartPr/>
                <p14:nvPr/>
              </p14:nvContentPartPr>
              <p14:xfrm>
                <a:off x="8026207" y="2139649"/>
                <a:ext cx="57600" cy="64080"/>
              </p14:xfrm>
            </p:contentPart>
          </mc:Choice>
          <mc:Fallback>
            <p:pic>
              <p:nvPicPr>
                <p:cNvPr id="14686" name="잉크 14685">
                  <a:extLst>
                    <a:ext uri="{FF2B5EF4-FFF2-40B4-BE49-F238E27FC236}">
                      <a16:creationId xmlns:a16="http://schemas.microsoft.com/office/drawing/2014/main" id="{31FC3816-00A8-290F-2E88-31C57EB4FFFB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8017567" y="2131009"/>
                  <a:ext cx="752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14688" name="잉크 14687">
                  <a:extLst>
                    <a:ext uri="{FF2B5EF4-FFF2-40B4-BE49-F238E27FC236}">
                      <a16:creationId xmlns:a16="http://schemas.microsoft.com/office/drawing/2014/main" id="{FDD544C3-D4BD-682D-B1BD-1A896357CE64}"/>
                    </a:ext>
                  </a:extLst>
                </p14:cNvPr>
                <p14:cNvContentPartPr/>
                <p14:nvPr/>
              </p14:nvContentPartPr>
              <p14:xfrm>
                <a:off x="8145367" y="2173489"/>
                <a:ext cx="104760" cy="39960"/>
              </p14:xfrm>
            </p:contentPart>
          </mc:Choice>
          <mc:Fallback>
            <p:pic>
              <p:nvPicPr>
                <p:cNvPr id="14688" name="잉크 14687">
                  <a:extLst>
                    <a:ext uri="{FF2B5EF4-FFF2-40B4-BE49-F238E27FC236}">
                      <a16:creationId xmlns:a16="http://schemas.microsoft.com/office/drawing/2014/main" id="{FDD544C3-D4BD-682D-B1BD-1A896357CE64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136367" y="2164849"/>
                  <a:ext cx="122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14689" name="잉크 14688">
                  <a:extLst>
                    <a:ext uri="{FF2B5EF4-FFF2-40B4-BE49-F238E27FC236}">
                      <a16:creationId xmlns:a16="http://schemas.microsoft.com/office/drawing/2014/main" id="{C178D8AD-B5A2-DD73-61B7-9A824276C0A6}"/>
                    </a:ext>
                  </a:extLst>
                </p14:cNvPr>
                <p14:cNvContentPartPr/>
                <p14:nvPr/>
              </p14:nvContentPartPr>
              <p14:xfrm>
                <a:off x="8229967" y="2159449"/>
                <a:ext cx="54360" cy="106200"/>
              </p14:xfrm>
            </p:contentPart>
          </mc:Choice>
          <mc:Fallback>
            <p:pic>
              <p:nvPicPr>
                <p:cNvPr id="14689" name="잉크 14688">
                  <a:extLst>
                    <a:ext uri="{FF2B5EF4-FFF2-40B4-BE49-F238E27FC236}">
                      <a16:creationId xmlns:a16="http://schemas.microsoft.com/office/drawing/2014/main" id="{C178D8AD-B5A2-DD73-61B7-9A824276C0A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8220967" y="2150809"/>
                  <a:ext cx="72000" cy="12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6">
            <p14:nvContentPartPr>
              <p14:cNvPr id="14694" name="잉크 14693">
                <a:extLst>
                  <a:ext uri="{FF2B5EF4-FFF2-40B4-BE49-F238E27FC236}">
                    <a16:creationId xmlns:a16="http://schemas.microsoft.com/office/drawing/2014/main" id="{1023F720-0D47-4C6B-7C18-67372C6374E0}"/>
                  </a:ext>
                </a:extLst>
              </p14:cNvPr>
              <p14:cNvContentPartPr/>
              <p14:nvPr/>
            </p14:nvContentPartPr>
            <p14:xfrm>
              <a:off x="8325007" y="2124169"/>
              <a:ext cx="88200" cy="131040"/>
            </p14:xfrm>
          </p:contentPart>
        </mc:Choice>
        <mc:Fallback>
          <p:pic>
            <p:nvPicPr>
              <p:cNvPr id="14694" name="잉크 14693">
                <a:extLst>
                  <a:ext uri="{FF2B5EF4-FFF2-40B4-BE49-F238E27FC236}">
                    <a16:creationId xmlns:a16="http://schemas.microsoft.com/office/drawing/2014/main" id="{1023F720-0D47-4C6B-7C18-67372C6374E0}"/>
                  </a:ext>
                </a:extLst>
              </p:cNvPr>
              <p:cNvPicPr/>
              <p:nvPr/>
            </p:nvPicPr>
            <p:blipFill>
              <a:blip r:embed="rId677"/>
              <a:stretch>
                <a:fillRect/>
              </a:stretch>
            </p:blipFill>
            <p:spPr>
              <a:xfrm>
                <a:off x="8316007" y="2115169"/>
                <a:ext cx="10584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8">
            <p14:nvContentPartPr>
              <p14:cNvPr id="14695" name="잉크 14694">
                <a:extLst>
                  <a:ext uri="{FF2B5EF4-FFF2-40B4-BE49-F238E27FC236}">
                    <a16:creationId xmlns:a16="http://schemas.microsoft.com/office/drawing/2014/main" id="{059F0F83-C4BC-9A1E-B478-5E4800A6D6B7}"/>
                  </a:ext>
                </a:extLst>
              </p14:cNvPr>
              <p14:cNvContentPartPr/>
              <p14:nvPr/>
            </p14:nvContentPartPr>
            <p14:xfrm>
              <a:off x="8473687" y="2121649"/>
              <a:ext cx="86040" cy="158040"/>
            </p14:xfrm>
          </p:contentPart>
        </mc:Choice>
        <mc:Fallback>
          <p:pic>
            <p:nvPicPr>
              <p:cNvPr id="14695" name="잉크 14694">
                <a:extLst>
                  <a:ext uri="{FF2B5EF4-FFF2-40B4-BE49-F238E27FC236}">
                    <a16:creationId xmlns:a16="http://schemas.microsoft.com/office/drawing/2014/main" id="{059F0F83-C4BC-9A1E-B478-5E4800A6D6B7}"/>
                  </a:ext>
                </a:extLst>
              </p:cNvPr>
              <p:cNvPicPr/>
              <p:nvPr/>
            </p:nvPicPr>
            <p:blipFill>
              <a:blip r:embed="rId679"/>
              <a:stretch>
                <a:fillRect/>
              </a:stretch>
            </p:blipFill>
            <p:spPr>
              <a:xfrm>
                <a:off x="8465047" y="2112649"/>
                <a:ext cx="10368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0">
            <p14:nvContentPartPr>
              <p14:cNvPr id="14696" name="잉크 14695">
                <a:extLst>
                  <a:ext uri="{FF2B5EF4-FFF2-40B4-BE49-F238E27FC236}">
                    <a16:creationId xmlns:a16="http://schemas.microsoft.com/office/drawing/2014/main" id="{D83A0D6D-3548-C827-F5D4-8A1C7C69A49E}"/>
                  </a:ext>
                </a:extLst>
              </p14:cNvPr>
              <p14:cNvContentPartPr/>
              <p14:nvPr/>
            </p14:nvContentPartPr>
            <p14:xfrm>
              <a:off x="8445247" y="2141809"/>
              <a:ext cx="160200" cy="29520"/>
            </p14:xfrm>
          </p:contentPart>
        </mc:Choice>
        <mc:Fallback>
          <p:pic>
            <p:nvPicPr>
              <p:cNvPr id="14696" name="잉크 14695">
                <a:extLst>
                  <a:ext uri="{FF2B5EF4-FFF2-40B4-BE49-F238E27FC236}">
                    <a16:creationId xmlns:a16="http://schemas.microsoft.com/office/drawing/2014/main" id="{D83A0D6D-3548-C827-F5D4-8A1C7C69A49E}"/>
                  </a:ext>
                </a:extLst>
              </p:cNvPr>
              <p:cNvPicPr/>
              <p:nvPr/>
            </p:nvPicPr>
            <p:blipFill>
              <a:blip r:embed="rId681"/>
              <a:stretch>
                <a:fillRect/>
              </a:stretch>
            </p:blipFill>
            <p:spPr>
              <a:xfrm>
                <a:off x="8436247" y="2133169"/>
                <a:ext cx="1778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2">
            <p14:nvContentPartPr>
              <p14:cNvPr id="14697" name="잉크 14696">
                <a:extLst>
                  <a:ext uri="{FF2B5EF4-FFF2-40B4-BE49-F238E27FC236}">
                    <a16:creationId xmlns:a16="http://schemas.microsoft.com/office/drawing/2014/main" id="{1BD7E5EC-B728-5B0D-AB59-CDFC738C1096}"/>
                  </a:ext>
                </a:extLst>
              </p14:cNvPr>
              <p14:cNvContentPartPr/>
              <p14:nvPr/>
            </p14:nvContentPartPr>
            <p14:xfrm>
              <a:off x="8590687" y="2151169"/>
              <a:ext cx="66960" cy="133920"/>
            </p14:xfrm>
          </p:contentPart>
        </mc:Choice>
        <mc:Fallback>
          <p:pic>
            <p:nvPicPr>
              <p:cNvPr id="14697" name="잉크 14696">
                <a:extLst>
                  <a:ext uri="{FF2B5EF4-FFF2-40B4-BE49-F238E27FC236}">
                    <a16:creationId xmlns:a16="http://schemas.microsoft.com/office/drawing/2014/main" id="{1BD7E5EC-B728-5B0D-AB59-CDFC738C1096}"/>
                  </a:ext>
                </a:extLst>
              </p:cNvPr>
              <p:cNvPicPr/>
              <p:nvPr/>
            </p:nvPicPr>
            <p:blipFill>
              <a:blip r:embed="rId683"/>
              <a:stretch>
                <a:fillRect/>
              </a:stretch>
            </p:blipFill>
            <p:spPr>
              <a:xfrm>
                <a:off x="8581687" y="2142169"/>
                <a:ext cx="84600" cy="151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4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ko-KR"/>
              <a:t>waitpid</a:t>
            </a:r>
            <a:endParaRPr lang="ko-KR" altLang="en-US"/>
          </a:p>
        </p:txBody>
      </p:sp>
      <p:sp>
        <p:nvSpPr>
          <p:cNvPr id="15363" name="내용 개체 틀 5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en-US" altLang="ko-KR"/>
              <a:t>WNOHANG </a:t>
            </a:r>
            <a:r>
              <a:rPr lang="ko-KR" altLang="en-US"/>
              <a:t>옵션</a:t>
            </a:r>
          </a:p>
          <a:p>
            <a:pPr lvl="1"/>
            <a:r>
              <a:rPr lang="en-US" altLang="ko-KR"/>
              <a:t>waitpid </a:t>
            </a:r>
            <a:r>
              <a:rPr lang="ko-KR" altLang="en-US"/>
              <a:t>함수의 동작 방법 변경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기본 동작 </a:t>
            </a:r>
            <a:r>
              <a:rPr lang="en-US" altLang="ko-KR"/>
              <a:t>(WNOHANG </a:t>
            </a:r>
            <a:r>
              <a:rPr lang="ko-KR" altLang="en-US"/>
              <a:t>사용하지 않음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PID</a:t>
            </a:r>
            <a:r>
              <a:rPr lang="ko-KR" altLang="en-US"/>
              <a:t>로 지정한 자식 프로세스가 종료할 때까지 대기</a:t>
            </a:r>
            <a:endParaRPr lang="en-US" altLang="ko-KR"/>
          </a:p>
          <a:p>
            <a:pPr lvl="1"/>
            <a:r>
              <a:rPr lang="en-US" altLang="ko-KR"/>
              <a:t>WNOHANG </a:t>
            </a:r>
            <a:r>
              <a:rPr lang="ko-KR" altLang="en-US"/>
              <a:t>사용</a:t>
            </a:r>
          </a:p>
          <a:p>
            <a:pPr lvl="2"/>
            <a:r>
              <a:rPr lang="en-US" altLang="ko-KR"/>
              <a:t>PID</a:t>
            </a:r>
            <a:r>
              <a:rPr lang="ko-KR" altLang="en-US"/>
              <a:t>로 지정한 자식 프로세스가 종료하였는지 확인</a:t>
            </a:r>
          </a:p>
          <a:p>
            <a:pPr lvl="2"/>
            <a:r>
              <a:rPr lang="ko-KR" altLang="en-US"/>
              <a:t>종료했으면 이를 처리하고</a:t>
            </a:r>
            <a:r>
              <a:rPr lang="en-US" altLang="ko-KR"/>
              <a:t>, </a:t>
            </a:r>
            <a:r>
              <a:rPr lang="ko-KR" altLang="en-US"/>
              <a:t>종료하지 않았으면 자신의 일을 계속 수행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15364" name="날짜 개체 틀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92CC4A6-9FFF-42A8-B502-F3C7986AF741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15365" name="바닥글 개체 틀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15366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7897B90-15D4-46A5-9E4D-AE9344273466}" type="slidenum">
              <a:rPr lang="ko-KR" altLang="en-US" smtClean="0">
                <a:ea typeface="굴림" charset="-127"/>
              </a:rPr>
              <a:pPr/>
              <a:t>13</a:t>
            </a:fld>
            <a:endParaRPr lang="en-US" altLang="ko-KR">
              <a:ea typeface="굴림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F24036CA-EEB8-45BD-9BEF-65C24EAF6514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16387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16388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510F8FC-A419-42DF-86FB-568D375CD40F}" type="slidenum">
              <a:rPr lang="ko-KR" altLang="en-US" smtClean="0">
                <a:ea typeface="굴림" charset="-127"/>
              </a:rPr>
              <a:pPr/>
              <a:t>14</a:t>
            </a:fld>
            <a:endParaRPr lang="en-US" altLang="ko-KR">
              <a:ea typeface="굴림" charset="-127"/>
            </a:endParaRPr>
          </a:p>
        </p:txBody>
      </p:sp>
      <p:sp>
        <p:nvSpPr>
          <p:cNvPr id="16389" name="Rectangle 4"/>
          <p:cNvSpPr>
            <a:spLocks noChangeArrowheads="1"/>
          </p:cNvSpPr>
          <p:nvPr/>
        </p:nvSpPr>
        <p:spPr bwMode="auto">
          <a:xfrm>
            <a:off x="323850" y="115888"/>
            <a:ext cx="8424863" cy="64452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05 main()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06 {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07    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pid_t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pid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;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08    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int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status = 0;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09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10     if((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pid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= fork()) &gt; 0) 			</a:t>
            </a:r>
            <a:endParaRPr lang="en-US" altLang="ko-KR" sz="1600" dirty="0">
              <a:solidFill>
                <a:schemeClr val="accent2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11     {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12         while(!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waitpid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pid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, &amp;status, WNOHANG))	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13         {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14            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printf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("parent: %d\n", status++);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15             sleep(1);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16         }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17        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printf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("parent: child - exit(%d)\n", status);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18     }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19    else if(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pid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== 0) 	</a:t>
            </a:r>
            <a:endParaRPr lang="en-US" altLang="ko-KR" sz="1600" dirty="0">
              <a:solidFill>
                <a:schemeClr val="accent2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20    {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21        sleep(5); 		</a:t>
            </a:r>
            <a:endParaRPr lang="en-US" altLang="ko-KR" sz="1600" dirty="0">
              <a:solidFill>
                <a:schemeClr val="accent2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22       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printf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("bye!\n");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23        exit(0);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24    }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25    else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26       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printf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("fail to fork\n");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27 }</a:t>
            </a:r>
            <a:r>
              <a:rPr lang="en-US" altLang="ko-KR" sz="1600" b="1" dirty="0">
                <a:latin typeface="굴림체" pitchFamily="49" charset="-127"/>
                <a:ea typeface="굴림체" pitchFamily="49" charset="-127"/>
              </a:rPr>
              <a:t> </a:t>
            </a:r>
          </a:p>
        </p:txBody>
      </p:sp>
      <p:sp>
        <p:nvSpPr>
          <p:cNvPr id="16390" name="Rectangle 5"/>
          <p:cNvSpPr>
            <a:spLocks noChangeArrowheads="1"/>
          </p:cNvSpPr>
          <p:nvPr/>
        </p:nvSpPr>
        <p:spPr bwMode="auto">
          <a:xfrm>
            <a:off x="5435600" y="115888"/>
            <a:ext cx="3600450" cy="257968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ex08-04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parent: 0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parent: 1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parent: 2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parent: 3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parent: 4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bye!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parent: child - exit(0)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2141F8F-652C-B356-B9BC-3CC187EB2518}"/>
              </a:ext>
            </a:extLst>
          </p:cNvPr>
          <p:cNvGrpSpPr/>
          <p:nvPr/>
        </p:nvGrpSpPr>
        <p:grpSpPr>
          <a:xfrm>
            <a:off x="2787127" y="1664089"/>
            <a:ext cx="1396800" cy="905400"/>
            <a:chOff x="2787127" y="1664089"/>
            <a:chExt cx="1396800" cy="90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0A6980CE-2DBA-2BA3-421D-BCE28CA2CB63}"/>
                    </a:ext>
                  </a:extLst>
                </p14:cNvPr>
                <p14:cNvContentPartPr/>
                <p14:nvPr/>
              </p14:nvContentPartPr>
              <p14:xfrm>
                <a:off x="3020407" y="2229649"/>
                <a:ext cx="459720" cy="33984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0A6980CE-2DBA-2BA3-421D-BCE28CA2CB6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11767" y="2220649"/>
                  <a:ext cx="4773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C25FB946-0B82-CC3E-1BD2-2A3F395F55AC}"/>
                    </a:ext>
                  </a:extLst>
                </p14:cNvPr>
                <p14:cNvContentPartPr/>
                <p14:nvPr/>
              </p14:nvContentPartPr>
              <p14:xfrm>
                <a:off x="2787127" y="2019409"/>
                <a:ext cx="97560" cy="11988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C25FB946-0B82-CC3E-1BD2-2A3F395F55A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78487" y="2010409"/>
                  <a:ext cx="115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B0E1626F-A6C1-4489-3367-C924A51379DE}"/>
                    </a:ext>
                  </a:extLst>
                </p14:cNvPr>
                <p14:cNvContentPartPr/>
                <p14:nvPr/>
              </p14:nvContentPartPr>
              <p14:xfrm>
                <a:off x="2862727" y="2046409"/>
                <a:ext cx="92520" cy="8316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B0E1626F-A6C1-4489-3367-C924A51379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53727" y="2037409"/>
                  <a:ext cx="1101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8BB8C457-B5D7-AE1D-B46F-C872E05B562B}"/>
                    </a:ext>
                  </a:extLst>
                </p14:cNvPr>
                <p14:cNvContentPartPr/>
                <p14:nvPr/>
              </p14:nvContentPartPr>
              <p14:xfrm>
                <a:off x="2943007" y="2001409"/>
                <a:ext cx="62640" cy="7740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8BB8C457-B5D7-AE1D-B46F-C872E05B562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34367" y="1992409"/>
                  <a:ext cx="802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F490BD0-A5FF-AA45-2E83-D932EEA827DA}"/>
                    </a:ext>
                  </a:extLst>
                </p14:cNvPr>
                <p14:cNvContentPartPr/>
                <p14:nvPr/>
              </p14:nvContentPartPr>
              <p14:xfrm>
                <a:off x="2960647" y="2007889"/>
                <a:ext cx="84240" cy="1425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F490BD0-A5FF-AA45-2E83-D932EEA827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51647" y="1999249"/>
                  <a:ext cx="101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6A78A48-39F2-4437-AFE8-490349E114C5}"/>
                    </a:ext>
                  </a:extLst>
                </p14:cNvPr>
                <p14:cNvContentPartPr/>
                <p14:nvPr/>
              </p14:nvContentPartPr>
              <p14:xfrm>
                <a:off x="3046687" y="2000329"/>
                <a:ext cx="122760" cy="13320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6A78A48-39F2-4437-AFE8-490349E114C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37687" y="1991329"/>
                  <a:ext cx="140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0C28A65-2300-3D5D-56C9-C15E04F8FB10}"/>
                    </a:ext>
                  </a:extLst>
                </p14:cNvPr>
                <p14:cNvContentPartPr/>
                <p14:nvPr/>
              </p14:nvContentPartPr>
              <p14:xfrm>
                <a:off x="3160447" y="2056489"/>
                <a:ext cx="30600" cy="10188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0C28A65-2300-3D5D-56C9-C15E04F8FB1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51807" y="2047849"/>
                  <a:ext cx="482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3FC8F22C-3A16-FB9A-B78F-9AF4B0DD7C7A}"/>
                    </a:ext>
                  </a:extLst>
                </p14:cNvPr>
                <p14:cNvContentPartPr/>
                <p14:nvPr/>
              </p14:nvContentPartPr>
              <p14:xfrm>
                <a:off x="3256207" y="2016529"/>
                <a:ext cx="76680" cy="15948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3FC8F22C-3A16-FB9A-B78F-9AF4B0DD7C7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47567" y="2007529"/>
                  <a:ext cx="94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7FB7B179-2E26-04D4-96DF-4537C6F32E64}"/>
                    </a:ext>
                  </a:extLst>
                </p14:cNvPr>
                <p14:cNvContentPartPr/>
                <p14:nvPr/>
              </p14:nvContentPartPr>
              <p14:xfrm>
                <a:off x="3349807" y="2021569"/>
                <a:ext cx="41760" cy="1180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7FB7B179-2E26-04D4-96DF-4537C6F32E6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41167" y="2012569"/>
                  <a:ext cx="59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0E283198-2361-540D-C645-691BCEF59063}"/>
                    </a:ext>
                  </a:extLst>
                </p14:cNvPr>
                <p14:cNvContentPartPr/>
                <p14:nvPr/>
              </p14:nvContentPartPr>
              <p14:xfrm>
                <a:off x="3395527" y="2000689"/>
                <a:ext cx="75960" cy="1638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0E283198-2361-540D-C645-691BCEF59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86887" y="1991689"/>
                  <a:ext cx="936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6502333-C5E1-8A29-4A44-3907CD2C0D5A}"/>
                    </a:ext>
                  </a:extLst>
                </p14:cNvPr>
                <p14:cNvContentPartPr/>
                <p14:nvPr/>
              </p14:nvContentPartPr>
              <p14:xfrm>
                <a:off x="3427207" y="1783609"/>
                <a:ext cx="220680" cy="255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6502333-C5E1-8A29-4A44-3907CD2C0D5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18207" y="1774609"/>
                  <a:ext cx="2383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B04B056-8E87-A5F4-7320-68CE0FC1AE35}"/>
                    </a:ext>
                  </a:extLst>
                </p14:cNvPr>
                <p14:cNvContentPartPr/>
                <p14:nvPr/>
              </p14:nvContentPartPr>
              <p14:xfrm>
                <a:off x="3573727" y="1713049"/>
                <a:ext cx="110520" cy="1753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B04B056-8E87-A5F4-7320-68CE0FC1AE3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65087" y="1704049"/>
                  <a:ext cx="128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B1DCF8C-1C35-3E55-D9CD-A1F18101E6B3}"/>
                    </a:ext>
                  </a:extLst>
                </p14:cNvPr>
                <p14:cNvContentPartPr/>
                <p14:nvPr/>
              </p14:nvContentPartPr>
              <p14:xfrm>
                <a:off x="3735367" y="1664089"/>
                <a:ext cx="108720" cy="1342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8B1DCF8C-1C35-3E55-D9CD-A1F18101E6B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26727" y="1655449"/>
                  <a:ext cx="126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9EB3738-A537-05F0-EB28-6F77646A9DF1}"/>
                    </a:ext>
                  </a:extLst>
                </p14:cNvPr>
                <p14:cNvContentPartPr/>
                <p14:nvPr/>
              </p14:nvContentPartPr>
              <p14:xfrm>
                <a:off x="3735367" y="1849489"/>
                <a:ext cx="132120" cy="856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9EB3738-A537-05F0-EB28-6F77646A9DF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26367" y="1840489"/>
                  <a:ext cx="1497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D2E0C912-8B65-D513-B6DA-6DD19312C307}"/>
                    </a:ext>
                  </a:extLst>
                </p14:cNvPr>
                <p14:cNvContentPartPr/>
                <p14:nvPr/>
              </p14:nvContentPartPr>
              <p14:xfrm>
                <a:off x="3914287" y="1724569"/>
                <a:ext cx="148680" cy="1800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D2E0C912-8B65-D513-B6DA-6DD19312C3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05647" y="1715569"/>
                  <a:ext cx="1663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EA92C18-4D93-319D-3E4E-82BD0B3E5BA4}"/>
                    </a:ext>
                  </a:extLst>
                </p14:cNvPr>
                <p14:cNvContentPartPr/>
                <p14:nvPr/>
              </p14:nvContentPartPr>
              <p14:xfrm>
                <a:off x="4165927" y="1846249"/>
                <a:ext cx="18000" cy="25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EA92C18-4D93-319D-3E4E-82BD0B3E5BA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56927" y="1837249"/>
                  <a:ext cx="3564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D73ECED9-3D50-57C5-DC33-1DD6007375D9}"/>
                  </a:ext>
                </a:extLst>
              </p14:cNvPr>
              <p14:cNvContentPartPr/>
              <p14:nvPr/>
            </p14:nvContentPartPr>
            <p14:xfrm>
              <a:off x="4460047" y="2506489"/>
              <a:ext cx="758160" cy="4320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D73ECED9-3D50-57C5-DC33-1DD6007375D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51047" y="2497849"/>
                <a:ext cx="775800" cy="6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E0A26DC6-2A99-4349-542B-48250BCD0333}"/>
              </a:ext>
            </a:extLst>
          </p:cNvPr>
          <p:cNvGrpSpPr/>
          <p:nvPr/>
        </p:nvGrpSpPr>
        <p:grpSpPr>
          <a:xfrm>
            <a:off x="4446007" y="2578489"/>
            <a:ext cx="1802160" cy="227880"/>
            <a:chOff x="4446007" y="2578489"/>
            <a:chExt cx="1802160" cy="22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D751112F-17C5-DAD0-0AB7-8084905ACB45}"/>
                    </a:ext>
                  </a:extLst>
                </p14:cNvPr>
                <p14:cNvContentPartPr/>
                <p14:nvPr/>
              </p14:nvContentPartPr>
              <p14:xfrm>
                <a:off x="4446007" y="2578489"/>
                <a:ext cx="88200" cy="1551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D751112F-17C5-DAD0-0AB7-8084905ACB4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37007" y="2569849"/>
                  <a:ext cx="1058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545B8E4A-7A8E-EB5F-A72E-273F02D92BD9}"/>
                    </a:ext>
                  </a:extLst>
                </p14:cNvPr>
                <p14:cNvContentPartPr/>
                <p14:nvPr/>
              </p14:nvContentPartPr>
              <p14:xfrm>
                <a:off x="4521247" y="2616289"/>
                <a:ext cx="83880" cy="1116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545B8E4A-7A8E-EB5F-A72E-273F02D92BD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12607" y="2607649"/>
                  <a:ext cx="101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271A8220-2B56-448E-3465-168E28C7A57B}"/>
                    </a:ext>
                  </a:extLst>
                </p14:cNvPr>
                <p14:cNvContentPartPr/>
                <p14:nvPr/>
              </p14:nvContentPartPr>
              <p14:xfrm>
                <a:off x="4594687" y="2594329"/>
                <a:ext cx="67320" cy="1447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271A8220-2B56-448E-3465-168E28C7A57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85687" y="2585329"/>
                  <a:ext cx="84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6316937-DF7A-C642-DA5F-A1482D49E249}"/>
                    </a:ext>
                  </a:extLst>
                </p14:cNvPr>
                <p14:cNvContentPartPr/>
                <p14:nvPr/>
              </p14:nvContentPartPr>
              <p14:xfrm>
                <a:off x="4690087" y="2601529"/>
                <a:ext cx="95040" cy="1465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6316937-DF7A-C642-DA5F-A1482D49E24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81087" y="2592529"/>
                  <a:ext cx="112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7FE3E46-F7CD-8F24-7CE3-4FAC1A5457F1}"/>
                    </a:ext>
                  </a:extLst>
                </p14:cNvPr>
                <p14:cNvContentPartPr/>
                <p14:nvPr/>
              </p14:nvContentPartPr>
              <p14:xfrm>
                <a:off x="4723567" y="2620969"/>
                <a:ext cx="67320" cy="1155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7FE3E46-F7CD-8F24-7CE3-4FAC1A5457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14567" y="2612329"/>
                  <a:ext cx="849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9E5EE14-E57F-576A-F73B-0366E88B7118}"/>
                    </a:ext>
                  </a:extLst>
                </p14:cNvPr>
                <p14:cNvContentPartPr/>
                <p14:nvPr/>
              </p14:nvContentPartPr>
              <p14:xfrm>
                <a:off x="4809967" y="2629249"/>
                <a:ext cx="42120" cy="9504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9E5EE14-E57F-576A-F73B-0366E88B711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01327" y="2620609"/>
                  <a:ext cx="597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0115A906-433A-3D8A-8F25-3DDB50381520}"/>
                    </a:ext>
                  </a:extLst>
                </p14:cNvPr>
                <p14:cNvContentPartPr/>
                <p14:nvPr/>
              </p14:nvContentPartPr>
              <p14:xfrm>
                <a:off x="4833367" y="2605849"/>
                <a:ext cx="84240" cy="957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0115A906-433A-3D8A-8F25-3DDB5038152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24367" y="2596849"/>
                  <a:ext cx="1018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E4A6DE0-0A6A-F5D7-C872-A7A40D59D0FF}"/>
                    </a:ext>
                  </a:extLst>
                </p14:cNvPr>
                <p14:cNvContentPartPr/>
                <p14:nvPr/>
              </p14:nvContentPartPr>
              <p14:xfrm>
                <a:off x="4919407" y="2629609"/>
                <a:ext cx="14760" cy="12312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E4A6DE0-0A6A-F5D7-C872-A7A40D59D0F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10407" y="2620609"/>
                  <a:ext cx="32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522126A5-D3CA-2E94-58F8-5B4E357E0514}"/>
                    </a:ext>
                  </a:extLst>
                </p14:cNvPr>
                <p14:cNvContentPartPr/>
                <p14:nvPr/>
              </p14:nvContentPartPr>
              <p14:xfrm>
                <a:off x="4976287" y="2610169"/>
                <a:ext cx="173520" cy="15588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522126A5-D3CA-2E94-58F8-5B4E357E051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67287" y="2601529"/>
                  <a:ext cx="191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9CFD8366-56B3-7F95-86F7-98655F066EF0}"/>
                    </a:ext>
                  </a:extLst>
                </p14:cNvPr>
                <p14:cNvContentPartPr/>
                <p14:nvPr/>
              </p14:nvContentPartPr>
              <p14:xfrm>
                <a:off x="5135047" y="2625649"/>
                <a:ext cx="63360" cy="817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9CFD8366-56B3-7F95-86F7-98655F066EF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26047" y="2617009"/>
                  <a:ext cx="81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A0981ED-B385-318B-0845-1FDD461B7A06}"/>
                    </a:ext>
                  </a:extLst>
                </p14:cNvPr>
                <p14:cNvContentPartPr/>
                <p14:nvPr/>
              </p14:nvContentPartPr>
              <p14:xfrm>
                <a:off x="5149087" y="2693689"/>
                <a:ext cx="100440" cy="6660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A0981ED-B385-318B-0845-1FDD461B7A0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40087" y="2684689"/>
                  <a:ext cx="1180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A45DB124-F02D-1962-6960-7FD09A3201C8}"/>
                    </a:ext>
                  </a:extLst>
                </p14:cNvPr>
                <p14:cNvContentPartPr/>
                <p14:nvPr/>
              </p14:nvContentPartPr>
              <p14:xfrm>
                <a:off x="5335207" y="2621689"/>
                <a:ext cx="180360" cy="1180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A45DB124-F02D-1962-6960-7FD09A3201C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26207" y="2612689"/>
                  <a:ext cx="1980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7D40E002-94B9-7778-807F-B7402385A8B5}"/>
                    </a:ext>
                  </a:extLst>
                </p14:cNvPr>
                <p14:cNvContentPartPr/>
                <p14:nvPr/>
              </p14:nvContentPartPr>
              <p14:xfrm>
                <a:off x="5492527" y="2622769"/>
                <a:ext cx="103320" cy="7452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7D40E002-94B9-7778-807F-B7402385A8B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83887" y="2613769"/>
                  <a:ext cx="120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3BF966B-A1F2-2FE2-C395-C0282B84B252}"/>
                    </a:ext>
                  </a:extLst>
                </p14:cNvPr>
                <p14:cNvContentPartPr/>
                <p14:nvPr/>
              </p14:nvContentPartPr>
              <p14:xfrm>
                <a:off x="5533207" y="2723209"/>
                <a:ext cx="113400" cy="5868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3BF966B-A1F2-2FE2-C395-C0282B84B25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524207" y="2714209"/>
                  <a:ext cx="1310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689974E4-9003-A0B9-B003-3D766CC61B6B}"/>
                    </a:ext>
                  </a:extLst>
                </p14:cNvPr>
                <p14:cNvContentPartPr/>
                <p14:nvPr/>
              </p14:nvContentPartPr>
              <p14:xfrm>
                <a:off x="5675407" y="2609089"/>
                <a:ext cx="41400" cy="9468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689974E4-9003-A0B9-B003-3D766CC61B6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6407" y="2600449"/>
                  <a:ext cx="590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23069102-9B84-0D56-1715-C695D1154EF0}"/>
                    </a:ext>
                  </a:extLst>
                </p14:cNvPr>
                <p14:cNvContentPartPr/>
                <p14:nvPr/>
              </p14:nvContentPartPr>
              <p14:xfrm>
                <a:off x="5726887" y="2624569"/>
                <a:ext cx="17640" cy="11700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23069102-9B84-0D56-1715-C695D1154EF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18247" y="2615929"/>
                  <a:ext cx="35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9D3355D4-4519-B69E-CA1C-BE6CA43247F5}"/>
                    </a:ext>
                  </a:extLst>
                </p14:cNvPr>
                <p14:cNvContentPartPr/>
                <p14:nvPr/>
              </p14:nvContentPartPr>
              <p14:xfrm>
                <a:off x="5688727" y="2638609"/>
                <a:ext cx="173880" cy="16380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9D3355D4-4519-B69E-CA1C-BE6CA43247F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79727" y="2629969"/>
                  <a:ext cx="191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CD1C0AF7-547D-0477-DDFD-DC82AAADDB29}"/>
                    </a:ext>
                  </a:extLst>
                </p14:cNvPr>
                <p14:cNvContentPartPr/>
                <p14:nvPr/>
              </p14:nvContentPartPr>
              <p14:xfrm>
                <a:off x="5808247" y="2690449"/>
                <a:ext cx="96120" cy="8892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CD1C0AF7-547D-0477-DDFD-DC82AAADDB2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99607" y="2681809"/>
                  <a:ext cx="1137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96328531-78CB-5AA2-87E3-AB6EC6AD529E}"/>
                    </a:ext>
                  </a:extLst>
                </p14:cNvPr>
                <p14:cNvContentPartPr/>
                <p14:nvPr/>
              </p14:nvContentPartPr>
              <p14:xfrm>
                <a:off x="5913007" y="2673529"/>
                <a:ext cx="77760" cy="10440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96328531-78CB-5AA2-87E3-AB6EC6AD529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04007" y="2664529"/>
                  <a:ext cx="954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CF7519A5-51AB-45B3-8D07-DD0A1427E72E}"/>
                    </a:ext>
                  </a:extLst>
                </p14:cNvPr>
                <p14:cNvContentPartPr/>
                <p14:nvPr/>
              </p14:nvContentPartPr>
              <p14:xfrm>
                <a:off x="6010927" y="2635009"/>
                <a:ext cx="159480" cy="1353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CF7519A5-51AB-45B3-8D07-DD0A1427E72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02287" y="2626369"/>
                  <a:ext cx="1771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10EB5599-6EBA-B088-D418-8C28444FFB30}"/>
                    </a:ext>
                  </a:extLst>
                </p14:cNvPr>
                <p14:cNvContentPartPr/>
                <p14:nvPr/>
              </p14:nvContentPartPr>
              <p14:xfrm>
                <a:off x="6221887" y="2798809"/>
                <a:ext cx="26280" cy="756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10EB5599-6EBA-B088-D418-8C28444FFB3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13247" y="2790169"/>
                  <a:ext cx="4392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32" name="그룹 16431">
            <a:extLst>
              <a:ext uri="{FF2B5EF4-FFF2-40B4-BE49-F238E27FC236}">
                <a16:creationId xmlns:a16="http://schemas.microsoft.com/office/drawing/2014/main" id="{980E6D4E-75B7-4F7D-99B4-48033BC8CD0C}"/>
              </a:ext>
            </a:extLst>
          </p:cNvPr>
          <p:cNvGrpSpPr/>
          <p:nvPr/>
        </p:nvGrpSpPr>
        <p:grpSpPr>
          <a:xfrm>
            <a:off x="556567" y="1896649"/>
            <a:ext cx="2064600" cy="1611360"/>
            <a:chOff x="556567" y="1896649"/>
            <a:chExt cx="2064600" cy="161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2793EA21-BA9F-B155-BB17-F7410F24E5BB}"/>
                    </a:ext>
                  </a:extLst>
                </p14:cNvPr>
                <p14:cNvContentPartPr/>
                <p14:nvPr/>
              </p14:nvContentPartPr>
              <p14:xfrm>
                <a:off x="2085127" y="2267809"/>
                <a:ext cx="239760" cy="22932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2793EA21-BA9F-B155-BB17-F7410F24E5B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76127" y="2259169"/>
                  <a:ext cx="2574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AEBFEB4F-7C41-5AC3-AD59-9E85517BA657}"/>
                    </a:ext>
                  </a:extLst>
                </p14:cNvPr>
                <p14:cNvContentPartPr/>
                <p14:nvPr/>
              </p14:nvContentPartPr>
              <p14:xfrm>
                <a:off x="2103487" y="2162329"/>
                <a:ext cx="73800" cy="12744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AEBFEB4F-7C41-5AC3-AD59-9E85517BA65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094847" y="2153329"/>
                  <a:ext cx="91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99925466-2394-7A4F-1B16-FF3713443644}"/>
                    </a:ext>
                  </a:extLst>
                </p14:cNvPr>
                <p14:cNvContentPartPr/>
                <p14:nvPr/>
              </p14:nvContentPartPr>
              <p14:xfrm>
                <a:off x="2052727" y="2111929"/>
                <a:ext cx="137160" cy="11664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99925466-2394-7A4F-1B16-FF371344364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043727" y="2103289"/>
                  <a:ext cx="154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47D7A29E-43CF-8ED9-BE29-9D3B6A60E7B3}"/>
                    </a:ext>
                  </a:extLst>
                </p14:cNvPr>
                <p14:cNvContentPartPr/>
                <p14:nvPr/>
              </p14:nvContentPartPr>
              <p14:xfrm>
                <a:off x="1455487" y="2027689"/>
                <a:ext cx="108720" cy="13032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47D7A29E-43CF-8ED9-BE29-9D3B6A60E7B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46487" y="2019049"/>
                  <a:ext cx="126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236BB7F5-70CC-A5C4-E425-902C1A1DBA3D}"/>
                    </a:ext>
                  </a:extLst>
                </p14:cNvPr>
                <p14:cNvContentPartPr/>
                <p14:nvPr/>
              </p14:nvContentPartPr>
              <p14:xfrm>
                <a:off x="1567447" y="1935169"/>
                <a:ext cx="104040" cy="11052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236BB7F5-70CC-A5C4-E425-902C1A1DBA3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558807" y="1926169"/>
                  <a:ext cx="1216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05C4E127-0A1A-F6C3-205C-5C973AF2EF85}"/>
                    </a:ext>
                  </a:extLst>
                </p14:cNvPr>
                <p14:cNvContentPartPr/>
                <p14:nvPr/>
              </p14:nvContentPartPr>
              <p14:xfrm>
                <a:off x="1600207" y="2072329"/>
                <a:ext cx="97200" cy="6408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05C4E127-0A1A-F6C3-205C-5C973AF2EF8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591207" y="2063329"/>
                  <a:ext cx="1148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1A6FFA7A-33A0-8FA2-6622-AA45D248C80E}"/>
                    </a:ext>
                  </a:extLst>
                </p14:cNvPr>
                <p14:cNvContentPartPr/>
                <p14:nvPr/>
              </p14:nvContentPartPr>
              <p14:xfrm>
                <a:off x="1691647" y="1971889"/>
                <a:ext cx="73440" cy="1083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1A6FFA7A-33A0-8FA2-6622-AA45D248C80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82647" y="1963249"/>
                  <a:ext cx="910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2BC0F66F-C398-13BF-6FFA-7104800EB921}"/>
                    </a:ext>
                  </a:extLst>
                </p14:cNvPr>
                <p14:cNvContentPartPr/>
                <p14:nvPr/>
              </p14:nvContentPartPr>
              <p14:xfrm>
                <a:off x="1711447" y="1972249"/>
                <a:ext cx="126720" cy="8316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2BC0F66F-C398-13BF-6FFA-7104800EB92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702807" y="1963609"/>
                  <a:ext cx="1443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9F3A84EC-7550-8562-715C-1F989C35F5FA}"/>
                    </a:ext>
                  </a:extLst>
                </p14:cNvPr>
                <p14:cNvContentPartPr/>
                <p14:nvPr/>
              </p14:nvContentPartPr>
              <p14:xfrm>
                <a:off x="1777327" y="2066929"/>
                <a:ext cx="68400" cy="4680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9F3A84EC-7550-8562-715C-1F989C35F5F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68327" y="2058289"/>
                  <a:ext cx="860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E9CC3BB6-BC11-E0ED-D4BE-783BB36FF5C8}"/>
                    </a:ext>
                  </a:extLst>
                </p14:cNvPr>
                <p14:cNvContentPartPr/>
                <p14:nvPr/>
              </p14:nvContentPartPr>
              <p14:xfrm>
                <a:off x="1817647" y="1951369"/>
                <a:ext cx="131040" cy="12960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E9CC3BB6-BC11-E0ED-D4BE-783BB36FF5C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09007" y="1942729"/>
                  <a:ext cx="148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AA9AC258-7DF8-F26B-8FC2-AA1518BB46F9}"/>
                    </a:ext>
                  </a:extLst>
                </p14:cNvPr>
                <p14:cNvContentPartPr/>
                <p14:nvPr/>
              </p14:nvContentPartPr>
              <p14:xfrm>
                <a:off x="1920967" y="1966129"/>
                <a:ext cx="75600" cy="13932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AA9AC258-7DF8-F26B-8FC2-AA1518BB46F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12327" y="1957129"/>
                  <a:ext cx="932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58C2224D-056A-7A6E-5D5B-EA1A7901C9CD}"/>
                    </a:ext>
                  </a:extLst>
                </p14:cNvPr>
                <p14:cNvContentPartPr/>
                <p14:nvPr/>
              </p14:nvContentPartPr>
              <p14:xfrm>
                <a:off x="1955167" y="1896649"/>
                <a:ext cx="67680" cy="4176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58C2224D-056A-7A6E-5D5B-EA1A7901C9C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46167" y="1887649"/>
                  <a:ext cx="853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4C87C042-4184-25C2-7BD4-65BA6DA47EEF}"/>
                    </a:ext>
                  </a:extLst>
                </p14:cNvPr>
                <p14:cNvContentPartPr/>
                <p14:nvPr/>
              </p14:nvContentPartPr>
              <p14:xfrm>
                <a:off x="1963807" y="1952449"/>
                <a:ext cx="39960" cy="7092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4C87C042-4184-25C2-7BD4-65BA6DA47EE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955167" y="1943809"/>
                  <a:ext cx="576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7B7037A9-B988-B389-976A-EB4E88908150}"/>
                    </a:ext>
                  </a:extLst>
                </p14:cNvPr>
                <p14:cNvContentPartPr/>
                <p14:nvPr/>
              </p14:nvContentPartPr>
              <p14:xfrm>
                <a:off x="2009167" y="1930129"/>
                <a:ext cx="70920" cy="17352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7B7037A9-B988-B389-976A-EB4E8890815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000167" y="1921489"/>
                  <a:ext cx="885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F349DEAB-F2FB-80E3-79A2-F5028DAAF85E}"/>
                    </a:ext>
                  </a:extLst>
                </p14:cNvPr>
                <p14:cNvContentPartPr/>
                <p14:nvPr/>
              </p14:nvContentPartPr>
              <p14:xfrm>
                <a:off x="2073967" y="1955689"/>
                <a:ext cx="84600" cy="10008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F349DEAB-F2FB-80E3-79A2-F5028DAAF85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065327" y="1946689"/>
                  <a:ext cx="1022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AC1D2370-BFB7-B421-5493-A97559D93DC6}"/>
                    </a:ext>
                  </a:extLst>
                </p14:cNvPr>
                <p14:cNvContentPartPr/>
                <p14:nvPr/>
              </p14:nvContentPartPr>
              <p14:xfrm>
                <a:off x="2115727" y="1963969"/>
                <a:ext cx="128880" cy="11052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AC1D2370-BFB7-B421-5493-A97559D93DC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07087" y="1954969"/>
                  <a:ext cx="1465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F098F04F-DFCC-05D9-83EC-CB10815746DE}"/>
                    </a:ext>
                  </a:extLst>
                </p14:cNvPr>
                <p14:cNvContentPartPr/>
                <p14:nvPr/>
              </p14:nvContentPartPr>
              <p14:xfrm>
                <a:off x="2280967" y="1960369"/>
                <a:ext cx="94320" cy="936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F098F04F-DFCC-05D9-83EC-CB10815746D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71967" y="1951369"/>
                  <a:ext cx="111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952A635E-8E3E-4AEF-C662-A5811BFC2133}"/>
                    </a:ext>
                  </a:extLst>
                </p14:cNvPr>
                <p14:cNvContentPartPr/>
                <p14:nvPr/>
              </p14:nvContentPartPr>
              <p14:xfrm>
                <a:off x="2319127" y="1943089"/>
                <a:ext cx="45360" cy="12024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952A635E-8E3E-4AEF-C662-A5811BFC213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310487" y="1934449"/>
                  <a:ext cx="63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A669D56D-C4F7-D0C2-D926-CFD4AFA16FF6}"/>
                    </a:ext>
                  </a:extLst>
                </p14:cNvPr>
                <p14:cNvContentPartPr/>
                <p14:nvPr/>
              </p14:nvContentPartPr>
              <p14:xfrm>
                <a:off x="2385367" y="1968289"/>
                <a:ext cx="42120" cy="9504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A669D56D-C4F7-D0C2-D926-CFD4AFA16FF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376727" y="1959289"/>
                  <a:ext cx="597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486ECDFB-1E19-3880-1F3D-A07541B2A5B9}"/>
                    </a:ext>
                  </a:extLst>
                </p14:cNvPr>
                <p14:cNvContentPartPr/>
                <p14:nvPr/>
              </p14:nvContentPartPr>
              <p14:xfrm>
                <a:off x="2440087" y="1985209"/>
                <a:ext cx="96480" cy="9432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486ECDFB-1E19-3880-1F3D-A07541B2A5B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431087" y="1976209"/>
                  <a:ext cx="1141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6384" name="잉크 16383">
                  <a:extLst>
                    <a:ext uri="{FF2B5EF4-FFF2-40B4-BE49-F238E27FC236}">
                      <a16:creationId xmlns:a16="http://schemas.microsoft.com/office/drawing/2014/main" id="{2678DD86-F960-ECC3-6CB3-5129587AF63B}"/>
                    </a:ext>
                  </a:extLst>
                </p14:cNvPr>
                <p14:cNvContentPartPr/>
                <p14:nvPr/>
              </p14:nvContentPartPr>
              <p14:xfrm>
                <a:off x="2517847" y="1988449"/>
                <a:ext cx="59760" cy="97200"/>
              </p14:xfrm>
            </p:contentPart>
          </mc:Choice>
          <mc:Fallback>
            <p:pic>
              <p:nvPicPr>
                <p:cNvPr id="16384" name="잉크 16383">
                  <a:extLst>
                    <a:ext uri="{FF2B5EF4-FFF2-40B4-BE49-F238E27FC236}">
                      <a16:creationId xmlns:a16="http://schemas.microsoft.com/office/drawing/2014/main" id="{2678DD86-F960-ECC3-6CB3-5129587AF63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508847" y="1979449"/>
                  <a:ext cx="774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6385" name="잉크 16384">
                  <a:extLst>
                    <a:ext uri="{FF2B5EF4-FFF2-40B4-BE49-F238E27FC236}">
                      <a16:creationId xmlns:a16="http://schemas.microsoft.com/office/drawing/2014/main" id="{854C43A6-7756-963B-811C-32F9DA541CED}"/>
                    </a:ext>
                  </a:extLst>
                </p14:cNvPr>
                <p14:cNvContentPartPr/>
                <p14:nvPr/>
              </p14:nvContentPartPr>
              <p14:xfrm>
                <a:off x="2609287" y="2073769"/>
                <a:ext cx="11880" cy="12960"/>
              </p14:xfrm>
            </p:contentPart>
          </mc:Choice>
          <mc:Fallback>
            <p:pic>
              <p:nvPicPr>
                <p:cNvPr id="16385" name="잉크 16384">
                  <a:extLst>
                    <a:ext uri="{FF2B5EF4-FFF2-40B4-BE49-F238E27FC236}">
                      <a16:creationId xmlns:a16="http://schemas.microsoft.com/office/drawing/2014/main" id="{854C43A6-7756-963B-811C-32F9DA541CE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600287" y="2064769"/>
                  <a:ext cx="295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6392" name="잉크 16391">
                  <a:extLst>
                    <a:ext uri="{FF2B5EF4-FFF2-40B4-BE49-F238E27FC236}">
                      <a16:creationId xmlns:a16="http://schemas.microsoft.com/office/drawing/2014/main" id="{9A326DDA-9969-F539-9CDC-E206A99B9ED7}"/>
                    </a:ext>
                  </a:extLst>
                </p14:cNvPr>
                <p14:cNvContentPartPr/>
                <p14:nvPr/>
              </p14:nvContentPartPr>
              <p14:xfrm>
                <a:off x="1346407" y="2143609"/>
                <a:ext cx="96480" cy="95400"/>
              </p14:xfrm>
            </p:contentPart>
          </mc:Choice>
          <mc:Fallback>
            <p:pic>
              <p:nvPicPr>
                <p:cNvPr id="16392" name="잉크 16391">
                  <a:extLst>
                    <a:ext uri="{FF2B5EF4-FFF2-40B4-BE49-F238E27FC236}">
                      <a16:creationId xmlns:a16="http://schemas.microsoft.com/office/drawing/2014/main" id="{9A326DDA-9969-F539-9CDC-E206A99B9ED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337407" y="2134969"/>
                  <a:ext cx="1141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6393" name="잉크 16392">
                  <a:extLst>
                    <a:ext uri="{FF2B5EF4-FFF2-40B4-BE49-F238E27FC236}">
                      <a16:creationId xmlns:a16="http://schemas.microsoft.com/office/drawing/2014/main" id="{3DAADE21-585A-889D-633A-A6630D2B9994}"/>
                    </a:ext>
                  </a:extLst>
                </p14:cNvPr>
                <p14:cNvContentPartPr/>
                <p14:nvPr/>
              </p14:nvContentPartPr>
              <p14:xfrm>
                <a:off x="1289887" y="2165209"/>
                <a:ext cx="120600" cy="129960"/>
              </p14:xfrm>
            </p:contentPart>
          </mc:Choice>
          <mc:Fallback>
            <p:pic>
              <p:nvPicPr>
                <p:cNvPr id="16393" name="잉크 16392">
                  <a:extLst>
                    <a:ext uri="{FF2B5EF4-FFF2-40B4-BE49-F238E27FC236}">
                      <a16:creationId xmlns:a16="http://schemas.microsoft.com/office/drawing/2014/main" id="{3DAADE21-585A-889D-633A-A6630D2B999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80887" y="2156569"/>
                  <a:ext cx="138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6395" name="잉크 16394">
                  <a:extLst>
                    <a:ext uri="{FF2B5EF4-FFF2-40B4-BE49-F238E27FC236}">
                      <a16:creationId xmlns:a16="http://schemas.microsoft.com/office/drawing/2014/main" id="{91CBC055-02AF-7580-9FE8-227D0BD87A10}"/>
                    </a:ext>
                  </a:extLst>
                </p14:cNvPr>
                <p14:cNvContentPartPr/>
                <p14:nvPr/>
              </p14:nvContentPartPr>
              <p14:xfrm>
                <a:off x="658447" y="2283649"/>
                <a:ext cx="72000" cy="104040"/>
              </p14:xfrm>
            </p:contentPart>
          </mc:Choice>
          <mc:Fallback>
            <p:pic>
              <p:nvPicPr>
                <p:cNvPr id="16395" name="잉크 16394">
                  <a:extLst>
                    <a:ext uri="{FF2B5EF4-FFF2-40B4-BE49-F238E27FC236}">
                      <a16:creationId xmlns:a16="http://schemas.microsoft.com/office/drawing/2014/main" id="{91CBC055-02AF-7580-9FE8-227D0BD87A1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9807" y="2274649"/>
                  <a:ext cx="89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6396" name="잉크 16395">
                  <a:extLst>
                    <a:ext uri="{FF2B5EF4-FFF2-40B4-BE49-F238E27FC236}">
                      <a16:creationId xmlns:a16="http://schemas.microsoft.com/office/drawing/2014/main" id="{9CE26726-F1BD-0FA7-0C1F-C84E6F805619}"/>
                    </a:ext>
                  </a:extLst>
                </p14:cNvPr>
                <p14:cNvContentPartPr/>
                <p14:nvPr/>
              </p14:nvContentPartPr>
              <p14:xfrm>
                <a:off x="744487" y="2244769"/>
                <a:ext cx="87480" cy="146880"/>
              </p14:xfrm>
            </p:contentPart>
          </mc:Choice>
          <mc:Fallback>
            <p:pic>
              <p:nvPicPr>
                <p:cNvPr id="16396" name="잉크 16395">
                  <a:extLst>
                    <a:ext uri="{FF2B5EF4-FFF2-40B4-BE49-F238E27FC236}">
                      <a16:creationId xmlns:a16="http://schemas.microsoft.com/office/drawing/2014/main" id="{9CE26726-F1BD-0FA7-0C1F-C84E6F80561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35487" y="2236129"/>
                  <a:ext cx="105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6397" name="잉크 16396">
                  <a:extLst>
                    <a:ext uri="{FF2B5EF4-FFF2-40B4-BE49-F238E27FC236}">
                      <a16:creationId xmlns:a16="http://schemas.microsoft.com/office/drawing/2014/main" id="{50A91A2B-F960-22BE-96EE-93875016BE4B}"/>
                    </a:ext>
                  </a:extLst>
                </p14:cNvPr>
                <p14:cNvContentPartPr/>
                <p14:nvPr/>
              </p14:nvContentPartPr>
              <p14:xfrm>
                <a:off x="787687" y="2266729"/>
                <a:ext cx="102600" cy="95040"/>
              </p14:xfrm>
            </p:contentPart>
          </mc:Choice>
          <mc:Fallback>
            <p:pic>
              <p:nvPicPr>
                <p:cNvPr id="16397" name="잉크 16396">
                  <a:extLst>
                    <a:ext uri="{FF2B5EF4-FFF2-40B4-BE49-F238E27FC236}">
                      <a16:creationId xmlns:a16="http://schemas.microsoft.com/office/drawing/2014/main" id="{50A91A2B-F960-22BE-96EE-93875016BE4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9047" y="2257729"/>
                  <a:ext cx="1202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6398" name="잉크 16397">
                  <a:extLst>
                    <a:ext uri="{FF2B5EF4-FFF2-40B4-BE49-F238E27FC236}">
                      <a16:creationId xmlns:a16="http://schemas.microsoft.com/office/drawing/2014/main" id="{6A7436BD-290D-D1D8-87C2-9CD771BEC209}"/>
                    </a:ext>
                  </a:extLst>
                </p14:cNvPr>
                <p14:cNvContentPartPr/>
                <p14:nvPr/>
              </p14:nvContentPartPr>
              <p14:xfrm>
                <a:off x="844927" y="2372929"/>
                <a:ext cx="51840" cy="72000"/>
              </p14:xfrm>
            </p:contentPart>
          </mc:Choice>
          <mc:Fallback>
            <p:pic>
              <p:nvPicPr>
                <p:cNvPr id="16398" name="잉크 16397">
                  <a:extLst>
                    <a:ext uri="{FF2B5EF4-FFF2-40B4-BE49-F238E27FC236}">
                      <a16:creationId xmlns:a16="http://schemas.microsoft.com/office/drawing/2014/main" id="{6A7436BD-290D-D1D8-87C2-9CD771BEC20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35927" y="2364289"/>
                  <a:ext cx="69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6399" name="잉크 16398">
                  <a:extLst>
                    <a:ext uri="{FF2B5EF4-FFF2-40B4-BE49-F238E27FC236}">
                      <a16:creationId xmlns:a16="http://schemas.microsoft.com/office/drawing/2014/main" id="{7D4A6B6D-6973-5A6A-0F46-2E306406A522}"/>
                    </a:ext>
                  </a:extLst>
                </p14:cNvPr>
                <p14:cNvContentPartPr/>
                <p14:nvPr/>
              </p14:nvContentPartPr>
              <p14:xfrm>
                <a:off x="940687" y="2298409"/>
                <a:ext cx="100080" cy="95760"/>
              </p14:xfrm>
            </p:contentPart>
          </mc:Choice>
          <mc:Fallback>
            <p:pic>
              <p:nvPicPr>
                <p:cNvPr id="16399" name="잉크 16398">
                  <a:extLst>
                    <a:ext uri="{FF2B5EF4-FFF2-40B4-BE49-F238E27FC236}">
                      <a16:creationId xmlns:a16="http://schemas.microsoft.com/office/drawing/2014/main" id="{7D4A6B6D-6973-5A6A-0F46-2E306406A52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1687" y="2289409"/>
                  <a:ext cx="117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6400" name="잉크 16399">
                  <a:extLst>
                    <a:ext uri="{FF2B5EF4-FFF2-40B4-BE49-F238E27FC236}">
                      <a16:creationId xmlns:a16="http://schemas.microsoft.com/office/drawing/2014/main" id="{5130EE68-94C1-1DEB-8F6C-790D6BCF1960}"/>
                    </a:ext>
                  </a:extLst>
                </p14:cNvPr>
                <p14:cNvContentPartPr/>
                <p14:nvPr/>
              </p14:nvContentPartPr>
              <p14:xfrm>
                <a:off x="1029967" y="2326849"/>
                <a:ext cx="58320" cy="83520"/>
              </p14:xfrm>
            </p:contentPart>
          </mc:Choice>
          <mc:Fallback>
            <p:pic>
              <p:nvPicPr>
                <p:cNvPr id="16400" name="잉크 16399">
                  <a:extLst>
                    <a:ext uri="{FF2B5EF4-FFF2-40B4-BE49-F238E27FC236}">
                      <a16:creationId xmlns:a16="http://schemas.microsoft.com/office/drawing/2014/main" id="{5130EE68-94C1-1DEB-8F6C-790D6BCF196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21327" y="2317849"/>
                  <a:ext cx="759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6401" name="잉크 16400">
                  <a:extLst>
                    <a:ext uri="{FF2B5EF4-FFF2-40B4-BE49-F238E27FC236}">
                      <a16:creationId xmlns:a16="http://schemas.microsoft.com/office/drawing/2014/main" id="{E5D6AF73-9CD7-1E05-61A9-4B2129FA00A6}"/>
                    </a:ext>
                  </a:extLst>
                </p14:cNvPr>
                <p14:cNvContentPartPr/>
                <p14:nvPr/>
              </p14:nvContentPartPr>
              <p14:xfrm>
                <a:off x="1091167" y="2305969"/>
                <a:ext cx="55800" cy="85320"/>
              </p14:xfrm>
            </p:contentPart>
          </mc:Choice>
          <mc:Fallback>
            <p:pic>
              <p:nvPicPr>
                <p:cNvPr id="16401" name="잉크 16400">
                  <a:extLst>
                    <a:ext uri="{FF2B5EF4-FFF2-40B4-BE49-F238E27FC236}">
                      <a16:creationId xmlns:a16="http://schemas.microsoft.com/office/drawing/2014/main" id="{E5D6AF73-9CD7-1E05-61A9-4B2129FA00A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82167" y="2296969"/>
                  <a:ext cx="73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6402" name="잉크 16401">
                  <a:extLst>
                    <a:ext uri="{FF2B5EF4-FFF2-40B4-BE49-F238E27FC236}">
                      <a16:creationId xmlns:a16="http://schemas.microsoft.com/office/drawing/2014/main" id="{76227E04-0751-8CA4-0EBE-46A712291B9E}"/>
                    </a:ext>
                  </a:extLst>
                </p14:cNvPr>
                <p14:cNvContentPartPr/>
                <p14:nvPr/>
              </p14:nvContentPartPr>
              <p14:xfrm>
                <a:off x="1113487" y="2275729"/>
                <a:ext cx="43560" cy="196200"/>
              </p14:xfrm>
            </p:contentPart>
          </mc:Choice>
          <mc:Fallback>
            <p:pic>
              <p:nvPicPr>
                <p:cNvPr id="16402" name="잉크 16401">
                  <a:extLst>
                    <a:ext uri="{FF2B5EF4-FFF2-40B4-BE49-F238E27FC236}">
                      <a16:creationId xmlns:a16="http://schemas.microsoft.com/office/drawing/2014/main" id="{76227E04-0751-8CA4-0EBE-46A712291B9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04847" y="2267089"/>
                  <a:ext cx="612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6403" name="잉크 16402">
                  <a:extLst>
                    <a:ext uri="{FF2B5EF4-FFF2-40B4-BE49-F238E27FC236}">
                      <a16:creationId xmlns:a16="http://schemas.microsoft.com/office/drawing/2014/main" id="{BC28C2B7-FB94-933A-1172-80B00092C9F9}"/>
                    </a:ext>
                  </a:extLst>
                </p14:cNvPr>
                <p14:cNvContentPartPr/>
                <p14:nvPr/>
              </p14:nvContentPartPr>
              <p14:xfrm>
                <a:off x="1188007" y="2352769"/>
                <a:ext cx="29160" cy="69840"/>
              </p14:xfrm>
            </p:contentPart>
          </mc:Choice>
          <mc:Fallback>
            <p:pic>
              <p:nvPicPr>
                <p:cNvPr id="16403" name="잉크 16402">
                  <a:extLst>
                    <a:ext uri="{FF2B5EF4-FFF2-40B4-BE49-F238E27FC236}">
                      <a16:creationId xmlns:a16="http://schemas.microsoft.com/office/drawing/2014/main" id="{BC28C2B7-FB94-933A-1172-80B00092C9F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79007" y="2343769"/>
                  <a:ext cx="46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6404" name="잉크 16403">
                  <a:extLst>
                    <a:ext uri="{FF2B5EF4-FFF2-40B4-BE49-F238E27FC236}">
                      <a16:creationId xmlns:a16="http://schemas.microsoft.com/office/drawing/2014/main" id="{4BE98D12-FB74-F632-4E78-4F1FA8AC34F0}"/>
                    </a:ext>
                  </a:extLst>
                </p14:cNvPr>
                <p14:cNvContentPartPr/>
                <p14:nvPr/>
              </p14:nvContentPartPr>
              <p14:xfrm>
                <a:off x="1250287" y="2329009"/>
                <a:ext cx="6840" cy="138600"/>
              </p14:xfrm>
            </p:contentPart>
          </mc:Choice>
          <mc:Fallback>
            <p:pic>
              <p:nvPicPr>
                <p:cNvPr id="16404" name="잉크 16403">
                  <a:extLst>
                    <a:ext uri="{FF2B5EF4-FFF2-40B4-BE49-F238E27FC236}">
                      <a16:creationId xmlns:a16="http://schemas.microsoft.com/office/drawing/2014/main" id="{4BE98D12-FB74-F632-4E78-4F1FA8AC34F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41287" y="2320009"/>
                  <a:ext cx="24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6405" name="잉크 16404">
                  <a:extLst>
                    <a:ext uri="{FF2B5EF4-FFF2-40B4-BE49-F238E27FC236}">
                      <a16:creationId xmlns:a16="http://schemas.microsoft.com/office/drawing/2014/main" id="{DB31099F-012A-F6A9-DCB1-A7882D88B72E}"/>
                    </a:ext>
                  </a:extLst>
                </p14:cNvPr>
                <p14:cNvContentPartPr/>
                <p14:nvPr/>
              </p14:nvContentPartPr>
              <p14:xfrm>
                <a:off x="694447" y="2476249"/>
                <a:ext cx="129240" cy="143280"/>
              </p14:xfrm>
            </p:contentPart>
          </mc:Choice>
          <mc:Fallback>
            <p:pic>
              <p:nvPicPr>
                <p:cNvPr id="16405" name="잉크 16404">
                  <a:extLst>
                    <a:ext uri="{FF2B5EF4-FFF2-40B4-BE49-F238E27FC236}">
                      <a16:creationId xmlns:a16="http://schemas.microsoft.com/office/drawing/2014/main" id="{DB31099F-012A-F6A9-DCB1-A7882D88B72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5447" y="2467249"/>
                  <a:ext cx="1468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6406" name="잉크 16405">
                  <a:extLst>
                    <a:ext uri="{FF2B5EF4-FFF2-40B4-BE49-F238E27FC236}">
                      <a16:creationId xmlns:a16="http://schemas.microsoft.com/office/drawing/2014/main" id="{0936AF7A-9AB6-F950-9F69-FF3A14A7C574}"/>
                    </a:ext>
                  </a:extLst>
                </p14:cNvPr>
                <p14:cNvContentPartPr/>
                <p14:nvPr/>
              </p14:nvContentPartPr>
              <p14:xfrm>
                <a:off x="790567" y="2650489"/>
                <a:ext cx="63000" cy="56880"/>
              </p14:xfrm>
            </p:contentPart>
          </mc:Choice>
          <mc:Fallback>
            <p:pic>
              <p:nvPicPr>
                <p:cNvPr id="16406" name="잉크 16405">
                  <a:extLst>
                    <a:ext uri="{FF2B5EF4-FFF2-40B4-BE49-F238E27FC236}">
                      <a16:creationId xmlns:a16="http://schemas.microsoft.com/office/drawing/2014/main" id="{0936AF7A-9AB6-F950-9F69-FF3A14A7C57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81927" y="2641849"/>
                  <a:ext cx="806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6408" name="잉크 16407">
                  <a:extLst>
                    <a:ext uri="{FF2B5EF4-FFF2-40B4-BE49-F238E27FC236}">
                      <a16:creationId xmlns:a16="http://schemas.microsoft.com/office/drawing/2014/main" id="{BCD5186B-32A9-3050-FA1F-263401D61E25}"/>
                    </a:ext>
                  </a:extLst>
                </p14:cNvPr>
                <p14:cNvContentPartPr/>
                <p14:nvPr/>
              </p14:nvContentPartPr>
              <p14:xfrm>
                <a:off x="834127" y="2518369"/>
                <a:ext cx="152640" cy="155880"/>
              </p14:xfrm>
            </p:contentPart>
          </mc:Choice>
          <mc:Fallback>
            <p:pic>
              <p:nvPicPr>
                <p:cNvPr id="16408" name="잉크 16407">
                  <a:extLst>
                    <a:ext uri="{FF2B5EF4-FFF2-40B4-BE49-F238E27FC236}">
                      <a16:creationId xmlns:a16="http://schemas.microsoft.com/office/drawing/2014/main" id="{BCD5186B-32A9-3050-FA1F-263401D61E2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25127" y="2509729"/>
                  <a:ext cx="170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6410" name="잉크 16409">
                  <a:extLst>
                    <a:ext uri="{FF2B5EF4-FFF2-40B4-BE49-F238E27FC236}">
                      <a16:creationId xmlns:a16="http://schemas.microsoft.com/office/drawing/2014/main" id="{F534D183-1769-51C7-0719-B9D2A0A1FC41}"/>
                    </a:ext>
                  </a:extLst>
                </p14:cNvPr>
                <p14:cNvContentPartPr/>
                <p14:nvPr/>
              </p14:nvContentPartPr>
              <p14:xfrm>
                <a:off x="969487" y="2557249"/>
                <a:ext cx="102600" cy="119160"/>
              </p14:xfrm>
            </p:contentPart>
          </mc:Choice>
          <mc:Fallback>
            <p:pic>
              <p:nvPicPr>
                <p:cNvPr id="16410" name="잉크 16409">
                  <a:extLst>
                    <a:ext uri="{FF2B5EF4-FFF2-40B4-BE49-F238E27FC236}">
                      <a16:creationId xmlns:a16="http://schemas.microsoft.com/office/drawing/2014/main" id="{F534D183-1769-51C7-0719-B9D2A0A1FC4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60487" y="2548249"/>
                  <a:ext cx="120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6411" name="잉크 16410">
                  <a:extLst>
                    <a:ext uri="{FF2B5EF4-FFF2-40B4-BE49-F238E27FC236}">
                      <a16:creationId xmlns:a16="http://schemas.microsoft.com/office/drawing/2014/main" id="{C3F7235E-6DC1-86AE-EB95-3E3B37CB5AB8}"/>
                    </a:ext>
                  </a:extLst>
                </p14:cNvPr>
                <p14:cNvContentPartPr/>
                <p14:nvPr/>
              </p14:nvContentPartPr>
              <p14:xfrm>
                <a:off x="1072087" y="2585689"/>
                <a:ext cx="21240" cy="115560"/>
              </p14:xfrm>
            </p:contentPart>
          </mc:Choice>
          <mc:Fallback>
            <p:pic>
              <p:nvPicPr>
                <p:cNvPr id="16411" name="잉크 16410">
                  <a:extLst>
                    <a:ext uri="{FF2B5EF4-FFF2-40B4-BE49-F238E27FC236}">
                      <a16:creationId xmlns:a16="http://schemas.microsoft.com/office/drawing/2014/main" id="{C3F7235E-6DC1-86AE-EB95-3E3B37CB5AB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63087" y="2576689"/>
                  <a:ext cx="38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6412" name="잉크 16411">
                  <a:extLst>
                    <a:ext uri="{FF2B5EF4-FFF2-40B4-BE49-F238E27FC236}">
                      <a16:creationId xmlns:a16="http://schemas.microsoft.com/office/drawing/2014/main" id="{BB3E89FB-C144-15B1-FA8B-6CCB50F3B83D}"/>
                    </a:ext>
                  </a:extLst>
                </p14:cNvPr>
                <p14:cNvContentPartPr/>
                <p14:nvPr/>
              </p14:nvContentPartPr>
              <p14:xfrm>
                <a:off x="1101247" y="2568049"/>
                <a:ext cx="108360" cy="150120"/>
              </p14:xfrm>
            </p:contentPart>
          </mc:Choice>
          <mc:Fallback>
            <p:pic>
              <p:nvPicPr>
                <p:cNvPr id="16412" name="잉크 16411">
                  <a:extLst>
                    <a:ext uri="{FF2B5EF4-FFF2-40B4-BE49-F238E27FC236}">
                      <a16:creationId xmlns:a16="http://schemas.microsoft.com/office/drawing/2014/main" id="{BB3E89FB-C144-15B1-FA8B-6CCB50F3B83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92607" y="2559409"/>
                  <a:ext cx="126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6413" name="잉크 16412">
                  <a:extLst>
                    <a:ext uri="{FF2B5EF4-FFF2-40B4-BE49-F238E27FC236}">
                      <a16:creationId xmlns:a16="http://schemas.microsoft.com/office/drawing/2014/main" id="{84D70222-A14B-7206-DD2D-5CE352B7B8AE}"/>
                    </a:ext>
                  </a:extLst>
                </p14:cNvPr>
                <p14:cNvContentPartPr/>
                <p14:nvPr/>
              </p14:nvContentPartPr>
              <p14:xfrm>
                <a:off x="1245607" y="2600449"/>
                <a:ext cx="94680" cy="111240"/>
              </p14:xfrm>
            </p:contentPart>
          </mc:Choice>
          <mc:Fallback>
            <p:pic>
              <p:nvPicPr>
                <p:cNvPr id="16413" name="잉크 16412">
                  <a:extLst>
                    <a:ext uri="{FF2B5EF4-FFF2-40B4-BE49-F238E27FC236}">
                      <a16:creationId xmlns:a16="http://schemas.microsoft.com/office/drawing/2014/main" id="{84D70222-A14B-7206-DD2D-5CE352B7B8A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36607" y="2591449"/>
                  <a:ext cx="1123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6414" name="잉크 16413">
                  <a:extLst>
                    <a:ext uri="{FF2B5EF4-FFF2-40B4-BE49-F238E27FC236}">
                      <a16:creationId xmlns:a16="http://schemas.microsoft.com/office/drawing/2014/main" id="{193C218B-3A8E-5E65-EEF4-A1F7B8B32806}"/>
                    </a:ext>
                  </a:extLst>
                </p14:cNvPr>
                <p14:cNvContentPartPr/>
                <p14:nvPr/>
              </p14:nvContentPartPr>
              <p14:xfrm>
                <a:off x="1251727" y="2590369"/>
                <a:ext cx="122760" cy="162720"/>
              </p14:xfrm>
            </p:contentPart>
          </mc:Choice>
          <mc:Fallback>
            <p:pic>
              <p:nvPicPr>
                <p:cNvPr id="16414" name="잉크 16413">
                  <a:extLst>
                    <a:ext uri="{FF2B5EF4-FFF2-40B4-BE49-F238E27FC236}">
                      <a16:creationId xmlns:a16="http://schemas.microsoft.com/office/drawing/2014/main" id="{193C218B-3A8E-5E65-EEF4-A1F7B8B3280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43087" y="2581729"/>
                  <a:ext cx="140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6416" name="잉크 16415">
                  <a:extLst>
                    <a:ext uri="{FF2B5EF4-FFF2-40B4-BE49-F238E27FC236}">
                      <a16:creationId xmlns:a16="http://schemas.microsoft.com/office/drawing/2014/main" id="{AE561515-608D-A72B-FE97-686EDD6C2343}"/>
                    </a:ext>
                  </a:extLst>
                </p14:cNvPr>
                <p14:cNvContentPartPr/>
                <p14:nvPr/>
              </p14:nvContentPartPr>
              <p14:xfrm>
                <a:off x="1459087" y="2752729"/>
                <a:ext cx="98280" cy="755280"/>
              </p14:xfrm>
            </p:contentPart>
          </mc:Choice>
          <mc:Fallback>
            <p:pic>
              <p:nvPicPr>
                <p:cNvPr id="16416" name="잉크 16415">
                  <a:extLst>
                    <a:ext uri="{FF2B5EF4-FFF2-40B4-BE49-F238E27FC236}">
                      <a16:creationId xmlns:a16="http://schemas.microsoft.com/office/drawing/2014/main" id="{AE561515-608D-A72B-FE97-686EDD6C234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50087" y="2743729"/>
                  <a:ext cx="115920" cy="77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6418" name="잉크 16417">
                  <a:extLst>
                    <a:ext uri="{FF2B5EF4-FFF2-40B4-BE49-F238E27FC236}">
                      <a16:creationId xmlns:a16="http://schemas.microsoft.com/office/drawing/2014/main" id="{392DF7B2-D746-A0C6-DEF1-B1DD3F893073}"/>
                    </a:ext>
                  </a:extLst>
                </p14:cNvPr>
                <p14:cNvContentPartPr/>
                <p14:nvPr/>
              </p14:nvContentPartPr>
              <p14:xfrm>
                <a:off x="556567" y="2959729"/>
                <a:ext cx="142560" cy="135000"/>
              </p14:xfrm>
            </p:contentPart>
          </mc:Choice>
          <mc:Fallback>
            <p:pic>
              <p:nvPicPr>
                <p:cNvPr id="16418" name="잉크 16417">
                  <a:extLst>
                    <a:ext uri="{FF2B5EF4-FFF2-40B4-BE49-F238E27FC236}">
                      <a16:creationId xmlns:a16="http://schemas.microsoft.com/office/drawing/2014/main" id="{392DF7B2-D746-A0C6-DEF1-B1DD3F89307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47567" y="2951089"/>
                  <a:ext cx="160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6419" name="잉크 16418">
                  <a:extLst>
                    <a:ext uri="{FF2B5EF4-FFF2-40B4-BE49-F238E27FC236}">
                      <a16:creationId xmlns:a16="http://schemas.microsoft.com/office/drawing/2014/main" id="{C886C591-5F2C-695B-CCCE-F3526EE0CC42}"/>
                    </a:ext>
                  </a:extLst>
                </p14:cNvPr>
                <p14:cNvContentPartPr/>
                <p14:nvPr/>
              </p14:nvContentPartPr>
              <p14:xfrm>
                <a:off x="650887" y="3077809"/>
                <a:ext cx="82440" cy="41760"/>
              </p14:xfrm>
            </p:contentPart>
          </mc:Choice>
          <mc:Fallback>
            <p:pic>
              <p:nvPicPr>
                <p:cNvPr id="16419" name="잉크 16418">
                  <a:extLst>
                    <a:ext uri="{FF2B5EF4-FFF2-40B4-BE49-F238E27FC236}">
                      <a16:creationId xmlns:a16="http://schemas.microsoft.com/office/drawing/2014/main" id="{C886C591-5F2C-695B-CCCE-F3526EE0CC4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41887" y="3069169"/>
                  <a:ext cx="1000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6420" name="잉크 16419">
                  <a:extLst>
                    <a:ext uri="{FF2B5EF4-FFF2-40B4-BE49-F238E27FC236}">
                      <a16:creationId xmlns:a16="http://schemas.microsoft.com/office/drawing/2014/main" id="{55AACF29-0394-E838-B2F4-CFC10CE50CC4}"/>
                    </a:ext>
                  </a:extLst>
                </p14:cNvPr>
                <p14:cNvContentPartPr/>
                <p14:nvPr/>
              </p14:nvContentPartPr>
              <p14:xfrm>
                <a:off x="667087" y="3133609"/>
                <a:ext cx="83160" cy="53640"/>
              </p14:xfrm>
            </p:contentPart>
          </mc:Choice>
          <mc:Fallback>
            <p:pic>
              <p:nvPicPr>
                <p:cNvPr id="16420" name="잉크 16419">
                  <a:extLst>
                    <a:ext uri="{FF2B5EF4-FFF2-40B4-BE49-F238E27FC236}">
                      <a16:creationId xmlns:a16="http://schemas.microsoft.com/office/drawing/2014/main" id="{55AACF29-0394-E838-B2F4-CFC10CE50CC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58087" y="3124609"/>
                  <a:ext cx="1008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6421" name="잉크 16420">
                  <a:extLst>
                    <a:ext uri="{FF2B5EF4-FFF2-40B4-BE49-F238E27FC236}">
                      <a16:creationId xmlns:a16="http://schemas.microsoft.com/office/drawing/2014/main" id="{E73E5B3F-2A03-A146-4FE7-61E8CEEE5B31}"/>
                    </a:ext>
                  </a:extLst>
                </p14:cNvPr>
                <p14:cNvContentPartPr/>
                <p14:nvPr/>
              </p14:nvContentPartPr>
              <p14:xfrm>
                <a:off x="702007" y="2926609"/>
                <a:ext cx="197280" cy="190800"/>
              </p14:xfrm>
            </p:contentPart>
          </mc:Choice>
          <mc:Fallback>
            <p:pic>
              <p:nvPicPr>
                <p:cNvPr id="16421" name="잉크 16420">
                  <a:extLst>
                    <a:ext uri="{FF2B5EF4-FFF2-40B4-BE49-F238E27FC236}">
                      <a16:creationId xmlns:a16="http://schemas.microsoft.com/office/drawing/2014/main" id="{E73E5B3F-2A03-A146-4FE7-61E8CEEE5B3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93007" y="2917609"/>
                  <a:ext cx="2149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6422" name="잉크 16421">
                  <a:extLst>
                    <a:ext uri="{FF2B5EF4-FFF2-40B4-BE49-F238E27FC236}">
                      <a16:creationId xmlns:a16="http://schemas.microsoft.com/office/drawing/2014/main" id="{A0C6509E-3C1A-58FD-3055-AC7C2083FC6B}"/>
                    </a:ext>
                  </a:extLst>
                </p14:cNvPr>
                <p14:cNvContentPartPr/>
                <p14:nvPr/>
              </p14:nvContentPartPr>
              <p14:xfrm>
                <a:off x="848167" y="2917609"/>
                <a:ext cx="117720" cy="151200"/>
              </p14:xfrm>
            </p:contentPart>
          </mc:Choice>
          <mc:Fallback>
            <p:pic>
              <p:nvPicPr>
                <p:cNvPr id="16422" name="잉크 16421">
                  <a:extLst>
                    <a:ext uri="{FF2B5EF4-FFF2-40B4-BE49-F238E27FC236}">
                      <a16:creationId xmlns:a16="http://schemas.microsoft.com/office/drawing/2014/main" id="{A0C6509E-3C1A-58FD-3055-AC7C2083FC6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39527" y="2908969"/>
                  <a:ext cx="135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6423" name="잉크 16422">
                  <a:extLst>
                    <a:ext uri="{FF2B5EF4-FFF2-40B4-BE49-F238E27FC236}">
                      <a16:creationId xmlns:a16="http://schemas.microsoft.com/office/drawing/2014/main" id="{A119E725-555E-E8F3-4B4D-E4BC763832CE}"/>
                    </a:ext>
                  </a:extLst>
                </p14:cNvPr>
                <p14:cNvContentPartPr/>
                <p14:nvPr/>
              </p14:nvContentPartPr>
              <p14:xfrm>
                <a:off x="957967" y="2933089"/>
                <a:ext cx="24120" cy="113400"/>
              </p14:xfrm>
            </p:contentPart>
          </mc:Choice>
          <mc:Fallback>
            <p:pic>
              <p:nvPicPr>
                <p:cNvPr id="16423" name="잉크 16422">
                  <a:extLst>
                    <a:ext uri="{FF2B5EF4-FFF2-40B4-BE49-F238E27FC236}">
                      <a16:creationId xmlns:a16="http://schemas.microsoft.com/office/drawing/2014/main" id="{A119E725-555E-E8F3-4B4D-E4BC763832C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48967" y="2924449"/>
                  <a:ext cx="417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6424" name="잉크 16423">
                  <a:extLst>
                    <a:ext uri="{FF2B5EF4-FFF2-40B4-BE49-F238E27FC236}">
                      <a16:creationId xmlns:a16="http://schemas.microsoft.com/office/drawing/2014/main" id="{C36587C5-87F9-78D3-4965-EA5FC7DA476E}"/>
                    </a:ext>
                  </a:extLst>
                </p14:cNvPr>
                <p14:cNvContentPartPr/>
                <p14:nvPr/>
              </p14:nvContentPartPr>
              <p14:xfrm>
                <a:off x="945727" y="3045409"/>
                <a:ext cx="98280" cy="59760"/>
              </p14:xfrm>
            </p:contentPart>
          </mc:Choice>
          <mc:Fallback>
            <p:pic>
              <p:nvPicPr>
                <p:cNvPr id="16424" name="잉크 16423">
                  <a:extLst>
                    <a:ext uri="{FF2B5EF4-FFF2-40B4-BE49-F238E27FC236}">
                      <a16:creationId xmlns:a16="http://schemas.microsoft.com/office/drawing/2014/main" id="{C36587C5-87F9-78D3-4965-EA5FC7DA476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36727" y="3036769"/>
                  <a:ext cx="1159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6425" name="잉크 16424">
                  <a:extLst>
                    <a:ext uri="{FF2B5EF4-FFF2-40B4-BE49-F238E27FC236}">
                      <a16:creationId xmlns:a16="http://schemas.microsoft.com/office/drawing/2014/main" id="{0398A7E1-F2FF-3976-7F3A-96FDA1EE7BEA}"/>
                    </a:ext>
                  </a:extLst>
                </p14:cNvPr>
                <p14:cNvContentPartPr/>
                <p14:nvPr/>
              </p14:nvContentPartPr>
              <p14:xfrm>
                <a:off x="1013047" y="2937769"/>
                <a:ext cx="83160" cy="146520"/>
              </p14:xfrm>
            </p:contentPart>
          </mc:Choice>
          <mc:Fallback>
            <p:pic>
              <p:nvPicPr>
                <p:cNvPr id="16425" name="잉크 16424">
                  <a:extLst>
                    <a:ext uri="{FF2B5EF4-FFF2-40B4-BE49-F238E27FC236}">
                      <a16:creationId xmlns:a16="http://schemas.microsoft.com/office/drawing/2014/main" id="{0398A7E1-F2FF-3976-7F3A-96FDA1EE7BE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04047" y="2929129"/>
                  <a:ext cx="1008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6426" name="잉크 16425">
                  <a:extLst>
                    <a:ext uri="{FF2B5EF4-FFF2-40B4-BE49-F238E27FC236}">
                      <a16:creationId xmlns:a16="http://schemas.microsoft.com/office/drawing/2014/main" id="{BAACA256-A655-F290-07DC-1B012C399073}"/>
                    </a:ext>
                  </a:extLst>
                </p14:cNvPr>
                <p14:cNvContentPartPr/>
                <p14:nvPr/>
              </p14:nvContentPartPr>
              <p14:xfrm>
                <a:off x="1069567" y="2951809"/>
                <a:ext cx="86040" cy="102240"/>
              </p14:xfrm>
            </p:contentPart>
          </mc:Choice>
          <mc:Fallback>
            <p:pic>
              <p:nvPicPr>
                <p:cNvPr id="16426" name="잉크 16425">
                  <a:extLst>
                    <a:ext uri="{FF2B5EF4-FFF2-40B4-BE49-F238E27FC236}">
                      <a16:creationId xmlns:a16="http://schemas.microsoft.com/office/drawing/2014/main" id="{BAACA256-A655-F290-07DC-1B012C39907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60567" y="2942809"/>
                  <a:ext cx="103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6427" name="잉크 16426">
                  <a:extLst>
                    <a:ext uri="{FF2B5EF4-FFF2-40B4-BE49-F238E27FC236}">
                      <a16:creationId xmlns:a16="http://schemas.microsoft.com/office/drawing/2014/main" id="{67D59653-D63D-8188-3369-7E20F13CBD41}"/>
                    </a:ext>
                  </a:extLst>
                </p14:cNvPr>
                <p14:cNvContentPartPr/>
                <p14:nvPr/>
              </p14:nvContentPartPr>
              <p14:xfrm>
                <a:off x="1132927" y="2911849"/>
                <a:ext cx="93240" cy="145440"/>
              </p14:xfrm>
            </p:contentPart>
          </mc:Choice>
          <mc:Fallback>
            <p:pic>
              <p:nvPicPr>
                <p:cNvPr id="16427" name="잉크 16426">
                  <a:extLst>
                    <a:ext uri="{FF2B5EF4-FFF2-40B4-BE49-F238E27FC236}">
                      <a16:creationId xmlns:a16="http://schemas.microsoft.com/office/drawing/2014/main" id="{67D59653-D63D-8188-3369-7E20F13CBD4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23927" y="2903209"/>
                  <a:ext cx="110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6428" name="잉크 16427">
                  <a:extLst>
                    <a:ext uri="{FF2B5EF4-FFF2-40B4-BE49-F238E27FC236}">
                      <a16:creationId xmlns:a16="http://schemas.microsoft.com/office/drawing/2014/main" id="{74DE1008-67CB-F6F2-17B2-3EDABF6ADC4D}"/>
                    </a:ext>
                  </a:extLst>
                </p14:cNvPr>
                <p14:cNvContentPartPr/>
                <p14:nvPr/>
              </p14:nvContentPartPr>
              <p14:xfrm>
                <a:off x="1227967" y="2936689"/>
                <a:ext cx="23040" cy="112320"/>
              </p14:xfrm>
            </p:contentPart>
          </mc:Choice>
          <mc:Fallback>
            <p:pic>
              <p:nvPicPr>
                <p:cNvPr id="16428" name="잉크 16427">
                  <a:extLst>
                    <a:ext uri="{FF2B5EF4-FFF2-40B4-BE49-F238E27FC236}">
                      <a16:creationId xmlns:a16="http://schemas.microsoft.com/office/drawing/2014/main" id="{74DE1008-67CB-F6F2-17B2-3EDABF6ADC4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218967" y="2928049"/>
                  <a:ext cx="406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6429" name="잉크 16428">
                  <a:extLst>
                    <a:ext uri="{FF2B5EF4-FFF2-40B4-BE49-F238E27FC236}">
                      <a16:creationId xmlns:a16="http://schemas.microsoft.com/office/drawing/2014/main" id="{E1CF9480-D104-2849-F3EA-BC77F71AE2D7}"/>
                    </a:ext>
                  </a:extLst>
                </p14:cNvPr>
                <p14:cNvContentPartPr/>
                <p14:nvPr/>
              </p14:nvContentPartPr>
              <p14:xfrm>
                <a:off x="1264687" y="2966209"/>
                <a:ext cx="64800" cy="78120"/>
              </p14:xfrm>
            </p:contentPart>
          </mc:Choice>
          <mc:Fallback>
            <p:pic>
              <p:nvPicPr>
                <p:cNvPr id="16429" name="잉크 16428">
                  <a:extLst>
                    <a:ext uri="{FF2B5EF4-FFF2-40B4-BE49-F238E27FC236}">
                      <a16:creationId xmlns:a16="http://schemas.microsoft.com/office/drawing/2014/main" id="{E1CF9480-D104-2849-F3EA-BC77F71AE2D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56047" y="2957569"/>
                  <a:ext cx="824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6430" name="잉크 16429">
                  <a:extLst>
                    <a:ext uri="{FF2B5EF4-FFF2-40B4-BE49-F238E27FC236}">
                      <a16:creationId xmlns:a16="http://schemas.microsoft.com/office/drawing/2014/main" id="{2D0AE575-44AC-1889-3E02-4052C1FCB740}"/>
                    </a:ext>
                  </a:extLst>
                </p14:cNvPr>
                <p14:cNvContentPartPr/>
                <p14:nvPr/>
              </p14:nvContentPartPr>
              <p14:xfrm>
                <a:off x="1320847" y="2930929"/>
                <a:ext cx="74880" cy="129240"/>
              </p14:xfrm>
            </p:contentPart>
          </mc:Choice>
          <mc:Fallback>
            <p:pic>
              <p:nvPicPr>
                <p:cNvPr id="16430" name="잉크 16429">
                  <a:extLst>
                    <a:ext uri="{FF2B5EF4-FFF2-40B4-BE49-F238E27FC236}">
                      <a16:creationId xmlns:a16="http://schemas.microsoft.com/office/drawing/2014/main" id="{2D0AE575-44AC-1889-3E02-4052C1FCB74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311847" y="2922289"/>
                  <a:ext cx="92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6431" name="잉크 16430">
                  <a:extLst>
                    <a:ext uri="{FF2B5EF4-FFF2-40B4-BE49-F238E27FC236}">
                      <a16:creationId xmlns:a16="http://schemas.microsoft.com/office/drawing/2014/main" id="{FDDF58D3-0A21-646C-A09D-78AA55FD8138}"/>
                    </a:ext>
                  </a:extLst>
                </p14:cNvPr>
                <p14:cNvContentPartPr/>
                <p14:nvPr/>
              </p14:nvContentPartPr>
              <p14:xfrm>
                <a:off x="1393927" y="2915449"/>
                <a:ext cx="20520" cy="161280"/>
              </p14:xfrm>
            </p:contentPart>
          </mc:Choice>
          <mc:Fallback>
            <p:pic>
              <p:nvPicPr>
                <p:cNvPr id="16431" name="잉크 16430">
                  <a:extLst>
                    <a:ext uri="{FF2B5EF4-FFF2-40B4-BE49-F238E27FC236}">
                      <a16:creationId xmlns:a16="http://schemas.microsoft.com/office/drawing/2014/main" id="{FDDF58D3-0A21-646C-A09D-78AA55FD813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384927" y="2906449"/>
                  <a:ext cx="3816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42" name="그룹 16441">
            <a:extLst>
              <a:ext uri="{FF2B5EF4-FFF2-40B4-BE49-F238E27FC236}">
                <a16:creationId xmlns:a16="http://schemas.microsoft.com/office/drawing/2014/main" id="{D24B9B4F-D51C-6102-23CB-14CD76266C63}"/>
              </a:ext>
            </a:extLst>
          </p:cNvPr>
          <p:cNvGrpSpPr/>
          <p:nvPr/>
        </p:nvGrpSpPr>
        <p:grpSpPr>
          <a:xfrm>
            <a:off x="834127" y="3236209"/>
            <a:ext cx="561600" cy="238320"/>
            <a:chOff x="834127" y="3236209"/>
            <a:chExt cx="561600" cy="23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6433" name="잉크 16432">
                  <a:extLst>
                    <a:ext uri="{FF2B5EF4-FFF2-40B4-BE49-F238E27FC236}">
                      <a16:creationId xmlns:a16="http://schemas.microsoft.com/office/drawing/2014/main" id="{A84A9EBA-A1CE-BBC5-EC3C-9700A01A8429}"/>
                    </a:ext>
                  </a:extLst>
                </p14:cNvPr>
                <p14:cNvContentPartPr/>
                <p14:nvPr/>
              </p14:nvContentPartPr>
              <p14:xfrm>
                <a:off x="834127" y="3290569"/>
                <a:ext cx="89280" cy="154800"/>
              </p14:xfrm>
            </p:contentPart>
          </mc:Choice>
          <mc:Fallback>
            <p:pic>
              <p:nvPicPr>
                <p:cNvPr id="16433" name="잉크 16432">
                  <a:extLst>
                    <a:ext uri="{FF2B5EF4-FFF2-40B4-BE49-F238E27FC236}">
                      <a16:creationId xmlns:a16="http://schemas.microsoft.com/office/drawing/2014/main" id="{A84A9EBA-A1CE-BBC5-EC3C-9700A01A842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5127" y="3281929"/>
                  <a:ext cx="1069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6434" name="잉크 16433">
                  <a:extLst>
                    <a:ext uri="{FF2B5EF4-FFF2-40B4-BE49-F238E27FC236}">
                      <a16:creationId xmlns:a16="http://schemas.microsoft.com/office/drawing/2014/main" id="{E39106FB-9178-A6B7-4467-6169D54E29B5}"/>
                    </a:ext>
                  </a:extLst>
                </p14:cNvPr>
                <p14:cNvContentPartPr/>
                <p14:nvPr/>
              </p14:nvContentPartPr>
              <p14:xfrm>
                <a:off x="855367" y="3310009"/>
                <a:ext cx="150120" cy="59400"/>
              </p14:xfrm>
            </p:contentPart>
          </mc:Choice>
          <mc:Fallback>
            <p:pic>
              <p:nvPicPr>
                <p:cNvPr id="16434" name="잉크 16433">
                  <a:extLst>
                    <a:ext uri="{FF2B5EF4-FFF2-40B4-BE49-F238E27FC236}">
                      <a16:creationId xmlns:a16="http://schemas.microsoft.com/office/drawing/2014/main" id="{E39106FB-9178-A6B7-4467-6169D54E29B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6727" y="3301009"/>
                  <a:ext cx="1677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6435" name="잉크 16434">
                  <a:extLst>
                    <a:ext uri="{FF2B5EF4-FFF2-40B4-BE49-F238E27FC236}">
                      <a16:creationId xmlns:a16="http://schemas.microsoft.com/office/drawing/2014/main" id="{F5F38847-E008-5B92-D241-83F4B716F364}"/>
                    </a:ext>
                  </a:extLst>
                </p14:cNvPr>
                <p14:cNvContentPartPr/>
                <p14:nvPr/>
              </p14:nvContentPartPr>
              <p14:xfrm>
                <a:off x="972727" y="3282289"/>
                <a:ext cx="101520" cy="192240"/>
              </p14:xfrm>
            </p:contentPart>
          </mc:Choice>
          <mc:Fallback>
            <p:pic>
              <p:nvPicPr>
                <p:cNvPr id="16435" name="잉크 16434">
                  <a:extLst>
                    <a:ext uri="{FF2B5EF4-FFF2-40B4-BE49-F238E27FC236}">
                      <a16:creationId xmlns:a16="http://schemas.microsoft.com/office/drawing/2014/main" id="{F5F38847-E008-5B92-D241-83F4B716F36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64087" y="3273649"/>
                  <a:ext cx="119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6436" name="잉크 16435">
                  <a:extLst>
                    <a:ext uri="{FF2B5EF4-FFF2-40B4-BE49-F238E27FC236}">
                      <a16:creationId xmlns:a16="http://schemas.microsoft.com/office/drawing/2014/main" id="{D1943F03-CB19-EA39-BA11-186531AA6B8F}"/>
                    </a:ext>
                  </a:extLst>
                </p14:cNvPr>
                <p14:cNvContentPartPr/>
                <p14:nvPr/>
              </p14:nvContentPartPr>
              <p14:xfrm>
                <a:off x="1061647" y="3254569"/>
                <a:ext cx="116640" cy="156600"/>
              </p14:xfrm>
            </p:contentPart>
          </mc:Choice>
          <mc:Fallback>
            <p:pic>
              <p:nvPicPr>
                <p:cNvPr id="16436" name="잉크 16435">
                  <a:extLst>
                    <a:ext uri="{FF2B5EF4-FFF2-40B4-BE49-F238E27FC236}">
                      <a16:creationId xmlns:a16="http://schemas.microsoft.com/office/drawing/2014/main" id="{D1943F03-CB19-EA39-BA11-186531AA6B8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53007" y="3245569"/>
                  <a:ext cx="134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6437" name="잉크 16436">
                  <a:extLst>
                    <a:ext uri="{FF2B5EF4-FFF2-40B4-BE49-F238E27FC236}">
                      <a16:creationId xmlns:a16="http://schemas.microsoft.com/office/drawing/2014/main" id="{ACA0CC25-7EF6-3DDF-EE3D-1F457159B870}"/>
                    </a:ext>
                  </a:extLst>
                </p14:cNvPr>
                <p14:cNvContentPartPr/>
                <p14:nvPr/>
              </p14:nvContentPartPr>
              <p14:xfrm>
                <a:off x="1135447" y="3415129"/>
                <a:ext cx="67320" cy="40680"/>
              </p14:xfrm>
            </p:contentPart>
          </mc:Choice>
          <mc:Fallback>
            <p:pic>
              <p:nvPicPr>
                <p:cNvPr id="16437" name="잉크 16436">
                  <a:extLst>
                    <a:ext uri="{FF2B5EF4-FFF2-40B4-BE49-F238E27FC236}">
                      <a16:creationId xmlns:a16="http://schemas.microsoft.com/office/drawing/2014/main" id="{ACA0CC25-7EF6-3DDF-EE3D-1F457159B87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26447" y="3406489"/>
                  <a:ext cx="849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6438" name="잉크 16437">
                  <a:extLst>
                    <a:ext uri="{FF2B5EF4-FFF2-40B4-BE49-F238E27FC236}">
                      <a16:creationId xmlns:a16="http://schemas.microsoft.com/office/drawing/2014/main" id="{2C829B11-6B5D-FF04-45EE-EE7013AA6C42}"/>
                    </a:ext>
                  </a:extLst>
                </p14:cNvPr>
                <p14:cNvContentPartPr/>
                <p14:nvPr/>
              </p14:nvContentPartPr>
              <p14:xfrm>
                <a:off x="1162087" y="3236209"/>
                <a:ext cx="62640" cy="16920"/>
              </p14:xfrm>
            </p:contentPart>
          </mc:Choice>
          <mc:Fallback>
            <p:pic>
              <p:nvPicPr>
                <p:cNvPr id="16438" name="잉크 16437">
                  <a:extLst>
                    <a:ext uri="{FF2B5EF4-FFF2-40B4-BE49-F238E27FC236}">
                      <a16:creationId xmlns:a16="http://schemas.microsoft.com/office/drawing/2014/main" id="{2C829B11-6B5D-FF04-45EE-EE7013AA6C4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53087" y="3227569"/>
                  <a:ext cx="802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6439" name="잉크 16438">
                  <a:extLst>
                    <a:ext uri="{FF2B5EF4-FFF2-40B4-BE49-F238E27FC236}">
                      <a16:creationId xmlns:a16="http://schemas.microsoft.com/office/drawing/2014/main" id="{63A9960F-DE94-B0A4-5BB1-27E7679CD880}"/>
                    </a:ext>
                  </a:extLst>
                </p14:cNvPr>
                <p14:cNvContentPartPr/>
                <p14:nvPr/>
              </p14:nvContentPartPr>
              <p14:xfrm>
                <a:off x="1176487" y="3272929"/>
                <a:ext cx="134640" cy="108000"/>
              </p14:xfrm>
            </p:contentPart>
          </mc:Choice>
          <mc:Fallback>
            <p:pic>
              <p:nvPicPr>
                <p:cNvPr id="16439" name="잉크 16438">
                  <a:extLst>
                    <a:ext uri="{FF2B5EF4-FFF2-40B4-BE49-F238E27FC236}">
                      <a16:creationId xmlns:a16="http://schemas.microsoft.com/office/drawing/2014/main" id="{63A9960F-DE94-B0A4-5BB1-27E7679CD88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67847" y="3263929"/>
                  <a:ext cx="152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6440" name="잉크 16439">
                  <a:extLst>
                    <a:ext uri="{FF2B5EF4-FFF2-40B4-BE49-F238E27FC236}">
                      <a16:creationId xmlns:a16="http://schemas.microsoft.com/office/drawing/2014/main" id="{98F844B9-9C8E-CCA8-763F-19AA55D44944}"/>
                    </a:ext>
                  </a:extLst>
                </p14:cNvPr>
                <p14:cNvContentPartPr/>
                <p14:nvPr/>
              </p14:nvContentPartPr>
              <p14:xfrm>
                <a:off x="1252807" y="3351769"/>
                <a:ext cx="62640" cy="85320"/>
              </p14:xfrm>
            </p:contentPart>
          </mc:Choice>
          <mc:Fallback>
            <p:pic>
              <p:nvPicPr>
                <p:cNvPr id="16440" name="잉크 16439">
                  <a:extLst>
                    <a:ext uri="{FF2B5EF4-FFF2-40B4-BE49-F238E27FC236}">
                      <a16:creationId xmlns:a16="http://schemas.microsoft.com/office/drawing/2014/main" id="{98F844B9-9C8E-CCA8-763F-19AA55D4494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244167" y="3343129"/>
                  <a:ext cx="802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441" name="잉크 16440">
                  <a:extLst>
                    <a:ext uri="{FF2B5EF4-FFF2-40B4-BE49-F238E27FC236}">
                      <a16:creationId xmlns:a16="http://schemas.microsoft.com/office/drawing/2014/main" id="{08667C13-85C3-B2ED-1945-D222D11F7420}"/>
                    </a:ext>
                  </a:extLst>
                </p14:cNvPr>
                <p14:cNvContentPartPr/>
                <p14:nvPr/>
              </p14:nvContentPartPr>
              <p14:xfrm>
                <a:off x="1390327" y="3415129"/>
                <a:ext cx="5400" cy="6480"/>
              </p14:xfrm>
            </p:contentPart>
          </mc:Choice>
          <mc:Fallback>
            <p:pic>
              <p:nvPicPr>
                <p:cNvPr id="16441" name="잉크 16440">
                  <a:extLst>
                    <a:ext uri="{FF2B5EF4-FFF2-40B4-BE49-F238E27FC236}">
                      <a16:creationId xmlns:a16="http://schemas.microsoft.com/office/drawing/2014/main" id="{08667C13-85C3-B2ED-1945-D222D11F742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381327" y="3406129"/>
                  <a:ext cx="2304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57" name="그룹 16456">
            <a:extLst>
              <a:ext uri="{FF2B5EF4-FFF2-40B4-BE49-F238E27FC236}">
                <a16:creationId xmlns:a16="http://schemas.microsoft.com/office/drawing/2014/main" id="{FC6CB641-8F1A-612E-119B-6EDCA2E0D146}"/>
              </a:ext>
            </a:extLst>
          </p:cNvPr>
          <p:cNvGrpSpPr/>
          <p:nvPr/>
        </p:nvGrpSpPr>
        <p:grpSpPr>
          <a:xfrm>
            <a:off x="2399407" y="4692049"/>
            <a:ext cx="1659240" cy="302400"/>
            <a:chOff x="2399407" y="4692049"/>
            <a:chExt cx="1659240" cy="30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443" name="잉크 16442">
                  <a:extLst>
                    <a:ext uri="{FF2B5EF4-FFF2-40B4-BE49-F238E27FC236}">
                      <a16:creationId xmlns:a16="http://schemas.microsoft.com/office/drawing/2014/main" id="{9E1B6FAC-B327-E03E-4DBE-557F9986ADA6}"/>
                    </a:ext>
                  </a:extLst>
                </p14:cNvPr>
                <p14:cNvContentPartPr/>
                <p14:nvPr/>
              </p14:nvContentPartPr>
              <p14:xfrm>
                <a:off x="2399407" y="4862329"/>
                <a:ext cx="212040" cy="43920"/>
              </p14:xfrm>
            </p:contentPart>
          </mc:Choice>
          <mc:Fallback>
            <p:pic>
              <p:nvPicPr>
                <p:cNvPr id="16443" name="잉크 16442">
                  <a:extLst>
                    <a:ext uri="{FF2B5EF4-FFF2-40B4-BE49-F238E27FC236}">
                      <a16:creationId xmlns:a16="http://schemas.microsoft.com/office/drawing/2014/main" id="{9E1B6FAC-B327-E03E-4DBE-557F9986ADA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390407" y="4853329"/>
                  <a:ext cx="2296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444" name="잉크 16443">
                  <a:extLst>
                    <a:ext uri="{FF2B5EF4-FFF2-40B4-BE49-F238E27FC236}">
                      <a16:creationId xmlns:a16="http://schemas.microsoft.com/office/drawing/2014/main" id="{A09B4B80-CCD5-29B7-126D-3AA736AAF1BD}"/>
                    </a:ext>
                  </a:extLst>
                </p14:cNvPr>
                <p14:cNvContentPartPr/>
                <p14:nvPr/>
              </p14:nvContentPartPr>
              <p14:xfrm>
                <a:off x="2544487" y="4777729"/>
                <a:ext cx="69480" cy="197640"/>
              </p14:xfrm>
            </p:contentPart>
          </mc:Choice>
          <mc:Fallback>
            <p:pic>
              <p:nvPicPr>
                <p:cNvPr id="16444" name="잉크 16443">
                  <a:extLst>
                    <a:ext uri="{FF2B5EF4-FFF2-40B4-BE49-F238E27FC236}">
                      <a16:creationId xmlns:a16="http://schemas.microsoft.com/office/drawing/2014/main" id="{A09B4B80-CCD5-29B7-126D-3AA736AAF1B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535487" y="4769089"/>
                  <a:ext cx="871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445" name="잉크 16444">
                  <a:extLst>
                    <a:ext uri="{FF2B5EF4-FFF2-40B4-BE49-F238E27FC236}">
                      <a16:creationId xmlns:a16="http://schemas.microsoft.com/office/drawing/2014/main" id="{B85A611C-396B-5F6B-6D4E-AFA5AB8B3E49}"/>
                    </a:ext>
                  </a:extLst>
                </p14:cNvPr>
                <p14:cNvContentPartPr/>
                <p14:nvPr/>
              </p14:nvContentPartPr>
              <p14:xfrm>
                <a:off x="2717647" y="4729129"/>
                <a:ext cx="111960" cy="208440"/>
              </p14:xfrm>
            </p:contentPart>
          </mc:Choice>
          <mc:Fallback>
            <p:pic>
              <p:nvPicPr>
                <p:cNvPr id="16445" name="잉크 16444">
                  <a:extLst>
                    <a:ext uri="{FF2B5EF4-FFF2-40B4-BE49-F238E27FC236}">
                      <a16:creationId xmlns:a16="http://schemas.microsoft.com/office/drawing/2014/main" id="{B85A611C-396B-5F6B-6D4E-AFA5AB8B3E4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708647" y="4720129"/>
                  <a:ext cx="129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446" name="잉크 16445">
                  <a:extLst>
                    <a:ext uri="{FF2B5EF4-FFF2-40B4-BE49-F238E27FC236}">
                      <a16:creationId xmlns:a16="http://schemas.microsoft.com/office/drawing/2014/main" id="{689DB5D3-7142-AC4D-1819-FFA56721EE4B}"/>
                    </a:ext>
                  </a:extLst>
                </p14:cNvPr>
                <p14:cNvContentPartPr/>
                <p14:nvPr/>
              </p14:nvContentPartPr>
              <p14:xfrm>
                <a:off x="2715487" y="4736689"/>
                <a:ext cx="161640" cy="5400"/>
              </p14:xfrm>
            </p:contentPart>
          </mc:Choice>
          <mc:Fallback>
            <p:pic>
              <p:nvPicPr>
                <p:cNvPr id="16446" name="잉크 16445">
                  <a:extLst>
                    <a:ext uri="{FF2B5EF4-FFF2-40B4-BE49-F238E27FC236}">
                      <a16:creationId xmlns:a16="http://schemas.microsoft.com/office/drawing/2014/main" id="{689DB5D3-7142-AC4D-1819-FFA56721EE4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706847" y="4728049"/>
                  <a:ext cx="1792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447" name="잉크 16446">
                  <a:extLst>
                    <a:ext uri="{FF2B5EF4-FFF2-40B4-BE49-F238E27FC236}">
                      <a16:creationId xmlns:a16="http://schemas.microsoft.com/office/drawing/2014/main" id="{E9443B92-2A94-FE9F-D1ED-635CE762B1DB}"/>
                    </a:ext>
                  </a:extLst>
                </p14:cNvPr>
                <p14:cNvContentPartPr/>
                <p14:nvPr/>
              </p14:nvContentPartPr>
              <p14:xfrm>
                <a:off x="2879287" y="4692049"/>
                <a:ext cx="181800" cy="220680"/>
              </p14:xfrm>
            </p:contentPart>
          </mc:Choice>
          <mc:Fallback>
            <p:pic>
              <p:nvPicPr>
                <p:cNvPr id="16447" name="잉크 16446">
                  <a:extLst>
                    <a:ext uri="{FF2B5EF4-FFF2-40B4-BE49-F238E27FC236}">
                      <a16:creationId xmlns:a16="http://schemas.microsoft.com/office/drawing/2014/main" id="{E9443B92-2A94-FE9F-D1ED-635CE762B1D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70647" y="4683409"/>
                  <a:ext cx="1994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448" name="잉크 16447">
                  <a:extLst>
                    <a:ext uri="{FF2B5EF4-FFF2-40B4-BE49-F238E27FC236}">
                      <a16:creationId xmlns:a16="http://schemas.microsoft.com/office/drawing/2014/main" id="{3CE55141-A9DC-01C4-8434-D2A77367ECEF}"/>
                    </a:ext>
                  </a:extLst>
                </p14:cNvPr>
                <p14:cNvContentPartPr/>
                <p14:nvPr/>
              </p14:nvContentPartPr>
              <p14:xfrm>
                <a:off x="3195727" y="4712929"/>
                <a:ext cx="190800" cy="143280"/>
              </p14:xfrm>
            </p:contentPart>
          </mc:Choice>
          <mc:Fallback>
            <p:pic>
              <p:nvPicPr>
                <p:cNvPr id="16448" name="잉크 16447">
                  <a:extLst>
                    <a:ext uri="{FF2B5EF4-FFF2-40B4-BE49-F238E27FC236}">
                      <a16:creationId xmlns:a16="http://schemas.microsoft.com/office/drawing/2014/main" id="{3CE55141-A9DC-01C4-8434-D2A77367ECE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186727" y="4704289"/>
                  <a:ext cx="2084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449" name="잉크 16448">
                  <a:extLst>
                    <a:ext uri="{FF2B5EF4-FFF2-40B4-BE49-F238E27FC236}">
                      <a16:creationId xmlns:a16="http://schemas.microsoft.com/office/drawing/2014/main" id="{C2D37BA4-F8CD-59B5-B7F7-9C9125D813D3}"/>
                    </a:ext>
                  </a:extLst>
                </p14:cNvPr>
                <p14:cNvContentPartPr/>
                <p14:nvPr/>
              </p14:nvContentPartPr>
              <p14:xfrm>
                <a:off x="3260887" y="4887529"/>
                <a:ext cx="125640" cy="72720"/>
              </p14:xfrm>
            </p:contentPart>
          </mc:Choice>
          <mc:Fallback>
            <p:pic>
              <p:nvPicPr>
                <p:cNvPr id="16449" name="잉크 16448">
                  <a:extLst>
                    <a:ext uri="{FF2B5EF4-FFF2-40B4-BE49-F238E27FC236}">
                      <a16:creationId xmlns:a16="http://schemas.microsoft.com/office/drawing/2014/main" id="{C2D37BA4-F8CD-59B5-B7F7-9C9125D813D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251887" y="4878889"/>
                  <a:ext cx="143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450" name="잉크 16449">
                  <a:extLst>
                    <a:ext uri="{FF2B5EF4-FFF2-40B4-BE49-F238E27FC236}">
                      <a16:creationId xmlns:a16="http://schemas.microsoft.com/office/drawing/2014/main" id="{8E0E825B-E8BB-2316-AF4D-D6FA2F28CCF0}"/>
                    </a:ext>
                  </a:extLst>
                </p14:cNvPr>
                <p14:cNvContentPartPr/>
                <p14:nvPr/>
              </p14:nvContentPartPr>
              <p14:xfrm>
                <a:off x="3404167" y="4790329"/>
                <a:ext cx="160560" cy="127800"/>
              </p14:xfrm>
            </p:contentPart>
          </mc:Choice>
          <mc:Fallback>
            <p:pic>
              <p:nvPicPr>
                <p:cNvPr id="16450" name="잉크 16449">
                  <a:extLst>
                    <a:ext uri="{FF2B5EF4-FFF2-40B4-BE49-F238E27FC236}">
                      <a16:creationId xmlns:a16="http://schemas.microsoft.com/office/drawing/2014/main" id="{8E0E825B-E8BB-2316-AF4D-D6FA2F28CCF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395527" y="4781329"/>
                  <a:ext cx="178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451" name="잉크 16450">
                  <a:extLst>
                    <a:ext uri="{FF2B5EF4-FFF2-40B4-BE49-F238E27FC236}">
                      <a16:creationId xmlns:a16="http://schemas.microsoft.com/office/drawing/2014/main" id="{6A7F1087-508F-5DFD-605C-7EAD2E0A9F11}"/>
                    </a:ext>
                  </a:extLst>
                </p14:cNvPr>
                <p14:cNvContentPartPr/>
                <p14:nvPr/>
              </p14:nvContentPartPr>
              <p14:xfrm>
                <a:off x="3569767" y="4756489"/>
                <a:ext cx="69480" cy="100440"/>
              </p14:xfrm>
            </p:contentPart>
          </mc:Choice>
          <mc:Fallback>
            <p:pic>
              <p:nvPicPr>
                <p:cNvPr id="16451" name="잉크 16450">
                  <a:extLst>
                    <a:ext uri="{FF2B5EF4-FFF2-40B4-BE49-F238E27FC236}">
                      <a16:creationId xmlns:a16="http://schemas.microsoft.com/office/drawing/2014/main" id="{6A7F1087-508F-5DFD-605C-7EAD2E0A9F1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561127" y="4747489"/>
                  <a:ext cx="871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452" name="잉크 16451">
                  <a:extLst>
                    <a:ext uri="{FF2B5EF4-FFF2-40B4-BE49-F238E27FC236}">
                      <a16:creationId xmlns:a16="http://schemas.microsoft.com/office/drawing/2014/main" id="{8675D7CD-FE53-5E8C-7C89-B077D61380B7}"/>
                    </a:ext>
                  </a:extLst>
                </p14:cNvPr>
                <p14:cNvContentPartPr/>
                <p14:nvPr/>
              </p14:nvContentPartPr>
              <p14:xfrm>
                <a:off x="3693967" y="4773769"/>
                <a:ext cx="20880" cy="118080"/>
              </p14:xfrm>
            </p:contentPart>
          </mc:Choice>
          <mc:Fallback>
            <p:pic>
              <p:nvPicPr>
                <p:cNvPr id="16452" name="잉크 16451">
                  <a:extLst>
                    <a:ext uri="{FF2B5EF4-FFF2-40B4-BE49-F238E27FC236}">
                      <a16:creationId xmlns:a16="http://schemas.microsoft.com/office/drawing/2014/main" id="{8675D7CD-FE53-5E8C-7C89-B077D61380B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685327" y="4764769"/>
                  <a:ext cx="385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453" name="잉크 16452">
                  <a:extLst>
                    <a:ext uri="{FF2B5EF4-FFF2-40B4-BE49-F238E27FC236}">
                      <a16:creationId xmlns:a16="http://schemas.microsoft.com/office/drawing/2014/main" id="{2B84344F-4358-2BE9-9D42-78DDF8DAE5F1}"/>
                    </a:ext>
                  </a:extLst>
                </p14:cNvPr>
                <p14:cNvContentPartPr/>
                <p14:nvPr/>
              </p14:nvContentPartPr>
              <p14:xfrm>
                <a:off x="3629527" y="4896529"/>
                <a:ext cx="167760" cy="93600"/>
              </p14:xfrm>
            </p:contentPart>
          </mc:Choice>
          <mc:Fallback>
            <p:pic>
              <p:nvPicPr>
                <p:cNvPr id="16453" name="잉크 16452">
                  <a:extLst>
                    <a:ext uri="{FF2B5EF4-FFF2-40B4-BE49-F238E27FC236}">
                      <a16:creationId xmlns:a16="http://schemas.microsoft.com/office/drawing/2014/main" id="{2B84344F-4358-2BE9-9D42-78DDF8DAE5F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620527" y="4887529"/>
                  <a:ext cx="1854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454" name="잉크 16453">
                  <a:extLst>
                    <a:ext uri="{FF2B5EF4-FFF2-40B4-BE49-F238E27FC236}">
                      <a16:creationId xmlns:a16="http://schemas.microsoft.com/office/drawing/2014/main" id="{12F0747B-837A-D860-FC93-571DDD9848D1}"/>
                    </a:ext>
                  </a:extLst>
                </p14:cNvPr>
                <p14:cNvContentPartPr/>
                <p14:nvPr/>
              </p14:nvContentPartPr>
              <p14:xfrm>
                <a:off x="3766327" y="4779889"/>
                <a:ext cx="132120" cy="108000"/>
              </p14:xfrm>
            </p:contentPart>
          </mc:Choice>
          <mc:Fallback>
            <p:pic>
              <p:nvPicPr>
                <p:cNvPr id="16454" name="잉크 16453">
                  <a:extLst>
                    <a:ext uri="{FF2B5EF4-FFF2-40B4-BE49-F238E27FC236}">
                      <a16:creationId xmlns:a16="http://schemas.microsoft.com/office/drawing/2014/main" id="{12F0747B-837A-D860-FC93-571DDD9848D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757687" y="4771249"/>
                  <a:ext cx="149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455" name="잉크 16454">
                  <a:extLst>
                    <a:ext uri="{FF2B5EF4-FFF2-40B4-BE49-F238E27FC236}">
                      <a16:creationId xmlns:a16="http://schemas.microsoft.com/office/drawing/2014/main" id="{FF8702CA-089D-AFE8-2B1A-67EF4B65958A}"/>
                    </a:ext>
                  </a:extLst>
                </p14:cNvPr>
                <p14:cNvContentPartPr/>
                <p14:nvPr/>
              </p14:nvContentPartPr>
              <p14:xfrm>
                <a:off x="3833647" y="4907689"/>
                <a:ext cx="87840" cy="82080"/>
              </p14:xfrm>
            </p:contentPart>
          </mc:Choice>
          <mc:Fallback>
            <p:pic>
              <p:nvPicPr>
                <p:cNvPr id="16455" name="잉크 16454">
                  <a:extLst>
                    <a:ext uri="{FF2B5EF4-FFF2-40B4-BE49-F238E27FC236}">
                      <a16:creationId xmlns:a16="http://schemas.microsoft.com/office/drawing/2014/main" id="{FF8702CA-089D-AFE8-2B1A-67EF4B65958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824647" y="4899049"/>
                  <a:ext cx="105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456" name="잉크 16455">
                  <a:extLst>
                    <a:ext uri="{FF2B5EF4-FFF2-40B4-BE49-F238E27FC236}">
                      <a16:creationId xmlns:a16="http://schemas.microsoft.com/office/drawing/2014/main" id="{EFE59513-C395-A6C1-8615-48AE0AEE9126}"/>
                    </a:ext>
                  </a:extLst>
                </p14:cNvPr>
                <p14:cNvContentPartPr/>
                <p14:nvPr/>
              </p14:nvContentPartPr>
              <p14:xfrm>
                <a:off x="4045327" y="4963129"/>
                <a:ext cx="13320" cy="31320"/>
              </p14:xfrm>
            </p:contentPart>
          </mc:Choice>
          <mc:Fallback>
            <p:pic>
              <p:nvPicPr>
                <p:cNvPr id="16456" name="잉크 16455">
                  <a:extLst>
                    <a:ext uri="{FF2B5EF4-FFF2-40B4-BE49-F238E27FC236}">
                      <a16:creationId xmlns:a16="http://schemas.microsoft.com/office/drawing/2014/main" id="{EFE59513-C395-A6C1-8615-48AE0AEE912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036687" y="4954489"/>
                  <a:ext cx="3096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64" name="그룹 16463">
            <a:extLst>
              <a:ext uri="{FF2B5EF4-FFF2-40B4-BE49-F238E27FC236}">
                <a16:creationId xmlns:a16="http://schemas.microsoft.com/office/drawing/2014/main" id="{A25B8C62-1B0A-9FAE-A996-25F66E876E9A}"/>
              </a:ext>
            </a:extLst>
          </p:cNvPr>
          <p:cNvGrpSpPr/>
          <p:nvPr/>
        </p:nvGrpSpPr>
        <p:grpSpPr>
          <a:xfrm>
            <a:off x="3190687" y="5129809"/>
            <a:ext cx="632160" cy="270000"/>
            <a:chOff x="3190687" y="5129809"/>
            <a:chExt cx="632160" cy="27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458" name="잉크 16457">
                  <a:extLst>
                    <a:ext uri="{FF2B5EF4-FFF2-40B4-BE49-F238E27FC236}">
                      <a16:creationId xmlns:a16="http://schemas.microsoft.com/office/drawing/2014/main" id="{6E27B947-0F70-B312-3165-6CF9BCFBEAE4}"/>
                    </a:ext>
                  </a:extLst>
                </p14:cNvPr>
                <p14:cNvContentPartPr/>
                <p14:nvPr/>
              </p14:nvContentPartPr>
              <p14:xfrm>
                <a:off x="3190687" y="5167969"/>
                <a:ext cx="145080" cy="43920"/>
              </p14:xfrm>
            </p:contentPart>
          </mc:Choice>
          <mc:Fallback>
            <p:pic>
              <p:nvPicPr>
                <p:cNvPr id="16458" name="잉크 16457">
                  <a:extLst>
                    <a:ext uri="{FF2B5EF4-FFF2-40B4-BE49-F238E27FC236}">
                      <a16:creationId xmlns:a16="http://schemas.microsoft.com/office/drawing/2014/main" id="{6E27B947-0F70-B312-3165-6CF9BCFBEAE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181687" y="5158969"/>
                  <a:ext cx="1627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459" name="잉크 16458">
                  <a:extLst>
                    <a:ext uri="{FF2B5EF4-FFF2-40B4-BE49-F238E27FC236}">
                      <a16:creationId xmlns:a16="http://schemas.microsoft.com/office/drawing/2014/main" id="{2F972F4E-2AA6-A84F-E63D-B1C83455C801}"/>
                    </a:ext>
                  </a:extLst>
                </p14:cNvPr>
                <p14:cNvContentPartPr/>
                <p14:nvPr/>
              </p14:nvContentPartPr>
              <p14:xfrm>
                <a:off x="3285367" y="5151049"/>
                <a:ext cx="65880" cy="117000"/>
              </p14:xfrm>
            </p:contentPart>
          </mc:Choice>
          <mc:Fallback>
            <p:pic>
              <p:nvPicPr>
                <p:cNvPr id="16459" name="잉크 16458">
                  <a:extLst>
                    <a:ext uri="{FF2B5EF4-FFF2-40B4-BE49-F238E27FC236}">
                      <a16:creationId xmlns:a16="http://schemas.microsoft.com/office/drawing/2014/main" id="{2F972F4E-2AA6-A84F-E63D-B1C83455C80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276367" y="5142049"/>
                  <a:ext cx="83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460" name="잉크 16459">
                  <a:extLst>
                    <a:ext uri="{FF2B5EF4-FFF2-40B4-BE49-F238E27FC236}">
                      <a16:creationId xmlns:a16="http://schemas.microsoft.com/office/drawing/2014/main" id="{A665C2FD-5A00-04CE-1DB0-923C31F1FFB8}"/>
                    </a:ext>
                  </a:extLst>
                </p14:cNvPr>
                <p14:cNvContentPartPr/>
                <p14:nvPr/>
              </p14:nvContentPartPr>
              <p14:xfrm>
                <a:off x="3425407" y="5160409"/>
                <a:ext cx="88560" cy="103320"/>
              </p14:xfrm>
            </p:contentPart>
          </mc:Choice>
          <mc:Fallback>
            <p:pic>
              <p:nvPicPr>
                <p:cNvPr id="16460" name="잉크 16459">
                  <a:extLst>
                    <a:ext uri="{FF2B5EF4-FFF2-40B4-BE49-F238E27FC236}">
                      <a16:creationId xmlns:a16="http://schemas.microsoft.com/office/drawing/2014/main" id="{A665C2FD-5A00-04CE-1DB0-923C31F1FFB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416767" y="5151769"/>
                  <a:ext cx="106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461" name="잉크 16460">
                  <a:extLst>
                    <a:ext uri="{FF2B5EF4-FFF2-40B4-BE49-F238E27FC236}">
                      <a16:creationId xmlns:a16="http://schemas.microsoft.com/office/drawing/2014/main" id="{770FA39B-AFF2-0284-6CCD-2BCE743EF4F9}"/>
                    </a:ext>
                  </a:extLst>
                </p14:cNvPr>
                <p14:cNvContentPartPr/>
                <p14:nvPr/>
              </p14:nvContentPartPr>
              <p14:xfrm>
                <a:off x="3520087" y="5169409"/>
                <a:ext cx="104760" cy="97560"/>
              </p14:xfrm>
            </p:contentPart>
          </mc:Choice>
          <mc:Fallback>
            <p:pic>
              <p:nvPicPr>
                <p:cNvPr id="16461" name="잉크 16460">
                  <a:extLst>
                    <a:ext uri="{FF2B5EF4-FFF2-40B4-BE49-F238E27FC236}">
                      <a16:creationId xmlns:a16="http://schemas.microsoft.com/office/drawing/2014/main" id="{770FA39B-AFF2-0284-6CCD-2BCE743EF4F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511447" y="5160769"/>
                  <a:ext cx="1224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462" name="잉크 16461">
                  <a:extLst>
                    <a:ext uri="{FF2B5EF4-FFF2-40B4-BE49-F238E27FC236}">
                      <a16:creationId xmlns:a16="http://schemas.microsoft.com/office/drawing/2014/main" id="{46E80848-F335-451E-1966-7D8F1D8ED18D}"/>
                    </a:ext>
                  </a:extLst>
                </p14:cNvPr>
                <p14:cNvContentPartPr/>
                <p14:nvPr/>
              </p14:nvContentPartPr>
              <p14:xfrm>
                <a:off x="3626287" y="5129809"/>
                <a:ext cx="194040" cy="145440"/>
              </p14:xfrm>
            </p:contentPart>
          </mc:Choice>
          <mc:Fallback>
            <p:pic>
              <p:nvPicPr>
                <p:cNvPr id="16462" name="잉크 16461">
                  <a:extLst>
                    <a:ext uri="{FF2B5EF4-FFF2-40B4-BE49-F238E27FC236}">
                      <a16:creationId xmlns:a16="http://schemas.microsoft.com/office/drawing/2014/main" id="{46E80848-F335-451E-1966-7D8F1D8ED18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617287" y="5120809"/>
                  <a:ext cx="211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463" name="잉크 16462">
                  <a:extLst>
                    <a:ext uri="{FF2B5EF4-FFF2-40B4-BE49-F238E27FC236}">
                      <a16:creationId xmlns:a16="http://schemas.microsoft.com/office/drawing/2014/main" id="{F7C03DCC-E59C-15DE-F66B-CC39D0A9ABC1}"/>
                    </a:ext>
                  </a:extLst>
                </p14:cNvPr>
                <p14:cNvContentPartPr/>
                <p14:nvPr/>
              </p14:nvContentPartPr>
              <p14:xfrm>
                <a:off x="3714127" y="5330689"/>
                <a:ext cx="108720" cy="69120"/>
              </p14:xfrm>
            </p:contentPart>
          </mc:Choice>
          <mc:Fallback>
            <p:pic>
              <p:nvPicPr>
                <p:cNvPr id="16463" name="잉크 16462">
                  <a:extLst>
                    <a:ext uri="{FF2B5EF4-FFF2-40B4-BE49-F238E27FC236}">
                      <a16:creationId xmlns:a16="http://schemas.microsoft.com/office/drawing/2014/main" id="{F7C03DCC-E59C-15DE-F66B-CC39D0A9ABC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705487" y="5322049"/>
                  <a:ext cx="12636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83" name="그룹 16482">
            <a:extLst>
              <a:ext uri="{FF2B5EF4-FFF2-40B4-BE49-F238E27FC236}">
                <a16:creationId xmlns:a16="http://schemas.microsoft.com/office/drawing/2014/main" id="{AF672FC5-9550-A038-7D74-C2E4ABB38F70}"/>
              </a:ext>
            </a:extLst>
          </p:cNvPr>
          <p:cNvGrpSpPr/>
          <p:nvPr/>
        </p:nvGrpSpPr>
        <p:grpSpPr>
          <a:xfrm>
            <a:off x="210967" y="3749209"/>
            <a:ext cx="1137960" cy="1629720"/>
            <a:chOff x="210967" y="3749209"/>
            <a:chExt cx="1137960" cy="162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465" name="잉크 16464">
                  <a:extLst>
                    <a:ext uri="{FF2B5EF4-FFF2-40B4-BE49-F238E27FC236}">
                      <a16:creationId xmlns:a16="http://schemas.microsoft.com/office/drawing/2014/main" id="{AB7D14F4-EC5E-C513-17B5-F711A5DAA085}"/>
                    </a:ext>
                  </a:extLst>
                </p14:cNvPr>
                <p14:cNvContentPartPr/>
                <p14:nvPr/>
              </p14:nvContentPartPr>
              <p14:xfrm>
                <a:off x="782287" y="3880609"/>
                <a:ext cx="566640" cy="1498320"/>
              </p14:xfrm>
            </p:contentPart>
          </mc:Choice>
          <mc:Fallback>
            <p:pic>
              <p:nvPicPr>
                <p:cNvPr id="16465" name="잉크 16464">
                  <a:extLst>
                    <a:ext uri="{FF2B5EF4-FFF2-40B4-BE49-F238E27FC236}">
                      <a16:creationId xmlns:a16="http://schemas.microsoft.com/office/drawing/2014/main" id="{AB7D14F4-EC5E-C513-17B5-F711A5DAA08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73647" y="3871969"/>
                  <a:ext cx="584280" cy="15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466" name="잉크 16465">
                  <a:extLst>
                    <a:ext uri="{FF2B5EF4-FFF2-40B4-BE49-F238E27FC236}">
                      <a16:creationId xmlns:a16="http://schemas.microsoft.com/office/drawing/2014/main" id="{315BE9CD-9494-2D55-031E-5F84CCB96313}"/>
                    </a:ext>
                  </a:extLst>
                </p14:cNvPr>
                <p14:cNvContentPartPr/>
                <p14:nvPr/>
              </p14:nvContentPartPr>
              <p14:xfrm>
                <a:off x="860767" y="3749209"/>
                <a:ext cx="196920" cy="288000"/>
              </p14:xfrm>
            </p:contentPart>
          </mc:Choice>
          <mc:Fallback>
            <p:pic>
              <p:nvPicPr>
                <p:cNvPr id="16466" name="잉크 16465">
                  <a:extLst>
                    <a:ext uri="{FF2B5EF4-FFF2-40B4-BE49-F238E27FC236}">
                      <a16:creationId xmlns:a16="http://schemas.microsoft.com/office/drawing/2014/main" id="{315BE9CD-9494-2D55-031E-5F84CCB9631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52127" y="3740209"/>
                  <a:ext cx="2145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468" name="잉크 16467">
                  <a:extLst>
                    <a:ext uri="{FF2B5EF4-FFF2-40B4-BE49-F238E27FC236}">
                      <a16:creationId xmlns:a16="http://schemas.microsoft.com/office/drawing/2014/main" id="{C6C5E9FB-7080-23F8-EFF3-D50364867EF1}"/>
                    </a:ext>
                  </a:extLst>
                </p14:cNvPr>
                <p14:cNvContentPartPr/>
                <p14:nvPr/>
              </p14:nvContentPartPr>
              <p14:xfrm>
                <a:off x="210967" y="4714729"/>
                <a:ext cx="146880" cy="181080"/>
              </p14:xfrm>
            </p:contentPart>
          </mc:Choice>
          <mc:Fallback>
            <p:pic>
              <p:nvPicPr>
                <p:cNvPr id="16468" name="잉크 16467">
                  <a:extLst>
                    <a:ext uri="{FF2B5EF4-FFF2-40B4-BE49-F238E27FC236}">
                      <a16:creationId xmlns:a16="http://schemas.microsoft.com/office/drawing/2014/main" id="{C6C5E9FB-7080-23F8-EFF3-D50364867EF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02327" y="4706089"/>
                  <a:ext cx="164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469" name="잉크 16468">
                  <a:extLst>
                    <a:ext uri="{FF2B5EF4-FFF2-40B4-BE49-F238E27FC236}">
                      <a16:creationId xmlns:a16="http://schemas.microsoft.com/office/drawing/2014/main" id="{E447E053-0045-7594-161B-8724E4E4F2F3}"/>
                    </a:ext>
                  </a:extLst>
                </p14:cNvPr>
                <p14:cNvContentPartPr/>
                <p14:nvPr/>
              </p14:nvContentPartPr>
              <p14:xfrm>
                <a:off x="311047" y="4896889"/>
                <a:ext cx="92520" cy="124560"/>
              </p14:xfrm>
            </p:contentPart>
          </mc:Choice>
          <mc:Fallback>
            <p:pic>
              <p:nvPicPr>
                <p:cNvPr id="16469" name="잉크 16468">
                  <a:extLst>
                    <a:ext uri="{FF2B5EF4-FFF2-40B4-BE49-F238E27FC236}">
                      <a16:creationId xmlns:a16="http://schemas.microsoft.com/office/drawing/2014/main" id="{E447E053-0045-7594-161B-8724E4E4F2F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02047" y="4888249"/>
                  <a:ext cx="1101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470" name="잉크 16469">
                  <a:extLst>
                    <a:ext uri="{FF2B5EF4-FFF2-40B4-BE49-F238E27FC236}">
                      <a16:creationId xmlns:a16="http://schemas.microsoft.com/office/drawing/2014/main" id="{761A0109-83D9-4ACA-BFBD-9EB1E55471CB}"/>
                    </a:ext>
                  </a:extLst>
                </p14:cNvPr>
                <p14:cNvContentPartPr/>
                <p14:nvPr/>
              </p14:nvContentPartPr>
              <p14:xfrm>
                <a:off x="309967" y="4747129"/>
                <a:ext cx="203400" cy="210600"/>
              </p14:xfrm>
            </p:contentPart>
          </mc:Choice>
          <mc:Fallback>
            <p:pic>
              <p:nvPicPr>
                <p:cNvPr id="16470" name="잉크 16469">
                  <a:extLst>
                    <a:ext uri="{FF2B5EF4-FFF2-40B4-BE49-F238E27FC236}">
                      <a16:creationId xmlns:a16="http://schemas.microsoft.com/office/drawing/2014/main" id="{761A0109-83D9-4ACA-BFBD-9EB1E55471C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01327" y="4738489"/>
                  <a:ext cx="2210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471" name="잉크 16470">
                  <a:extLst>
                    <a:ext uri="{FF2B5EF4-FFF2-40B4-BE49-F238E27FC236}">
                      <a16:creationId xmlns:a16="http://schemas.microsoft.com/office/drawing/2014/main" id="{6C072DEC-68E5-5D79-52BA-232044019F50}"/>
                    </a:ext>
                  </a:extLst>
                </p14:cNvPr>
                <p14:cNvContentPartPr/>
                <p14:nvPr/>
              </p14:nvContentPartPr>
              <p14:xfrm>
                <a:off x="433087" y="4715809"/>
                <a:ext cx="108360" cy="162360"/>
              </p14:xfrm>
            </p:contentPart>
          </mc:Choice>
          <mc:Fallback>
            <p:pic>
              <p:nvPicPr>
                <p:cNvPr id="16471" name="잉크 16470">
                  <a:extLst>
                    <a:ext uri="{FF2B5EF4-FFF2-40B4-BE49-F238E27FC236}">
                      <a16:creationId xmlns:a16="http://schemas.microsoft.com/office/drawing/2014/main" id="{6C072DEC-68E5-5D79-52BA-232044019F5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24447" y="4706809"/>
                  <a:ext cx="126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472" name="잉크 16471">
                  <a:extLst>
                    <a:ext uri="{FF2B5EF4-FFF2-40B4-BE49-F238E27FC236}">
                      <a16:creationId xmlns:a16="http://schemas.microsoft.com/office/drawing/2014/main" id="{B0F4C3B4-0AFD-B4C4-F70A-3220C32F9CF4}"/>
                    </a:ext>
                  </a:extLst>
                </p14:cNvPr>
                <p14:cNvContentPartPr/>
                <p14:nvPr/>
              </p14:nvContentPartPr>
              <p14:xfrm>
                <a:off x="532087" y="4701769"/>
                <a:ext cx="30600" cy="180000"/>
              </p14:xfrm>
            </p:contentPart>
          </mc:Choice>
          <mc:Fallback>
            <p:pic>
              <p:nvPicPr>
                <p:cNvPr id="16472" name="잉크 16471">
                  <a:extLst>
                    <a:ext uri="{FF2B5EF4-FFF2-40B4-BE49-F238E27FC236}">
                      <a16:creationId xmlns:a16="http://schemas.microsoft.com/office/drawing/2014/main" id="{B0F4C3B4-0AFD-B4C4-F70A-3220C32F9CF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23447" y="4692769"/>
                  <a:ext cx="482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473" name="잉크 16472">
                  <a:extLst>
                    <a:ext uri="{FF2B5EF4-FFF2-40B4-BE49-F238E27FC236}">
                      <a16:creationId xmlns:a16="http://schemas.microsoft.com/office/drawing/2014/main" id="{867B97E9-7112-42C7-2B01-45A4A15ED5C2}"/>
                    </a:ext>
                  </a:extLst>
                </p14:cNvPr>
                <p14:cNvContentPartPr/>
                <p14:nvPr/>
              </p14:nvContentPartPr>
              <p14:xfrm>
                <a:off x="532807" y="4872049"/>
                <a:ext cx="107280" cy="95400"/>
              </p14:xfrm>
            </p:contentPart>
          </mc:Choice>
          <mc:Fallback>
            <p:pic>
              <p:nvPicPr>
                <p:cNvPr id="16473" name="잉크 16472">
                  <a:extLst>
                    <a:ext uri="{FF2B5EF4-FFF2-40B4-BE49-F238E27FC236}">
                      <a16:creationId xmlns:a16="http://schemas.microsoft.com/office/drawing/2014/main" id="{867B97E9-7112-42C7-2B01-45A4A15ED5C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24167" y="4863409"/>
                  <a:ext cx="1249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474" name="잉크 16473">
                  <a:extLst>
                    <a:ext uri="{FF2B5EF4-FFF2-40B4-BE49-F238E27FC236}">
                      <a16:creationId xmlns:a16="http://schemas.microsoft.com/office/drawing/2014/main" id="{5F43000D-9490-C6F6-D214-E857461578BF}"/>
                    </a:ext>
                  </a:extLst>
                </p14:cNvPr>
                <p14:cNvContentPartPr/>
                <p14:nvPr/>
              </p14:nvContentPartPr>
              <p14:xfrm>
                <a:off x="546127" y="4638769"/>
                <a:ext cx="111960" cy="85680"/>
              </p14:xfrm>
            </p:contentPart>
          </mc:Choice>
          <mc:Fallback>
            <p:pic>
              <p:nvPicPr>
                <p:cNvPr id="16474" name="잉크 16473">
                  <a:extLst>
                    <a:ext uri="{FF2B5EF4-FFF2-40B4-BE49-F238E27FC236}">
                      <a16:creationId xmlns:a16="http://schemas.microsoft.com/office/drawing/2014/main" id="{5F43000D-9490-C6F6-D214-E857461578B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37127" y="4630129"/>
                  <a:ext cx="1296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475" name="잉크 16474">
                  <a:extLst>
                    <a:ext uri="{FF2B5EF4-FFF2-40B4-BE49-F238E27FC236}">
                      <a16:creationId xmlns:a16="http://schemas.microsoft.com/office/drawing/2014/main" id="{EB41D496-7EC9-1D89-138D-A820F853F8C1}"/>
                    </a:ext>
                  </a:extLst>
                </p14:cNvPr>
                <p14:cNvContentPartPr/>
                <p14:nvPr/>
              </p14:nvContentPartPr>
              <p14:xfrm>
                <a:off x="587887" y="4695289"/>
                <a:ext cx="104760" cy="99360"/>
              </p14:xfrm>
            </p:contentPart>
          </mc:Choice>
          <mc:Fallback>
            <p:pic>
              <p:nvPicPr>
                <p:cNvPr id="16475" name="잉크 16474">
                  <a:extLst>
                    <a:ext uri="{FF2B5EF4-FFF2-40B4-BE49-F238E27FC236}">
                      <a16:creationId xmlns:a16="http://schemas.microsoft.com/office/drawing/2014/main" id="{EB41D496-7EC9-1D89-138D-A820F853F8C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78887" y="4686649"/>
                  <a:ext cx="1224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476" name="잉크 16475">
                  <a:extLst>
                    <a:ext uri="{FF2B5EF4-FFF2-40B4-BE49-F238E27FC236}">
                      <a16:creationId xmlns:a16="http://schemas.microsoft.com/office/drawing/2014/main" id="{EFE441E4-AC22-0597-DBD4-C1427B3697EE}"/>
                    </a:ext>
                  </a:extLst>
                </p14:cNvPr>
                <p14:cNvContentPartPr/>
                <p14:nvPr/>
              </p14:nvContentPartPr>
              <p14:xfrm>
                <a:off x="618847" y="4821289"/>
                <a:ext cx="110160" cy="144720"/>
              </p14:xfrm>
            </p:contentPart>
          </mc:Choice>
          <mc:Fallback>
            <p:pic>
              <p:nvPicPr>
                <p:cNvPr id="16476" name="잉크 16475">
                  <a:extLst>
                    <a:ext uri="{FF2B5EF4-FFF2-40B4-BE49-F238E27FC236}">
                      <a16:creationId xmlns:a16="http://schemas.microsoft.com/office/drawing/2014/main" id="{EFE441E4-AC22-0597-DBD4-C1427B3697E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10207" y="4812649"/>
                  <a:ext cx="1278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477" name="잉크 16476">
                  <a:extLst>
                    <a:ext uri="{FF2B5EF4-FFF2-40B4-BE49-F238E27FC236}">
                      <a16:creationId xmlns:a16="http://schemas.microsoft.com/office/drawing/2014/main" id="{8425806E-0E03-5A40-002D-24313AEAB33F}"/>
                    </a:ext>
                  </a:extLst>
                </p14:cNvPr>
                <p14:cNvContentPartPr/>
                <p14:nvPr/>
              </p14:nvContentPartPr>
              <p14:xfrm>
                <a:off x="378727" y="5193529"/>
                <a:ext cx="110520" cy="128520"/>
              </p14:xfrm>
            </p:contentPart>
          </mc:Choice>
          <mc:Fallback>
            <p:pic>
              <p:nvPicPr>
                <p:cNvPr id="16477" name="잉크 16476">
                  <a:extLst>
                    <a:ext uri="{FF2B5EF4-FFF2-40B4-BE49-F238E27FC236}">
                      <a16:creationId xmlns:a16="http://schemas.microsoft.com/office/drawing/2014/main" id="{8425806E-0E03-5A40-002D-24313AEAB33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70087" y="5184889"/>
                  <a:ext cx="128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478" name="잉크 16477">
                  <a:extLst>
                    <a:ext uri="{FF2B5EF4-FFF2-40B4-BE49-F238E27FC236}">
                      <a16:creationId xmlns:a16="http://schemas.microsoft.com/office/drawing/2014/main" id="{701E915D-60D1-F24C-7B13-72B670CC90FA}"/>
                    </a:ext>
                  </a:extLst>
                </p14:cNvPr>
                <p14:cNvContentPartPr/>
                <p14:nvPr/>
              </p14:nvContentPartPr>
              <p14:xfrm>
                <a:off x="407527" y="5202169"/>
                <a:ext cx="90000" cy="94680"/>
              </p14:xfrm>
            </p:contentPart>
          </mc:Choice>
          <mc:Fallback>
            <p:pic>
              <p:nvPicPr>
                <p:cNvPr id="16478" name="잉크 16477">
                  <a:extLst>
                    <a:ext uri="{FF2B5EF4-FFF2-40B4-BE49-F238E27FC236}">
                      <a16:creationId xmlns:a16="http://schemas.microsoft.com/office/drawing/2014/main" id="{701E915D-60D1-F24C-7B13-72B670CC90F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98527" y="5193529"/>
                  <a:ext cx="1076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479" name="잉크 16478">
                  <a:extLst>
                    <a:ext uri="{FF2B5EF4-FFF2-40B4-BE49-F238E27FC236}">
                      <a16:creationId xmlns:a16="http://schemas.microsoft.com/office/drawing/2014/main" id="{F247EEE3-8A6D-14DA-A758-32BA44F42D46}"/>
                    </a:ext>
                  </a:extLst>
                </p14:cNvPr>
                <p14:cNvContentPartPr/>
                <p14:nvPr/>
              </p14:nvContentPartPr>
              <p14:xfrm>
                <a:off x="474127" y="5156089"/>
                <a:ext cx="121320" cy="201600"/>
              </p14:xfrm>
            </p:contentPart>
          </mc:Choice>
          <mc:Fallback>
            <p:pic>
              <p:nvPicPr>
                <p:cNvPr id="16479" name="잉크 16478">
                  <a:extLst>
                    <a:ext uri="{FF2B5EF4-FFF2-40B4-BE49-F238E27FC236}">
                      <a16:creationId xmlns:a16="http://schemas.microsoft.com/office/drawing/2014/main" id="{F247EEE3-8A6D-14DA-A758-32BA44F42D4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65487" y="5147449"/>
                  <a:ext cx="1389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480" name="잉크 16479">
                  <a:extLst>
                    <a:ext uri="{FF2B5EF4-FFF2-40B4-BE49-F238E27FC236}">
                      <a16:creationId xmlns:a16="http://schemas.microsoft.com/office/drawing/2014/main" id="{BE71E3B6-E8B8-7E3A-0539-DE296C078429}"/>
                    </a:ext>
                  </a:extLst>
                </p14:cNvPr>
                <p14:cNvContentPartPr/>
                <p14:nvPr/>
              </p14:nvContentPartPr>
              <p14:xfrm>
                <a:off x="586807" y="5047369"/>
                <a:ext cx="64440" cy="68400"/>
              </p14:xfrm>
            </p:contentPart>
          </mc:Choice>
          <mc:Fallback>
            <p:pic>
              <p:nvPicPr>
                <p:cNvPr id="16480" name="잉크 16479">
                  <a:extLst>
                    <a:ext uri="{FF2B5EF4-FFF2-40B4-BE49-F238E27FC236}">
                      <a16:creationId xmlns:a16="http://schemas.microsoft.com/office/drawing/2014/main" id="{BE71E3B6-E8B8-7E3A-0539-DE296C07842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78167" y="5038369"/>
                  <a:ext cx="820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481" name="잉크 16480">
                  <a:extLst>
                    <a:ext uri="{FF2B5EF4-FFF2-40B4-BE49-F238E27FC236}">
                      <a16:creationId xmlns:a16="http://schemas.microsoft.com/office/drawing/2014/main" id="{24AB2CD1-8F95-031C-0232-220CA9B174B7}"/>
                    </a:ext>
                  </a:extLst>
                </p14:cNvPr>
                <p14:cNvContentPartPr/>
                <p14:nvPr/>
              </p14:nvContentPartPr>
              <p14:xfrm>
                <a:off x="583567" y="5111089"/>
                <a:ext cx="228240" cy="181440"/>
              </p14:xfrm>
            </p:contentPart>
          </mc:Choice>
          <mc:Fallback>
            <p:pic>
              <p:nvPicPr>
                <p:cNvPr id="16481" name="잉크 16480">
                  <a:extLst>
                    <a:ext uri="{FF2B5EF4-FFF2-40B4-BE49-F238E27FC236}">
                      <a16:creationId xmlns:a16="http://schemas.microsoft.com/office/drawing/2014/main" id="{24AB2CD1-8F95-031C-0232-220CA9B174B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74927" y="5102089"/>
                  <a:ext cx="245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482" name="잉크 16481">
                  <a:extLst>
                    <a:ext uri="{FF2B5EF4-FFF2-40B4-BE49-F238E27FC236}">
                      <a16:creationId xmlns:a16="http://schemas.microsoft.com/office/drawing/2014/main" id="{64B597B1-FC26-48A0-09BE-E7CCA06AD8B5}"/>
                    </a:ext>
                  </a:extLst>
                </p14:cNvPr>
                <p14:cNvContentPartPr/>
                <p14:nvPr/>
              </p14:nvContentPartPr>
              <p14:xfrm>
                <a:off x="873367" y="5243569"/>
                <a:ext cx="9000" cy="10080"/>
              </p14:xfrm>
            </p:contentPart>
          </mc:Choice>
          <mc:Fallback>
            <p:pic>
              <p:nvPicPr>
                <p:cNvPr id="16482" name="잉크 16481">
                  <a:extLst>
                    <a:ext uri="{FF2B5EF4-FFF2-40B4-BE49-F238E27FC236}">
                      <a16:creationId xmlns:a16="http://schemas.microsoft.com/office/drawing/2014/main" id="{64B597B1-FC26-48A0-09BE-E7CCA06AD8B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64727" y="5234929"/>
                  <a:ext cx="266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91" name="그룹 16490">
            <a:extLst>
              <a:ext uri="{FF2B5EF4-FFF2-40B4-BE49-F238E27FC236}">
                <a16:creationId xmlns:a16="http://schemas.microsoft.com/office/drawing/2014/main" id="{6435399F-57DB-8B7D-F85E-070C25D82B26}"/>
              </a:ext>
            </a:extLst>
          </p:cNvPr>
          <p:cNvGrpSpPr/>
          <p:nvPr/>
        </p:nvGrpSpPr>
        <p:grpSpPr>
          <a:xfrm>
            <a:off x="2843647" y="4315489"/>
            <a:ext cx="805680" cy="258480"/>
            <a:chOff x="2843647" y="4315489"/>
            <a:chExt cx="805680" cy="25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484" name="잉크 16483">
                  <a:extLst>
                    <a:ext uri="{FF2B5EF4-FFF2-40B4-BE49-F238E27FC236}">
                      <a16:creationId xmlns:a16="http://schemas.microsoft.com/office/drawing/2014/main" id="{BCD97EC3-6E01-4ED5-49B6-512259856752}"/>
                    </a:ext>
                  </a:extLst>
                </p14:cNvPr>
                <p14:cNvContentPartPr/>
                <p14:nvPr/>
              </p14:nvContentPartPr>
              <p14:xfrm>
                <a:off x="2843647" y="4417009"/>
                <a:ext cx="243720" cy="15840"/>
              </p14:xfrm>
            </p:contentPart>
          </mc:Choice>
          <mc:Fallback>
            <p:pic>
              <p:nvPicPr>
                <p:cNvPr id="16484" name="잉크 16483">
                  <a:extLst>
                    <a:ext uri="{FF2B5EF4-FFF2-40B4-BE49-F238E27FC236}">
                      <a16:creationId xmlns:a16="http://schemas.microsoft.com/office/drawing/2014/main" id="{BCD97EC3-6E01-4ED5-49B6-51225985675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834647" y="4408009"/>
                  <a:ext cx="2613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485" name="잉크 16484">
                  <a:extLst>
                    <a:ext uri="{FF2B5EF4-FFF2-40B4-BE49-F238E27FC236}">
                      <a16:creationId xmlns:a16="http://schemas.microsoft.com/office/drawing/2014/main" id="{59C90A76-092B-ECFD-82A2-BEC1D277CDEE}"/>
                    </a:ext>
                  </a:extLst>
                </p14:cNvPr>
                <p14:cNvContentPartPr/>
                <p14:nvPr/>
              </p14:nvContentPartPr>
              <p14:xfrm>
                <a:off x="3012487" y="4343929"/>
                <a:ext cx="121680" cy="187200"/>
              </p14:xfrm>
            </p:contentPart>
          </mc:Choice>
          <mc:Fallback>
            <p:pic>
              <p:nvPicPr>
                <p:cNvPr id="16485" name="잉크 16484">
                  <a:extLst>
                    <a:ext uri="{FF2B5EF4-FFF2-40B4-BE49-F238E27FC236}">
                      <a16:creationId xmlns:a16="http://schemas.microsoft.com/office/drawing/2014/main" id="{59C90A76-092B-ECFD-82A2-BEC1D277CDE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003847" y="4335289"/>
                  <a:ext cx="1393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486" name="잉크 16485">
                  <a:extLst>
                    <a:ext uri="{FF2B5EF4-FFF2-40B4-BE49-F238E27FC236}">
                      <a16:creationId xmlns:a16="http://schemas.microsoft.com/office/drawing/2014/main" id="{A49CD034-5DDC-EDFD-E3B1-119DFF5EE77E}"/>
                    </a:ext>
                  </a:extLst>
                </p14:cNvPr>
                <p14:cNvContentPartPr/>
                <p14:nvPr/>
              </p14:nvContentPartPr>
              <p14:xfrm>
                <a:off x="3137047" y="4315489"/>
                <a:ext cx="140760" cy="179640"/>
              </p14:xfrm>
            </p:contentPart>
          </mc:Choice>
          <mc:Fallback>
            <p:pic>
              <p:nvPicPr>
                <p:cNvPr id="16486" name="잉크 16485">
                  <a:extLst>
                    <a:ext uri="{FF2B5EF4-FFF2-40B4-BE49-F238E27FC236}">
                      <a16:creationId xmlns:a16="http://schemas.microsoft.com/office/drawing/2014/main" id="{A49CD034-5DDC-EDFD-E3B1-119DFF5EE77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128047" y="4306489"/>
                  <a:ext cx="158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487" name="잉크 16486">
                  <a:extLst>
                    <a:ext uri="{FF2B5EF4-FFF2-40B4-BE49-F238E27FC236}">
                      <a16:creationId xmlns:a16="http://schemas.microsoft.com/office/drawing/2014/main" id="{D129DD89-66C7-5E79-32EA-48B4D546B530}"/>
                    </a:ext>
                  </a:extLst>
                </p14:cNvPr>
                <p14:cNvContentPartPr/>
                <p14:nvPr/>
              </p14:nvContentPartPr>
              <p14:xfrm>
                <a:off x="3258367" y="4366249"/>
                <a:ext cx="120960" cy="131760"/>
              </p14:xfrm>
            </p:contentPart>
          </mc:Choice>
          <mc:Fallback>
            <p:pic>
              <p:nvPicPr>
                <p:cNvPr id="16487" name="잉크 16486">
                  <a:extLst>
                    <a:ext uri="{FF2B5EF4-FFF2-40B4-BE49-F238E27FC236}">
                      <a16:creationId xmlns:a16="http://schemas.microsoft.com/office/drawing/2014/main" id="{D129DD89-66C7-5E79-32EA-48B4D546B53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249727" y="4357249"/>
                  <a:ext cx="138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488" name="잉크 16487">
                  <a:extLst>
                    <a:ext uri="{FF2B5EF4-FFF2-40B4-BE49-F238E27FC236}">
                      <a16:creationId xmlns:a16="http://schemas.microsoft.com/office/drawing/2014/main" id="{ECE02123-EA99-ECC5-C780-58C434FD031C}"/>
                    </a:ext>
                  </a:extLst>
                </p14:cNvPr>
                <p14:cNvContentPartPr/>
                <p14:nvPr/>
              </p14:nvContentPartPr>
              <p14:xfrm>
                <a:off x="3389767" y="4335649"/>
                <a:ext cx="96480" cy="150840"/>
              </p14:xfrm>
            </p:contentPart>
          </mc:Choice>
          <mc:Fallback>
            <p:pic>
              <p:nvPicPr>
                <p:cNvPr id="16488" name="잉크 16487">
                  <a:extLst>
                    <a:ext uri="{FF2B5EF4-FFF2-40B4-BE49-F238E27FC236}">
                      <a16:creationId xmlns:a16="http://schemas.microsoft.com/office/drawing/2014/main" id="{ECE02123-EA99-ECC5-C780-58C434FD031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381127" y="4327009"/>
                  <a:ext cx="114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489" name="잉크 16488">
                  <a:extLst>
                    <a:ext uri="{FF2B5EF4-FFF2-40B4-BE49-F238E27FC236}">
                      <a16:creationId xmlns:a16="http://schemas.microsoft.com/office/drawing/2014/main" id="{4DCF6DE5-E617-88D2-0880-D2D32082F041}"/>
                    </a:ext>
                  </a:extLst>
                </p14:cNvPr>
                <p14:cNvContentPartPr/>
                <p14:nvPr/>
              </p14:nvContentPartPr>
              <p14:xfrm>
                <a:off x="3474727" y="4351129"/>
                <a:ext cx="21960" cy="140040"/>
              </p14:xfrm>
            </p:contentPart>
          </mc:Choice>
          <mc:Fallback>
            <p:pic>
              <p:nvPicPr>
                <p:cNvPr id="16489" name="잉크 16488">
                  <a:extLst>
                    <a:ext uri="{FF2B5EF4-FFF2-40B4-BE49-F238E27FC236}">
                      <a16:creationId xmlns:a16="http://schemas.microsoft.com/office/drawing/2014/main" id="{4DCF6DE5-E617-88D2-0880-D2D32082F04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465727" y="4342129"/>
                  <a:ext cx="39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490" name="잉크 16489">
                  <a:extLst>
                    <a:ext uri="{FF2B5EF4-FFF2-40B4-BE49-F238E27FC236}">
                      <a16:creationId xmlns:a16="http://schemas.microsoft.com/office/drawing/2014/main" id="{F6BDE0C4-1B2E-0621-8F9E-7DB01BC375BE}"/>
                    </a:ext>
                  </a:extLst>
                </p14:cNvPr>
                <p14:cNvContentPartPr/>
                <p14:nvPr/>
              </p14:nvContentPartPr>
              <p14:xfrm>
                <a:off x="3464287" y="4504129"/>
                <a:ext cx="185040" cy="69840"/>
              </p14:xfrm>
            </p:contentPart>
          </mc:Choice>
          <mc:Fallback>
            <p:pic>
              <p:nvPicPr>
                <p:cNvPr id="16490" name="잉크 16489">
                  <a:extLst>
                    <a:ext uri="{FF2B5EF4-FFF2-40B4-BE49-F238E27FC236}">
                      <a16:creationId xmlns:a16="http://schemas.microsoft.com/office/drawing/2014/main" id="{F6BDE0C4-1B2E-0621-8F9E-7DB01BC375B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455647" y="4495129"/>
                  <a:ext cx="20268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53" name="그룹 16552">
            <a:extLst>
              <a:ext uri="{FF2B5EF4-FFF2-40B4-BE49-F238E27FC236}">
                <a16:creationId xmlns:a16="http://schemas.microsoft.com/office/drawing/2014/main" id="{4756A3D6-1FB5-7530-FE9C-50BE049350F9}"/>
              </a:ext>
            </a:extLst>
          </p:cNvPr>
          <p:cNvGrpSpPr/>
          <p:nvPr/>
        </p:nvGrpSpPr>
        <p:grpSpPr>
          <a:xfrm>
            <a:off x="6265087" y="3246289"/>
            <a:ext cx="2289960" cy="1158840"/>
            <a:chOff x="6265087" y="3246289"/>
            <a:chExt cx="2289960" cy="115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6493" name="잉크 16492">
                  <a:extLst>
                    <a:ext uri="{FF2B5EF4-FFF2-40B4-BE49-F238E27FC236}">
                      <a16:creationId xmlns:a16="http://schemas.microsoft.com/office/drawing/2014/main" id="{9738ECE4-5BC7-9F5C-EE83-4FB45A674493}"/>
                    </a:ext>
                  </a:extLst>
                </p14:cNvPr>
                <p14:cNvContentPartPr/>
                <p14:nvPr/>
              </p14:nvContentPartPr>
              <p14:xfrm>
                <a:off x="6427087" y="3311449"/>
                <a:ext cx="212040" cy="170280"/>
              </p14:xfrm>
            </p:contentPart>
          </mc:Choice>
          <mc:Fallback>
            <p:pic>
              <p:nvPicPr>
                <p:cNvPr id="16493" name="잉크 16492">
                  <a:extLst>
                    <a:ext uri="{FF2B5EF4-FFF2-40B4-BE49-F238E27FC236}">
                      <a16:creationId xmlns:a16="http://schemas.microsoft.com/office/drawing/2014/main" id="{9738ECE4-5BC7-9F5C-EE83-4FB45A67449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418087" y="3302809"/>
                  <a:ext cx="229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6494" name="잉크 16493">
                  <a:extLst>
                    <a:ext uri="{FF2B5EF4-FFF2-40B4-BE49-F238E27FC236}">
                      <a16:creationId xmlns:a16="http://schemas.microsoft.com/office/drawing/2014/main" id="{2DEEF37E-56E9-44EA-E8D5-54798BFFE585}"/>
                    </a:ext>
                  </a:extLst>
                </p14:cNvPr>
                <p14:cNvContentPartPr/>
                <p14:nvPr/>
              </p14:nvContentPartPr>
              <p14:xfrm>
                <a:off x="6633007" y="3268249"/>
                <a:ext cx="136800" cy="231120"/>
              </p14:xfrm>
            </p:contentPart>
          </mc:Choice>
          <mc:Fallback>
            <p:pic>
              <p:nvPicPr>
                <p:cNvPr id="16494" name="잉크 16493">
                  <a:extLst>
                    <a:ext uri="{FF2B5EF4-FFF2-40B4-BE49-F238E27FC236}">
                      <a16:creationId xmlns:a16="http://schemas.microsoft.com/office/drawing/2014/main" id="{2DEEF37E-56E9-44EA-E8D5-54798BFFE58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624007" y="3259609"/>
                  <a:ext cx="1544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6495" name="잉크 16494">
                  <a:extLst>
                    <a:ext uri="{FF2B5EF4-FFF2-40B4-BE49-F238E27FC236}">
                      <a16:creationId xmlns:a16="http://schemas.microsoft.com/office/drawing/2014/main" id="{12746402-D783-CCD3-9B8A-231CD98373D8}"/>
                    </a:ext>
                  </a:extLst>
                </p14:cNvPr>
                <p14:cNvContentPartPr/>
                <p14:nvPr/>
              </p14:nvContentPartPr>
              <p14:xfrm>
                <a:off x="6763687" y="3261769"/>
                <a:ext cx="153720" cy="255960"/>
              </p14:xfrm>
            </p:contentPart>
          </mc:Choice>
          <mc:Fallback>
            <p:pic>
              <p:nvPicPr>
                <p:cNvPr id="16495" name="잉크 16494">
                  <a:extLst>
                    <a:ext uri="{FF2B5EF4-FFF2-40B4-BE49-F238E27FC236}">
                      <a16:creationId xmlns:a16="http://schemas.microsoft.com/office/drawing/2014/main" id="{12746402-D783-CCD3-9B8A-231CD98373D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754687" y="3252769"/>
                  <a:ext cx="1713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6506" name="잉크 16505">
                  <a:extLst>
                    <a:ext uri="{FF2B5EF4-FFF2-40B4-BE49-F238E27FC236}">
                      <a16:creationId xmlns:a16="http://schemas.microsoft.com/office/drawing/2014/main" id="{58A7C971-FC3A-BF9B-9FFF-4A2D4298F9C1}"/>
                    </a:ext>
                  </a:extLst>
                </p14:cNvPr>
                <p14:cNvContentPartPr/>
                <p14:nvPr/>
              </p14:nvContentPartPr>
              <p14:xfrm>
                <a:off x="6926767" y="3255649"/>
                <a:ext cx="92520" cy="204480"/>
              </p14:xfrm>
            </p:contentPart>
          </mc:Choice>
          <mc:Fallback>
            <p:pic>
              <p:nvPicPr>
                <p:cNvPr id="16506" name="잉크 16505">
                  <a:extLst>
                    <a:ext uri="{FF2B5EF4-FFF2-40B4-BE49-F238E27FC236}">
                      <a16:creationId xmlns:a16="http://schemas.microsoft.com/office/drawing/2014/main" id="{58A7C971-FC3A-BF9B-9FFF-4A2D4298F9C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918127" y="3246649"/>
                  <a:ext cx="1101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6507" name="잉크 16506">
                  <a:extLst>
                    <a:ext uri="{FF2B5EF4-FFF2-40B4-BE49-F238E27FC236}">
                      <a16:creationId xmlns:a16="http://schemas.microsoft.com/office/drawing/2014/main" id="{2F935E29-7DE5-D98F-67B3-72CF85300B16}"/>
                    </a:ext>
                  </a:extLst>
                </p14:cNvPr>
                <p14:cNvContentPartPr/>
                <p14:nvPr/>
              </p14:nvContentPartPr>
              <p14:xfrm>
                <a:off x="7035487" y="3342409"/>
                <a:ext cx="118800" cy="141120"/>
              </p14:xfrm>
            </p:contentPart>
          </mc:Choice>
          <mc:Fallback>
            <p:pic>
              <p:nvPicPr>
                <p:cNvPr id="16507" name="잉크 16506">
                  <a:extLst>
                    <a:ext uri="{FF2B5EF4-FFF2-40B4-BE49-F238E27FC236}">
                      <a16:creationId xmlns:a16="http://schemas.microsoft.com/office/drawing/2014/main" id="{2F935E29-7DE5-D98F-67B3-72CF85300B1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026847" y="3333769"/>
                  <a:ext cx="136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6508" name="잉크 16507">
                  <a:extLst>
                    <a:ext uri="{FF2B5EF4-FFF2-40B4-BE49-F238E27FC236}">
                      <a16:creationId xmlns:a16="http://schemas.microsoft.com/office/drawing/2014/main" id="{878A7CDC-ED22-D631-1CDE-11A64464CCC9}"/>
                    </a:ext>
                  </a:extLst>
                </p14:cNvPr>
                <p14:cNvContentPartPr/>
                <p14:nvPr/>
              </p14:nvContentPartPr>
              <p14:xfrm>
                <a:off x="7306927" y="3246289"/>
                <a:ext cx="115200" cy="39960"/>
              </p14:xfrm>
            </p:contentPart>
          </mc:Choice>
          <mc:Fallback>
            <p:pic>
              <p:nvPicPr>
                <p:cNvPr id="16508" name="잉크 16507">
                  <a:extLst>
                    <a:ext uri="{FF2B5EF4-FFF2-40B4-BE49-F238E27FC236}">
                      <a16:creationId xmlns:a16="http://schemas.microsoft.com/office/drawing/2014/main" id="{878A7CDC-ED22-D631-1CDE-11A64464CCC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298287" y="3237649"/>
                  <a:ext cx="1328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6509" name="잉크 16508">
                  <a:extLst>
                    <a:ext uri="{FF2B5EF4-FFF2-40B4-BE49-F238E27FC236}">
                      <a16:creationId xmlns:a16="http://schemas.microsoft.com/office/drawing/2014/main" id="{1618ED9D-8D47-8958-C29E-569EB8FD70E9}"/>
                    </a:ext>
                  </a:extLst>
                </p14:cNvPr>
                <p14:cNvContentPartPr/>
                <p14:nvPr/>
              </p14:nvContentPartPr>
              <p14:xfrm>
                <a:off x="7320607" y="3316849"/>
                <a:ext cx="141840" cy="217080"/>
              </p14:xfrm>
            </p:contentPart>
          </mc:Choice>
          <mc:Fallback>
            <p:pic>
              <p:nvPicPr>
                <p:cNvPr id="16509" name="잉크 16508">
                  <a:extLst>
                    <a:ext uri="{FF2B5EF4-FFF2-40B4-BE49-F238E27FC236}">
                      <a16:creationId xmlns:a16="http://schemas.microsoft.com/office/drawing/2014/main" id="{1618ED9D-8D47-8958-C29E-569EB8FD70E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311607" y="3307849"/>
                  <a:ext cx="1594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6510" name="잉크 16509">
                  <a:extLst>
                    <a:ext uri="{FF2B5EF4-FFF2-40B4-BE49-F238E27FC236}">
                      <a16:creationId xmlns:a16="http://schemas.microsoft.com/office/drawing/2014/main" id="{9AA2F979-E681-C70B-F00F-FAD8E1798CE6}"/>
                    </a:ext>
                  </a:extLst>
                </p14:cNvPr>
                <p14:cNvContentPartPr/>
                <p14:nvPr/>
              </p14:nvContentPartPr>
              <p14:xfrm>
                <a:off x="7514647" y="3312889"/>
                <a:ext cx="81000" cy="45360"/>
              </p14:xfrm>
            </p:contentPart>
          </mc:Choice>
          <mc:Fallback>
            <p:pic>
              <p:nvPicPr>
                <p:cNvPr id="16510" name="잉크 16509">
                  <a:extLst>
                    <a:ext uri="{FF2B5EF4-FFF2-40B4-BE49-F238E27FC236}">
                      <a16:creationId xmlns:a16="http://schemas.microsoft.com/office/drawing/2014/main" id="{9AA2F979-E681-C70B-F00F-FAD8E1798CE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506007" y="3303889"/>
                  <a:ext cx="986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6511" name="잉크 16510">
                  <a:extLst>
                    <a:ext uri="{FF2B5EF4-FFF2-40B4-BE49-F238E27FC236}">
                      <a16:creationId xmlns:a16="http://schemas.microsoft.com/office/drawing/2014/main" id="{9B590516-AF18-C977-C4B9-53E052DF0D63}"/>
                    </a:ext>
                  </a:extLst>
                </p14:cNvPr>
                <p14:cNvContentPartPr/>
                <p14:nvPr/>
              </p14:nvContentPartPr>
              <p14:xfrm>
                <a:off x="7486567" y="3362569"/>
                <a:ext cx="199440" cy="230400"/>
              </p14:xfrm>
            </p:contentPart>
          </mc:Choice>
          <mc:Fallback>
            <p:pic>
              <p:nvPicPr>
                <p:cNvPr id="16511" name="잉크 16510">
                  <a:extLst>
                    <a:ext uri="{FF2B5EF4-FFF2-40B4-BE49-F238E27FC236}">
                      <a16:creationId xmlns:a16="http://schemas.microsoft.com/office/drawing/2014/main" id="{9B590516-AF18-C977-C4B9-53E052DF0D6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477567" y="3353569"/>
                  <a:ext cx="2170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6512" name="잉크 16511">
                  <a:extLst>
                    <a:ext uri="{FF2B5EF4-FFF2-40B4-BE49-F238E27FC236}">
                      <a16:creationId xmlns:a16="http://schemas.microsoft.com/office/drawing/2014/main" id="{DA6CD065-FF7E-D0C4-293E-FE37D7647AB3}"/>
                    </a:ext>
                  </a:extLst>
                </p14:cNvPr>
                <p14:cNvContentPartPr/>
                <p14:nvPr/>
              </p14:nvContentPartPr>
              <p14:xfrm>
                <a:off x="7668007" y="3405409"/>
                <a:ext cx="206640" cy="159840"/>
              </p14:xfrm>
            </p:contentPart>
          </mc:Choice>
          <mc:Fallback>
            <p:pic>
              <p:nvPicPr>
                <p:cNvPr id="16512" name="잉크 16511">
                  <a:extLst>
                    <a:ext uri="{FF2B5EF4-FFF2-40B4-BE49-F238E27FC236}">
                      <a16:creationId xmlns:a16="http://schemas.microsoft.com/office/drawing/2014/main" id="{DA6CD065-FF7E-D0C4-293E-FE37D7647AB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659367" y="3396409"/>
                  <a:ext cx="2242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6513" name="잉크 16512">
                  <a:extLst>
                    <a:ext uri="{FF2B5EF4-FFF2-40B4-BE49-F238E27FC236}">
                      <a16:creationId xmlns:a16="http://schemas.microsoft.com/office/drawing/2014/main" id="{21B3C31E-5D7B-502B-279F-38EFDDA8781E}"/>
                    </a:ext>
                  </a:extLst>
                </p14:cNvPr>
                <p14:cNvContentPartPr/>
                <p14:nvPr/>
              </p14:nvContentPartPr>
              <p14:xfrm>
                <a:off x="7910287" y="3410449"/>
                <a:ext cx="198720" cy="205560"/>
              </p14:xfrm>
            </p:contentPart>
          </mc:Choice>
          <mc:Fallback>
            <p:pic>
              <p:nvPicPr>
                <p:cNvPr id="16513" name="잉크 16512">
                  <a:extLst>
                    <a:ext uri="{FF2B5EF4-FFF2-40B4-BE49-F238E27FC236}">
                      <a16:creationId xmlns:a16="http://schemas.microsoft.com/office/drawing/2014/main" id="{21B3C31E-5D7B-502B-279F-38EFDDA8781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01647" y="3401809"/>
                  <a:ext cx="2163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6514" name="잉크 16513">
                  <a:extLst>
                    <a:ext uri="{FF2B5EF4-FFF2-40B4-BE49-F238E27FC236}">
                      <a16:creationId xmlns:a16="http://schemas.microsoft.com/office/drawing/2014/main" id="{04F5A6E3-1B74-BCBD-1700-01C7196D7AB9}"/>
                    </a:ext>
                  </a:extLst>
                </p14:cNvPr>
                <p14:cNvContentPartPr/>
                <p14:nvPr/>
              </p14:nvContentPartPr>
              <p14:xfrm>
                <a:off x="6527167" y="3679009"/>
                <a:ext cx="156960" cy="156600"/>
              </p14:xfrm>
            </p:contentPart>
          </mc:Choice>
          <mc:Fallback>
            <p:pic>
              <p:nvPicPr>
                <p:cNvPr id="16514" name="잉크 16513">
                  <a:extLst>
                    <a:ext uri="{FF2B5EF4-FFF2-40B4-BE49-F238E27FC236}">
                      <a16:creationId xmlns:a16="http://schemas.microsoft.com/office/drawing/2014/main" id="{04F5A6E3-1B74-BCBD-1700-01C7196D7AB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518167" y="3670369"/>
                  <a:ext cx="174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6515" name="잉크 16514">
                  <a:extLst>
                    <a:ext uri="{FF2B5EF4-FFF2-40B4-BE49-F238E27FC236}">
                      <a16:creationId xmlns:a16="http://schemas.microsoft.com/office/drawing/2014/main" id="{96AF9BF3-4DDB-9F15-C7AE-43737165FC04}"/>
                    </a:ext>
                  </a:extLst>
                </p14:cNvPr>
                <p14:cNvContentPartPr/>
                <p14:nvPr/>
              </p14:nvContentPartPr>
              <p14:xfrm>
                <a:off x="6573967" y="3781249"/>
                <a:ext cx="128520" cy="51120"/>
              </p14:xfrm>
            </p:contentPart>
          </mc:Choice>
          <mc:Fallback>
            <p:pic>
              <p:nvPicPr>
                <p:cNvPr id="16515" name="잉크 16514">
                  <a:extLst>
                    <a:ext uri="{FF2B5EF4-FFF2-40B4-BE49-F238E27FC236}">
                      <a16:creationId xmlns:a16="http://schemas.microsoft.com/office/drawing/2014/main" id="{96AF9BF3-4DDB-9F15-C7AE-43737165FC0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565327" y="3772249"/>
                  <a:ext cx="1461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6516" name="잉크 16515">
                  <a:extLst>
                    <a:ext uri="{FF2B5EF4-FFF2-40B4-BE49-F238E27FC236}">
                      <a16:creationId xmlns:a16="http://schemas.microsoft.com/office/drawing/2014/main" id="{F88456F5-50E2-673B-8855-C0818E0F0AF7}"/>
                    </a:ext>
                  </a:extLst>
                </p14:cNvPr>
                <p14:cNvContentPartPr/>
                <p14:nvPr/>
              </p14:nvContentPartPr>
              <p14:xfrm>
                <a:off x="6600607" y="3870889"/>
                <a:ext cx="106200" cy="96480"/>
              </p14:xfrm>
            </p:contentPart>
          </mc:Choice>
          <mc:Fallback>
            <p:pic>
              <p:nvPicPr>
                <p:cNvPr id="16516" name="잉크 16515">
                  <a:extLst>
                    <a:ext uri="{FF2B5EF4-FFF2-40B4-BE49-F238E27FC236}">
                      <a16:creationId xmlns:a16="http://schemas.microsoft.com/office/drawing/2014/main" id="{F88456F5-50E2-673B-8855-C0818E0F0AF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591607" y="3861889"/>
                  <a:ext cx="1238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6517" name="잉크 16516">
                  <a:extLst>
                    <a:ext uri="{FF2B5EF4-FFF2-40B4-BE49-F238E27FC236}">
                      <a16:creationId xmlns:a16="http://schemas.microsoft.com/office/drawing/2014/main" id="{D4AE8467-BE1F-DAAA-FCBB-3AEF6A7B59B6}"/>
                    </a:ext>
                  </a:extLst>
                </p14:cNvPr>
                <p14:cNvContentPartPr/>
                <p14:nvPr/>
              </p14:nvContentPartPr>
              <p14:xfrm>
                <a:off x="6783847" y="3738769"/>
                <a:ext cx="174240" cy="188280"/>
              </p14:xfrm>
            </p:contentPart>
          </mc:Choice>
          <mc:Fallback>
            <p:pic>
              <p:nvPicPr>
                <p:cNvPr id="16517" name="잉크 16516">
                  <a:extLst>
                    <a:ext uri="{FF2B5EF4-FFF2-40B4-BE49-F238E27FC236}">
                      <a16:creationId xmlns:a16="http://schemas.microsoft.com/office/drawing/2014/main" id="{D4AE8467-BE1F-DAAA-FCBB-3AEF6A7B59B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774847" y="3729769"/>
                  <a:ext cx="1918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6518" name="잉크 16517">
                  <a:extLst>
                    <a:ext uri="{FF2B5EF4-FFF2-40B4-BE49-F238E27FC236}">
                      <a16:creationId xmlns:a16="http://schemas.microsoft.com/office/drawing/2014/main" id="{946390CD-6129-5C24-8570-90A9EB045D2E}"/>
                    </a:ext>
                  </a:extLst>
                </p14:cNvPr>
                <p14:cNvContentPartPr/>
                <p14:nvPr/>
              </p14:nvContentPartPr>
              <p14:xfrm>
                <a:off x="6937567" y="3788089"/>
                <a:ext cx="236880" cy="144720"/>
              </p14:xfrm>
            </p:contentPart>
          </mc:Choice>
          <mc:Fallback>
            <p:pic>
              <p:nvPicPr>
                <p:cNvPr id="16518" name="잉크 16517">
                  <a:extLst>
                    <a:ext uri="{FF2B5EF4-FFF2-40B4-BE49-F238E27FC236}">
                      <a16:creationId xmlns:a16="http://schemas.microsoft.com/office/drawing/2014/main" id="{946390CD-6129-5C24-8570-90A9EB045D2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928927" y="3779089"/>
                  <a:ext cx="254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6522" name="잉크 16521">
                  <a:extLst>
                    <a:ext uri="{FF2B5EF4-FFF2-40B4-BE49-F238E27FC236}">
                      <a16:creationId xmlns:a16="http://schemas.microsoft.com/office/drawing/2014/main" id="{F64C8086-E382-F134-D872-0B2117CC54BB}"/>
                    </a:ext>
                  </a:extLst>
                </p14:cNvPr>
                <p14:cNvContentPartPr/>
                <p14:nvPr/>
              </p14:nvContentPartPr>
              <p14:xfrm>
                <a:off x="7257607" y="3766849"/>
                <a:ext cx="113040" cy="165240"/>
              </p14:xfrm>
            </p:contentPart>
          </mc:Choice>
          <mc:Fallback>
            <p:pic>
              <p:nvPicPr>
                <p:cNvPr id="16522" name="잉크 16521">
                  <a:extLst>
                    <a:ext uri="{FF2B5EF4-FFF2-40B4-BE49-F238E27FC236}">
                      <a16:creationId xmlns:a16="http://schemas.microsoft.com/office/drawing/2014/main" id="{F64C8086-E382-F134-D872-0B2117CC54B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248607" y="3758209"/>
                  <a:ext cx="130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6523" name="잉크 16522">
                  <a:extLst>
                    <a:ext uri="{FF2B5EF4-FFF2-40B4-BE49-F238E27FC236}">
                      <a16:creationId xmlns:a16="http://schemas.microsoft.com/office/drawing/2014/main" id="{89C98218-E56E-6549-BF39-7E35CCF203A3}"/>
                    </a:ext>
                  </a:extLst>
                </p14:cNvPr>
                <p14:cNvContentPartPr/>
                <p14:nvPr/>
              </p14:nvContentPartPr>
              <p14:xfrm>
                <a:off x="7373527" y="3807889"/>
                <a:ext cx="13320" cy="144360"/>
              </p14:xfrm>
            </p:contentPart>
          </mc:Choice>
          <mc:Fallback>
            <p:pic>
              <p:nvPicPr>
                <p:cNvPr id="16523" name="잉크 16522">
                  <a:extLst>
                    <a:ext uri="{FF2B5EF4-FFF2-40B4-BE49-F238E27FC236}">
                      <a16:creationId xmlns:a16="http://schemas.microsoft.com/office/drawing/2014/main" id="{89C98218-E56E-6549-BF39-7E35CCF203A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364887" y="3798889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6524" name="잉크 16523">
                  <a:extLst>
                    <a:ext uri="{FF2B5EF4-FFF2-40B4-BE49-F238E27FC236}">
                      <a16:creationId xmlns:a16="http://schemas.microsoft.com/office/drawing/2014/main" id="{E9945BF8-5CEB-B32E-7022-0B82E175D33B}"/>
                    </a:ext>
                  </a:extLst>
                </p14:cNvPr>
                <p14:cNvContentPartPr/>
                <p14:nvPr/>
              </p14:nvContentPartPr>
              <p14:xfrm>
                <a:off x="7586287" y="3757849"/>
                <a:ext cx="213120" cy="155160"/>
              </p14:xfrm>
            </p:contentPart>
          </mc:Choice>
          <mc:Fallback>
            <p:pic>
              <p:nvPicPr>
                <p:cNvPr id="16524" name="잉크 16523">
                  <a:extLst>
                    <a:ext uri="{FF2B5EF4-FFF2-40B4-BE49-F238E27FC236}">
                      <a16:creationId xmlns:a16="http://schemas.microsoft.com/office/drawing/2014/main" id="{E9945BF8-5CEB-B32E-7022-0B82E175D33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577647" y="3748849"/>
                  <a:ext cx="230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6525" name="잉크 16524">
                  <a:extLst>
                    <a:ext uri="{FF2B5EF4-FFF2-40B4-BE49-F238E27FC236}">
                      <a16:creationId xmlns:a16="http://schemas.microsoft.com/office/drawing/2014/main" id="{5394670C-3253-CF11-F99D-B37DBB08759E}"/>
                    </a:ext>
                  </a:extLst>
                </p14:cNvPr>
                <p14:cNvContentPartPr/>
                <p14:nvPr/>
              </p14:nvContentPartPr>
              <p14:xfrm>
                <a:off x="7688167" y="3904009"/>
                <a:ext cx="106560" cy="85680"/>
              </p14:xfrm>
            </p:contentPart>
          </mc:Choice>
          <mc:Fallback>
            <p:pic>
              <p:nvPicPr>
                <p:cNvPr id="16525" name="잉크 16524">
                  <a:extLst>
                    <a:ext uri="{FF2B5EF4-FFF2-40B4-BE49-F238E27FC236}">
                      <a16:creationId xmlns:a16="http://schemas.microsoft.com/office/drawing/2014/main" id="{5394670C-3253-CF11-F99D-B37DBB08759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679167" y="3895009"/>
                  <a:ext cx="1242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6526" name="잉크 16525">
                  <a:extLst>
                    <a:ext uri="{FF2B5EF4-FFF2-40B4-BE49-F238E27FC236}">
                      <a16:creationId xmlns:a16="http://schemas.microsoft.com/office/drawing/2014/main" id="{8FF7AAA0-0346-201F-40CE-C3CFCF301D64}"/>
                    </a:ext>
                  </a:extLst>
                </p14:cNvPr>
                <p14:cNvContentPartPr/>
                <p14:nvPr/>
              </p14:nvContentPartPr>
              <p14:xfrm>
                <a:off x="7806967" y="3767929"/>
                <a:ext cx="145080" cy="136800"/>
              </p14:xfrm>
            </p:contentPart>
          </mc:Choice>
          <mc:Fallback>
            <p:pic>
              <p:nvPicPr>
                <p:cNvPr id="16526" name="잉크 16525">
                  <a:extLst>
                    <a:ext uri="{FF2B5EF4-FFF2-40B4-BE49-F238E27FC236}">
                      <a16:creationId xmlns:a16="http://schemas.microsoft.com/office/drawing/2014/main" id="{8FF7AAA0-0346-201F-40CE-C3CFCF301D6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797967" y="3758929"/>
                  <a:ext cx="162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6527" name="잉크 16526">
                  <a:extLst>
                    <a:ext uri="{FF2B5EF4-FFF2-40B4-BE49-F238E27FC236}">
                      <a16:creationId xmlns:a16="http://schemas.microsoft.com/office/drawing/2014/main" id="{3FDCE933-9090-031F-B65A-EAE30ECDC15B}"/>
                    </a:ext>
                  </a:extLst>
                </p14:cNvPr>
                <p14:cNvContentPartPr/>
                <p14:nvPr/>
              </p14:nvContentPartPr>
              <p14:xfrm>
                <a:off x="7880767" y="3899689"/>
                <a:ext cx="107640" cy="78480"/>
              </p14:xfrm>
            </p:contentPart>
          </mc:Choice>
          <mc:Fallback>
            <p:pic>
              <p:nvPicPr>
                <p:cNvPr id="16527" name="잉크 16526">
                  <a:extLst>
                    <a:ext uri="{FF2B5EF4-FFF2-40B4-BE49-F238E27FC236}">
                      <a16:creationId xmlns:a16="http://schemas.microsoft.com/office/drawing/2014/main" id="{3FDCE933-9090-031F-B65A-EAE30ECDC15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872127" y="3890689"/>
                  <a:ext cx="125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6528" name="잉크 16527">
                  <a:extLst>
                    <a:ext uri="{FF2B5EF4-FFF2-40B4-BE49-F238E27FC236}">
                      <a16:creationId xmlns:a16="http://schemas.microsoft.com/office/drawing/2014/main" id="{D43DD287-3033-C3F6-6BA3-BC30CD95753A}"/>
                    </a:ext>
                  </a:extLst>
                </p14:cNvPr>
                <p14:cNvContentPartPr/>
                <p14:nvPr/>
              </p14:nvContentPartPr>
              <p14:xfrm>
                <a:off x="8040247" y="3766129"/>
                <a:ext cx="82800" cy="36000"/>
              </p14:xfrm>
            </p:contentPart>
          </mc:Choice>
          <mc:Fallback>
            <p:pic>
              <p:nvPicPr>
                <p:cNvPr id="16528" name="잉크 16527">
                  <a:extLst>
                    <a:ext uri="{FF2B5EF4-FFF2-40B4-BE49-F238E27FC236}">
                      <a16:creationId xmlns:a16="http://schemas.microsoft.com/office/drawing/2014/main" id="{D43DD287-3033-C3F6-6BA3-BC30CD95753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031247" y="3757489"/>
                  <a:ext cx="1004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6529" name="잉크 16528">
                  <a:extLst>
                    <a:ext uri="{FF2B5EF4-FFF2-40B4-BE49-F238E27FC236}">
                      <a16:creationId xmlns:a16="http://schemas.microsoft.com/office/drawing/2014/main" id="{46546CFE-D8BB-F384-F92C-A176489224B1}"/>
                    </a:ext>
                  </a:extLst>
                </p14:cNvPr>
                <p14:cNvContentPartPr/>
                <p14:nvPr/>
              </p14:nvContentPartPr>
              <p14:xfrm>
                <a:off x="8025847" y="3823729"/>
                <a:ext cx="235800" cy="109800"/>
              </p14:xfrm>
            </p:contentPart>
          </mc:Choice>
          <mc:Fallback>
            <p:pic>
              <p:nvPicPr>
                <p:cNvPr id="16529" name="잉크 16528">
                  <a:extLst>
                    <a:ext uri="{FF2B5EF4-FFF2-40B4-BE49-F238E27FC236}">
                      <a16:creationId xmlns:a16="http://schemas.microsoft.com/office/drawing/2014/main" id="{46546CFE-D8BB-F384-F92C-A176489224B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016847" y="3815089"/>
                  <a:ext cx="253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6530" name="잉크 16529">
                  <a:extLst>
                    <a:ext uri="{FF2B5EF4-FFF2-40B4-BE49-F238E27FC236}">
                      <a16:creationId xmlns:a16="http://schemas.microsoft.com/office/drawing/2014/main" id="{C6D1899B-5C4C-DC93-228B-192C079AD533}"/>
                    </a:ext>
                  </a:extLst>
                </p14:cNvPr>
                <p14:cNvContentPartPr/>
                <p14:nvPr/>
              </p14:nvContentPartPr>
              <p14:xfrm>
                <a:off x="8159047" y="3926689"/>
                <a:ext cx="97200" cy="75960"/>
              </p14:xfrm>
            </p:contentPart>
          </mc:Choice>
          <mc:Fallback>
            <p:pic>
              <p:nvPicPr>
                <p:cNvPr id="16530" name="잉크 16529">
                  <a:extLst>
                    <a:ext uri="{FF2B5EF4-FFF2-40B4-BE49-F238E27FC236}">
                      <a16:creationId xmlns:a16="http://schemas.microsoft.com/office/drawing/2014/main" id="{C6D1899B-5C4C-DC93-228B-192C079AD53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150407" y="3918049"/>
                  <a:ext cx="1148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6531" name="잉크 16530">
                  <a:extLst>
                    <a:ext uri="{FF2B5EF4-FFF2-40B4-BE49-F238E27FC236}">
                      <a16:creationId xmlns:a16="http://schemas.microsoft.com/office/drawing/2014/main" id="{7C9E34E6-F2E4-C66E-2C42-16DB403D56EF}"/>
                    </a:ext>
                  </a:extLst>
                </p14:cNvPr>
                <p14:cNvContentPartPr/>
                <p14:nvPr/>
              </p14:nvContentPartPr>
              <p14:xfrm>
                <a:off x="8265607" y="3811849"/>
                <a:ext cx="177840" cy="134280"/>
              </p14:xfrm>
            </p:contentPart>
          </mc:Choice>
          <mc:Fallback>
            <p:pic>
              <p:nvPicPr>
                <p:cNvPr id="16531" name="잉크 16530">
                  <a:extLst>
                    <a:ext uri="{FF2B5EF4-FFF2-40B4-BE49-F238E27FC236}">
                      <a16:creationId xmlns:a16="http://schemas.microsoft.com/office/drawing/2014/main" id="{7C9E34E6-F2E4-C66E-2C42-16DB403D56E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256607" y="3803209"/>
                  <a:ext cx="195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6532" name="잉크 16531">
                  <a:extLst>
                    <a:ext uri="{FF2B5EF4-FFF2-40B4-BE49-F238E27FC236}">
                      <a16:creationId xmlns:a16="http://schemas.microsoft.com/office/drawing/2014/main" id="{7C254BBB-52EE-ECF9-438D-D2B1D55262F9}"/>
                    </a:ext>
                  </a:extLst>
                </p14:cNvPr>
                <p14:cNvContentPartPr/>
                <p14:nvPr/>
              </p14:nvContentPartPr>
              <p14:xfrm>
                <a:off x="8447767" y="3792049"/>
                <a:ext cx="107280" cy="111240"/>
              </p14:xfrm>
            </p:contentPart>
          </mc:Choice>
          <mc:Fallback>
            <p:pic>
              <p:nvPicPr>
                <p:cNvPr id="16532" name="잉크 16531">
                  <a:extLst>
                    <a:ext uri="{FF2B5EF4-FFF2-40B4-BE49-F238E27FC236}">
                      <a16:creationId xmlns:a16="http://schemas.microsoft.com/office/drawing/2014/main" id="{7C254BBB-52EE-ECF9-438D-D2B1D55262F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438767" y="3783049"/>
                  <a:ext cx="124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6533" name="잉크 16532">
                  <a:extLst>
                    <a:ext uri="{FF2B5EF4-FFF2-40B4-BE49-F238E27FC236}">
                      <a16:creationId xmlns:a16="http://schemas.microsoft.com/office/drawing/2014/main" id="{E7E89B98-B30B-C637-9F8B-A851FD4D037A}"/>
                    </a:ext>
                  </a:extLst>
                </p14:cNvPr>
                <p14:cNvContentPartPr/>
                <p14:nvPr/>
              </p14:nvContentPartPr>
              <p14:xfrm>
                <a:off x="8431567" y="3956929"/>
                <a:ext cx="122040" cy="106560"/>
              </p14:xfrm>
            </p:contentPart>
          </mc:Choice>
          <mc:Fallback>
            <p:pic>
              <p:nvPicPr>
                <p:cNvPr id="16533" name="잉크 16532">
                  <a:extLst>
                    <a:ext uri="{FF2B5EF4-FFF2-40B4-BE49-F238E27FC236}">
                      <a16:creationId xmlns:a16="http://schemas.microsoft.com/office/drawing/2014/main" id="{E7E89B98-B30B-C637-9F8B-A851FD4D037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422567" y="3947929"/>
                  <a:ext cx="1396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6534" name="잉크 16533">
                  <a:extLst>
                    <a:ext uri="{FF2B5EF4-FFF2-40B4-BE49-F238E27FC236}">
                      <a16:creationId xmlns:a16="http://schemas.microsoft.com/office/drawing/2014/main" id="{C3AF39EC-A966-3774-28F8-7B0F1455CB38}"/>
                    </a:ext>
                  </a:extLst>
                </p14:cNvPr>
                <p14:cNvContentPartPr/>
                <p14:nvPr/>
              </p14:nvContentPartPr>
              <p14:xfrm>
                <a:off x="6602767" y="4107769"/>
                <a:ext cx="154440" cy="13680"/>
              </p14:xfrm>
            </p:contentPart>
          </mc:Choice>
          <mc:Fallback>
            <p:pic>
              <p:nvPicPr>
                <p:cNvPr id="16534" name="잉크 16533">
                  <a:extLst>
                    <a:ext uri="{FF2B5EF4-FFF2-40B4-BE49-F238E27FC236}">
                      <a16:creationId xmlns:a16="http://schemas.microsoft.com/office/drawing/2014/main" id="{C3AF39EC-A966-3774-28F8-7B0F1455CB3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593767" y="4099129"/>
                  <a:ext cx="1720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6535" name="잉크 16534">
                  <a:extLst>
                    <a:ext uri="{FF2B5EF4-FFF2-40B4-BE49-F238E27FC236}">
                      <a16:creationId xmlns:a16="http://schemas.microsoft.com/office/drawing/2014/main" id="{F3E59A1E-AE92-4682-183E-6F4A4025D175}"/>
                    </a:ext>
                  </a:extLst>
                </p14:cNvPr>
                <p14:cNvContentPartPr/>
                <p14:nvPr/>
              </p14:nvContentPartPr>
              <p14:xfrm>
                <a:off x="6644527" y="4202449"/>
                <a:ext cx="250560" cy="114840"/>
              </p14:xfrm>
            </p:contentPart>
          </mc:Choice>
          <mc:Fallback>
            <p:pic>
              <p:nvPicPr>
                <p:cNvPr id="16535" name="잉크 16534">
                  <a:extLst>
                    <a:ext uri="{FF2B5EF4-FFF2-40B4-BE49-F238E27FC236}">
                      <a16:creationId xmlns:a16="http://schemas.microsoft.com/office/drawing/2014/main" id="{F3E59A1E-AE92-4682-183E-6F4A4025D17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635887" y="4193809"/>
                  <a:ext cx="2682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6536" name="잉크 16535">
                  <a:extLst>
                    <a:ext uri="{FF2B5EF4-FFF2-40B4-BE49-F238E27FC236}">
                      <a16:creationId xmlns:a16="http://schemas.microsoft.com/office/drawing/2014/main" id="{66248584-7AE5-DEB4-266D-6E31C55BEC2E}"/>
                    </a:ext>
                  </a:extLst>
                </p14:cNvPr>
                <p14:cNvContentPartPr/>
                <p14:nvPr/>
              </p14:nvContentPartPr>
              <p14:xfrm>
                <a:off x="6876007" y="4192369"/>
                <a:ext cx="73800" cy="103680"/>
              </p14:xfrm>
            </p:contentPart>
          </mc:Choice>
          <mc:Fallback>
            <p:pic>
              <p:nvPicPr>
                <p:cNvPr id="16536" name="잉크 16535">
                  <a:extLst>
                    <a:ext uri="{FF2B5EF4-FFF2-40B4-BE49-F238E27FC236}">
                      <a16:creationId xmlns:a16="http://schemas.microsoft.com/office/drawing/2014/main" id="{66248584-7AE5-DEB4-266D-6E31C55BEC2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867367" y="4183729"/>
                  <a:ext cx="91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6537" name="잉크 16536">
                  <a:extLst>
                    <a:ext uri="{FF2B5EF4-FFF2-40B4-BE49-F238E27FC236}">
                      <a16:creationId xmlns:a16="http://schemas.microsoft.com/office/drawing/2014/main" id="{E0E6268C-6247-BD36-5654-FBC6B4B7B063}"/>
                    </a:ext>
                  </a:extLst>
                </p14:cNvPr>
                <p14:cNvContentPartPr/>
                <p14:nvPr/>
              </p14:nvContentPartPr>
              <p14:xfrm>
                <a:off x="6965287" y="4202089"/>
                <a:ext cx="23760" cy="144000"/>
              </p14:xfrm>
            </p:contentPart>
          </mc:Choice>
          <mc:Fallback>
            <p:pic>
              <p:nvPicPr>
                <p:cNvPr id="16537" name="잉크 16536">
                  <a:extLst>
                    <a:ext uri="{FF2B5EF4-FFF2-40B4-BE49-F238E27FC236}">
                      <a16:creationId xmlns:a16="http://schemas.microsoft.com/office/drawing/2014/main" id="{E0E6268C-6247-BD36-5654-FBC6B4B7B06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956647" y="4193089"/>
                  <a:ext cx="41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6538" name="잉크 16537">
                  <a:extLst>
                    <a:ext uri="{FF2B5EF4-FFF2-40B4-BE49-F238E27FC236}">
                      <a16:creationId xmlns:a16="http://schemas.microsoft.com/office/drawing/2014/main" id="{B63EBEA5-1FB2-7454-7A80-B43A48135479}"/>
                    </a:ext>
                  </a:extLst>
                </p14:cNvPr>
                <p14:cNvContentPartPr/>
                <p14:nvPr/>
              </p14:nvContentPartPr>
              <p14:xfrm>
                <a:off x="7021447" y="4163929"/>
                <a:ext cx="138600" cy="131400"/>
              </p14:xfrm>
            </p:contentPart>
          </mc:Choice>
          <mc:Fallback>
            <p:pic>
              <p:nvPicPr>
                <p:cNvPr id="16538" name="잉크 16537">
                  <a:extLst>
                    <a:ext uri="{FF2B5EF4-FFF2-40B4-BE49-F238E27FC236}">
                      <a16:creationId xmlns:a16="http://schemas.microsoft.com/office/drawing/2014/main" id="{B63EBEA5-1FB2-7454-7A80-B43A4813547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012447" y="4155289"/>
                  <a:ext cx="156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6539" name="잉크 16538">
                  <a:extLst>
                    <a:ext uri="{FF2B5EF4-FFF2-40B4-BE49-F238E27FC236}">
                      <a16:creationId xmlns:a16="http://schemas.microsoft.com/office/drawing/2014/main" id="{EFCD5479-75BE-E651-081F-492770149174}"/>
                    </a:ext>
                  </a:extLst>
                </p14:cNvPr>
                <p14:cNvContentPartPr/>
                <p14:nvPr/>
              </p14:nvContentPartPr>
              <p14:xfrm>
                <a:off x="7122247" y="4196329"/>
                <a:ext cx="70560" cy="120600"/>
              </p14:xfrm>
            </p:contentPart>
          </mc:Choice>
          <mc:Fallback>
            <p:pic>
              <p:nvPicPr>
                <p:cNvPr id="16539" name="잉크 16538">
                  <a:extLst>
                    <a:ext uri="{FF2B5EF4-FFF2-40B4-BE49-F238E27FC236}">
                      <a16:creationId xmlns:a16="http://schemas.microsoft.com/office/drawing/2014/main" id="{EFCD5479-75BE-E651-081F-49277014917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113247" y="4187689"/>
                  <a:ext cx="882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6540" name="잉크 16539">
                  <a:extLst>
                    <a:ext uri="{FF2B5EF4-FFF2-40B4-BE49-F238E27FC236}">
                      <a16:creationId xmlns:a16="http://schemas.microsoft.com/office/drawing/2014/main" id="{FA398E22-8CFD-F15C-18F9-AEE4D90D2D23}"/>
                    </a:ext>
                  </a:extLst>
                </p14:cNvPr>
                <p14:cNvContentPartPr/>
                <p14:nvPr/>
              </p14:nvContentPartPr>
              <p14:xfrm>
                <a:off x="7131967" y="4308289"/>
                <a:ext cx="76680" cy="46800"/>
              </p14:xfrm>
            </p:contentPart>
          </mc:Choice>
          <mc:Fallback>
            <p:pic>
              <p:nvPicPr>
                <p:cNvPr id="16540" name="잉크 16539">
                  <a:extLst>
                    <a:ext uri="{FF2B5EF4-FFF2-40B4-BE49-F238E27FC236}">
                      <a16:creationId xmlns:a16="http://schemas.microsoft.com/office/drawing/2014/main" id="{FA398E22-8CFD-F15C-18F9-AEE4D90D2D2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122967" y="4299289"/>
                  <a:ext cx="943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6541" name="잉크 16540">
                  <a:extLst>
                    <a:ext uri="{FF2B5EF4-FFF2-40B4-BE49-F238E27FC236}">
                      <a16:creationId xmlns:a16="http://schemas.microsoft.com/office/drawing/2014/main" id="{4005F858-D1C8-E234-A898-D79039B58D1B}"/>
                    </a:ext>
                  </a:extLst>
                </p14:cNvPr>
                <p14:cNvContentPartPr/>
                <p14:nvPr/>
              </p14:nvContentPartPr>
              <p14:xfrm>
                <a:off x="7246087" y="4207129"/>
                <a:ext cx="152640" cy="132480"/>
              </p14:xfrm>
            </p:contentPart>
          </mc:Choice>
          <mc:Fallback>
            <p:pic>
              <p:nvPicPr>
                <p:cNvPr id="16541" name="잉크 16540">
                  <a:extLst>
                    <a:ext uri="{FF2B5EF4-FFF2-40B4-BE49-F238E27FC236}">
                      <a16:creationId xmlns:a16="http://schemas.microsoft.com/office/drawing/2014/main" id="{4005F858-D1C8-E234-A898-D79039B58D1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237087" y="4198129"/>
                  <a:ext cx="170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6542" name="잉크 16541">
                  <a:extLst>
                    <a:ext uri="{FF2B5EF4-FFF2-40B4-BE49-F238E27FC236}">
                      <a16:creationId xmlns:a16="http://schemas.microsoft.com/office/drawing/2014/main" id="{CA163B0F-0CB2-6214-C2C6-315E4CA03972}"/>
                    </a:ext>
                  </a:extLst>
                </p14:cNvPr>
                <p14:cNvContentPartPr/>
                <p14:nvPr/>
              </p14:nvContentPartPr>
              <p14:xfrm>
                <a:off x="7503127" y="4200289"/>
                <a:ext cx="101160" cy="102240"/>
              </p14:xfrm>
            </p:contentPart>
          </mc:Choice>
          <mc:Fallback>
            <p:pic>
              <p:nvPicPr>
                <p:cNvPr id="16542" name="잉크 16541">
                  <a:extLst>
                    <a:ext uri="{FF2B5EF4-FFF2-40B4-BE49-F238E27FC236}">
                      <a16:creationId xmlns:a16="http://schemas.microsoft.com/office/drawing/2014/main" id="{CA163B0F-0CB2-6214-C2C6-315E4CA0397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494127" y="4191289"/>
                  <a:ext cx="1188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6543" name="잉크 16542">
                  <a:extLst>
                    <a:ext uri="{FF2B5EF4-FFF2-40B4-BE49-F238E27FC236}">
                      <a16:creationId xmlns:a16="http://schemas.microsoft.com/office/drawing/2014/main" id="{13B413A2-006B-6C1C-8C38-98A8A3D71DAA}"/>
                    </a:ext>
                  </a:extLst>
                </p14:cNvPr>
                <p14:cNvContentPartPr/>
                <p14:nvPr/>
              </p14:nvContentPartPr>
              <p14:xfrm>
                <a:off x="7615447" y="4186609"/>
                <a:ext cx="34560" cy="109080"/>
              </p14:xfrm>
            </p:contentPart>
          </mc:Choice>
          <mc:Fallback>
            <p:pic>
              <p:nvPicPr>
                <p:cNvPr id="16543" name="잉크 16542">
                  <a:extLst>
                    <a:ext uri="{FF2B5EF4-FFF2-40B4-BE49-F238E27FC236}">
                      <a16:creationId xmlns:a16="http://schemas.microsoft.com/office/drawing/2014/main" id="{13B413A2-006B-6C1C-8C38-98A8A3D71DA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606447" y="4177969"/>
                  <a:ext cx="52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6544" name="잉크 16543">
                  <a:extLst>
                    <a:ext uri="{FF2B5EF4-FFF2-40B4-BE49-F238E27FC236}">
                      <a16:creationId xmlns:a16="http://schemas.microsoft.com/office/drawing/2014/main" id="{2F37E6F7-C84B-4880-1B9E-776F3596868E}"/>
                    </a:ext>
                  </a:extLst>
                </p14:cNvPr>
                <p14:cNvContentPartPr/>
                <p14:nvPr/>
              </p14:nvContentPartPr>
              <p14:xfrm>
                <a:off x="7570447" y="4301809"/>
                <a:ext cx="126000" cy="91800"/>
              </p14:xfrm>
            </p:contentPart>
          </mc:Choice>
          <mc:Fallback>
            <p:pic>
              <p:nvPicPr>
                <p:cNvPr id="16544" name="잉크 16543">
                  <a:extLst>
                    <a:ext uri="{FF2B5EF4-FFF2-40B4-BE49-F238E27FC236}">
                      <a16:creationId xmlns:a16="http://schemas.microsoft.com/office/drawing/2014/main" id="{2F37E6F7-C84B-4880-1B9E-776F3596868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561807" y="4292809"/>
                  <a:ext cx="143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6545" name="잉크 16544">
                  <a:extLst>
                    <a:ext uri="{FF2B5EF4-FFF2-40B4-BE49-F238E27FC236}">
                      <a16:creationId xmlns:a16="http://schemas.microsoft.com/office/drawing/2014/main" id="{20727599-DB36-D882-0868-8D4E26064B79}"/>
                    </a:ext>
                  </a:extLst>
                </p14:cNvPr>
                <p14:cNvContentPartPr/>
                <p14:nvPr/>
              </p14:nvContentPartPr>
              <p14:xfrm>
                <a:off x="7660807" y="4238089"/>
                <a:ext cx="114840" cy="97560"/>
              </p14:xfrm>
            </p:contentPart>
          </mc:Choice>
          <mc:Fallback>
            <p:pic>
              <p:nvPicPr>
                <p:cNvPr id="16545" name="잉크 16544">
                  <a:extLst>
                    <a:ext uri="{FF2B5EF4-FFF2-40B4-BE49-F238E27FC236}">
                      <a16:creationId xmlns:a16="http://schemas.microsoft.com/office/drawing/2014/main" id="{20727599-DB36-D882-0868-8D4E26064B7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652167" y="4229449"/>
                  <a:ext cx="132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6546" name="잉크 16545">
                  <a:extLst>
                    <a:ext uri="{FF2B5EF4-FFF2-40B4-BE49-F238E27FC236}">
                      <a16:creationId xmlns:a16="http://schemas.microsoft.com/office/drawing/2014/main" id="{12A5B6DE-1F27-440B-F82D-BDD167DA49B1}"/>
                    </a:ext>
                  </a:extLst>
                </p14:cNvPr>
                <p14:cNvContentPartPr/>
                <p14:nvPr/>
              </p14:nvContentPartPr>
              <p14:xfrm>
                <a:off x="7754047" y="4350409"/>
                <a:ext cx="56880" cy="50400"/>
              </p14:xfrm>
            </p:contentPart>
          </mc:Choice>
          <mc:Fallback>
            <p:pic>
              <p:nvPicPr>
                <p:cNvPr id="16546" name="잉크 16545">
                  <a:extLst>
                    <a:ext uri="{FF2B5EF4-FFF2-40B4-BE49-F238E27FC236}">
                      <a16:creationId xmlns:a16="http://schemas.microsoft.com/office/drawing/2014/main" id="{12A5B6DE-1F27-440B-F82D-BDD167DA49B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745407" y="4341409"/>
                  <a:ext cx="745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6550" name="잉크 16549">
                  <a:extLst>
                    <a:ext uri="{FF2B5EF4-FFF2-40B4-BE49-F238E27FC236}">
                      <a16:creationId xmlns:a16="http://schemas.microsoft.com/office/drawing/2014/main" id="{27DD27D7-CBF1-3B27-0A42-32B258E7EC31}"/>
                    </a:ext>
                  </a:extLst>
                </p14:cNvPr>
                <p14:cNvContentPartPr/>
                <p14:nvPr/>
              </p14:nvContentPartPr>
              <p14:xfrm>
                <a:off x="7881847" y="4389649"/>
                <a:ext cx="20880" cy="15480"/>
              </p14:xfrm>
            </p:contentPart>
          </mc:Choice>
          <mc:Fallback>
            <p:pic>
              <p:nvPicPr>
                <p:cNvPr id="16550" name="잉크 16549">
                  <a:extLst>
                    <a:ext uri="{FF2B5EF4-FFF2-40B4-BE49-F238E27FC236}">
                      <a16:creationId xmlns:a16="http://schemas.microsoft.com/office/drawing/2014/main" id="{27DD27D7-CBF1-3B27-0A42-32B258E7EC3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872847" y="4381009"/>
                  <a:ext cx="38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6552" name="잉크 16551">
                  <a:extLst>
                    <a:ext uri="{FF2B5EF4-FFF2-40B4-BE49-F238E27FC236}">
                      <a16:creationId xmlns:a16="http://schemas.microsoft.com/office/drawing/2014/main" id="{5B6970B9-F2A3-406D-68D9-7F55D4612799}"/>
                    </a:ext>
                  </a:extLst>
                </p14:cNvPr>
                <p14:cNvContentPartPr/>
                <p14:nvPr/>
              </p14:nvContentPartPr>
              <p14:xfrm>
                <a:off x="6265087" y="3558049"/>
                <a:ext cx="401760" cy="722880"/>
              </p14:xfrm>
            </p:contentPart>
          </mc:Choice>
          <mc:Fallback>
            <p:pic>
              <p:nvPicPr>
                <p:cNvPr id="16552" name="잉크 16551">
                  <a:extLst>
                    <a:ext uri="{FF2B5EF4-FFF2-40B4-BE49-F238E27FC236}">
                      <a16:creationId xmlns:a16="http://schemas.microsoft.com/office/drawing/2014/main" id="{5B6970B9-F2A3-406D-68D9-7F55D461279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256447" y="3549049"/>
                  <a:ext cx="419400" cy="74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57" name="그룹 16556">
            <a:extLst>
              <a:ext uri="{FF2B5EF4-FFF2-40B4-BE49-F238E27FC236}">
                <a16:creationId xmlns:a16="http://schemas.microsoft.com/office/drawing/2014/main" id="{6AD50C2C-E42A-0C22-25E2-7C5F9EB55669}"/>
              </a:ext>
            </a:extLst>
          </p:cNvPr>
          <p:cNvGrpSpPr/>
          <p:nvPr/>
        </p:nvGrpSpPr>
        <p:grpSpPr>
          <a:xfrm>
            <a:off x="7846207" y="1613689"/>
            <a:ext cx="325080" cy="824760"/>
            <a:chOff x="7846207" y="1613689"/>
            <a:chExt cx="325080" cy="82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6554" name="잉크 16553">
                  <a:extLst>
                    <a:ext uri="{FF2B5EF4-FFF2-40B4-BE49-F238E27FC236}">
                      <a16:creationId xmlns:a16="http://schemas.microsoft.com/office/drawing/2014/main" id="{568E93B6-78BF-3395-57D7-4480937093CA}"/>
                    </a:ext>
                  </a:extLst>
                </p14:cNvPr>
                <p14:cNvContentPartPr/>
                <p14:nvPr/>
              </p14:nvContentPartPr>
              <p14:xfrm>
                <a:off x="7846207" y="2074489"/>
                <a:ext cx="325080" cy="363960"/>
              </p14:xfrm>
            </p:contentPart>
          </mc:Choice>
          <mc:Fallback>
            <p:pic>
              <p:nvPicPr>
                <p:cNvPr id="16554" name="잉크 16553">
                  <a:extLst>
                    <a:ext uri="{FF2B5EF4-FFF2-40B4-BE49-F238E27FC236}">
                      <a16:creationId xmlns:a16="http://schemas.microsoft.com/office/drawing/2014/main" id="{568E93B6-78BF-3395-57D7-4480937093C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837207" y="2065849"/>
                  <a:ext cx="3427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6555" name="잉크 16554">
                  <a:extLst>
                    <a:ext uri="{FF2B5EF4-FFF2-40B4-BE49-F238E27FC236}">
                      <a16:creationId xmlns:a16="http://schemas.microsoft.com/office/drawing/2014/main" id="{E576EE0A-3332-CF39-DDAE-A3E46FC11A8C}"/>
                    </a:ext>
                  </a:extLst>
                </p14:cNvPr>
                <p14:cNvContentPartPr/>
                <p14:nvPr/>
              </p14:nvContentPartPr>
              <p14:xfrm>
                <a:off x="7935127" y="1663369"/>
                <a:ext cx="42840" cy="437760"/>
              </p14:xfrm>
            </p:contentPart>
          </mc:Choice>
          <mc:Fallback>
            <p:pic>
              <p:nvPicPr>
                <p:cNvPr id="16555" name="잉크 16554">
                  <a:extLst>
                    <a:ext uri="{FF2B5EF4-FFF2-40B4-BE49-F238E27FC236}">
                      <a16:creationId xmlns:a16="http://schemas.microsoft.com/office/drawing/2014/main" id="{E576EE0A-3332-CF39-DDAE-A3E46FC11A8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926127" y="1654369"/>
                  <a:ext cx="6048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16556" name="잉크 16555">
                  <a:extLst>
                    <a:ext uri="{FF2B5EF4-FFF2-40B4-BE49-F238E27FC236}">
                      <a16:creationId xmlns:a16="http://schemas.microsoft.com/office/drawing/2014/main" id="{503280BF-5C60-7B35-BEE5-F33AC8CD7613}"/>
                    </a:ext>
                  </a:extLst>
                </p14:cNvPr>
                <p14:cNvContentPartPr/>
                <p14:nvPr/>
              </p14:nvContentPartPr>
              <p14:xfrm>
                <a:off x="7869967" y="1613689"/>
                <a:ext cx="184320" cy="149400"/>
              </p14:xfrm>
            </p:contentPart>
          </mc:Choice>
          <mc:Fallback>
            <p:pic>
              <p:nvPicPr>
                <p:cNvPr id="16556" name="잉크 16555">
                  <a:extLst>
                    <a:ext uri="{FF2B5EF4-FFF2-40B4-BE49-F238E27FC236}">
                      <a16:creationId xmlns:a16="http://schemas.microsoft.com/office/drawing/2014/main" id="{503280BF-5C60-7B35-BEE5-F33AC8CD761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860967" y="1604689"/>
                  <a:ext cx="20196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68" name="그룹 16567">
            <a:extLst>
              <a:ext uri="{FF2B5EF4-FFF2-40B4-BE49-F238E27FC236}">
                <a16:creationId xmlns:a16="http://schemas.microsoft.com/office/drawing/2014/main" id="{5CAA1119-597F-9321-89FF-E5AEB173F5B2}"/>
              </a:ext>
            </a:extLst>
          </p:cNvPr>
          <p:cNvGrpSpPr/>
          <p:nvPr/>
        </p:nvGrpSpPr>
        <p:grpSpPr>
          <a:xfrm>
            <a:off x="7277047" y="1030489"/>
            <a:ext cx="1150560" cy="308880"/>
            <a:chOff x="7277047" y="1030489"/>
            <a:chExt cx="1150560" cy="30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6558" name="잉크 16557">
                  <a:extLst>
                    <a:ext uri="{FF2B5EF4-FFF2-40B4-BE49-F238E27FC236}">
                      <a16:creationId xmlns:a16="http://schemas.microsoft.com/office/drawing/2014/main" id="{8E482AAC-7699-7248-63D7-95BC99240DBA}"/>
                    </a:ext>
                  </a:extLst>
                </p14:cNvPr>
                <p14:cNvContentPartPr/>
                <p14:nvPr/>
              </p14:nvContentPartPr>
              <p14:xfrm>
                <a:off x="7300807" y="1087369"/>
                <a:ext cx="1112040" cy="252000"/>
              </p14:xfrm>
            </p:contentPart>
          </mc:Choice>
          <mc:Fallback>
            <p:pic>
              <p:nvPicPr>
                <p:cNvPr id="16558" name="잉크 16557">
                  <a:extLst>
                    <a:ext uri="{FF2B5EF4-FFF2-40B4-BE49-F238E27FC236}">
                      <a16:creationId xmlns:a16="http://schemas.microsoft.com/office/drawing/2014/main" id="{8E482AAC-7699-7248-63D7-95BC99240DB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292167" y="1078369"/>
                  <a:ext cx="11296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6559" name="잉크 16558">
                  <a:extLst>
                    <a:ext uri="{FF2B5EF4-FFF2-40B4-BE49-F238E27FC236}">
                      <a16:creationId xmlns:a16="http://schemas.microsoft.com/office/drawing/2014/main" id="{002E70B0-5AFA-B60D-0D83-5E692CA29923}"/>
                    </a:ext>
                  </a:extLst>
                </p14:cNvPr>
                <p14:cNvContentPartPr/>
                <p14:nvPr/>
              </p14:nvContentPartPr>
              <p14:xfrm>
                <a:off x="7277047" y="1030489"/>
                <a:ext cx="1150560" cy="284760"/>
              </p14:xfrm>
            </p:contentPart>
          </mc:Choice>
          <mc:Fallback>
            <p:pic>
              <p:nvPicPr>
                <p:cNvPr id="16559" name="잉크 16558">
                  <a:extLst>
                    <a:ext uri="{FF2B5EF4-FFF2-40B4-BE49-F238E27FC236}">
                      <a16:creationId xmlns:a16="http://schemas.microsoft.com/office/drawing/2014/main" id="{002E70B0-5AFA-B60D-0D83-5E692CA2992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268047" y="1021489"/>
                  <a:ext cx="11682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6560" name="잉크 16559">
                  <a:extLst>
                    <a:ext uri="{FF2B5EF4-FFF2-40B4-BE49-F238E27FC236}">
                      <a16:creationId xmlns:a16="http://schemas.microsoft.com/office/drawing/2014/main" id="{34A2FFE2-5449-1BF0-A3FC-9EA5E32DDAEB}"/>
                    </a:ext>
                  </a:extLst>
                </p14:cNvPr>
                <p14:cNvContentPartPr/>
                <p14:nvPr/>
              </p14:nvContentPartPr>
              <p14:xfrm>
                <a:off x="7533727" y="1041289"/>
                <a:ext cx="52920" cy="293760"/>
              </p14:xfrm>
            </p:contentPart>
          </mc:Choice>
          <mc:Fallback>
            <p:pic>
              <p:nvPicPr>
                <p:cNvPr id="16560" name="잉크 16559">
                  <a:extLst>
                    <a:ext uri="{FF2B5EF4-FFF2-40B4-BE49-F238E27FC236}">
                      <a16:creationId xmlns:a16="http://schemas.microsoft.com/office/drawing/2014/main" id="{34A2FFE2-5449-1BF0-A3FC-9EA5E32DDAE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525087" y="1032649"/>
                  <a:ext cx="705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6561" name="잉크 16560">
                  <a:extLst>
                    <a:ext uri="{FF2B5EF4-FFF2-40B4-BE49-F238E27FC236}">
                      <a16:creationId xmlns:a16="http://schemas.microsoft.com/office/drawing/2014/main" id="{538D6C54-F1E6-A997-6FD4-591E0A4A6F61}"/>
                    </a:ext>
                  </a:extLst>
                </p14:cNvPr>
                <p14:cNvContentPartPr/>
                <p14:nvPr/>
              </p14:nvContentPartPr>
              <p14:xfrm>
                <a:off x="7888327" y="1056409"/>
                <a:ext cx="31320" cy="266400"/>
              </p14:xfrm>
            </p:contentPart>
          </mc:Choice>
          <mc:Fallback>
            <p:pic>
              <p:nvPicPr>
                <p:cNvPr id="16561" name="잉크 16560">
                  <a:extLst>
                    <a:ext uri="{FF2B5EF4-FFF2-40B4-BE49-F238E27FC236}">
                      <a16:creationId xmlns:a16="http://schemas.microsoft.com/office/drawing/2014/main" id="{538D6C54-F1E6-A997-6FD4-591E0A4A6F6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879687" y="1047409"/>
                  <a:ext cx="48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6562" name="잉크 16561">
                  <a:extLst>
                    <a:ext uri="{FF2B5EF4-FFF2-40B4-BE49-F238E27FC236}">
                      <a16:creationId xmlns:a16="http://schemas.microsoft.com/office/drawing/2014/main" id="{1432638B-3CD9-9B26-2028-91BD5C3396C1}"/>
                    </a:ext>
                  </a:extLst>
                </p14:cNvPr>
                <p14:cNvContentPartPr/>
                <p14:nvPr/>
              </p14:nvContentPartPr>
              <p14:xfrm>
                <a:off x="8156167" y="1065049"/>
                <a:ext cx="32760" cy="242280"/>
              </p14:xfrm>
            </p:contentPart>
          </mc:Choice>
          <mc:Fallback>
            <p:pic>
              <p:nvPicPr>
                <p:cNvPr id="16562" name="잉크 16561">
                  <a:extLst>
                    <a:ext uri="{FF2B5EF4-FFF2-40B4-BE49-F238E27FC236}">
                      <a16:creationId xmlns:a16="http://schemas.microsoft.com/office/drawing/2014/main" id="{1432638B-3CD9-9B26-2028-91BD5C3396C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147527" y="1056049"/>
                  <a:ext cx="504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16563" name="잉크 16562">
                  <a:extLst>
                    <a:ext uri="{FF2B5EF4-FFF2-40B4-BE49-F238E27FC236}">
                      <a16:creationId xmlns:a16="http://schemas.microsoft.com/office/drawing/2014/main" id="{4BAE8A7A-20A0-1F9E-7A53-63B78871B65E}"/>
                    </a:ext>
                  </a:extLst>
                </p14:cNvPr>
                <p14:cNvContentPartPr/>
                <p14:nvPr/>
              </p14:nvContentPartPr>
              <p14:xfrm>
                <a:off x="7954567" y="1177369"/>
                <a:ext cx="101160" cy="110880"/>
              </p14:xfrm>
            </p:contentPart>
          </mc:Choice>
          <mc:Fallback>
            <p:pic>
              <p:nvPicPr>
                <p:cNvPr id="16563" name="잉크 16562">
                  <a:extLst>
                    <a:ext uri="{FF2B5EF4-FFF2-40B4-BE49-F238E27FC236}">
                      <a16:creationId xmlns:a16="http://schemas.microsoft.com/office/drawing/2014/main" id="{4BAE8A7A-20A0-1F9E-7A53-63B78871B65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945567" y="1168369"/>
                  <a:ext cx="118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6564" name="잉크 16563">
                  <a:extLst>
                    <a:ext uri="{FF2B5EF4-FFF2-40B4-BE49-F238E27FC236}">
                      <a16:creationId xmlns:a16="http://schemas.microsoft.com/office/drawing/2014/main" id="{2138BCC1-DDD3-4214-A28D-38409EC80255}"/>
                    </a:ext>
                  </a:extLst>
                </p14:cNvPr>
                <p14:cNvContentPartPr/>
                <p14:nvPr/>
              </p14:nvContentPartPr>
              <p14:xfrm>
                <a:off x="7633447" y="1130209"/>
                <a:ext cx="112680" cy="144000"/>
              </p14:xfrm>
            </p:contentPart>
          </mc:Choice>
          <mc:Fallback>
            <p:pic>
              <p:nvPicPr>
                <p:cNvPr id="16564" name="잉크 16563">
                  <a:extLst>
                    <a:ext uri="{FF2B5EF4-FFF2-40B4-BE49-F238E27FC236}">
                      <a16:creationId xmlns:a16="http://schemas.microsoft.com/office/drawing/2014/main" id="{2138BCC1-DDD3-4214-A28D-38409EC8025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624807" y="1121209"/>
                  <a:ext cx="130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6565" name="잉크 16564">
                  <a:extLst>
                    <a:ext uri="{FF2B5EF4-FFF2-40B4-BE49-F238E27FC236}">
                      <a16:creationId xmlns:a16="http://schemas.microsoft.com/office/drawing/2014/main" id="{49CC14C8-7A62-DC1E-435A-A36FCD49519C}"/>
                    </a:ext>
                  </a:extLst>
                </p14:cNvPr>
                <p14:cNvContentPartPr/>
                <p14:nvPr/>
              </p14:nvContentPartPr>
              <p14:xfrm>
                <a:off x="7386127" y="1135969"/>
                <a:ext cx="50040" cy="97560"/>
              </p14:xfrm>
            </p:contentPart>
          </mc:Choice>
          <mc:Fallback>
            <p:pic>
              <p:nvPicPr>
                <p:cNvPr id="16565" name="잉크 16564">
                  <a:extLst>
                    <a:ext uri="{FF2B5EF4-FFF2-40B4-BE49-F238E27FC236}">
                      <a16:creationId xmlns:a16="http://schemas.microsoft.com/office/drawing/2014/main" id="{49CC14C8-7A62-DC1E-435A-A36FCD49519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377487" y="1126969"/>
                  <a:ext cx="676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6567" name="잉크 16566">
                  <a:extLst>
                    <a:ext uri="{FF2B5EF4-FFF2-40B4-BE49-F238E27FC236}">
                      <a16:creationId xmlns:a16="http://schemas.microsoft.com/office/drawing/2014/main" id="{EC9A4ACC-C3D0-FEF8-F2E2-1017F985CA64}"/>
                    </a:ext>
                  </a:extLst>
                </p14:cNvPr>
                <p14:cNvContentPartPr/>
                <p14:nvPr/>
              </p14:nvContentPartPr>
              <p14:xfrm>
                <a:off x="8252287" y="1148569"/>
                <a:ext cx="99720" cy="83880"/>
              </p14:xfrm>
            </p:contentPart>
          </mc:Choice>
          <mc:Fallback>
            <p:pic>
              <p:nvPicPr>
                <p:cNvPr id="16567" name="잉크 16566">
                  <a:extLst>
                    <a:ext uri="{FF2B5EF4-FFF2-40B4-BE49-F238E27FC236}">
                      <a16:creationId xmlns:a16="http://schemas.microsoft.com/office/drawing/2014/main" id="{EC9A4ACC-C3D0-FEF8-F2E2-1017F985CA6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243287" y="1139569"/>
                  <a:ext cx="117360" cy="101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4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ko-KR"/>
              <a:t>getpid, getppid </a:t>
            </a:r>
            <a:endParaRPr lang="ko-KR" altLang="en-US"/>
          </a:p>
        </p:txBody>
      </p:sp>
      <p:sp>
        <p:nvSpPr>
          <p:cNvPr id="17411" name="내용 개체 틀 5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/>
              <a:t>자신이나 부모의 프로세스 식별 번호</a:t>
            </a:r>
            <a:r>
              <a:rPr lang="en-US" altLang="ko-KR"/>
              <a:t>(PID) </a:t>
            </a:r>
            <a:r>
              <a:rPr lang="ko-KR" altLang="en-US"/>
              <a:t>획득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getpid</a:t>
            </a:r>
          </a:p>
          <a:p>
            <a:pPr lvl="2"/>
            <a:r>
              <a:rPr lang="ko-KR" altLang="en-US"/>
              <a:t>자신의 프로세스 식별 번호를 구한다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getppid</a:t>
            </a:r>
          </a:p>
          <a:p>
            <a:pPr lvl="2"/>
            <a:r>
              <a:rPr lang="ko-KR" altLang="en-US"/>
              <a:t>부모의 프로세스 식별 번호를 구한다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17412" name="날짜 개체 틀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578C56B-10EF-41AA-B3D4-9CB92FC7089A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17413" name="바닥글 개체 틀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17414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04DF0F8-8B1F-4E3A-A971-3F1EDF492292}" type="slidenum">
              <a:rPr lang="ko-KR" altLang="en-US" smtClean="0">
                <a:ea typeface="굴림" charset="-127"/>
              </a:rPr>
              <a:pPr/>
              <a:t>15</a:t>
            </a:fld>
            <a:endParaRPr lang="en-US" altLang="ko-KR">
              <a:ea typeface="굴림" charset="-127"/>
            </a:endParaRPr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395288" y="1649413"/>
          <a:ext cx="8353425" cy="2139950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557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#include &lt;sys/types.h&gt;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#include &lt;unistd.h&gt;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pid_t getpid(void);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pid_t getppid(void);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반환값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프로세스의 식별 번호이다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E85AF0E2-20D8-3125-260D-CA504609CD7A}"/>
              </a:ext>
            </a:extLst>
          </p:cNvPr>
          <p:cNvGrpSpPr/>
          <p:nvPr/>
        </p:nvGrpSpPr>
        <p:grpSpPr>
          <a:xfrm>
            <a:off x="2287447" y="80449"/>
            <a:ext cx="876960" cy="205200"/>
            <a:chOff x="2287447" y="80449"/>
            <a:chExt cx="876960" cy="20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60F1FD6F-6D3C-4DBB-039F-EE0C18B5FBA1}"/>
                    </a:ext>
                  </a:extLst>
                </p14:cNvPr>
                <p14:cNvContentPartPr/>
                <p14:nvPr/>
              </p14:nvContentPartPr>
              <p14:xfrm>
                <a:off x="2287447" y="136609"/>
                <a:ext cx="95400" cy="14904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60F1FD6F-6D3C-4DBB-039F-EE0C18B5FBA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78447" y="127609"/>
                  <a:ext cx="113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73CCC90D-68A6-C490-DE69-04C58E4DA61D}"/>
                    </a:ext>
                  </a:extLst>
                </p14:cNvPr>
                <p14:cNvContentPartPr/>
                <p14:nvPr/>
              </p14:nvContentPartPr>
              <p14:xfrm>
                <a:off x="2379247" y="80449"/>
                <a:ext cx="434160" cy="16236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73CCC90D-68A6-C490-DE69-04C58E4DA61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70607" y="71449"/>
                  <a:ext cx="4518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C33A8945-DE9C-DA7B-8284-FA9D84449CE4}"/>
                    </a:ext>
                  </a:extLst>
                </p14:cNvPr>
                <p14:cNvContentPartPr/>
                <p14:nvPr/>
              </p14:nvContentPartPr>
              <p14:xfrm>
                <a:off x="2894407" y="117529"/>
                <a:ext cx="64440" cy="13320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C33A8945-DE9C-DA7B-8284-FA9D84449CE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85407" y="108529"/>
                  <a:ext cx="820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9F3272EB-C14A-03C0-4517-FC59A698E7B4}"/>
                    </a:ext>
                  </a:extLst>
                </p14:cNvPr>
                <p14:cNvContentPartPr/>
                <p14:nvPr/>
              </p14:nvContentPartPr>
              <p14:xfrm>
                <a:off x="3031567" y="82249"/>
                <a:ext cx="5040" cy="792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9F3272EB-C14A-03C0-4517-FC59A698E7B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22927" y="73249"/>
                  <a:ext cx="22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6324E67A-4856-6613-8FAA-672D9AE453E8}"/>
                    </a:ext>
                  </a:extLst>
                </p14:cNvPr>
                <p14:cNvContentPartPr/>
                <p14:nvPr/>
              </p14:nvContentPartPr>
              <p14:xfrm>
                <a:off x="3036607" y="165409"/>
                <a:ext cx="31680" cy="7884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6324E67A-4856-6613-8FAA-672D9AE453E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27967" y="156409"/>
                  <a:ext cx="49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05BDD3D5-ADE1-1FD7-CC7C-9F42C50F2AD8}"/>
                    </a:ext>
                  </a:extLst>
                </p14:cNvPr>
                <p14:cNvContentPartPr/>
                <p14:nvPr/>
              </p14:nvContentPartPr>
              <p14:xfrm>
                <a:off x="3079087" y="134809"/>
                <a:ext cx="85320" cy="885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05BDD3D5-ADE1-1FD7-CC7C-9F42C50F2AD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70087" y="126169"/>
                  <a:ext cx="10296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434F502-72C4-48B3-D595-7FF865E7AD97}"/>
              </a:ext>
            </a:extLst>
          </p:cNvPr>
          <p:cNvGrpSpPr/>
          <p:nvPr/>
        </p:nvGrpSpPr>
        <p:grpSpPr>
          <a:xfrm>
            <a:off x="3619807" y="586969"/>
            <a:ext cx="608400" cy="290160"/>
            <a:chOff x="3619807" y="586969"/>
            <a:chExt cx="608400" cy="29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32E8D95-3B85-0DED-6B44-4B9603B94367}"/>
                    </a:ext>
                  </a:extLst>
                </p14:cNvPr>
                <p14:cNvContentPartPr/>
                <p14:nvPr/>
              </p14:nvContentPartPr>
              <p14:xfrm>
                <a:off x="3619807" y="586969"/>
                <a:ext cx="177480" cy="367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32E8D95-3B85-0DED-6B44-4B9603B9436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11167" y="577969"/>
                  <a:ext cx="1951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215F46E-3B2A-DFE5-9C5F-59D650162235}"/>
                    </a:ext>
                  </a:extLst>
                </p14:cNvPr>
                <p14:cNvContentPartPr/>
                <p14:nvPr/>
              </p14:nvContentPartPr>
              <p14:xfrm>
                <a:off x="3645007" y="599929"/>
                <a:ext cx="290520" cy="2106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215F46E-3B2A-DFE5-9C5F-59D65016223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36007" y="590929"/>
                  <a:ext cx="3081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4D1A6909-E8C2-3ED3-EFD1-8F82714DFC73}"/>
                    </a:ext>
                  </a:extLst>
                </p14:cNvPr>
                <p14:cNvContentPartPr/>
                <p14:nvPr/>
              </p14:nvContentPartPr>
              <p14:xfrm>
                <a:off x="3836527" y="769129"/>
                <a:ext cx="150120" cy="1069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4D1A6909-E8C2-3ED3-EFD1-8F82714DFC7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27887" y="760129"/>
                  <a:ext cx="167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DB0583C-A88D-6C9D-7CE7-DCA6A0D78920}"/>
                    </a:ext>
                  </a:extLst>
                </p14:cNvPr>
                <p14:cNvContentPartPr/>
                <p14:nvPr/>
              </p14:nvContentPartPr>
              <p14:xfrm>
                <a:off x="3992767" y="595969"/>
                <a:ext cx="162000" cy="1947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DB0583C-A88D-6C9D-7CE7-DCA6A0D7892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83767" y="587329"/>
                  <a:ext cx="1796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5F99A764-1308-12EB-4E32-C90042E00BEE}"/>
                    </a:ext>
                  </a:extLst>
                </p14:cNvPr>
                <p14:cNvContentPartPr/>
                <p14:nvPr/>
              </p14:nvContentPartPr>
              <p14:xfrm>
                <a:off x="4155487" y="684169"/>
                <a:ext cx="72720" cy="1929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5F99A764-1308-12EB-4E32-C90042E00BE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46487" y="675169"/>
                  <a:ext cx="9036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5EB1E3-0C58-47CE-8C0A-DA78F3A86DD2}"/>
              </a:ext>
            </a:extLst>
          </p:cNvPr>
          <p:cNvGrpSpPr/>
          <p:nvPr/>
        </p:nvGrpSpPr>
        <p:grpSpPr>
          <a:xfrm>
            <a:off x="4416847" y="619009"/>
            <a:ext cx="558360" cy="313200"/>
            <a:chOff x="4416847" y="619009"/>
            <a:chExt cx="558360" cy="31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373390C-9F73-30C1-8152-7BF57C9A4E32}"/>
                    </a:ext>
                  </a:extLst>
                </p14:cNvPr>
                <p14:cNvContentPartPr/>
                <p14:nvPr/>
              </p14:nvContentPartPr>
              <p14:xfrm>
                <a:off x="4416847" y="630169"/>
                <a:ext cx="234360" cy="3020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373390C-9F73-30C1-8152-7BF57C9A4E3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07847" y="621169"/>
                  <a:ext cx="2520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B86521D-1D56-30B4-65EB-75C500CDC48C}"/>
                    </a:ext>
                  </a:extLst>
                </p14:cNvPr>
                <p14:cNvContentPartPr/>
                <p14:nvPr/>
              </p14:nvContentPartPr>
              <p14:xfrm>
                <a:off x="4692967" y="619009"/>
                <a:ext cx="136080" cy="2534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B86521D-1D56-30B4-65EB-75C500CDC48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84327" y="610009"/>
                  <a:ext cx="1537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3EAA536-B45A-70CB-C1BF-D6651C0A9464}"/>
                    </a:ext>
                  </a:extLst>
                </p14:cNvPr>
                <p14:cNvContentPartPr/>
                <p14:nvPr/>
              </p14:nvContentPartPr>
              <p14:xfrm>
                <a:off x="4954687" y="829249"/>
                <a:ext cx="20520" cy="878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E3EAA536-B45A-70CB-C1BF-D6651C0A94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45687" y="820249"/>
                  <a:ext cx="3816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111A9A-2668-462F-FE61-C898E9C93928}"/>
              </a:ext>
            </a:extLst>
          </p:cNvPr>
          <p:cNvGrpSpPr/>
          <p:nvPr/>
        </p:nvGrpSpPr>
        <p:grpSpPr>
          <a:xfrm>
            <a:off x="5199847" y="546649"/>
            <a:ext cx="981720" cy="388440"/>
            <a:chOff x="5199847" y="546649"/>
            <a:chExt cx="981720" cy="38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1CCD4C4-6021-03BA-643B-D020FDEF56D1}"/>
                    </a:ext>
                  </a:extLst>
                </p14:cNvPr>
                <p14:cNvContentPartPr/>
                <p14:nvPr/>
              </p14:nvContentPartPr>
              <p14:xfrm>
                <a:off x="5199847" y="546649"/>
                <a:ext cx="174960" cy="2206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1CCD4C4-6021-03BA-643B-D020FDEF56D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91207" y="538009"/>
                  <a:ext cx="1926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0BA4057F-6BFE-87DD-AF25-D05D9987D0C8}"/>
                    </a:ext>
                  </a:extLst>
                </p14:cNvPr>
                <p14:cNvContentPartPr/>
                <p14:nvPr/>
              </p14:nvContentPartPr>
              <p14:xfrm>
                <a:off x="5249167" y="759409"/>
                <a:ext cx="189000" cy="17568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0BA4057F-6BFE-87DD-AF25-D05D9987D0C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40167" y="750769"/>
                  <a:ext cx="2066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DE4A2090-0864-DD9E-5122-9675B62059F2}"/>
                    </a:ext>
                  </a:extLst>
                </p14:cNvPr>
                <p14:cNvContentPartPr/>
                <p14:nvPr/>
              </p14:nvContentPartPr>
              <p14:xfrm>
                <a:off x="5433847" y="624049"/>
                <a:ext cx="177120" cy="20700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DE4A2090-0864-DD9E-5122-9675B62059F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25207" y="615049"/>
                  <a:ext cx="1947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818AA13F-5014-7596-F9D1-113015A66D02}"/>
                    </a:ext>
                  </a:extLst>
                </p14:cNvPr>
                <p14:cNvContentPartPr/>
                <p14:nvPr/>
              </p14:nvContentPartPr>
              <p14:xfrm>
                <a:off x="5537887" y="846169"/>
                <a:ext cx="114840" cy="6372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818AA13F-5014-7596-F9D1-113015A66D0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29247" y="837529"/>
                  <a:ext cx="1324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630BC4E4-9C05-8932-51D6-48A12D7A4FA3}"/>
                    </a:ext>
                  </a:extLst>
                </p14:cNvPr>
                <p14:cNvContentPartPr/>
                <p14:nvPr/>
              </p14:nvContentPartPr>
              <p14:xfrm>
                <a:off x="5806087" y="656089"/>
                <a:ext cx="137880" cy="26712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630BC4E4-9C05-8932-51D6-48A12D7A4FA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97087" y="647449"/>
                  <a:ext cx="1555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42BCE295-9C29-ACE9-88FD-85D1CAFDDFE4}"/>
                    </a:ext>
                  </a:extLst>
                </p14:cNvPr>
                <p14:cNvContentPartPr/>
                <p14:nvPr/>
              </p14:nvContentPartPr>
              <p14:xfrm>
                <a:off x="5987527" y="639169"/>
                <a:ext cx="51120" cy="23364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42BCE295-9C29-ACE9-88FD-85D1CAFDDFE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78887" y="630529"/>
                  <a:ext cx="687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D15B88F4-ABF4-209D-783B-AE5F6C198116}"/>
                    </a:ext>
                  </a:extLst>
                </p14:cNvPr>
                <p14:cNvContentPartPr/>
                <p14:nvPr/>
              </p14:nvContentPartPr>
              <p14:xfrm>
                <a:off x="6048727" y="610009"/>
                <a:ext cx="132840" cy="22752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D15B88F4-ABF4-209D-783B-AE5F6C19811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39727" y="601009"/>
                  <a:ext cx="15048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EB2A91B-4A3E-8E15-AECD-E1724DCF5082}"/>
              </a:ext>
            </a:extLst>
          </p:cNvPr>
          <p:cNvGrpSpPr/>
          <p:nvPr/>
        </p:nvGrpSpPr>
        <p:grpSpPr>
          <a:xfrm>
            <a:off x="6373807" y="618289"/>
            <a:ext cx="670320" cy="442440"/>
            <a:chOff x="6373807" y="618289"/>
            <a:chExt cx="670320" cy="4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1DFC8AF9-1A1C-8483-5D93-0A762C2704D3}"/>
                    </a:ext>
                  </a:extLst>
                </p14:cNvPr>
                <p14:cNvContentPartPr/>
                <p14:nvPr/>
              </p14:nvContentPartPr>
              <p14:xfrm>
                <a:off x="6462367" y="618289"/>
                <a:ext cx="99360" cy="1872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1DFC8AF9-1A1C-8483-5D93-0A762C2704D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53727" y="609649"/>
                  <a:ext cx="1170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43157ED9-D1D6-C842-0C72-C8E8444E19A8}"/>
                    </a:ext>
                  </a:extLst>
                </p14:cNvPr>
                <p14:cNvContentPartPr/>
                <p14:nvPr/>
              </p14:nvContentPartPr>
              <p14:xfrm>
                <a:off x="6373807" y="684169"/>
                <a:ext cx="248040" cy="22428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43157ED9-D1D6-C842-0C72-C8E8444E19A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64807" y="675529"/>
                  <a:ext cx="2656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38D3C98D-3072-9ABD-2797-6C63033A1C15}"/>
                    </a:ext>
                  </a:extLst>
                </p14:cNvPr>
                <p14:cNvContentPartPr/>
                <p14:nvPr/>
              </p14:nvContentPartPr>
              <p14:xfrm>
                <a:off x="6496207" y="932569"/>
                <a:ext cx="110160" cy="11808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38D3C98D-3072-9ABD-2797-6C63033A1C1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87207" y="923929"/>
                  <a:ext cx="1278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7FD9B9B9-58DA-79FF-66C6-E3013AF0F537}"/>
                    </a:ext>
                  </a:extLst>
                </p14:cNvPr>
                <p14:cNvContentPartPr/>
                <p14:nvPr/>
              </p14:nvContentPartPr>
              <p14:xfrm>
                <a:off x="6661447" y="754729"/>
                <a:ext cx="73440" cy="13104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7FD9B9B9-58DA-79FF-66C6-E3013AF0F53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52447" y="745729"/>
                  <a:ext cx="910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C0E1629D-7F32-BCDE-9D67-15D5EC92315E}"/>
                    </a:ext>
                  </a:extLst>
                </p14:cNvPr>
                <p14:cNvContentPartPr/>
                <p14:nvPr/>
              </p14:nvContentPartPr>
              <p14:xfrm>
                <a:off x="6681967" y="734929"/>
                <a:ext cx="362160" cy="32580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C0E1629D-7F32-BCDE-9D67-15D5EC92315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73327" y="726289"/>
                  <a:ext cx="379800" cy="343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494952C-D981-47FE-84F6-70C6D4B9B0E4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18435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18436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2B65363-4A34-463E-AF0F-22FC47D44AE4}" type="slidenum">
              <a:rPr lang="ko-KR" altLang="en-US" smtClean="0">
                <a:ea typeface="굴림" charset="-127"/>
              </a:rPr>
              <a:pPr/>
              <a:t>16</a:t>
            </a:fld>
            <a:endParaRPr lang="en-US" altLang="ko-KR">
              <a:ea typeface="굴림" charset="-127"/>
            </a:endParaRPr>
          </a:p>
        </p:txBody>
      </p:sp>
      <p:sp>
        <p:nvSpPr>
          <p:cNvPr id="18437" name="Rectangle 4"/>
          <p:cNvSpPr>
            <a:spLocks noChangeArrowheads="1"/>
          </p:cNvSpPr>
          <p:nvPr/>
        </p:nvSpPr>
        <p:spPr bwMode="auto">
          <a:xfrm>
            <a:off x="900113" y="722313"/>
            <a:ext cx="7673975" cy="4967287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01 #include &lt;sys/types.h&gt;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02 #include &lt;unistd.h&gt;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03</a:t>
            </a:r>
            <a:br>
              <a:rPr lang="en-US" altLang="ko-KR" sz="1600">
                <a:latin typeface="굴림체" pitchFamily="49" charset="-127"/>
                <a:ea typeface="굴림체" pitchFamily="49" charset="-127"/>
              </a:rPr>
            </a:b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 main()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 {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    pid_t pid;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     if((pid = fork()) &gt; 0) {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        printf("[ex08-05.c] PPID:%d, PID:%d\n", getppid(), getpid());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10         sleep(1);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11     }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12     else if(pid == 0) {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13         printf("[ex08-05.c] PPID:%d, PID:%d\n", getppid(), getpid());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14         execl("0806", "0806", (char *)0);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15     }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16     else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17         printf("fail to fork\n");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18 }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F109D0A-FC43-B269-8857-10FBF88017A9}"/>
              </a:ext>
            </a:extLst>
          </p:cNvPr>
          <p:cNvGrpSpPr/>
          <p:nvPr/>
        </p:nvGrpSpPr>
        <p:grpSpPr>
          <a:xfrm>
            <a:off x="980287" y="2797729"/>
            <a:ext cx="639720" cy="736560"/>
            <a:chOff x="980287" y="2797729"/>
            <a:chExt cx="639720" cy="73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2EC4BB71-3083-6FD7-6DD7-8586071FFF3E}"/>
                    </a:ext>
                  </a:extLst>
                </p14:cNvPr>
                <p14:cNvContentPartPr/>
                <p14:nvPr/>
              </p14:nvContentPartPr>
              <p14:xfrm>
                <a:off x="1469167" y="2797729"/>
                <a:ext cx="150840" cy="73656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2EC4BB71-3083-6FD7-6DD7-8586071FFF3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60167" y="2789089"/>
                  <a:ext cx="168480" cy="7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DE608E2C-40E9-56B1-FDEB-0D61D5E66364}"/>
                    </a:ext>
                  </a:extLst>
                </p14:cNvPr>
                <p14:cNvContentPartPr/>
                <p14:nvPr/>
              </p14:nvContentPartPr>
              <p14:xfrm>
                <a:off x="980287" y="2942089"/>
                <a:ext cx="122040" cy="24264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DE608E2C-40E9-56B1-FDEB-0D61D5E6636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71287" y="2933449"/>
                  <a:ext cx="1396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3FB5C66B-0A57-651E-F717-909D0E2B0687}"/>
                    </a:ext>
                  </a:extLst>
                </p14:cNvPr>
                <p14:cNvContentPartPr/>
                <p14:nvPr/>
              </p14:nvContentPartPr>
              <p14:xfrm>
                <a:off x="994327" y="3086449"/>
                <a:ext cx="155520" cy="2520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3FB5C66B-0A57-651E-F717-909D0E2B06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5687" y="3077449"/>
                  <a:ext cx="173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FD7A5749-A3EF-A9AA-A214-5A1BB54F38F5}"/>
                    </a:ext>
                  </a:extLst>
                </p14:cNvPr>
                <p14:cNvContentPartPr/>
                <p14:nvPr/>
              </p14:nvContentPartPr>
              <p14:xfrm>
                <a:off x="993607" y="3189049"/>
                <a:ext cx="152640" cy="13284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FD7A5749-A3EF-A9AA-A214-5A1BB54F38F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4967" y="3180409"/>
                  <a:ext cx="170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C2926AE-9683-8430-BD55-7DEEB425287F}"/>
                    </a:ext>
                  </a:extLst>
                </p14:cNvPr>
                <p14:cNvContentPartPr/>
                <p14:nvPr/>
              </p14:nvContentPartPr>
              <p14:xfrm>
                <a:off x="1119607" y="2977009"/>
                <a:ext cx="230040" cy="27684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C2926AE-9683-8430-BD55-7DEEB425287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10607" y="2968009"/>
                  <a:ext cx="247680" cy="29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2C1E9ABC-3F79-AB2D-2C89-429C7D5B7EB3}"/>
                  </a:ext>
                </a:extLst>
              </p14:cNvPr>
              <p14:cNvContentPartPr/>
              <p14:nvPr/>
            </p14:nvContentPartPr>
            <p14:xfrm>
              <a:off x="1439287" y="3848569"/>
              <a:ext cx="169560" cy="87768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2C1E9ABC-3F79-AB2D-2C89-429C7D5B7EB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0287" y="3839929"/>
                <a:ext cx="187200" cy="89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8D362982-7675-F3C1-173D-401329985AEC}"/>
              </a:ext>
            </a:extLst>
          </p:cNvPr>
          <p:cNvGrpSpPr/>
          <p:nvPr/>
        </p:nvGrpSpPr>
        <p:grpSpPr>
          <a:xfrm>
            <a:off x="851407" y="4118569"/>
            <a:ext cx="416160" cy="280080"/>
            <a:chOff x="851407" y="4118569"/>
            <a:chExt cx="416160" cy="28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546C7A9-A670-43D1-BE3A-962CC3620861}"/>
                    </a:ext>
                  </a:extLst>
                </p14:cNvPr>
                <p14:cNvContentPartPr/>
                <p14:nvPr/>
              </p14:nvContentPartPr>
              <p14:xfrm>
                <a:off x="851407" y="4203169"/>
                <a:ext cx="253080" cy="19548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546C7A9-A670-43D1-BE3A-962CC362086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2407" y="4194529"/>
                  <a:ext cx="270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870DC69-ADB6-BF26-55DC-6542489213FF}"/>
                    </a:ext>
                  </a:extLst>
                </p14:cNvPr>
                <p14:cNvContentPartPr/>
                <p14:nvPr/>
              </p14:nvContentPartPr>
              <p14:xfrm>
                <a:off x="1113487" y="4146649"/>
                <a:ext cx="85320" cy="1155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870DC69-ADB6-BF26-55DC-6542489213F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4847" y="4138009"/>
                  <a:ext cx="1029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8722B34-6466-FDCB-93D3-5F117C11FCE7}"/>
                    </a:ext>
                  </a:extLst>
                </p14:cNvPr>
                <p14:cNvContentPartPr/>
                <p14:nvPr/>
              </p14:nvContentPartPr>
              <p14:xfrm>
                <a:off x="1182247" y="4118569"/>
                <a:ext cx="85320" cy="2700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8722B34-6466-FDCB-93D3-5F117C11FCE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73607" y="4109569"/>
                  <a:ext cx="10296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228413-D846-F7C2-7C93-EFCF4EE9A217}"/>
              </a:ext>
            </a:extLst>
          </p:cNvPr>
          <p:cNvGrpSpPr/>
          <p:nvPr/>
        </p:nvGrpSpPr>
        <p:grpSpPr>
          <a:xfrm>
            <a:off x="6279847" y="2552209"/>
            <a:ext cx="409320" cy="334080"/>
            <a:chOff x="6279847" y="2552209"/>
            <a:chExt cx="409320" cy="33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4744322-52E3-1A1A-AAC6-423984E29301}"/>
                    </a:ext>
                  </a:extLst>
                </p14:cNvPr>
                <p14:cNvContentPartPr/>
                <p14:nvPr/>
              </p14:nvContentPartPr>
              <p14:xfrm>
                <a:off x="6279847" y="2552209"/>
                <a:ext cx="144360" cy="20160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4744322-52E3-1A1A-AAC6-423984E2930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71207" y="2543209"/>
                  <a:ext cx="162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B79C68F4-24F5-C659-51CE-FECA8570E52C}"/>
                    </a:ext>
                  </a:extLst>
                </p14:cNvPr>
                <p14:cNvContentPartPr/>
                <p14:nvPr/>
              </p14:nvContentPartPr>
              <p14:xfrm>
                <a:off x="6282367" y="2649409"/>
                <a:ext cx="164880" cy="2628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B79C68F4-24F5-C659-51CE-FECA8570E52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73727" y="2640769"/>
                  <a:ext cx="1825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9414BF5-5067-5530-D676-7652AFB2C74E}"/>
                    </a:ext>
                  </a:extLst>
                </p14:cNvPr>
                <p14:cNvContentPartPr/>
                <p14:nvPr/>
              </p14:nvContentPartPr>
              <p14:xfrm>
                <a:off x="6287047" y="2765689"/>
                <a:ext cx="180720" cy="1206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9414BF5-5067-5530-D676-7652AFB2C7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78047" y="2756689"/>
                  <a:ext cx="198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9BD654A-EB75-943C-45CB-03A2B89DDEF7}"/>
                    </a:ext>
                  </a:extLst>
                </p14:cNvPr>
                <p14:cNvContentPartPr/>
                <p14:nvPr/>
              </p14:nvContentPartPr>
              <p14:xfrm>
                <a:off x="6454807" y="2590369"/>
                <a:ext cx="234360" cy="2606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9BD654A-EB75-943C-45CB-03A2B89DDEF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46167" y="2581729"/>
                  <a:ext cx="25200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CCB3E92-81E8-597B-04F5-A214B050672F}"/>
              </a:ext>
            </a:extLst>
          </p:cNvPr>
          <p:cNvGrpSpPr/>
          <p:nvPr/>
        </p:nvGrpSpPr>
        <p:grpSpPr>
          <a:xfrm>
            <a:off x="7418167" y="2630329"/>
            <a:ext cx="398880" cy="299160"/>
            <a:chOff x="7418167" y="2630329"/>
            <a:chExt cx="39888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A5711BD-81F1-3F01-BE33-D34508BB25EA}"/>
                    </a:ext>
                  </a:extLst>
                </p14:cNvPr>
                <p14:cNvContentPartPr/>
                <p14:nvPr/>
              </p14:nvContentPartPr>
              <p14:xfrm>
                <a:off x="7418167" y="2630329"/>
                <a:ext cx="149760" cy="1717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A5711BD-81F1-3F01-BE33-D34508BB25E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409527" y="2621689"/>
                  <a:ext cx="1674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80B234C-4FDA-130D-8D61-26D30E8C6A25}"/>
                    </a:ext>
                  </a:extLst>
                </p14:cNvPr>
                <p14:cNvContentPartPr/>
                <p14:nvPr/>
              </p14:nvContentPartPr>
              <p14:xfrm>
                <a:off x="7571887" y="2691529"/>
                <a:ext cx="123120" cy="1328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80B234C-4FDA-130D-8D61-26D30E8C6A2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63247" y="2682529"/>
                  <a:ext cx="140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44CA2606-5A36-DE69-25CC-06DE597B958E}"/>
                    </a:ext>
                  </a:extLst>
                </p14:cNvPr>
                <p14:cNvContentPartPr/>
                <p14:nvPr/>
              </p14:nvContentPartPr>
              <p14:xfrm>
                <a:off x="7675927" y="2669569"/>
                <a:ext cx="109800" cy="1108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44CA2606-5A36-DE69-25CC-06DE597B958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67287" y="2660929"/>
                  <a:ext cx="127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BB71E76E-1590-F156-BCA0-4260478DEAC0}"/>
                    </a:ext>
                  </a:extLst>
                </p14:cNvPr>
                <p14:cNvContentPartPr/>
                <p14:nvPr/>
              </p14:nvContentPartPr>
              <p14:xfrm>
                <a:off x="7702207" y="2729329"/>
                <a:ext cx="114840" cy="2001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BB71E76E-1590-F156-BCA0-4260478DEAC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93207" y="2720689"/>
                  <a:ext cx="13248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1501C14-BDA2-13DF-54BE-BC69904EC859}"/>
              </a:ext>
            </a:extLst>
          </p:cNvPr>
          <p:cNvGrpSpPr/>
          <p:nvPr/>
        </p:nvGrpSpPr>
        <p:grpSpPr>
          <a:xfrm>
            <a:off x="6337087" y="3186889"/>
            <a:ext cx="1713960" cy="829440"/>
            <a:chOff x="6337087" y="3186889"/>
            <a:chExt cx="1713960" cy="82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FED013E-8305-72B5-0BE0-351693F10A1E}"/>
                    </a:ext>
                  </a:extLst>
                </p14:cNvPr>
                <p14:cNvContentPartPr/>
                <p14:nvPr/>
              </p14:nvContentPartPr>
              <p14:xfrm>
                <a:off x="6337087" y="3649129"/>
                <a:ext cx="217440" cy="2559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FED013E-8305-72B5-0BE0-351693F10A1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28447" y="3640129"/>
                  <a:ext cx="2350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19ABE05-4FEA-A89D-50F5-626F968DE280}"/>
                    </a:ext>
                  </a:extLst>
                </p14:cNvPr>
                <p14:cNvContentPartPr/>
                <p14:nvPr/>
              </p14:nvContentPartPr>
              <p14:xfrm>
                <a:off x="6355807" y="3896089"/>
                <a:ext cx="183960" cy="1069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19ABE05-4FEA-A89D-50F5-626F968DE28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47167" y="3887449"/>
                  <a:ext cx="2016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D5819C4-045C-E7D5-1B5A-30C678C63355}"/>
                    </a:ext>
                  </a:extLst>
                </p14:cNvPr>
                <p14:cNvContentPartPr/>
                <p14:nvPr/>
              </p14:nvContentPartPr>
              <p14:xfrm>
                <a:off x="6567847" y="3725809"/>
                <a:ext cx="214920" cy="2563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D5819C4-045C-E7D5-1B5A-30C678C6335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58847" y="3716809"/>
                  <a:ext cx="2325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4D557D1-D8EE-257F-0336-4861592EF91D}"/>
                    </a:ext>
                  </a:extLst>
                </p14:cNvPr>
                <p14:cNvContentPartPr/>
                <p14:nvPr/>
              </p14:nvContentPartPr>
              <p14:xfrm>
                <a:off x="7515367" y="3819049"/>
                <a:ext cx="197280" cy="1551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4D557D1-D8EE-257F-0336-4861592EF91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506367" y="3810409"/>
                  <a:ext cx="214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FCE9B812-0028-D324-1D9F-18E951A74C29}"/>
                    </a:ext>
                  </a:extLst>
                </p14:cNvPr>
                <p14:cNvContentPartPr/>
                <p14:nvPr/>
              </p14:nvContentPartPr>
              <p14:xfrm>
                <a:off x="7683127" y="3877729"/>
                <a:ext cx="74880" cy="936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FCE9B812-0028-D324-1D9F-18E951A74C2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674487" y="3868729"/>
                  <a:ext cx="92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184BB9A7-9CC5-8BBD-67EB-11D7CFC1FDF1}"/>
                    </a:ext>
                  </a:extLst>
                </p14:cNvPr>
                <p14:cNvContentPartPr/>
                <p14:nvPr/>
              </p14:nvContentPartPr>
              <p14:xfrm>
                <a:off x="7763047" y="3830209"/>
                <a:ext cx="125280" cy="9360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184BB9A7-9CC5-8BBD-67EB-11D7CFC1FDF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54047" y="3821209"/>
                  <a:ext cx="142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7CF1D098-5CC7-BF36-DB67-7EBDB1D3E4F5}"/>
                    </a:ext>
                  </a:extLst>
                </p14:cNvPr>
                <p14:cNvContentPartPr/>
                <p14:nvPr/>
              </p14:nvContentPartPr>
              <p14:xfrm>
                <a:off x="7822447" y="3848929"/>
                <a:ext cx="111960" cy="16740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7CF1D098-5CC7-BF36-DB67-7EBDB1D3E4F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13807" y="3839929"/>
                  <a:ext cx="1296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AC263AA-77F8-6333-7740-6D1A490AF433}"/>
                    </a:ext>
                  </a:extLst>
                </p14:cNvPr>
                <p14:cNvContentPartPr/>
                <p14:nvPr/>
              </p14:nvContentPartPr>
              <p14:xfrm>
                <a:off x="8043487" y="3961969"/>
                <a:ext cx="7560" cy="1512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AC263AA-77F8-6333-7740-6D1A490AF43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34487" y="3952969"/>
                  <a:ext cx="252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3C6CA05-0FDD-4F69-57D9-4C57CDD2C73E}"/>
                    </a:ext>
                  </a:extLst>
                </p14:cNvPr>
                <p14:cNvContentPartPr/>
                <p14:nvPr/>
              </p14:nvContentPartPr>
              <p14:xfrm>
                <a:off x="6782047" y="3230809"/>
                <a:ext cx="608400" cy="44532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3C6CA05-0FDD-4F69-57D9-4C57CDD2C73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73047" y="3221809"/>
                  <a:ext cx="62604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77068CBF-48D1-B188-9D04-C9E5EBDB3C39}"/>
                    </a:ext>
                  </a:extLst>
                </p14:cNvPr>
                <p14:cNvContentPartPr/>
                <p14:nvPr/>
              </p14:nvContentPartPr>
              <p14:xfrm>
                <a:off x="7242127" y="3186889"/>
                <a:ext cx="153360" cy="20556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77068CBF-48D1-B188-9D04-C9E5EBDB3C3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33127" y="3177889"/>
                  <a:ext cx="1710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76A93C49-793F-CBA3-310D-4B9CAD9C189E}"/>
                    </a:ext>
                  </a:extLst>
                </p14:cNvPr>
                <p14:cNvContentPartPr/>
                <p14:nvPr/>
              </p14:nvContentPartPr>
              <p14:xfrm>
                <a:off x="6764767" y="3515209"/>
                <a:ext cx="126720" cy="21636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76A93C49-793F-CBA3-310D-4B9CAD9C189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55767" y="3506209"/>
                  <a:ext cx="1443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EC3F525-F0AE-BD66-9599-9FCF5B98C689}"/>
                    </a:ext>
                  </a:extLst>
                </p14:cNvPr>
                <p14:cNvContentPartPr/>
                <p14:nvPr/>
              </p14:nvContentPartPr>
              <p14:xfrm>
                <a:off x="7082287" y="3505129"/>
                <a:ext cx="81360" cy="9684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EC3F525-F0AE-BD66-9599-9FCF5B98C68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73287" y="3496489"/>
                  <a:ext cx="99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6DD9B717-7FDC-9969-259C-942B24CD12F8}"/>
                    </a:ext>
                  </a:extLst>
                </p14:cNvPr>
                <p14:cNvContentPartPr/>
                <p14:nvPr/>
              </p14:nvContentPartPr>
              <p14:xfrm>
                <a:off x="7197487" y="3505489"/>
                <a:ext cx="85320" cy="6552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6DD9B717-7FDC-9969-259C-942B24CD12F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88847" y="3496849"/>
                  <a:ext cx="1029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01B3BD0F-630D-DC51-095D-10043B4059CB}"/>
                    </a:ext>
                  </a:extLst>
                </p14:cNvPr>
                <p14:cNvContentPartPr/>
                <p14:nvPr/>
              </p14:nvContentPartPr>
              <p14:xfrm>
                <a:off x="7177687" y="3592969"/>
                <a:ext cx="95400" cy="13176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01B3BD0F-630D-DC51-095D-10043B4059C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169047" y="3583969"/>
                  <a:ext cx="1130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19163D92-1E23-7603-D46D-BD5BFA072857}"/>
                    </a:ext>
                  </a:extLst>
                </p14:cNvPr>
                <p14:cNvContentPartPr/>
                <p14:nvPr/>
              </p14:nvContentPartPr>
              <p14:xfrm>
                <a:off x="7183087" y="3654169"/>
                <a:ext cx="136440" cy="2016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19163D92-1E23-7603-D46D-BD5BFA07285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74447" y="3645169"/>
                  <a:ext cx="1540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1E819113-2FD2-17F2-09C3-F8872949BDCC}"/>
                    </a:ext>
                  </a:extLst>
                </p14:cNvPr>
                <p14:cNvContentPartPr/>
                <p14:nvPr/>
              </p14:nvContentPartPr>
              <p14:xfrm>
                <a:off x="7296847" y="3538249"/>
                <a:ext cx="181080" cy="18324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1E819113-2FD2-17F2-09C3-F8872949BDC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87847" y="3529249"/>
                  <a:ext cx="198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B75BAE45-2A48-C212-2F0A-5B974C81DBAE}"/>
                    </a:ext>
                  </a:extLst>
                </p14:cNvPr>
                <p14:cNvContentPartPr/>
                <p14:nvPr/>
              </p14:nvContentPartPr>
              <p14:xfrm>
                <a:off x="7520047" y="3516649"/>
                <a:ext cx="136080" cy="15264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B75BAE45-2A48-C212-2F0A-5B974C81DBA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11407" y="3508009"/>
                  <a:ext cx="153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C957B4D4-7442-B041-0D42-A6E587E6287B}"/>
                    </a:ext>
                  </a:extLst>
                </p14:cNvPr>
                <p14:cNvContentPartPr/>
                <p14:nvPr/>
              </p14:nvContentPartPr>
              <p14:xfrm>
                <a:off x="7591687" y="3589009"/>
                <a:ext cx="65520" cy="756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C957B4D4-7442-B041-0D42-A6E587E6287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82687" y="3580009"/>
                  <a:ext cx="831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CDBE9150-96B6-B059-1593-A03B19532D8D}"/>
                    </a:ext>
                  </a:extLst>
                </p14:cNvPr>
                <p14:cNvContentPartPr/>
                <p14:nvPr/>
              </p14:nvContentPartPr>
              <p14:xfrm>
                <a:off x="7621207" y="3530689"/>
                <a:ext cx="125280" cy="18216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CDBE9150-96B6-B059-1593-A03B19532D8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612207" y="3522049"/>
                  <a:ext cx="142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F631F3C7-9B3F-94BA-1244-643912A23B0C}"/>
                    </a:ext>
                  </a:extLst>
                </p14:cNvPr>
                <p14:cNvContentPartPr/>
                <p14:nvPr/>
              </p14:nvContentPartPr>
              <p14:xfrm>
                <a:off x="7750087" y="3524569"/>
                <a:ext cx="87120" cy="13788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F631F3C7-9B3F-94BA-1244-643912A23B0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41447" y="3515569"/>
                  <a:ext cx="104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56259F60-7ED9-0B28-006E-9728481A1AC2}"/>
                    </a:ext>
                  </a:extLst>
                </p14:cNvPr>
                <p14:cNvContentPartPr/>
                <p14:nvPr/>
              </p14:nvContentPartPr>
              <p14:xfrm>
                <a:off x="7738927" y="3598369"/>
                <a:ext cx="129600" cy="7848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56259F60-7ED9-0B28-006E-9728481A1AC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29927" y="3589369"/>
                  <a:ext cx="1472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7038F1BA-3B2E-C0E3-8645-2FFC081A2484}"/>
                    </a:ext>
                  </a:extLst>
                </p14:cNvPr>
                <p14:cNvContentPartPr/>
                <p14:nvPr/>
              </p14:nvContentPartPr>
              <p14:xfrm>
                <a:off x="7889407" y="3576769"/>
                <a:ext cx="131040" cy="12060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7038F1BA-3B2E-C0E3-8645-2FFC081A248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80767" y="3567769"/>
                  <a:ext cx="14868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1BB4D48-4393-0CF0-6648-E94F91535218}"/>
              </a:ext>
            </a:extLst>
          </p:cNvPr>
          <p:cNvGrpSpPr/>
          <p:nvPr/>
        </p:nvGrpSpPr>
        <p:grpSpPr>
          <a:xfrm>
            <a:off x="2302567" y="4536889"/>
            <a:ext cx="835920" cy="273240"/>
            <a:chOff x="2302567" y="4536889"/>
            <a:chExt cx="835920" cy="27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049A6FC9-5421-5301-530D-0C019681182C}"/>
                    </a:ext>
                  </a:extLst>
                </p14:cNvPr>
                <p14:cNvContentPartPr/>
                <p14:nvPr/>
              </p14:nvContentPartPr>
              <p14:xfrm>
                <a:off x="2302567" y="4536889"/>
                <a:ext cx="104400" cy="14832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049A6FC9-5421-5301-530D-0C019681182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93567" y="4528249"/>
                  <a:ext cx="1220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5E765B7F-4450-8619-9DEB-03FBA65B0BE7}"/>
                    </a:ext>
                  </a:extLst>
                </p14:cNvPr>
                <p14:cNvContentPartPr/>
                <p14:nvPr/>
              </p14:nvContentPartPr>
              <p14:xfrm>
                <a:off x="2400847" y="4549489"/>
                <a:ext cx="26640" cy="14328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5E765B7F-4450-8619-9DEB-03FBA65B0BE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92207" y="4540849"/>
                  <a:ext cx="44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C94600EE-01B8-EBDB-0085-4CCC78D57734}"/>
                    </a:ext>
                  </a:extLst>
                </p14:cNvPr>
                <p14:cNvContentPartPr/>
                <p14:nvPr/>
              </p14:nvContentPartPr>
              <p14:xfrm>
                <a:off x="2365927" y="4683769"/>
                <a:ext cx="111600" cy="1173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C94600EE-01B8-EBDB-0085-4CCC78D5773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57287" y="4674769"/>
                  <a:ext cx="129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C114E429-E65A-2888-9EC2-5E2EB558C013}"/>
                    </a:ext>
                  </a:extLst>
                </p14:cNvPr>
                <p14:cNvContentPartPr/>
                <p14:nvPr/>
              </p14:nvContentPartPr>
              <p14:xfrm>
                <a:off x="2444407" y="4600609"/>
                <a:ext cx="52920" cy="612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C114E429-E65A-2888-9EC2-5E2EB558C01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35407" y="4591969"/>
                  <a:ext cx="70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6688CCD8-EE7F-698F-13A3-D3A4C16B0B11}"/>
                    </a:ext>
                  </a:extLst>
                </p14:cNvPr>
                <p14:cNvContentPartPr/>
                <p14:nvPr/>
              </p14:nvContentPartPr>
              <p14:xfrm>
                <a:off x="2439007" y="4616449"/>
                <a:ext cx="163080" cy="11952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6688CCD8-EE7F-698F-13A3-D3A4C16B0B1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30367" y="4607449"/>
                  <a:ext cx="1807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5EDB74CB-C6EE-1E08-FAB0-0003D658A7DE}"/>
                    </a:ext>
                  </a:extLst>
                </p14:cNvPr>
                <p14:cNvContentPartPr/>
                <p14:nvPr/>
              </p14:nvContentPartPr>
              <p14:xfrm>
                <a:off x="2582647" y="4732729"/>
                <a:ext cx="83880" cy="7740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5EDB74CB-C6EE-1E08-FAB0-0003D658A7D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74007" y="4724089"/>
                  <a:ext cx="1015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C3BA530C-ED7B-1CA6-ADDE-88C42B8CE2D3}"/>
                    </a:ext>
                  </a:extLst>
                </p14:cNvPr>
                <p14:cNvContentPartPr/>
                <p14:nvPr/>
              </p14:nvContentPartPr>
              <p14:xfrm>
                <a:off x="2752207" y="4575409"/>
                <a:ext cx="327240" cy="18900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C3BA530C-ED7B-1CA6-ADDE-88C42B8CE2D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43207" y="4566769"/>
                  <a:ext cx="3448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4FD56146-A1EF-EF6E-93AC-47CB193CD958}"/>
                    </a:ext>
                  </a:extLst>
                </p14:cNvPr>
                <p14:cNvContentPartPr/>
                <p14:nvPr/>
              </p14:nvContentPartPr>
              <p14:xfrm>
                <a:off x="2977567" y="4554889"/>
                <a:ext cx="160920" cy="11592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4FD56146-A1EF-EF6E-93AC-47CB193CD95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68567" y="4545889"/>
                  <a:ext cx="17856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61" name="그룹 18460">
            <a:extLst>
              <a:ext uri="{FF2B5EF4-FFF2-40B4-BE49-F238E27FC236}">
                <a16:creationId xmlns:a16="http://schemas.microsoft.com/office/drawing/2014/main" id="{65705C43-CC5E-71E6-4474-21641647FCA0}"/>
              </a:ext>
            </a:extLst>
          </p:cNvPr>
          <p:cNvGrpSpPr/>
          <p:nvPr/>
        </p:nvGrpSpPr>
        <p:grpSpPr>
          <a:xfrm>
            <a:off x="3262687" y="4597369"/>
            <a:ext cx="3332880" cy="361800"/>
            <a:chOff x="3262687" y="4597369"/>
            <a:chExt cx="3332880" cy="36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4E5C90ED-2646-3A97-45D3-F0812179ECA9}"/>
                    </a:ext>
                  </a:extLst>
                </p14:cNvPr>
                <p14:cNvContentPartPr/>
                <p14:nvPr/>
              </p14:nvContentPartPr>
              <p14:xfrm>
                <a:off x="3262687" y="4646329"/>
                <a:ext cx="218520" cy="13356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4E5C90ED-2646-3A97-45D3-F0812179ECA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253687" y="4637329"/>
                  <a:ext cx="2361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3E7CA385-A98A-DB0A-87E4-988295CD1D66}"/>
                    </a:ext>
                  </a:extLst>
                </p14:cNvPr>
                <p14:cNvContentPartPr/>
                <p14:nvPr/>
              </p14:nvContentPartPr>
              <p14:xfrm>
                <a:off x="3456007" y="4642009"/>
                <a:ext cx="129960" cy="16236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3E7CA385-A98A-DB0A-87E4-988295CD1D6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447367" y="4633369"/>
                  <a:ext cx="147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C42CA450-76BC-0653-8780-470E0941C340}"/>
                    </a:ext>
                  </a:extLst>
                </p14:cNvPr>
                <p14:cNvContentPartPr/>
                <p14:nvPr/>
              </p14:nvContentPartPr>
              <p14:xfrm>
                <a:off x="3602167" y="4697089"/>
                <a:ext cx="150480" cy="11448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C42CA450-76BC-0653-8780-470E0941C34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593167" y="4688449"/>
                  <a:ext cx="168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C83CF9E5-1728-BD27-D0B2-FCD8E37CF664}"/>
                    </a:ext>
                  </a:extLst>
                </p14:cNvPr>
                <p14:cNvContentPartPr/>
                <p14:nvPr/>
              </p14:nvContentPartPr>
              <p14:xfrm>
                <a:off x="3721327" y="4706449"/>
                <a:ext cx="131400" cy="11628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C83CF9E5-1728-BD27-D0B2-FCD8E37CF66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12687" y="4697809"/>
                  <a:ext cx="149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4CD88372-976D-41E0-2AE2-92A732ACEC72}"/>
                    </a:ext>
                  </a:extLst>
                </p14:cNvPr>
                <p14:cNvContentPartPr/>
                <p14:nvPr/>
              </p14:nvContentPartPr>
              <p14:xfrm>
                <a:off x="3872527" y="4629409"/>
                <a:ext cx="220320" cy="19548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4CD88372-976D-41E0-2AE2-92A732ACEC7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63527" y="4620769"/>
                  <a:ext cx="237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427380D7-36D1-C6A6-620A-68C9FCE657E4}"/>
                    </a:ext>
                  </a:extLst>
                </p14:cNvPr>
                <p14:cNvContentPartPr/>
                <p14:nvPr/>
              </p14:nvContentPartPr>
              <p14:xfrm>
                <a:off x="4230367" y="4597369"/>
                <a:ext cx="106560" cy="17208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427380D7-36D1-C6A6-620A-68C9FCE657E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21727" y="4588369"/>
                  <a:ext cx="124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5161EA51-73B1-B0C3-1407-31755F1F18F1}"/>
                    </a:ext>
                  </a:extLst>
                </p14:cNvPr>
                <p14:cNvContentPartPr/>
                <p14:nvPr/>
              </p14:nvContentPartPr>
              <p14:xfrm>
                <a:off x="4349527" y="4642369"/>
                <a:ext cx="104400" cy="18216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5161EA51-73B1-B0C3-1407-31755F1F18F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40887" y="4633729"/>
                  <a:ext cx="122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8432" name="잉크 18431">
                  <a:extLst>
                    <a:ext uri="{FF2B5EF4-FFF2-40B4-BE49-F238E27FC236}">
                      <a16:creationId xmlns:a16="http://schemas.microsoft.com/office/drawing/2014/main" id="{C6639F2F-D0EB-4C9A-48F5-89E85EE2BAEB}"/>
                    </a:ext>
                  </a:extLst>
                </p14:cNvPr>
                <p14:cNvContentPartPr/>
                <p14:nvPr/>
              </p14:nvContentPartPr>
              <p14:xfrm>
                <a:off x="4529527" y="4613569"/>
                <a:ext cx="170280" cy="151920"/>
              </p14:xfrm>
            </p:contentPart>
          </mc:Choice>
          <mc:Fallback>
            <p:pic>
              <p:nvPicPr>
                <p:cNvPr id="18432" name="잉크 18431">
                  <a:extLst>
                    <a:ext uri="{FF2B5EF4-FFF2-40B4-BE49-F238E27FC236}">
                      <a16:creationId xmlns:a16="http://schemas.microsoft.com/office/drawing/2014/main" id="{C6639F2F-D0EB-4C9A-48F5-89E85EE2BAE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20527" y="4604569"/>
                  <a:ext cx="187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8433" name="잉크 18432">
                  <a:extLst>
                    <a:ext uri="{FF2B5EF4-FFF2-40B4-BE49-F238E27FC236}">
                      <a16:creationId xmlns:a16="http://schemas.microsoft.com/office/drawing/2014/main" id="{11E510E0-8616-C901-A4DC-3E95A5BE3D5A}"/>
                    </a:ext>
                  </a:extLst>
                </p14:cNvPr>
                <p14:cNvContentPartPr/>
                <p14:nvPr/>
              </p14:nvContentPartPr>
              <p14:xfrm>
                <a:off x="4597207" y="4807609"/>
                <a:ext cx="154080" cy="33480"/>
              </p14:xfrm>
            </p:contentPart>
          </mc:Choice>
          <mc:Fallback>
            <p:pic>
              <p:nvPicPr>
                <p:cNvPr id="18433" name="잉크 18432">
                  <a:extLst>
                    <a:ext uri="{FF2B5EF4-FFF2-40B4-BE49-F238E27FC236}">
                      <a16:creationId xmlns:a16="http://schemas.microsoft.com/office/drawing/2014/main" id="{11E510E0-8616-C901-A4DC-3E95A5BE3D5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88567" y="4798609"/>
                  <a:ext cx="1717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8438" name="잉크 18437">
                  <a:extLst>
                    <a:ext uri="{FF2B5EF4-FFF2-40B4-BE49-F238E27FC236}">
                      <a16:creationId xmlns:a16="http://schemas.microsoft.com/office/drawing/2014/main" id="{676D5855-F0EF-4DAF-B469-7F6F97B67055}"/>
                    </a:ext>
                  </a:extLst>
                </p14:cNvPr>
                <p14:cNvContentPartPr/>
                <p14:nvPr/>
              </p14:nvContentPartPr>
              <p14:xfrm>
                <a:off x="4725727" y="4646329"/>
                <a:ext cx="200160" cy="183600"/>
              </p14:xfrm>
            </p:contentPart>
          </mc:Choice>
          <mc:Fallback>
            <p:pic>
              <p:nvPicPr>
                <p:cNvPr id="18438" name="잉크 18437">
                  <a:extLst>
                    <a:ext uri="{FF2B5EF4-FFF2-40B4-BE49-F238E27FC236}">
                      <a16:creationId xmlns:a16="http://schemas.microsoft.com/office/drawing/2014/main" id="{676D5855-F0EF-4DAF-B469-7F6F97B6705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16727" y="4637329"/>
                  <a:ext cx="217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8439" name="잉크 18438">
                  <a:extLst>
                    <a:ext uri="{FF2B5EF4-FFF2-40B4-BE49-F238E27FC236}">
                      <a16:creationId xmlns:a16="http://schemas.microsoft.com/office/drawing/2014/main" id="{7A18D2DC-4474-00BE-8730-1460CBE53FF7}"/>
                    </a:ext>
                  </a:extLst>
                </p14:cNvPr>
                <p14:cNvContentPartPr/>
                <p14:nvPr/>
              </p14:nvContentPartPr>
              <p14:xfrm>
                <a:off x="4903927" y="4671169"/>
                <a:ext cx="206640" cy="174960"/>
              </p14:xfrm>
            </p:contentPart>
          </mc:Choice>
          <mc:Fallback>
            <p:pic>
              <p:nvPicPr>
                <p:cNvPr id="18439" name="잉크 18438">
                  <a:extLst>
                    <a:ext uri="{FF2B5EF4-FFF2-40B4-BE49-F238E27FC236}">
                      <a16:creationId xmlns:a16="http://schemas.microsoft.com/office/drawing/2014/main" id="{7A18D2DC-4474-00BE-8730-1460CBE53FF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94927" y="4662169"/>
                  <a:ext cx="224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8440" name="잉크 18439">
                  <a:extLst>
                    <a:ext uri="{FF2B5EF4-FFF2-40B4-BE49-F238E27FC236}">
                      <a16:creationId xmlns:a16="http://schemas.microsoft.com/office/drawing/2014/main" id="{F6DC6B09-7478-BB19-2FF9-5EB7560F91B1}"/>
                    </a:ext>
                  </a:extLst>
                </p14:cNvPr>
                <p14:cNvContentPartPr/>
                <p14:nvPr/>
              </p14:nvContentPartPr>
              <p14:xfrm>
                <a:off x="5136127" y="4650289"/>
                <a:ext cx="153360" cy="189360"/>
              </p14:xfrm>
            </p:contentPart>
          </mc:Choice>
          <mc:Fallback>
            <p:pic>
              <p:nvPicPr>
                <p:cNvPr id="18440" name="잉크 18439">
                  <a:extLst>
                    <a:ext uri="{FF2B5EF4-FFF2-40B4-BE49-F238E27FC236}">
                      <a16:creationId xmlns:a16="http://schemas.microsoft.com/office/drawing/2014/main" id="{F6DC6B09-7478-BB19-2FF9-5EB7560F91B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27127" y="4641649"/>
                  <a:ext cx="1710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8441" name="잉크 18440">
                  <a:extLst>
                    <a:ext uri="{FF2B5EF4-FFF2-40B4-BE49-F238E27FC236}">
                      <a16:creationId xmlns:a16="http://schemas.microsoft.com/office/drawing/2014/main" id="{9A587DDE-24CA-F08E-A6AF-78B44AAE87F4}"/>
                    </a:ext>
                  </a:extLst>
                </p14:cNvPr>
                <p14:cNvContentPartPr/>
                <p14:nvPr/>
              </p14:nvContentPartPr>
              <p14:xfrm>
                <a:off x="5266807" y="4632289"/>
                <a:ext cx="148680" cy="108000"/>
              </p14:xfrm>
            </p:contentPart>
          </mc:Choice>
          <mc:Fallback>
            <p:pic>
              <p:nvPicPr>
                <p:cNvPr id="18441" name="잉크 18440">
                  <a:extLst>
                    <a:ext uri="{FF2B5EF4-FFF2-40B4-BE49-F238E27FC236}">
                      <a16:creationId xmlns:a16="http://schemas.microsoft.com/office/drawing/2014/main" id="{9A587DDE-24CA-F08E-A6AF-78B44AAE87F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58167" y="4623289"/>
                  <a:ext cx="166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8442" name="잉크 18441">
                  <a:extLst>
                    <a:ext uri="{FF2B5EF4-FFF2-40B4-BE49-F238E27FC236}">
                      <a16:creationId xmlns:a16="http://schemas.microsoft.com/office/drawing/2014/main" id="{01865751-8741-3357-C349-48A7A9D0A781}"/>
                    </a:ext>
                  </a:extLst>
                </p14:cNvPr>
                <p14:cNvContentPartPr/>
                <p14:nvPr/>
              </p14:nvContentPartPr>
              <p14:xfrm>
                <a:off x="5301367" y="4781689"/>
                <a:ext cx="87840" cy="21240"/>
              </p14:xfrm>
            </p:contentPart>
          </mc:Choice>
          <mc:Fallback>
            <p:pic>
              <p:nvPicPr>
                <p:cNvPr id="18442" name="잉크 18441">
                  <a:extLst>
                    <a:ext uri="{FF2B5EF4-FFF2-40B4-BE49-F238E27FC236}">
                      <a16:creationId xmlns:a16="http://schemas.microsoft.com/office/drawing/2014/main" id="{01865751-8741-3357-C349-48A7A9D0A78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92727" y="4773049"/>
                  <a:ext cx="1054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8443" name="잉크 18442">
                  <a:extLst>
                    <a:ext uri="{FF2B5EF4-FFF2-40B4-BE49-F238E27FC236}">
                      <a16:creationId xmlns:a16="http://schemas.microsoft.com/office/drawing/2014/main" id="{04CCA17B-D5B5-5D17-ED21-69740601157C}"/>
                    </a:ext>
                  </a:extLst>
                </p14:cNvPr>
                <p14:cNvContentPartPr/>
                <p14:nvPr/>
              </p14:nvContentPartPr>
              <p14:xfrm>
                <a:off x="5343127" y="4829209"/>
                <a:ext cx="142920" cy="67680"/>
              </p14:xfrm>
            </p:contentPart>
          </mc:Choice>
          <mc:Fallback>
            <p:pic>
              <p:nvPicPr>
                <p:cNvPr id="18443" name="잉크 18442">
                  <a:extLst>
                    <a:ext uri="{FF2B5EF4-FFF2-40B4-BE49-F238E27FC236}">
                      <a16:creationId xmlns:a16="http://schemas.microsoft.com/office/drawing/2014/main" id="{04CCA17B-D5B5-5D17-ED21-69740601157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34487" y="4820569"/>
                  <a:ext cx="1605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8444" name="잉크 18443">
                  <a:extLst>
                    <a:ext uri="{FF2B5EF4-FFF2-40B4-BE49-F238E27FC236}">
                      <a16:creationId xmlns:a16="http://schemas.microsoft.com/office/drawing/2014/main" id="{450A40AE-D491-BEA1-120F-B9D694C7EC99}"/>
                    </a:ext>
                  </a:extLst>
                </p14:cNvPr>
                <p14:cNvContentPartPr/>
                <p14:nvPr/>
              </p14:nvContentPartPr>
              <p14:xfrm>
                <a:off x="5599087" y="4625449"/>
                <a:ext cx="120240" cy="134280"/>
              </p14:xfrm>
            </p:contentPart>
          </mc:Choice>
          <mc:Fallback>
            <p:pic>
              <p:nvPicPr>
                <p:cNvPr id="18444" name="잉크 18443">
                  <a:extLst>
                    <a:ext uri="{FF2B5EF4-FFF2-40B4-BE49-F238E27FC236}">
                      <a16:creationId xmlns:a16="http://schemas.microsoft.com/office/drawing/2014/main" id="{450A40AE-D491-BEA1-120F-B9D694C7EC9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90447" y="4616809"/>
                  <a:ext cx="137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8445" name="잉크 18444">
                  <a:extLst>
                    <a:ext uri="{FF2B5EF4-FFF2-40B4-BE49-F238E27FC236}">
                      <a16:creationId xmlns:a16="http://schemas.microsoft.com/office/drawing/2014/main" id="{AEA35AEA-6E3C-EDC1-636F-9B9244C1D333}"/>
                    </a:ext>
                  </a:extLst>
                </p14:cNvPr>
                <p14:cNvContentPartPr/>
                <p14:nvPr/>
              </p14:nvContentPartPr>
              <p14:xfrm>
                <a:off x="5713567" y="4648489"/>
                <a:ext cx="29520" cy="134640"/>
              </p14:xfrm>
            </p:contentPart>
          </mc:Choice>
          <mc:Fallback>
            <p:pic>
              <p:nvPicPr>
                <p:cNvPr id="18445" name="잉크 18444">
                  <a:extLst>
                    <a:ext uri="{FF2B5EF4-FFF2-40B4-BE49-F238E27FC236}">
                      <a16:creationId xmlns:a16="http://schemas.microsoft.com/office/drawing/2014/main" id="{AEA35AEA-6E3C-EDC1-636F-9B9244C1D33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704927" y="4639489"/>
                  <a:ext cx="47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8446" name="잉크 18445">
                  <a:extLst>
                    <a:ext uri="{FF2B5EF4-FFF2-40B4-BE49-F238E27FC236}">
                      <a16:creationId xmlns:a16="http://schemas.microsoft.com/office/drawing/2014/main" id="{31E98C32-7371-FDE6-A681-ABB5056FE3D4}"/>
                    </a:ext>
                  </a:extLst>
                </p14:cNvPr>
                <p14:cNvContentPartPr/>
                <p14:nvPr/>
              </p14:nvContentPartPr>
              <p14:xfrm>
                <a:off x="5661007" y="4801849"/>
                <a:ext cx="135360" cy="108720"/>
              </p14:xfrm>
            </p:contentPart>
          </mc:Choice>
          <mc:Fallback>
            <p:pic>
              <p:nvPicPr>
                <p:cNvPr id="18446" name="잉크 18445">
                  <a:extLst>
                    <a:ext uri="{FF2B5EF4-FFF2-40B4-BE49-F238E27FC236}">
                      <a16:creationId xmlns:a16="http://schemas.microsoft.com/office/drawing/2014/main" id="{31E98C32-7371-FDE6-A681-ABB5056FE3D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52367" y="4793209"/>
                  <a:ext cx="153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8447" name="잉크 18446">
                  <a:extLst>
                    <a:ext uri="{FF2B5EF4-FFF2-40B4-BE49-F238E27FC236}">
                      <a16:creationId xmlns:a16="http://schemas.microsoft.com/office/drawing/2014/main" id="{6EA7C5A5-A459-1AAF-4281-EB33F777FAA0}"/>
                    </a:ext>
                  </a:extLst>
                </p14:cNvPr>
                <p14:cNvContentPartPr/>
                <p14:nvPr/>
              </p14:nvContentPartPr>
              <p14:xfrm>
                <a:off x="5776207" y="4708249"/>
                <a:ext cx="120600" cy="14400"/>
              </p14:xfrm>
            </p:contentPart>
          </mc:Choice>
          <mc:Fallback>
            <p:pic>
              <p:nvPicPr>
                <p:cNvPr id="18447" name="잉크 18446">
                  <a:extLst>
                    <a:ext uri="{FF2B5EF4-FFF2-40B4-BE49-F238E27FC236}">
                      <a16:creationId xmlns:a16="http://schemas.microsoft.com/office/drawing/2014/main" id="{6EA7C5A5-A459-1AAF-4281-EB33F777FAA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67567" y="4699249"/>
                  <a:ext cx="1382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8448" name="잉크 18447">
                  <a:extLst>
                    <a:ext uri="{FF2B5EF4-FFF2-40B4-BE49-F238E27FC236}">
                      <a16:creationId xmlns:a16="http://schemas.microsoft.com/office/drawing/2014/main" id="{6BBF2080-DA1E-3AA3-B734-A5AA0A289D9B}"/>
                    </a:ext>
                  </a:extLst>
                </p14:cNvPr>
                <p14:cNvContentPartPr/>
                <p14:nvPr/>
              </p14:nvContentPartPr>
              <p14:xfrm>
                <a:off x="5795647" y="4730209"/>
                <a:ext cx="123480" cy="108720"/>
              </p14:xfrm>
            </p:contentPart>
          </mc:Choice>
          <mc:Fallback>
            <p:pic>
              <p:nvPicPr>
                <p:cNvPr id="18448" name="잉크 18447">
                  <a:extLst>
                    <a:ext uri="{FF2B5EF4-FFF2-40B4-BE49-F238E27FC236}">
                      <a16:creationId xmlns:a16="http://schemas.microsoft.com/office/drawing/2014/main" id="{6BBF2080-DA1E-3AA3-B734-A5AA0A289D9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787007" y="4721569"/>
                  <a:ext cx="141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8449" name="잉크 18448">
                  <a:extLst>
                    <a:ext uri="{FF2B5EF4-FFF2-40B4-BE49-F238E27FC236}">
                      <a16:creationId xmlns:a16="http://schemas.microsoft.com/office/drawing/2014/main" id="{321273E0-BADB-32A4-2BED-3C09FE7AE174}"/>
                    </a:ext>
                  </a:extLst>
                </p14:cNvPr>
                <p14:cNvContentPartPr/>
                <p14:nvPr/>
              </p14:nvContentPartPr>
              <p14:xfrm>
                <a:off x="5927407" y="4720129"/>
                <a:ext cx="116640" cy="239040"/>
              </p14:xfrm>
            </p:contentPart>
          </mc:Choice>
          <mc:Fallback>
            <p:pic>
              <p:nvPicPr>
                <p:cNvPr id="18449" name="잉크 18448">
                  <a:extLst>
                    <a:ext uri="{FF2B5EF4-FFF2-40B4-BE49-F238E27FC236}">
                      <a16:creationId xmlns:a16="http://schemas.microsoft.com/office/drawing/2014/main" id="{321273E0-BADB-32A4-2BED-3C09FE7AE17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918407" y="4711129"/>
                  <a:ext cx="1342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8450" name="잉크 18449">
                  <a:extLst>
                    <a:ext uri="{FF2B5EF4-FFF2-40B4-BE49-F238E27FC236}">
                      <a16:creationId xmlns:a16="http://schemas.microsoft.com/office/drawing/2014/main" id="{9B96D76E-82F4-4D7B-E8F0-FFB2BE0F6A23}"/>
                    </a:ext>
                  </a:extLst>
                </p14:cNvPr>
                <p14:cNvContentPartPr/>
                <p14:nvPr/>
              </p14:nvContentPartPr>
              <p14:xfrm>
                <a:off x="6094087" y="4752529"/>
                <a:ext cx="56160" cy="35640"/>
              </p14:xfrm>
            </p:contentPart>
          </mc:Choice>
          <mc:Fallback>
            <p:pic>
              <p:nvPicPr>
                <p:cNvPr id="18450" name="잉크 18449">
                  <a:extLst>
                    <a:ext uri="{FF2B5EF4-FFF2-40B4-BE49-F238E27FC236}">
                      <a16:creationId xmlns:a16="http://schemas.microsoft.com/office/drawing/2014/main" id="{9B96D76E-82F4-4D7B-E8F0-FFB2BE0F6A2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85447" y="4743889"/>
                  <a:ext cx="738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8451" name="잉크 18450">
                  <a:extLst>
                    <a:ext uri="{FF2B5EF4-FFF2-40B4-BE49-F238E27FC236}">
                      <a16:creationId xmlns:a16="http://schemas.microsoft.com/office/drawing/2014/main" id="{2ABFE542-37FA-5EF0-A831-CE26720695A2}"/>
                    </a:ext>
                  </a:extLst>
                </p14:cNvPr>
                <p14:cNvContentPartPr/>
                <p14:nvPr/>
              </p14:nvContentPartPr>
              <p14:xfrm>
                <a:off x="6066007" y="4708609"/>
                <a:ext cx="318960" cy="192240"/>
              </p14:xfrm>
            </p:contentPart>
          </mc:Choice>
          <mc:Fallback>
            <p:pic>
              <p:nvPicPr>
                <p:cNvPr id="18451" name="잉크 18450">
                  <a:extLst>
                    <a:ext uri="{FF2B5EF4-FFF2-40B4-BE49-F238E27FC236}">
                      <a16:creationId xmlns:a16="http://schemas.microsoft.com/office/drawing/2014/main" id="{2ABFE542-37FA-5EF0-A831-CE26720695A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57007" y="4699969"/>
                  <a:ext cx="336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8452" name="잉크 18451">
                  <a:extLst>
                    <a:ext uri="{FF2B5EF4-FFF2-40B4-BE49-F238E27FC236}">
                      <a16:creationId xmlns:a16="http://schemas.microsoft.com/office/drawing/2014/main" id="{5868E6A2-7842-D6BF-D534-508230C34738}"/>
                    </a:ext>
                  </a:extLst>
                </p14:cNvPr>
                <p14:cNvContentPartPr/>
                <p14:nvPr/>
              </p14:nvContentPartPr>
              <p14:xfrm>
                <a:off x="6275527" y="4822729"/>
                <a:ext cx="160560" cy="88200"/>
              </p14:xfrm>
            </p:contentPart>
          </mc:Choice>
          <mc:Fallback>
            <p:pic>
              <p:nvPicPr>
                <p:cNvPr id="18452" name="잉크 18451">
                  <a:extLst>
                    <a:ext uri="{FF2B5EF4-FFF2-40B4-BE49-F238E27FC236}">
                      <a16:creationId xmlns:a16="http://schemas.microsoft.com/office/drawing/2014/main" id="{5868E6A2-7842-D6BF-D534-508230C3473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66887" y="4813729"/>
                  <a:ext cx="1782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8453" name="잉크 18452">
                  <a:extLst>
                    <a:ext uri="{FF2B5EF4-FFF2-40B4-BE49-F238E27FC236}">
                      <a16:creationId xmlns:a16="http://schemas.microsoft.com/office/drawing/2014/main" id="{09DC07F8-359B-1AA6-C0FC-E100610D75F8}"/>
                    </a:ext>
                  </a:extLst>
                </p14:cNvPr>
                <p14:cNvContentPartPr/>
                <p14:nvPr/>
              </p14:nvContentPartPr>
              <p14:xfrm>
                <a:off x="6433207" y="4711489"/>
                <a:ext cx="162360" cy="134280"/>
              </p14:xfrm>
            </p:contentPart>
          </mc:Choice>
          <mc:Fallback>
            <p:pic>
              <p:nvPicPr>
                <p:cNvPr id="18453" name="잉크 18452">
                  <a:extLst>
                    <a:ext uri="{FF2B5EF4-FFF2-40B4-BE49-F238E27FC236}">
                      <a16:creationId xmlns:a16="http://schemas.microsoft.com/office/drawing/2014/main" id="{09DC07F8-359B-1AA6-C0FC-E100610D75F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24567" y="4702849"/>
                  <a:ext cx="180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8454" name="잉크 18453">
                  <a:extLst>
                    <a:ext uri="{FF2B5EF4-FFF2-40B4-BE49-F238E27FC236}">
                      <a16:creationId xmlns:a16="http://schemas.microsoft.com/office/drawing/2014/main" id="{C022048E-185B-8770-8F15-973CE6F5CBA7}"/>
                    </a:ext>
                  </a:extLst>
                </p14:cNvPr>
                <p14:cNvContentPartPr/>
                <p14:nvPr/>
              </p14:nvContentPartPr>
              <p14:xfrm>
                <a:off x="6513487" y="4871689"/>
                <a:ext cx="75240" cy="43200"/>
              </p14:xfrm>
            </p:contentPart>
          </mc:Choice>
          <mc:Fallback>
            <p:pic>
              <p:nvPicPr>
                <p:cNvPr id="18454" name="잉크 18453">
                  <a:extLst>
                    <a:ext uri="{FF2B5EF4-FFF2-40B4-BE49-F238E27FC236}">
                      <a16:creationId xmlns:a16="http://schemas.microsoft.com/office/drawing/2014/main" id="{C022048E-185B-8770-8F15-973CE6F5CBA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504847" y="4863049"/>
                  <a:ext cx="9288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60" name="그룹 18459">
            <a:extLst>
              <a:ext uri="{FF2B5EF4-FFF2-40B4-BE49-F238E27FC236}">
                <a16:creationId xmlns:a16="http://schemas.microsoft.com/office/drawing/2014/main" id="{4A6D06BF-9EBD-752D-1D99-B4E562F08C52}"/>
              </a:ext>
            </a:extLst>
          </p:cNvPr>
          <p:cNvGrpSpPr/>
          <p:nvPr/>
        </p:nvGrpSpPr>
        <p:grpSpPr>
          <a:xfrm>
            <a:off x="6808687" y="4713289"/>
            <a:ext cx="435960" cy="250920"/>
            <a:chOff x="6808687" y="4713289"/>
            <a:chExt cx="435960" cy="25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8455" name="잉크 18454">
                  <a:extLst>
                    <a:ext uri="{FF2B5EF4-FFF2-40B4-BE49-F238E27FC236}">
                      <a16:creationId xmlns:a16="http://schemas.microsoft.com/office/drawing/2014/main" id="{5EDEC183-69E6-7EB7-62CA-EDA83EBC7B26}"/>
                    </a:ext>
                  </a:extLst>
                </p14:cNvPr>
                <p14:cNvContentPartPr/>
                <p14:nvPr/>
              </p14:nvContentPartPr>
              <p14:xfrm>
                <a:off x="6808687" y="4734889"/>
                <a:ext cx="78840" cy="173880"/>
              </p14:xfrm>
            </p:contentPart>
          </mc:Choice>
          <mc:Fallback>
            <p:pic>
              <p:nvPicPr>
                <p:cNvPr id="18455" name="잉크 18454">
                  <a:extLst>
                    <a:ext uri="{FF2B5EF4-FFF2-40B4-BE49-F238E27FC236}">
                      <a16:creationId xmlns:a16="http://schemas.microsoft.com/office/drawing/2014/main" id="{5EDEC183-69E6-7EB7-62CA-EDA83EBC7B2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00047" y="4725889"/>
                  <a:ext cx="96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8456" name="잉크 18455">
                  <a:extLst>
                    <a:ext uri="{FF2B5EF4-FFF2-40B4-BE49-F238E27FC236}">
                      <a16:creationId xmlns:a16="http://schemas.microsoft.com/office/drawing/2014/main" id="{614F30BA-50F3-FCB0-9C3A-B6DE35462149}"/>
                    </a:ext>
                  </a:extLst>
                </p14:cNvPr>
                <p14:cNvContentPartPr/>
                <p14:nvPr/>
              </p14:nvContentPartPr>
              <p14:xfrm>
                <a:off x="6890047" y="4741009"/>
                <a:ext cx="118080" cy="155880"/>
              </p14:xfrm>
            </p:contentPart>
          </mc:Choice>
          <mc:Fallback>
            <p:pic>
              <p:nvPicPr>
                <p:cNvPr id="18456" name="잉크 18455">
                  <a:extLst>
                    <a:ext uri="{FF2B5EF4-FFF2-40B4-BE49-F238E27FC236}">
                      <a16:creationId xmlns:a16="http://schemas.microsoft.com/office/drawing/2014/main" id="{614F30BA-50F3-FCB0-9C3A-B6DE3546214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81407" y="4732009"/>
                  <a:ext cx="1357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8457" name="잉크 18456">
                  <a:extLst>
                    <a:ext uri="{FF2B5EF4-FFF2-40B4-BE49-F238E27FC236}">
                      <a16:creationId xmlns:a16="http://schemas.microsoft.com/office/drawing/2014/main" id="{F03680E9-E15F-C112-6886-CF59C02F78E8}"/>
                    </a:ext>
                  </a:extLst>
                </p14:cNvPr>
                <p14:cNvContentPartPr/>
                <p14:nvPr/>
              </p14:nvContentPartPr>
              <p14:xfrm>
                <a:off x="7018927" y="4713289"/>
                <a:ext cx="99360" cy="174600"/>
              </p14:xfrm>
            </p:contentPart>
          </mc:Choice>
          <mc:Fallback>
            <p:pic>
              <p:nvPicPr>
                <p:cNvPr id="18457" name="잉크 18456">
                  <a:extLst>
                    <a:ext uri="{FF2B5EF4-FFF2-40B4-BE49-F238E27FC236}">
                      <a16:creationId xmlns:a16="http://schemas.microsoft.com/office/drawing/2014/main" id="{F03680E9-E15F-C112-6886-CF59C02F78E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009927" y="4704649"/>
                  <a:ext cx="117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8458" name="잉크 18457">
                  <a:extLst>
                    <a:ext uri="{FF2B5EF4-FFF2-40B4-BE49-F238E27FC236}">
                      <a16:creationId xmlns:a16="http://schemas.microsoft.com/office/drawing/2014/main" id="{23353753-625C-556C-A86D-DEBC9900D004}"/>
                    </a:ext>
                  </a:extLst>
                </p14:cNvPr>
                <p14:cNvContentPartPr/>
                <p14:nvPr/>
              </p14:nvContentPartPr>
              <p14:xfrm>
                <a:off x="7079047" y="4855129"/>
                <a:ext cx="102240" cy="95040"/>
              </p14:xfrm>
            </p:contentPart>
          </mc:Choice>
          <mc:Fallback>
            <p:pic>
              <p:nvPicPr>
                <p:cNvPr id="18458" name="잉크 18457">
                  <a:extLst>
                    <a:ext uri="{FF2B5EF4-FFF2-40B4-BE49-F238E27FC236}">
                      <a16:creationId xmlns:a16="http://schemas.microsoft.com/office/drawing/2014/main" id="{23353753-625C-556C-A86D-DEBC9900D00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070407" y="4846129"/>
                  <a:ext cx="119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8459" name="잉크 18458">
                  <a:extLst>
                    <a:ext uri="{FF2B5EF4-FFF2-40B4-BE49-F238E27FC236}">
                      <a16:creationId xmlns:a16="http://schemas.microsoft.com/office/drawing/2014/main" id="{1F083AFC-1314-256B-FC6E-4B29556F04DD}"/>
                    </a:ext>
                  </a:extLst>
                </p14:cNvPr>
                <p14:cNvContentPartPr/>
                <p14:nvPr/>
              </p14:nvContentPartPr>
              <p14:xfrm>
                <a:off x="7230607" y="4935409"/>
                <a:ext cx="14040" cy="28800"/>
              </p14:xfrm>
            </p:contentPart>
          </mc:Choice>
          <mc:Fallback>
            <p:pic>
              <p:nvPicPr>
                <p:cNvPr id="18459" name="잉크 18458">
                  <a:extLst>
                    <a:ext uri="{FF2B5EF4-FFF2-40B4-BE49-F238E27FC236}">
                      <a16:creationId xmlns:a16="http://schemas.microsoft.com/office/drawing/2014/main" id="{1F083AFC-1314-256B-FC6E-4B29556F04D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21967" y="4926409"/>
                  <a:ext cx="31680" cy="46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날짜 개체 틀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D14CA1F-53BF-46DF-9EBC-6FAB2779BA14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19459" name="바닥글 개체 틀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19461" name="Rectangle 4"/>
          <p:cNvSpPr>
            <a:spLocks noChangeArrowheads="1"/>
          </p:cNvSpPr>
          <p:nvPr/>
        </p:nvSpPr>
        <p:spPr bwMode="auto">
          <a:xfrm>
            <a:off x="611188" y="604838"/>
            <a:ext cx="8032750" cy="20320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01 #include &lt;sys/types.h&gt;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02 #include &lt;unistd.h&gt;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03 </a:t>
            </a:r>
            <a:br>
              <a:rPr lang="en-US" altLang="ko-KR">
                <a:latin typeface="굴림체" pitchFamily="49" charset="-127"/>
                <a:ea typeface="굴림체" pitchFamily="49" charset="-127"/>
              </a:rPr>
            </a:br>
            <a:r>
              <a:rPr lang="en-US" altLang="ko-KR">
                <a:latin typeface="굴림체" pitchFamily="49" charset="-127"/>
                <a:ea typeface="굴림체" pitchFamily="49" charset="-127"/>
              </a:rPr>
              <a:t>04 main()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05 {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06     printf("[ex08-06.c] PPID:%d, PID:%d\n", getppid(), getpid());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07 }</a:t>
            </a:r>
            <a:r>
              <a:rPr lang="en-US" altLang="ko-KR" b="1">
                <a:latin typeface="굴림체" pitchFamily="49" charset="-127"/>
                <a:ea typeface="굴림체" pitchFamily="49" charset="-127"/>
              </a:rPr>
              <a:t> </a:t>
            </a:r>
          </a:p>
        </p:txBody>
      </p:sp>
      <p:sp>
        <p:nvSpPr>
          <p:cNvPr id="19462" name="Rectangle 5"/>
          <p:cNvSpPr>
            <a:spLocks noChangeArrowheads="1"/>
          </p:cNvSpPr>
          <p:nvPr/>
        </p:nvSpPr>
        <p:spPr bwMode="auto">
          <a:xfrm>
            <a:off x="1295400" y="3729038"/>
            <a:ext cx="6551613" cy="257968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ps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  PID TTY          TIME CMD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23588 pts/3    00:00:00 bash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2587 pts/3    00:00:00 ps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ex08-05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[ex08-05.c] PPID:23588, PID:2588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[ex08-05.c] PPID:2588, PID:2589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[ex08-06.c] PPID:2588, PID:2589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F52BE4B-15BA-D4B7-BDEB-24E9895C5757}"/>
              </a:ext>
            </a:extLst>
          </p:cNvPr>
          <p:cNvGrpSpPr/>
          <p:nvPr/>
        </p:nvGrpSpPr>
        <p:grpSpPr>
          <a:xfrm>
            <a:off x="3951367" y="793249"/>
            <a:ext cx="607320" cy="281520"/>
            <a:chOff x="3951367" y="793249"/>
            <a:chExt cx="607320" cy="28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D44BF08E-847F-56BF-BC96-C9788CE0B95E}"/>
                    </a:ext>
                  </a:extLst>
                </p14:cNvPr>
                <p14:cNvContentPartPr/>
                <p14:nvPr/>
              </p14:nvContentPartPr>
              <p14:xfrm>
                <a:off x="3951367" y="856249"/>
                <a:ext cx="96480" cy="16740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D44BF08E-847F-56BF-BC96-C9788CE0B95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42367" y="847609"/>
                  <a:ext cx="114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1FCBBD4C-0942-8266-44C4-002A78037799}"/>
                    </a:ext>
                  </a:extLst>
                </p14:cNvPr>
                <p14:cNvContentPartPr/>
                <p14:nvPr/>
              </p14:nvContentPartPr>
              <p14:xfrm>
                <a:off x="4067287" y="793249"/>
                <a:ext cx="123840" cy="27468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1FCBBD4C-0942-8266-44C4-002A780377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58647" y="784249"/>
                  <a:ext cx="1414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67284A1E-DCA3-22BE-A4B1-FA73750DFECD}"/>
                    </a:ext>
                  </a:extLst>
                </p14:cNvPr>
                <p14:cNvContentPartPr/>
                <p14:nvPr/>
              </p14:nvContentPartPr>
              <p14:xfrm>
                <a:off x="4246567" y="878929"/>
                <a:ext cx="103320" cy="16200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67284A1E-DCA3-22BE-A4B1-FA73750DFEC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37927" y="870289"/>
                  <a:ext cx="120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228F32D3-2497-2218-B4EA-D66E36C90AAB}"/>
                    </a:ext>
                  </a:extLst>
                </p14:cNvPr>
                <p14:cNvContentPartPr/>
                <p14:nvPr/>
              </p14:nvContentPartPr>
              <p14:xfrm>
                <a:off x="4467247" y="804409"/>
                <a:ext cx="91440" cy="2703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228F32D3-2497-2218-B4EA-D66E36C90AA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58247" y="795769"/>
                  <a:ext cx="109080" cy="28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B3BAFE9-9A35-7ABC-25F7-1AEEA8A4010E}"/>
              </a:ext>
            </a:extLst>
          </p:cNvPr>
          <p:cNvGrpSpPr/>
          <p:nvPr/>
        </p:nvGrpSpPr>
        <p:grpSpPr>
          <a:xfrm>
            <a:off x="4743727" y="810889"/>
            <a:ext cx="827280" cy="360360"/>
            <a:chOff x="4743727" y="810889"/>
            <a:chExt cx="827280" cy="36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0BEEEAE-A87F-01E6-1066-2499EAB304C0}"/>
                    </a:ext>
                  </a:extLst>
                </p14:cNvPr>
                <p14:cNvContentPartPr/>
                <p14:nvPr/>
              </p14:nvContentPartPr>
              <p14:xfrm>
                <a:off x="4743727" y="810889"/>
                <a:ext cx="118440" cy="1764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0BEEEAE-A87F-01E6-1066-2499EAB304C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34727" y="802249"/>
                  <a:ext cx="1360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ACDB9D8-DEE2-A22F-8288-665E7A6E0DDF}"/>
                    </a:ext>
                  </a:extLst>
                </p14:cNvPr>
                <p14:cNvContentPartPr/>
                <p14:nvPr/>
              </p14:nvContentPartPr>
              <p14:xfrm>
                <a:off x="4753807" y="866329"/>
                <a:ext cx="44280" cy="1242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ACDB9D8-DEE2-A22F-8288-665E7A6E0DD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45167" y="857689"/>
                  <a:ext cx="61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A469036-AF2E-AFFD-9E4E-30CB68FE37B8}"/>
                    </a:ext>
                  </a:extLst>
                </p14:cNvPr>
                <p14:cNvContentPartPr/>
                <p14:nvPr/>
              </p14:nvContentPartPr>
              <p14:xfrm>
                <a:off x="4763887" y="856969"/>
                <a:ext cx="154080" cy="23292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A469036-AF2E-AFFD-9E4E-30CB68FE37B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54887" y="847969"/>
                  <a:ext cx="1717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72FBF63-690B-7057-B5D3-108C3BFB9F64}"/>
                    </a:ext>
                  </a:extLst>
                </p14:cNvPr>
                <p14:cNvContentPartPr/>
                <p14:nvPr/>
              </p14:nvContentPartPr>
              <p14:xfrm>
                <a:off x="4912927" y="866689"/>
                <a:ext cx="171720" cy="2192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72FBF63-690B-7057-B5D3-108C3BFB9F6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04287" y="857689"/>
                  <a:ext cx="189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0CCEC93-9D7C-CF20-97C6-37011B7ECDAE}"/>
                    </a:ext>
                  </a:extLst>
                </p14:cNvPr>
                <p14:cNvContentPartPr/>
                <p14:nvPr/>
              </p14:nvContentPartPr>
              <p14:xfrm>
                <a:off x="5071687" y="896929"/>
                <a:ext cx="127080" cy="1346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0CCEC93-9D7C-CF20-97C6-37011B7ECDA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063047" y="887929"/>
                  <a:ext cx="144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F12B2E9-2339-1BB7-7053-22E2A93E33F8}"/>
                    </a:ext>
                  </a:extLst>
                </p14:cNvPr>
                <p14:cNvContentPartPr/>
                <p14:nvPr/>
              </p14:nvContentPartPr>
              <p14:xfrm>
                <a:off x="5107687" y="1058209"/>
                <a:ext cx="105480" cy="1188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F12B2E9-2339-1BB7-7053-22E2A93E33F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98687" y="1049209"/>
                  <a:ext cx="123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CD635C20-7E9F-62E5-2FCA-78DF8FDA0506}"/>
                    </a:ext>
                  </a:extLst>
                </p14:cNvPr>
                <p14:cNvContentPartPr/>
                <p14:nvPr/>
              </p14:nvContentPartPr>
              <p14:xfrm>
                <a:off x="5241247" y="851929"/>
                <a:ext cx="173880" cy="19080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D635C20-7E9F-62E5-2FCA-78DF8FDA050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32607" y="842929"/>
                  <a:ext cx="1915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500B89CC-3887-B950-333C-A4A7B872FEFB}"/>
                    </a:ext>
                  </a:extLst>
                </p14:cNvPr>
                <p14:cNvContentPartPr/>
                <p14:nvPr/>
              </p14:nvContentPartPr>
              <p14:xfrm>
                <a:off x="5302447" y="1071529"/>
                <a:ext cx="122760" cy="8748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500B89CC-3887-B950-333C-A4A7B872FE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3447" y="1062529"/>
                  <a:ext cx="1404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F3DDD1D-9D7F-B1EF-2E40-C5330E26065D}"/>
                    </a:ext>
                  </a:extLst>
                </p14:cNvPr>
                <p14:cNvContentPartPr/>
                <p14:nvPr/>
              </p14:nvContentPartPr>
              <p14:xfrm>
                <a:off x="5555887" y="1149649"/>
                <a:ext cx="15120" cy="216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F3DDD1D-9D7F-B1EF-2E40-C5330E26065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47247" y="1140649"/>
                  <a:ext cx="3276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2CC366B4-B43B-D792-4F04-B3262320D24B}"/>
                  </a:ext>
                </a:extLst>
              </p14:cNvPr>
              <p14:cNvContentPartPr/>
              <p14:nvPr/>
            </p14:nvContentPartPr>
            <p14:xfrm>
              <a:off x="6093007" y="2262049"/>
              <a:ext cx="752760" cy="7992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2CC366B4-B43B-D792-4F04-B3262320D24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84367" y="2253049"/>
                <a:ext cx="77040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7AA140F4-FE40-B43B-24CA-EB7A114D7D30}"/>
                  </a:ext>
                </a:extLst>
              </p14:cNvPr>
              <p14:cNvContentPartPr/>
              <p14:nvPr/>
            </p14:nvContentPartPr>
            <p14:xfrm>
              <a:off x="7300807" y="2361049"/>
              <a:ext cx="1114560" cy="11844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7AA140F4-FE40-B43B-24CA-EB7A114D7D3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292167" y="2352049"/>
                <a:ext cx="1132200" cy="13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그룹 26">
            <a:extLst>
              <a:ext uri="{FF2B5EF4-FFF2-40B4-BE49-F238E27FC236}">
                <a16:creationId xmlns:a16="http://schemas.microsoft.com/office/drawing/2014/main" id="{C42EE282-1737-9C48-3018-96CE03040D11}"/>
              </a:ext>
            </a:extLst>
          </p:cNvPr>
          <p:cNvGrpSpPr/>
          <p:nvPr/>
        </p:nvGrpSpPr>
        <p:grpSpPr>
          <a:xfrm>
            <a:off x="651967" y="4459849"/>
            <a:ext cx="1213560" cy="434880"/>
            <a:chOff x="651967" y="4459849"/>
            <a:chExt cx="1213560" cy="43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A32C059-CC7C-1AA5-937A-8DA004DB39E6}"/>
                    </a:ext>
                  </a:extLst>
                </p14:cNvPr>
                <p14:cNvContentPartPr/>
                <p14:nvPr/>
              </p14:nvContentPartPr>
              <p14:xfrm>
                <a:off x="1356487" y="4578289"/>
                <a:ext cx="509040" cy="4320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A32C059-CC7C-1AA5-937A-8DA004DB39E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47487" y="4569649"/>
                  <a:ext cx="5266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0F33C591-B444-E4E3-B9D7-EB4DD12C9976}"/>
                    </a:ext>
                  </a:extLst>
                </p14:cNvPr>
                <p14:cNvContentPartPr/>
                <p14:nvPr/>
              </p14:nvContentPartPr>
              <p14:xfrm>
                <a:off x="1108807" y="4459849"/>
                <a:ext cx="209520" cy="3441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0F33C591-B444-E4E3-B9D7-EB4DD12C997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99807" y="4451209"/>
                  <a:ext cx="2271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26E32D08-A764-3712-77F8-27533A8C170F}"/>
                    </a:ext>
                  </a:extLst>
                </p14:cNvPr>
                <p14:cNvContentPartPr/>
                <p14:nvPr/>
              </p14:nvContentPartPr>
              <p14:xfrm>
                <a:off x="651967" y="4631209"/>
                <a:ext cx="101520" cy="2635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26E32D08-A764-3712-77F8-27533A8C170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3327" y="4622569"/>
                  <a:ext cx="1191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FC095DCE-DE5B-DE76-AB42-5761EA93F857}"/>
                    </a:ext>
                  </a:extLst>
                </p14:cNvPr>
                <p14:cNvContentPartPr/>
                <p14:nvPr/>
              </p14:nvContentPartPr>
              <p14:xfrm>
                <a:off x="762847" y="4565329"/>
                <a:ext cx="19800" cy="9504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FC095DCE-DE5B-DE76-AB42-5761EA93F85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3847" y="4556689"/>
                  <a:ext cx="374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D88A6B7E-9DD0-1B88-DE80-4D39CC0EFFE5}"/>
                    </a:ext>
                  </a:extLst>
                </p14:cNvPr>
                <p14:cNvContentPartPr/>
                <p14:nvPr/>
              </p14:nvContentPartPr>
              <p14:xfrm>
                <a:off x="801367" y="4670809"/>
                <a:ext cx="26640" cy="1044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D88A6B7E-9DD0-1B88-DE80-4D39CC0EFFE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2367" y="4662169"/>
                  <a:ext cx="44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E3676B31-0B75-7BF1-8364-E4A05E287A87}"/>
                    </a:ext>
                  </a:extLst>
                </p14:cNvPr>
                <p14:cNvContentPartPr/>
                <p14:nvPr/>
              </p14:nvContentPartPr>
              <p14:xfrm>
                <a:off x="853567" y="4576849"/>
                <a:ext cx="117720" cy="1998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E3676B31-0B75-7BF1-8364-E4A05E287A8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4567" y="4568209"/>
                  <a:ext cx="13536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8B2D22C9-64D1-8045-06A1-453CD7F71D09}"/>
                  </a:ext>
                </a:extLst>
              </p14:cNvPr>
              <p14:cNvContentPartPr/>
              <p14:nvPr/>
            </p14:nvContentPartPr>
            <p14:xfrm>
              <a:off x="4120927" y="4567489"/>
              <a:ext cx="502200" cy="5400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8B2D22C9-64D1-8045-06A1-453CD7F71D0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11927" y="4558849"/>
                <a:ext cx="519840" cy="7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그룹 59">
            <a:extLst>
              <a:ext uri="{FF2B5EF4-FFF2-40B4-BE49-F238E27FC236}">
                <a16:creationId xmlns:a16="http://schemas.microsoft.com/office/drawing/2014/main" id="{8E8608D7-9215-2A57-84BA-ECCD31842E87}"/>
              </a:ext>
            </a:extLst>
          </p:cNvPr>
          <p:cNvGrpSpPr/>
          <p:nvPr/>
        </p:nvGrpSpPr>
        <p:grpSpPr>
          <a:xfrm>
            <a:off x="1494007" y="3124249"/>
            <a:ext cx="1635840" cy="987480"/>
            <a:chOff x="1494007" y="3124249"/>
            <a:chExt cx="1635840" cy="98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8DC1E405-C1C3-5467-CB6E-2C490C644FA8}"/>
                    </a:ext>
                  </a:extLst>
                </p14:cNvPr>
                <p14:cNvContentPartPr/>
                <p14:nvPr/>
              </p14:nvContentPartPr>
              <p14:xfrm>
                <a:off x="1494007" y="3725809"/>
                <a:ext cx="342360" cy="38592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8DC1E405-C1C3-5467-CB6E-2C490C644FA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85007" y="3717169"/>
                  <a:ext cx="36000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39FB675C-9123-49A0-785B-F61CA523E77D}"/>
                    </a:ext>
                  </a:extLst>
                </p14:cNvPr>
                <p14:cNvContentPartPr/>
                <p14:nvPr/>
              </p14:nvContentPartPr>
              <p14:xfrm>
                <a:off x="1600207" y="3469849"/>
                <a:ext cx="282240" cy="26784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39FB675C-9123-49A0-785B-F61CA523E77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91207" y="3461209"/>
                  <a:ext cx="2998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3334F4A0-D30E-30D8-2478-D77314636645}"/>
                    </a:ext>
                  </a:extLst>
                </p14:cNvPr>
                <p14:cNvContentPartPr/>
                <p14:nvPr/>
              </p14:nvContentPartPr>
              <p14:xfrm>
                <a:off x="1698487" y="3396049"/>
                <a:ext cx="149400" cy="18432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3334F4A0-D30E-30D8-2478-D7731463664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89847" y="3387409"/>
                  <a:ext cx="167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5F2A7B94-DD30-C142-6B18-E15333CEA865}"/>
                    </a:ext>
                  </a:extLst>
                </p14:cNvPr>
                <p14:cNvContentPartPr/>
                <p14:nvPr/>
              </p14:nvContentPartPr>
              <p14:xfrm>
                <a:off x="1896847" y="3249529"/>
                <a:ext cx="82080" cy="1836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5F2A7B94-DD30-C142-6B18-E15333CEA86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87847" y="3240529"/>
                  <a:ext cx="99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0D1525EE-8AEB-B836-E1A7-0FA521DDD477}"/>
                    </a:ext>
                  </a:extLst>
                </p14:cNvPr>
                <p14:cNvContentPartPr/>
                <p14:nvPr/>
              </p14:nvContentPartPr>
              <p14:xfrm>
                <a:off x="1878487" y="3235129"/>
                <a:ext cx="275760" cy="23328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0D1525EE-8AEB-B836-E1A7-0FA521DDD47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69487" y="3226129"/>
                  <a:ext cx="2934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A798085-78CF-8EEE-0842-B7E213B61473}"/>
                    </a:ext>
                  </a:extLst>
                </p14:cNvPr>
                <p14:cNvContentPartPr/>
                <p14:nvPr/>
              </p14:nvContentPartPr>
              <p14:xfrm>
                <a:off x="2098447" y="3204529"/>
                <a:ext cx="209160" cy="18288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A798085-78CF-8EEE-0842-B7E213B6147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89447" y="3195889"/>
                  <a:ext cx="2268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957AB84B-69A5-582F-08D7-AC27ED5F029A}"/>
                    </a:ext>
                  </a:extLst>
                </p14:cNvPr>
                <p14:cNvContentPartPr/>
                <p14:nvPr/>
              </p14:nvContentPartPr>
              <p14:xfrm>
                <a:off x="2404087" y="3124249"/>
                <a:ext cx="91800" cy="16020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957AB84B-69A5-582F-08D7-AC27ED5F029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95087" y="3115249"/>
                  <a:ext cx="1094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5681D616-37FF-6C24-11A2-28A080F2D7E4}"/>
                    </a:ext>
                  </a:extLst>
                </p14:cNvPr>
                <p14:cNvContentPartPr/>
                <p14:nvPr/>
              </p14:nvContentPartPr>
              <p14:xfrm>
                <a:off x="2444407" y="3168169"/>
                <a:ext cx="151560" cy="25848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5681D616-37FF-6C24-11A2-28A080F2D7E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35407" y="3159169"/>
                  <a:ext cx="1692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E5A9B5CD-0B12-F683-E8C2-7520F7ACEF29}"/>
                    </a:ext>
                  </a:extLst>
                </p14:cNvPr>
                <p14:cNvContentPartPr/>
                <p14:nvPr/>
              </p14:nvContentPartPr>
              <p14:xfrm>
                <a:off x="2576167" y="3193369"/>
                <a:ext cx="78120" cy="2808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E5A9B5CD-0B12-F683-E8C2-7520F7ACEF2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67527" y="3184729"/>
                  <a:ext cx="95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DCDC60B8-1D80-B261-BC3E-EF1F87292407}"/>
                    </a:ext>
                  </a:extLst>
                </p14:cNvPr>
                <p14:cNvContentPartPr/>
                <p14:nvPr/>
              </p14:nvContentPartPr>
              <p14:xfrm>
                <a:off x="2566447" y="3276169"/>
                <a:ext cx="103320" cy="9720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DCDC60B8-1D80-B261-BC3E-EF1F8729240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57807" y="3267529"/>
                  <a:ext cx="120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D97A3F80-26B3-707A-61B8-219728299F77}"/>
                    </a:ext>
                  </a:extLst>
                </p14:cNvPr>
                <p14:cNvContentPartPr/>
                <p14:nvPr/>
              </p14:nvContentPartPr>
              <p14:xfrm>
                <a:off x="2685247" y="3212089"/>
                <a:ext cx="74520" cy="16884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D97A3F80-26B3-707A-61B8-219728299F7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76607" y="3203449"/>
                  <a:ext cx="92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60804B9D-8515-CECD-8E35-764B00C61A61}"/>
                    </a:ext>
                  </a:extLst>
                </p14:cNvPr>
                <p14:cNvContentPartPr/>
                <p14:nvPr/>
              </p14:nvContentPartPr>
              <p14:xfrm>
                <a:off x="2697487" y="3379129"/>
                <a:ext cx="102960" cy="8280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60804B9D-8515-CECD-8E35-764B00C61A6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88847" y="3370489"/>
                  <a:ext cx="120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526D24CC-6F43-F097-6661-89EAEA58FD3F}"/>
                    </a:ext>
                  </a:extLst>
                </p14:cNvPr>
                <p14:cNvContentPartPr/>
                <p14:nvPr/>
              </p14:nvContentPartPr>
              <p14:xfrm>
                <a:off x="2802607" y="3191209"/>
                <a:ext cx="146880" cy="27144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526D24CC-6F43-F097-6661-89EAEA58FD3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93607" y="3182569"/>
                  <a:ext cx="1645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04555C99-C046-E207-A06B-DA5E15242FC4}"/>
                    </a:ext>
                  </a:extLst>
                </p14:cNvPr>
                <p14:cNvContentPartPr/>
                <p14:nvPr/>
              </p14:nvContentPartPr>
              <p14:xfrm>
                <a:off x="2978287" y="3185449"/>
                <a:ext cx="52920" cy="13788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04555C99-C046-E207-A06B-DA5E15242FC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969287" y="3176449"/>
                  <a:ext cx="70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A6E5DE0B-8D29-8670-EE7C-5BCA385D4B47}"/>
                    </a:ext>
                  </a:extLst>
                </p14:cNvPr>
                <p14:cNvContentPartPr/>
                <p14:nvPr/>
              </p14:nvContentPartPr>
              <p14:xfrm>
                <a:off x="2991607" y="3185449"/>
                <a:ext cx="86040" cy="2091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A6E5DE0B-8D29-8670-EE7C-5BCA385D4B4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82607" y="3176449"/>
                  <a:ext cx="103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E530A139-4C1A-8C3A-05D1-D12D438A1AF9}"/>
                    </a:ext>
                  </a:extLst>
                </p14:cNvPr>
                <p14:cNvContentPartPr/>
                <p14:nvPr/>
              </p14:nvContentPartPr>
              <p14:xfrm>
                <a:off x="2226967" y="3600169"/>
                <a:ext cx="113040" cy="15048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E530A139-4C1A-8C3A-05D1-D12D438A1A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18327" y="3591169"/>
                  <a:ext cx="130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99BC83ED-EE8F-0B52-1309-441F5244BAA2}"/>
                    </a:ext>
                  </a:extLst>
                </p14:cNvPr>
                <p14:cNvContentPartPr/>
                <p14:nvPr/>
              </p14:nvContentPartPr>
              <p14:xfrm>
                <a:off x="2283847" y="3609889"/>
                <a:ext cx="166320" cy="15768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99BC83ED-EE8F-0B52-1309-441F5244BAA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74847" y="3600889"/>
                  <a:ext cx="1839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A8711C65-154D-D5F9-DDCE-6A8B135D2BDE}"/>
                    </a:ext>
                  </a:extLst>
                </p14:cNvPr>
                <p14:cNvContentPartPr/>
                <p14:nvPr/>
              </p14:nvContentPartPr>
              <p14:xfrm>
                <a:off x="2322007" y="3773689"/>
                <a:ext cx="141480" cy="6048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A8711C65-154D-D5F9-DDCE-6A8B135D2BD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313367" y="3764689"/>
                  <a:ext cx="1591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7EAC13B4-91A8-47B1-52EA-433013B3F07B}"/>
                    </a:ext>
                  </a:extLst>
                </p14:cNvPr>
                <p14:cNvContentPartPr/>
                <p14:nvPr/>
              </p14:nvContentPartPr>
              <p14:xfrm>
                <a:off x="2415247" y="3605929"/>
                <a:ext cx="183240" cy="20880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7EAC13B4-91A8-47B1-52EA-433013B3F07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06247" y="3596929"/>
                  <a:ext cx="200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5870EEC4-F47B-049E-B09C-2ADE339833C6}"/>
                    </a:ext>
                  </a:extLst>
                </p14:cNvPr>
                <p14:cNvContentPartPr/>
                <p14:nvPr/>
              </p14:nvContentPartPr>
              <p14:xfrm>
                <a:off x="2577607" y="3641209"/>
                <a:ext cx="121680" cy="16488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5870EEC4-F47B-049E-B09C-2ADE339833C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68967" y="3632209"/>
                  <a:ext cx="139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5C6D8850-0805-BD05-4E90-C52B07693EB4}"/>
                    </a:ext>
                  </a:extLst>
                </p14:cNvPr>
                <p14:cNvContentPartPr/>
                <p14:nvPr/>
              </p14:nvContentPartPr>
              <p14:xfrm>
                <a:off x="2592367" y="3634009"/>
                <a:ext cx="188280" cy="17748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5C6D8850-0805-BD05-4E90-C52B07693EB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83727" y="3625369"/>
                  <a:ext cx="2059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3A40D65E-AF84-A563-237B-569054EDDE4C}"/>
                    </a:ext>
                  </a:extLst>
                </p14:cNvPr>
                <p14:cNvContentPartPr/>
                <p14:nvPr/>
              </p14:nvContentPartPr>
              <p14:xfrm>
                <a:off x="2801167" y="3616369"/>
                <a:ext cx="90000" cy="14004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3A40D65E-AF84-A563-237B-569054EDDE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92527" y="3607369"/>
                  <a:ext cx="107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E8246FFE-A854-EAFE-58C5-A8CB45D785FF}"/>
                    </a:ext>
                  </a:extLst>
                </p14:cNvPr>
                <p14:cNvContentPartPr/>
                <p14:nvPr/>
              </p14:nvContentPartPr>
              <p14:xfrm>
                <a:off x="2802967" y="3698089"/>
                <a:ext cx="326880" cy="9684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E8246FFE-A854-EAFE-58C5-A8CB45D785F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94327" y="3689089"/>
                  <a:ext cx="34452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63" name="그룹 19462">
            <a:extLst>
              <a:ext uri="{FF2B5EF4-FFF2-40B4-BE49-F238E27FC236}">
                <a16:creationId xmlns:a16="http://schemas.microsoft.com/office/drawing/2014/main" id="{152971FF-5915-EE6E-50CE-16D225F45807}"/>
              </a:ext>
            </a:extLst>
          </p:cNvPr>
          <p:cNvGrpSpPr/>
          <p:nvPr/>
        </p:nvGrpSpPr>
        <p:grpSpPr>
          <a:xfrm>
            <a:off x="2697847" y="4352569"/>
            <a:ext cx="2364480" cy="1330560"/>
            <a:chOff x="2697847" y="4352569"/>
            <a:chExt cx="2364480" cy="133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A8525428-AF7C-6E69-1CBB-A3001EDC3960}"/>
                    </a:ext>
                  </a:extLst>
                </p14:cNvPr>
                <p14:cNvContentPartPr/>
                <p14:nvPr/>
              </p14:nvContentPartPr>
              <p14:xfrm>
                <a:off x="3308767" y="4957729"/>
                <a:ext cx="97200" cy="19872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A8525428-AF7C-6E69-1CBB-A3001EDC396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00127" y="4949089"/>
                  <a:ext cx="114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8968E885-9C42-C191-9AB9-FB5CD2228EF2}"/>
                    </a:ext>
                  </a:extLst>
                </p14:cNvPr>
                <p14:cNvContentPartPr/>
                <p14:nvPr/>
              </p14:nvContentPartPr>
              <p14:xfrm>
                <a:off x="3429367" y="5052409"/>
                <a:ext cx="91080" cy="8064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968E885-9C42-C191-9AB9-FB5CD2228EF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20727" y="5043409"/>
                  <a:ext cx="108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50724DB1-A3CE-7B08-115F-874C5636F737}"/>
                    </a:ext>
                  </a:extLst>
                </p14:cNvPr>
                <p14:cNvContentPartPr/>
                <p14:nvPr/>
              </p14:nvContentPartPr>
              <p14:xfrm>
                <a:off x="3526927" y="5026849"/>
                <a:ext cx="84960" cy="1011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50724DB1-A3CE-7B08-115F-874C5636F73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17927" y="5017849"/>
                  <a:ext cx="102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F51D4277-7DA8-83AB-5CD0-F44B257AA0AE}"/>
                    </a:ext>
                  </a:extLst>
                </p14:cNvPr>
                <p14:cNvContentPartPr/>
                <p14:nvPr/>
              </p14:nvContentPartPr>
              <p14:xfrm>
                <a:off x="3646447" y="4975369"/>
                <a:ext cx="68400" cy="1724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F51D4277-7DA8-83AB-5CD0-F44B257AA0A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37807" y="4966369"/>
                  <a:ext cx="86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E4FF2EB2-4C95-45D1-02CA-019975DB13DC}"/>
                    </a:ext>
                  </a:extLst>
                </p14:cNvPr>
                <p14:cNvContentPartPr/>
                <p14:nvPr/>
              </p14:nvContentPartPr>
              <p14:xfrm>
                <a:off x="2779567" y="4408369"/>
                <a:ext cx="417240" cy="64980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FF2EB2-4C95-45D1-02CA-019975DB13D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70567" y="4399369"/>
                  <a:ext cx="434880" cy="66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ED0D5C63-5DD0-9E38-891F-46AAD1782B0E}"/>
                    </a:ext>
                  </a:extLst>
                </p14:cNvPr>
                <p14:cNvContentPartPr/>
                <p14:nvPr/>
              </p14:nvContentPartPr>
              <p14:xfrm>
                <a:off x="2697847" y="4352569"/>
                <a:ext cx="134280" cy="10944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ED0D5C63-5DD0-9E38-891F-46AAD1782B0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88847" y="4343929"/>
                  <a:ext cx="151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64123769-A4CB-24CC-6EE6-813E2D8CEAC0}"/>
                    </a:ext>
                  </a:extLst>
                </p14:cNvPr>
                <p14:cNvContentPartPr/>
                <p14:nvPr/>
              </p14:nvContentPartPr>
              <p14:xfrm>
                <a:off x="3252967" y="5393689"/>
                <a:ext cx="507240" cy="28944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64123769-A4CB-24CC-6EE6-813E2D8CEAC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243967" y="5385049"/>
                  <a:ext cx="5248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6CD75034-70E0-65D6-7BD7-29AEFFC51D1E}"/>
                    </a:ext>
                  </a:extLst>
                </p14:cNvPr>
                <p14:cNvContentPartPr/>
                <p14:nvPr/>
              </p14:nvContentPartPr>
              <p14:xfrm>
                <a:off x="4538527" y="5072569"/>
                <a:ext cx="523800" cy="34128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6CD75034-70E0-65D6-7BD7-29AEFFC51D1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29887" y="5063569"/>
                  <a:ext cx="5414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6399398C-D08D-8230-0BAA-21FE0821344D}"/>
                    </a:ext>
                  </a:extLst>
                </p14:cNvPr>
                <p14:cNvContentPartPr/>
                <p14:nvPr/>
              </p14:nvContentPartPr>
              <p14:xfrm>
                <a:off x="3762727" y="5312329"/>
                <a:ext cx="644760" cy="18108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6399398C-D08D-8230-0BAA-21FE0821344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54087" y="5303689"/>
                  <a:ext cx="6624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9457" name="잉크 19456">
                  <a:extLst>
                    <a:ext uri="{FF2B5EF4-FFF2-40B4-BE49-F238E27FC236}">
                      <a16:creationId xmlns:a16="http://schemas.microsoft.com/office/drawing/2014/main" id="{4BCD0786-2CAE-2DAC-93A7-2A8C614A3041}"/>
                    </a:ext>
                  </a:extLst>
                </p14:cNvPr>
                <p14:cNvContentPartPr/>
                <p14:nvPr/>
              </p14:nvContentPartPr>
              <p14:xfrm>
                <a:off x="4371847" y="5284609"/>
                <a:ext cx="149400" cy="71640"/>
              </p14:xfrm>
            </p:contentPart>
          </mc:Choice>
          <mc:Fallback>
            <p:pic>
              <p:nvPicPr>
                <p:cNvPr id="19457" name="잉크 19456">
                  <a:extLst>
                    <a:ext uri="{FF2B5EF4-FFF2-40B4-BE49-F238E27FC236}">
                      <a16:creationId xmlns:a16="http://schemas.microsoft.com/office/drawing/2014/main" id="{4BCD0786-2CAE-2DAC-93A7-2A8C614A304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62847" y="5275969"/>
                  <a:ext cx="16704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09" name="그룹 19508">
            <a:extLst>
              <a:ext uri="{FF2B5EF4-FFF2-40B4-BE49-F238E27FC236}">
                <a16:creationId xmlns:a16="http://schemas.microsoft.com/office/drawing/2014/main" id="{00CD6DE4-460A-9455-0A9F-C57804A22807}"/>
              </a:ext>
            </a:extLst>
          </p:cNvPr>
          <p:cNvGrpSpPr/>
          <p:nvPr/>
        </p:nvGrpSpPr>
        <p:grpSpPr>
          <a:xfrm>
            <a:off x="4960447" y="5478649"/>
            <a:ext cx="3476160" cy="556211"/>
            <a:chOff x="4960447" y="5478649"/>
            <a:chExt cx="3476160" cy="55621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9464" name="잉크 19463">
                  <a:extLst>
                    <a:ext uri="{FF2B5EF4-FFF2-40B4-BE49-F238E27FC236}">
                      <a16:creationId xmlns:a16="http://schemas.microsoft.com/office/drawing/2014/main" id="{5F4965F7-BAF6-FC23-6BF3-705A3560280E}"/>
                    </a:ext>
                  </a:extLst>
                </p14:cNvPr>
                <p14:cNvContentPartPr/>
                <p14:nvPr/>
              </p14:nvContentPartPr>
              <p14:xfrm>
                <a:off x="4960447" y="5531569"/>
                <a:ext cx="212040" cy="408960"/>
              </p14:xfrm>
            </p:contentPart>
          </mc:Choice>
          <mc:Fallback>
            <p:pic>
              <p:nvPicPr>
                <p:cNvPr id="19464" name="잉크 19463">
                  <a:extLst>
                    <a:ext uri="{FF2B5EF4-FFF2-40B4-BE49-F238E27FC236}">
                      <a16:creationId xmlns:a16="http://schemas.microsoft.com/office/drawing/2014/main" id="{5F4965F7-BAF6-FC23-6BF3-705A3560280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51447" y="5522929"/>
                  <a:ext cx="2296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9465" name="잉크 19464">
                  <a:extLst>
                    <a:ext uri="{FF2B5EF4-FFF2-40B4-BE49-F238E27FC236}">
                      <a16:creationId xmlns:a16="http://schemas.microsoft.com/office/drawing/2014/main" id="{E8D6483D-7FDA-2B18-B7F3-028E1F2771DF}"/>
                    </a:ext>
                  </a:extLst>
                </p14:cNvPr>
                <p14:cNvContentPartPr/>
                <p14:nvPr/>
              </p14:nvContentPartPr>
              <p14:xfrm>
                <a:off x="5283007" y="5623009"/>
                <a:ext cx="169560" cy="158040"/>
              </p14:xfrm>
            </p:contentPart>
          </mc:Choice>
          <mc:Fallback>
            <p:pic>
              <p:nvPicPr>
                <p:cNvPr id="19465" name="잉크 19464">
                  <a:extLst>
                    <a:ext uri="{FF2B5EF4-FFF2-40B4-BE49-F238E27FC236}">
                      <a16:creationId xmlns:a16="http://schemas.microsoft.com/office/drawing/2014/main" id="{E8D6483D-7FDA-2B18-B7F3-028E1F2771D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74367" y="5614009"/>
                  <a:ext cx="187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9466" name="잉크 19465">
                  <a:extLst>
                    <a:ext uri="{FF2B5EF4-FFF2-40B4-BE49-F238E27FC236}">
                      <a16:creationId xmlns:a16="http://schemas.microsoft.com/office/drawing/2014/main" id="{5CACC659-0FDA-DDB6-225B-3F624A3712E2}"/>
                    </a:ext>
                  </a:extLst>
                </p14:cNvPr>
                <p14:cNvContentPartPr/>
                <p14:nvPr/>
              </p14:nvContentPartPr>
              <p14:xfrm>
                <a:off x="5463007" y="5602129"/>
                <a:ext cx="136440" cy="176040"/>
              </p14:xfrm>
            </p:contentPart>
          </mc:Choice>
          <mc:Fallback>
            <p:pic>
              <p:nvPicPr>
                <p:cNvPr id="19466" name="잉크 19465">
                  <a:extLst>
                    <a:ext uri="{FF2B5EF4-FFF2-40B4-BE49-F238E27FC236}">
                      <a16:creationId xmlns:a16="http://schemas.microsoft.com/office/drawing/2014/main" id="{5CACC659-0FDA-DDB6-225B-3F624A3712E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54007" y="5593129"/>
                  <a:ext cx="154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9467" name="잉크 19466">
                  <a:extLst>
                    <a:ext uri="{FF2B5EF4-FFF2-40B4-BE49-F238E27FC236}">
                      <a16:creationId xmlns:a16="http://schemas.microsoft.com/office/drawing/2014/main" id="{16DB4D20-A492-3CF0-C7F5-5FB012F70CFA}"/>
                    </a:ext>
                  </a:extLst>
                </p14:cNvPr>
                <p14:cNvContentPartPr/>
                <p14:nvPr/>
              </p14:nvContentPartPr>
              <p14:xfrm>
                <a:off x="5614207" y="5643889"/>
                <a:ext cx="93960" cy="121680"/>
              </p14:xfrm>
            </p:contentPart>
          </mc:Choice>
          <mc:Fallback>
            <p:pic>
              <p:nvPicPr>
                <p:cNvPr id="19467" name="잉크 19466">
                  <a:extLst>
                    <a:ext uri="{FF2B5EF4-FFF2-40B4-BE49-F238E27FC236}">
                      <a16:creationId xmlns:a16="http://schemas.microsoft.com/office/drawing/2014/main" id="{16DB4D20-A492-3CF0-C7F5-5FB012F70CF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05567" y="5635249"/>
                  <a:ext cx="1116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9468" name="잉크 19467">
                  <a:extLst>
                    <a:ext uri="{FF2B5EF4-FFF2-40B4-BE49-F238E27FC236}">
                      <a16:creationId xmlns:a16="http://schemas.microsoft.com/office/drawing/2014/main" id="{F9A86D94-9EFA-D353-4BD8-01A52092A901}"/>
                    </a:ext>
                  </a:extLst>
                </p14:cNvPr>
                <p14:cNvContentPartPr/>
                <p14:nvPr/>
              </p14:nvContentPartPr>
              <p14:xfrm>
                <a:off x="5734447" y="5615449"/>
                <a:ext cx="103320" cy="119880"/>
              </p14:xfrm>
            </p:contentPart>
          </mc:Choice>
          <mc:Fallback>
            <p:pic>
              <p:nvPicPr>
                <p:cNvPr id="19468" name="잉크 19467">
                  <a:extLst>
                    <a:ext uri="{FF2B5EF4-FFF2-40B4-BE49-F238E27FC236}">
                      <a16:creationId xmlns:a16="http://schemas.microsoft.com/office/drawing/2014/main" id="{F9A86D94-9EFA-D353-4BD8-01A52092A90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725807" y="5606809"/>
                  <a:ext cx="120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9469" name="잉크 19468">
                  <a:extLst>
                    <a:ext uri="{FF2B5EF4-FFF2-40B4-BE49-F238E27FC236}">
                      <a16:creationId xmlns:a16="http://schemas.microsoft.com/office/drawing/2014/main" id="{5B9E593D-EC85-8F0F-8698-2356E5CD6AB1}"/>
                    </a:ext>
                  </a:extLst>
                </p14:cNvPr>
                <p14:cNvContentPartPr/>
                <p14:nvPr/>
              </p14:nvContentPartPr>
              <p14:xfrm>
                <a:off x="5873047" y="5535889"/>
                <a:ext cx="95400" cy="27000"/>
              </p14:xfrm>
            </p:contentPart>
          </mc:Choice>
          <mc:Fallback>
            <p:pic>
              <p:nvPicPr>
                <p:cNvPr id="19469" name="잉크 19468">
                  <a:extLst>
                    <a:ext uri="{FF2B5EF4-FFF2-40B4-BE49-F238E27FC236}">
                      <a16:creationId xmlns:a16="http://schemas.microsoft.com/office/drawing/2014/main" id="{5B9E593D-EC85-8F0F-8698-2356E5CD6AB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64047" y="5526889"/>
                  <a:ext cx="1130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9470" name="잉크 19469">
                  <a:extLst>
                    <a:ext uri="{FF2B5EF4-FFF2-40B4-BE49-F238E27FC236}">
                      <a16:creationId xmlns:a16="http://schemas.microsoft.com/office/drawing/2014/main" id="{ED33FD01-B709-8C80-D993-7A2258573977}"/>
                    </a:ext>
                  </a:extLst>
                </p14:cNvPr>
                <p14:cNvContentPartPr/>
                <p14:nvPr/>
              </p14:nvContentPartPr>
              <p14:xfrm>
                <a:off x="5868367" y="5598169"/>
                <a:ext cx="221040" cy="132480"/>
              </p14:xfrm>
            </p:contentPart>
          </mc:Choice>
          <mc:Fallback>
            <p:pic>
              <p:nvPicPr>
                <p:cNvPr id="19470" name="잉크 19469">
                  <a:extLst>
                    <a:ext uri="{FF2B5EF4-FFF2-40B4-BE49-F238E27FC236}">
                      <a16:creationId xmlns:a16="http://schemas.microsoft.com/office/drawing/2014/main" id="{ED33FD01-B709-8C80-D993-7A225857397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59367" y="5589529"/>
                  <a:ext cx="2386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9471" name="잉크 19470">
                  <a:extLst>
                    <a:ext uri="{FF2B5EF4-FFF2-40B4-BE49-F238E27FC236}">
                      <a16:creationId xmlns:a16="http://schemas.microsoft.com/office/drawing/2014/main" id="{65B37119-5B56-C1F4-9C14-8BF08E2A9419}"/>
                    </a:ext>
                  </a:extLst>
                </p14:cNvPr>
                <p14:cNvContentPartPr/>
                <p14:nvPr/>
              </p14:nvContentPartPr>
              <p14:xfrm>
                <a:off x="6079327" y="5568289"/>
                <a:ext cx="125640" cy="112320"/>
              </p14:xfrm>
            </p:contentPart>
          </mc:Choice>
          <mc:Fallback>
            <p:pic>
              <p:nvPicPr>
                <p:cNvPr id="19471" name="잉크 19470">
                  <a:extLst>
                    <a:ext uri="{FF2B5EF4-FFF2-40B4-BE49-F238E27FC236}">
                      <a16:creationId xmlns:a16="http://schemas.microsoft.com/office/drawing/2014/main" id="{65B37119-5B56-C1F4-9C14-8BF08E2A941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070687" y="5559289"/>
                  <a:ext cx="1432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9472" name="잉크 19471">
                  <a:extLst>
                    <a:ext uri="{FF2B5EF4-FFF2-40B4-BE49-F238E27FC236}">
                      <a16:creationId xmlns:a16="http://schemas.microsoft.com/office/drawing/2014/main" id="{AC161C54-8CE1-F7B5-E78A-D81FC3896E11}"/>
                    </a:ext>
                  </a:extLst>
                </p14:cNvPr>
                <p14:cNvContentPartPr/>
                <p14:nvPr/>
              </p14:nvContentPartPr>
              <p14:xfrm>
                <a:off x="6165727" y="5527249"/>
                <a:ext cx="95400" cy="190080"/>
              </p14:xfrm>
            </p:contentPart>
          </mc:Choice>
          <mc:Fallback>
            <p:pic>
              <p:nvPicPr>
                <p:cNvPr id="19472" name="잉크 19471">
                  <a:extLst>
                    <a:ext uri="{FF2B5EF4-FFF2-40B4-BE49-F238E27FC236}">
                      <a16:creationId xmlns:a16="http://schemas.microsoft.com/office/drawing/2014/main" id="{AC161C54-8CE1-F7B5-E78A-D81FC3896E1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157087" y="5518609"/>
                  <a:ext cx="1130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9473" name="잉크 19472">
                  <a:extLst>
                    <a:ext uri="{FF2B5EF4-FFF2-40B4-BE49-F238E27FC236}">
                      <a16:creationId xmlns:a16="http://schemas.microsoft.com/office/drawing/2014/main" id="{59A23C07-BBBF-6DBA-9732-96F85A8B0694}"/>
                    </a:ext>
                  </a:extLst>
                </p14:cNvPr>
                <p14:cNvContentPartPr/>
                <p14:nvPr/>
              </p14:nvContentPartPr>
              <p14:xfrm>
                <a:off x="6270487" y="5523289"/>
                <a:ext cx="222840" cy="174240"/>
              </p14:xfrm>
            </p:contentPart>
          </mc:Choice>
          <mc:Fallback>
            <p:pic>
              <p:nvPicPr>
                <p:cNvPr id="19473" name="잉크 19472">
                  <a:extLst>
                    <a:ext uri="{FF2B5EF4-FFF2-40B4-BE49-F238E27FC236}">
                      <a16:creationId xmlns:a16="http://schemas.microsoft.com/office/drawing/2014/main" id="{59A23C07-BBBF-6DBA-9732-96F85A8B069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261847" y="5514289"/>
                  <a:ext cx="240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9474" name="잉크 19473">
                  <a:extLst>
                    <a:ext uri="{FF2B5EF4-FFF2-40B4-BE49-F238E27FC236}">
                      <a16:creationId xmlns:a16="http://schemas.microsoft.com/office/drawing/2014/main" id="{747E0433-4E4A-3C52-8C31-DDE7CCA961A6}"/>
                    </a:ext>
                  </a:extLst>
                </p14:cNvPr>
                <p14:cNvContentPartPr/>
                <p14:nvPr/>
              </p14:nvContentPartPr>
              <p14:xfrm>
                <a:off x="6518887" y="5546689"/>
                <a:ext cx="126360" cy="183600"/>
              </p14:xfrm>
            </p:contentPart>
          </mc:Choice>
          <mc:Fallback>
            <p:pic>
              <p:nvPicPr>
                <p:cNvPr id="19474" name="잉크 19473">
                  <a:extLst>
                    <a:ext uri="{FF2B5EF4-FFF2-40B4-BE49-F238E27FC236}">
                      <a16:creationId xmlns:a16="http://schemas.microsoft.com/office/drawing/2014/main" id="{747E0433-4E4A-3C52-8C31-DDE7CCA961A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510247" y="5537689"/>
                  <a:ext cx="144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9475" name="잉크 19474">
                  <a:extLst>
                    <a:ext uri="{FF2B5EF4-FFF2-40B4-BE49-F238E27FC236}">
                      <a16:creationId xmlns:a16="http://schemas.microsoft.com/office/drawing/2014/main" id="{47307413-DD82-10A7-90A3-10B0708275CB}"/>
                    </a:ext>
                  </a:extLst>
                </p14:cNvPr>
                <p14:cNvContentPartPr/>
                <p14:nvPr/>
              </p14:nvContentPartPr>
              <p14:xfrm>
                <a:off x="6747127" y="5481889"/>
                <a:ext cx="162360" cy="145440"/>
              </p14:xfrm>
            </p:contentPart>
          </mc:Choice>
          <mc:Fallback>
            <p:pic>
              <p:nvPicPr>
                <p:cNvPr id="19475" name="잉크 19474">
                  <a:extLst>
                    <a:ext uri="{FF2B5EF4-FFF2-40B4-BE49-F238E27FC236}">
                      <a16:creationId xmlns:a16="http://schemas.microsoft.com/office/drawing/2014/main" id="{47307413-DD82-10A7-90A3-10B0708275C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38487" y="5472889"/>
                  <a:ext cx="1800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9476" name="잉크 19475">
                  <a:extLst>
                    <a:ext uri="{FF2B5EF4-FFF2-40B4-BE49-F238E27FC236}">
                      <a16:creationId xmlns:a16="http://schemas.microsoft.com/office/drawing/2014/main" id="{F09EADFB-D9A0-1D2C-950D-670C51133A8A}"/>
                    </a:ext>
                  </a:extLst>
                </p14:cNvPr>
                <p14:cNvContentPartPr/>
                <p14:nvPr/>
              </p14:nvContentPartPr>
              <p14:xfrm>
                <a:off x="6824167" y="5535169"/>
                <a:ext cx="116280" cy="118080"/>
              </p14:xfrm>
            </p:contentPart>
          </mc:Choice>
          <mc:Fallback>
            <p:pic>
              <p:nvPicPr>
                <p:cNvPr id="19476" name="잉크 19475">
                  <a:extLst>
                    <a:ext uri="{FF2B5EF4-FFF2-40B4-BE49-F238E27FC236}">
                      <a16:creationId xmlns:a16="http://schemas.microsoft.com/office/drawing/2014/main" id="{F09EADFB-D9A0-1D2C-950D-670C51133A8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815527" y="5526169"/>
                  <a:ext cx="1339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9477" name="잉크 19476">
                  <a:extLst>
                    <a:ext uri="{FF2B5EF4-FFF2-40B4-BE49-F238E27FC236}">
                      <a16:creationId xmlns:a16="http://schemas.microsoft.com/office/drawing/2014/main" id="{DE394462-0866-ED84-1A63-DA34E326294F}"/>
                    </a:ext>
                  </a:extLst>
                </p14:cNvPr>
                <p14:cNvContentPartPr/>
                <p14:nvPr/>
              </p14:nvContentPartPr>
              <p14:xfrm>
                <a:off x="6825247" y="5662969"/>
                <a:ext cx="159840" cy="29520"/>
              </p14:xfrm>
            </p:contentPart>
          </mc:Choice>
          <mc:Fallback>
            <p:pic>
              <p:nvPicPr>
                <p:cNvPr id="19477" name="잉크 19476">
                  <a:extLst>
                    <a:ext uri="{FF2B5EF4-FFF2-40B4-BE49-F238E27FC236}">
                      <a16:creationId xmlns:a16="http://schemas.microsoft.com/office/drawing/2014/main" id="{DE394462-0866-ED84-1A63-DA34E326294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816607" y="5654329"/>
                  <a:ext cx="1774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9478" name="잉크 19477">
                  <a:extLst>
                    <a:ext uri="{FF2B5EF4-FFF2-40B4-BE49-F238E27FC236}">
                      <a16:creationId xmlns:a16="http://schemas.microsoft.com/office/drawing/2014/main" id="{4DB95E5B-7513-F17C-F8EC-EA31EF408EEC}"/>
                    </a:ext>
                  </a:extLst>
                </p14:cNvPr>
                <p14:cNvContentPartPr/>
                <p14:nvPr/>
              </p14:nvContentPartPr>
              <p14:xfrm>
                <a:off x="6982567" y="5524729"/>
                <a:ext cx="120600" cy="161280"/>
              </p14:xfrm>
            </p:contentPart>
          </mc:Choice>
          <mc:Fallback>
            <p:pic>
              <p:nvPicPr>
                <p:cNvPr id="19478" name="잉크 19477">
                  <a:extLst>
                    <a:ext uri="{FF2B5EF4-FFF2-40B4-BE49-F238E27FC236}">
                      <a16:creationId xmlns:a16="http://schemas.microsoft.com/office/drawing/2014/main" id="{4DB95E5B-7513-F17C-F8EC-EA31EF408EE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973927" y="5516089"/>
                  <a:ext cx="1382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9479" name="잉크 19478">
                  <a:extLst>
                    <a:ext uri="{FF2B5EF4-FFF2-40B4-BE49-F238E27FC236}">
                      <a16:creationId xmlns:a16="http://schemas.microsoft.com/office/drawing/2014/main" id="{F1509B9E-F0EE-BF88-E8D1-A56B0CC27858}"/>
                    </a:ext>
                  </a:extLst>
                </p14:cNvPr>
                <p14:cNvContentPartPr/>
                <p14:nvPr/>
              </p14:nvContentPartPr>
              <p14:xfrm>
                <a:off x="7111087" y="5532289"/>
                <a:ext cx="94320" cy="133200"/>
              </p14:xfrm>
            </p:contentPart>
          </mc:Choice>
          <mc:Fallback>
            <p:pic>
              <p:nvPicPr>
                <p:cNvPr id="19479" name="잉크 19478">
                  <a:extLst>
                    <a:ext uri="{FF2B5EF4-FFF2-40B4-BE49-F238E27FC236}">
                      <a16:creationId xmlns:a16="http://schemas.microsoft.com/office/drawing/2014/main" id="{F1509B9E-F0EE-BF88-E8D1-A56B0CC2785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102087" y="5523289"/>
                  <a:ext cx="111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9480" name="잉크 19479">
                  <a:extLst>
                    <a:ext uri="{FF2B5EF4-FFF2-40B4-BE49-F238E27FC236}">
                      <a16:creationId xmlns:a16="http://schemas.microsoft.com/office/drawing/2014/main" id="{4CA2B33B-7C52-5A55-0710-7FF436432680}"/>
                    </a:ext>
                  </a:extLst>
                </p14:cNvPr>
                <p14:cNvContentPartPr/>
                <p14:nvPr/>
              </p14:nvContentPartPr>
              <p14:xfrm>
                <a:off x="7173727" y="5555689"/>
                <a:ext cx="65520" cy="101160"/>
              </p14:xfrm>
            </p:contentPart>
          </mc:Choice>
          <mc:Fallback>
            <p:pic>
              <p:nvPicPr>
                <p:cNvPr id="19480" name="잉크 19479">
                  <a:extLst>
                    <a:ext uri="{FF2B5EF4-FFF2-40B4-BE49-F238E27FC236}">
                      <a16:creationId xmlns:a16="http://schemas.microsoft.com/office/drawing/2014/main" id="{4CA2B33B-7C52-5A55-0710-7FF43643268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164727" y="5547049"/>
                  <a:ext cx="831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9481" name="잉크 19480">
                  <a:extLst>
                    <a:ext uri="{FF2B5EF4-FFF2-40B4-BE49-F238E27FC236}">
                      <a16:creationId xmlns:a16="http://schemas.microsoft.com/office/drawing/2014/main" id="{0B4040DD-5440-E0DF-5981-A3D91D4A1598}"/>
                    </a:ext>
                  </a:extLst>
                </p14:cNvPr>
                <p14:cNvContentPartPr/>
                <p14:nvPr/>
              </p14:nvContentPartPr>
              <p14:xfrm>
                <a:off x="7261927" y="5552809"/>
                <a:ext cx="13680" cy="141120"/>
              </p14:xfrm>
            </p:contentPart>
          </mc:Choice>
          <mc:Fallback>
            <p:pic>
              <p:nvPicPr>
                <p:cNvPr id="19481" name="잉크 19480">
                  <a:extLst>
                    <a:ext uri="{FF2B5EF4-FFF2-40B4-BE49-F238E27FC236}">
                      <a16:creationId xmlns:a16="http://schemas.microsoft.com/office/drawing/2014/main" id="{0B4040DD-5440-E0DF-5981-A3D91D4A159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52927" y="5544169"/>
                  <a:ext cx="31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9482" name="잉크 19481">
                  <a:extLst>
                    <a:ext uri="{FF2B5EF4-FFF2-40B4-BE49-F238E27FC236}">
                      <a16:creationId xmlns:a16="http://schemas.microsoft.com/office/drawing/2014/main" id="{6CA54DFA-6A3A-7B8F-BFB4-3E7473EE0506}"/>
                    </a:ext>
                  </a:extLst>
                </p14:cNvPr>
                <p14:cNvContentPartPr/>
                <p14:nvPr/>
              </p14:nvContentPartPr>
              <p14:xfrm>
                <a:off x="7286767" y="5535169"/>
                <a:ext cx="115920" cy="141480"/>
              </p14:xfrm>
            </p:contentPart>
          </mc:Choice>
          <mc:Fallback>
            <p:pic>
              <p:nvPicPr>
                <p:cNvPr id="19482" name="잉크 19481">
                  <a:extLst>
                    <a:ext uri="{FF2B5EF4-FFF2-40B4-BE49-F238E27FC236}">
                      <a16:creationId xmlns:a16="http://schemas.microsoft.com/office/drawing/2014/main" id="{6CA54DFA-6A3A-7B8F-BFB4-3E7473EE050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278127" y="5526529"/>
                  <a:ext cx="133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9483" name="잉크 19482">
                  <a:extLst>
                    <a:ext uri="{FF2B5EF4-FFF2-40B4-BE49-F238E27FC236}">
                      <a16:creationId xmlns:a16="http://schemas.microsoft.com/office/drawing/2014/main" id="{831BF5F5-2649-B8F9-D23B-57706E2C2BAB}"/>
                    </a:ext>
                  </a:extLst>
                </p14:cNvPr>
                <p14:cNvContentPartPr/>
                <p14:nvPr/>
              </p14:nvContentPartPr>
              <p14:xfrm>
                <a:off x="7458487" y="5494489"/>
                <a:ext cx="90720" cy="107280"/>
              </p14:xfrm>
            </p:contentPart>
          </mc:Choice>
          <mc:Fallback>
            <p:pic>
              <p:nvPicPr>
                <p:cNvPr id="19483" name="잉크 19482">
                  <a:extLst>
                    <a:ext uri="{FF2B5EF4-FFF2-40B4-BE49-F238E27FC236}">
                      <a16:creationId xmlns:a16="http://schemas.microsoft.com/office/drawing/2014/main" id="{831BF5F5-2649-B8F9-D23B-57706E2C2BA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49487" y="5485489"/>
                  <a:ext cx="1083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9484" name="잉크 19483">
                  <a:extLst>
                    <a:ext uri="{FF2B5EF4-FFF2-40B4-BE49-F238E27FC236}">
                      <a16:creationId xmlns:a16="http://schemas.microsoft.com/office/drawing/2014/main" id="{65816509-D4A4-71DC-2A10-56D2B77AA2DF}"/>
                    </a:ext>
                  </a:extLst>
                </p14:cNvPr>
                <p14:cNvContentPartPr/>
                <p14:nvPr/>
              </p14:nvContentPartPr>
              <p14:xfrm>
                <a:off x="7413127" y="5576569"/>
                <a:ext cx="160560" cy="156240"/>
              </p14:xfrm>
            </p:contentPart>
          </mc:Choice>
          <mc:Fallback>
            <p:pic>
              <p:nvPicPr>
                <p:cNvPr id="19484" name="잉크 19483">
                  <a:extLst>
                    <a:ext uri="{FF2B5EF4-FFF2-40B4-BE49-F238E27FC236}">
                      <a16:creationId xmlns:a16="http://schemas.microsoft.com/office/drawing/2014/main" id="{65816509-D4A4-71DC-2A10-56D2B77AA2D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04487" y="5567929"/>
                  <a:ext cx="1782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9485" name="잉크 19484">
                  <a:extLst>
                    <a:ext uri="{FF2B5EF4-FFF2-40B4-BE49-F238E27FC236}">
                      <a16:creationId xmlns:a16="http://schemas.microsoft.com/office/drawing/2014/main" id="{D6BFDDE1-81A3-8025-CDF1-39121340AFBF}"/>
                    </a:ext>
                  </a:extLst>
                </p14:cNvPr>
                <p14:cNvContentPartPr/>
                <p14:nvPr/>
              </p14:nvContentPartPr>
              <p14:xfrm>
                <a:off x="7648207" y="5481529"/>
                <a:ext cx="215640" cy="180000"/>
              </p14:xfrm>
            </p:contentPart>
          </mc:Choice>
          <mc:Fallback>
            <p:pic>
              <p:nvPicPr>
                <p:cNvPr id="19485" name="잉크 19484">
                  <a:extLst>
                    <a:ext uri="{FF2B5EF4-FFF2-40B4-BE49-F238E27FC236}">
                      <a16:creationId xmlns:a16="http://schemas.microsoft.com/office/drawing/2014/main" id="{D6BFDDE1-81A3-8025-CDF1-39121340AFB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39567" y="5472889"/>
                  <a:ext cx="2332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9486" name="잉크 19485">
                  <a:extLst>
                    <a:ext uri="{FF2B5EF4-FFF2-40B4-BE49-F238E27FC236}">
                      <a16:creationId xmlns:a16="http://schemas.microsoft.com/office/drawing/2014/main" id="{FA1084D5-844B-6C41-F0C7-7A009A42C97E}"/>
                    </a:ext>
                  </a:extLst>
                </p14:cNvPr>
                <p14:cNvContentPartPr/>
                <p14:nvPr/>
              </p14:nvContentPartPr>
              <p14:xfrm>
                <a:off x="7843327" y="5478649"/>
                <a:ext cx="137880" cy="130320"/>
              </p14:xfrm>
            </p:contentPart>
          </mc:Choice>
          <mc:Fallback>
            <p:pic>
              <p:nvPicPr>
                <p:cNvPr id="19486" name="잉크 19485">
                  <a:extLst>
                    <a:ext uri="{FF2B5EF4-FFF2-40B4-BE49-F238E27FC236}">
                      <a16:creationId xmlns:a16="http://schemas.microsoft.com/office/drawing/2014/main" id="{FA1084D5-844B-6C41-F0C7-7A009A42C97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34327" y="5470009"/>
                  <a:ext cx="155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9487" name="잉크 19486">
                  <a:extLst>
                    <a:ext uri="{FF2B5EF4-FFF2-40B4-BE49-F238E27FC236}">
                      <a16:creationId xmlns:a16="http://schemas.microsoft.com/office/drawing/2014/main" id="{3544BC49-D027-FB16-FA55-57B951C15F4A}"/>
                    </a:ext>
                  </a:extLst>
                </p14:cNvPr>
                <p14:cNvContentPartPr/>
                <p14:nvPr/>
              </p14:nvContentPartPr>
              <p14:xfrm>
                <a:off x="7853767" y="5602129"/>
                <a:ext cx="108720" cy="84600"/>
              </p14:xfrm>
            </p:contentPart>
          </mc:Choice>
          <mc:Fallback>
            <p:pic>
              <p:nvPicPr>
                <p:cNvPr id="19487" name="잉크 19486">
                  <a:extLst>
                    <a:ext uri="{FF2B5EF4-FFF2-40B4-BE49-F238E27FC236}">
                      <a16:creationId xmlns:a16="http://schemas.microsoft.com/office/drawing/2014/main" id="{3544BC49-D027-FB16-FA55-57B951C15F4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45127" y="5593489"/>
                  <a:ext cx="1263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9488" name="잉크 19487">
                  <a:extLst>
                    <a:ext uri="{FF2B5EF4-FFF2-40B4-BE49-F238E27FC236}">
                      <a16:creationId xmlns:a16="http://schemas.microsoft.com/office/drawing/2014/main" id="{283E3CAE-CCDE-058E-96CF-F13F683C8D69}"/>
                    </a:ext>
                  </a:extLst>
                </p14:cNvPr>
                <p14:cNvContentPartPr/>
                <p14:nvPr/>
              </p14:nvContentPartPr>
              <p14:xfrm>
                <a:off x="8005327" y="5507449"/>
                <a:ext cx="12600" cy="182160"/>
              </p14:xfrm>
            </p:contentPart>
          </mc:Choice>
          <mc:Fallback>
            <p:pic>
              <p:nvPicPr>
                <p:cNvPr id="19488" name="잉크 19487">
                  <a:extLst>
                    <a:ext uri="{FF2B5EF4-FFF2-40B4-BE49-F238E27FC236}">
                      <a16:creationId xmlns:a16="http://schemas.microsoft.com/office/drawing/2014/main" id="{283E3CAE-CCDE-058E-96CF-F13F683C8D6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96327" y="5498809"/>
                  <a:ext cx="30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9489" name="잉크 19488">
                  <a:extLst>
                    <a:ext uri="{FF2B5EF4-FFF2-40B4-BE49-F238E27FC236}">
                      <a16:creationId xmlns:a16="http://schemas.microsoft.com/office/drawing/2014/main" id="{E19221BE-2387-7268-02D2-E4368043FEE5}"/>
                    </a:ext>
                  </a:extLst>
                </p14:cNvPr>
                <p14:cNvContentPartPr/>
                <p14:nvPr/>
              </p14:nvContentPartPr>
              <p14:xfrm>
                <a:off x="8055367" y="5505649"/>
                <a:ext cx="141120" cy="204120"/>
              </p14:xfrm>
            </p:contentPart>
          </mc:Choice>
          <mc:Fallback>
            <p:pic>
              <p:nvPicPr>
                <p:cNvPr id="19489" name="잉크 19488">
                  <a:extLst>
                    <a:ext uri="{FF2B5EF4-FFF2-40B4-BE49-F238E27FC236}">
                      <a16:creationId xmlns:a16="http://schemas.microsoft.com/office/drawing/2014/main" id="{E19221BE-2387-7268-02D2-E4368043FEE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046367" y="5496649"/>
                  <a:ext cx="1587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9490" name="잉크 19489">
                  <a:extLst>
                    <a:ext uri="{FF2B5EF4-FFF2-40B4-BE49-F238E27FC236}">
                      <a16:creationId xmlns:a16="http://schemas.microsoft.com/office/drawing/2014/main" id="{9F44EEB3-B6C8-9066-163D-BD90B751C29A}"/>
                    </a:ext>
                  </a:extLst>
                </p14:cNvPr>
                <p14:cNvContentPartPr/>
                <p14:nvPr/>
              </p14:nvContentPartPr>
              <p14:xfrm>
                <a:off x="8284327" y="5524729"/>
                <a:ext cx="130320" cy="171720"/>
              </p14:xfrm>
            </p:contentPart>
          </mc:Choice>
          <mc:Fallback>
            <p:pic>
              <p:nvPicPr>
                <p:cNvPr id="19490" name="잉크 19489">
                  <a:extLst>
                    <a:ext uri="{FF2B5EF4-FFF2-40B4-BE49-F238E27FC236}">
                      <a16:creationId xmlns:a16="http://schemas.microsoft.com/office/drawing/2014/main" id="{9F44EEB3-B6C8-9066-163D-BD90B751C29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75687" y="5516089"/>
                  <a:ext cx="147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9491" name="잉크 19490">
                  <a:extLst>
                    <a:ext uri="{FF2B5EF4-FFF2-40B4-BE49-F238E27FC236}">
                      <a16:creationId xmlns:a16="http://schemas.microsoft.com/office/drawing/2014/main" id="{A521C98C-15DF-0651-A602-45EE5DDB9A3F}"/>
                    </a:ext>
                  </a:extLst>
                </p14:cNvPr>
                <p14:cNvContentPartPr/>
                <p14:nvPr/>
              </p14:nvContentPartPr>
              <p14:xfrm>
                <a:off x="8256967" y="5530849"/>
                <a:ext cx="179640" cy="152280"/>
              </p14:xfrm>
            </p:contentPart>
          </mc:Choice>
          <mc:Fallback>
            <p:pic>
              <p:nvPicPr>
                <p:cNvPr id="19491" name="잉크 19490">
                  <a:extLst>
                    <a:ext uri="{FF2B5EF4-FFF2-40B4-BE49-F238E27FC236}">
                      <a16:creationId xmlns:a16="http://schemas.microsoft.com/office/drawing/2014/main" id="{A521C98C-15DF-0651-A602-45EE5DDB9A3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248327" y="5522209"/>
                  <a:ext cx="197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9497" name="잉크 19496">
                  <a:extLst>
                    <a:ext uri="{FF2B5EF4-FFF2-40B4-BE49-F238E27FC236}">
                      <a16:creationId xmlns:a16="http://schemas.microsoft.com/office/drawing/2014/main" id="{0091F39D-7C59-F8FC-FE49-98471F927A21}"/>
                    </a:ext>
                  </a:extLst>
                </p14:cNvPr>
                <p14:cNvContentPartPr/>
                <p14:nvPr/>
              </p14:nvContentPartPr>
              <p14:xfrm>
                <a:off x="5342025" y="5835420"/>
                <a:ext cx="171720" cy="137160"/>
              </p14:xfrm>
            </p:contentPart>
          </mc:Choice>
          <mc:Fallback>
            <p:pic>
              <p:nvPicPr>
                <p:cNvPr id="19497" name="잉크 19496">
                  <a:extLst>
                    <a:ext uri="{FF2B5EF4-FFF2-40B4-BE49-F238E27FC236}">
                      <a16:creationId xmlns:a16="http://schemas.microsoft.com/office/drawing/2014/main" id="{0091F39D-7C59-F8FC-FE49-98471F927A2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333025" y="5826780"/>
                  <a:ext cx="189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9498" name="잉크 19497">
                  <a:extLst>
                    <a:ext uri="{FF2B5EF4-FFF2-40B4-BE49-F238E27FC236}">
                      <a16:creationId xmlns:a16="http://schemas.microsoft.com/office/drawing/2014/main" id="{A4089ECD-2733-8708-A850-EB3B7948916D}"/>
                    </a:ext>
                  </a:extLst>
                </p14:cNvPr>
                <p14:cNvContentPartPr/>
                <p14:nvPr/>
              </p14:nvContentPartPr>
              <p14:xfrm>
                <a:off x="5413305" y="5975460"/>
                <a:ext cx="144360" cy="16920"/>
              </p14:xfrm>
            </p:contentPart>
          </mc:Choice>
          <mc:Fallback>
            <p:pic>
              <p:nvPicPr>
                <p:cNvPr id="19498" name="잉크 19497">
                  <a:extLst>
                    <a:ext uri="{FF2B5EF4-FFF2-40B4-BE49-F238E27FC236}">
                      <a16:creationId xmlns:a16="http://schemas.microsoft.com/office/drawing/2014/main" id="{A4089ECD-2733-8708-A850-EB3B7948916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404665" y="5966820"/>
                  <a:ext cx="162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9499" name="잉크 19498">
                  <a:extLst>
                    <a:ext uri="{FF2B5EF4-FFF2-40B4-BE49-F238E27FC236}">
                      <a16:creationId xmlns:a16="http://schemas.microsoft.com/office/drawing/2014/main" id="{0E84DE6D-66F9-5913-4BCB-EA9A8FC1FF4C}"/>
                    </a:ext>
                  </a:extLst>
                </p14:cNvPr>
                <p14:cNvContentPartPr/>
                <p14:nvPr/>
              </p14:nvContentPartPr>
              <p14:xfrm>
                <a:off x="5534625" y="5809860"/>
                <a:ext cx="164160" cy="219600"/>
              </p14:xfrm>
            </p:contentPart>
          </mc:Choice>
          <mc:Fallback>
            <p:pic>
              <p:nvPicPr>
                <p:cNvPr id="19499" name="잉크 19498">
                  <a:extLst>
                    <a:ext uri="{FF2B5EF4-FFF2-40B4-BE49-F238E27FC236}">
                      <a16:creationId xmlns:a16="http://schemas.microsoft.com/office/drawing/2014/main" id="{0E84DE6D-66F9-5913-4BCB-EA9A8FC1FF4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525625" y="5801220"/>
                  <a:ext cx="1818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9500" name="잉크 19499">
                  <a:extLst>
                    <a:ext uri="{FF2B5EF4-FFF2-40B4-BE49-F238E27FC236}">
                      <a16:creationId xmlns:a16="http://schemas.microsoft.com/office/drawing/2014/main" id="{CA40B29B-92EB-82F2-185A-A11A5B87415A}"/>
                    </a:ext>
                  </a:extLst>
                </p14:cNvPr>
                <p14:cNvContentPartPr/>
                <p14:nvPr/>
              </p14:nvContentPartPr>
              <p14:xfrm>
                <a:off x="5677905" y="5851260"/>
                <a:ext cx="168840" cy="110520"/>
              </p14:xfrm>
            </p:contentPart>
          </mc:Choice>
          <mc:Fallback>
            <p:pic>
              <p:nvPicPr>
                <p:cNvPr id="19500" name="잉크 19499">
                  <a:extLst>
                    <a:ext uri="{FF2B5EF4-FFF2-40B4-BE49-F238E27FC236}">
                      <a16:creationId xmlns:a16="http://schemas.microsoft.com/office/drawing/2014/main" id="{CA40B29B-92EB-82F2-185A-A11A5B87415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668905" y="5842260"/>
                  <a:ext cx="186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9501" name="잉크 19500">
                  <a:extLst>
                    <a:ext uri="{FF2B5EF4-FFF2-40B4-BE49-F238E27FC236}">
                      <a16:creationId xmlns:a16="http://schemas.microsoft.com/office/drawing/2014/main" id="{037970AD-6E72-217F-F66B-D6E1AFD51B63}"/>
                    </a:ext>
                  </a:extLst>
                </p14:cNvPr>
                <p14:cNvContentPartPr/>
                <p14:nvPr/>
              </p14:nvContentPartPr>
              <p14:xfrm>
                <a:off x="5821905" y="5834340"/>
                <a:ext cx="134280" cy="120600"/>
              </p14:xfrm>
            </p:contentPart>
          </mc:Choice>
          <mc:Fallback>
            <p:pic>
              <p:nvPicPr>
                <p:cNvPr id="19501" name="잉크 19500">
                  <a:extLst>
                    <a:ext uri="{FF2B5EF4-FFF2-40B4-BE49-F238E27FC236}">
                      <a16:creationId xmlns:a16="http://schemas.microsoft.com/office/drawing/2014/main" id="{037970AD-6E72-217F-F66B-D6E1AFD51B6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812905" y="5825700"/>
                  <a:ext cx="1519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9502" name="잉크 19501">
                  <a:extLst>
                    <a:ext uri="{FF2B5EF4-FFF2-40B4-BE49-F238E27FC236}">
                      <a16:creationId xmlns:a16="http://schemas.microsoft.com/office/drawing/2014/main" id="{3B75AC52-39BE-DA28-8E23-A8DA0D204F42}"/>
                    </a:ext>
                  </a:extLst>
                </p14:cNvPr>
                <p14:cNvContentPartPr/>
                <p14:nvPr/>
              </p14:nvContentPartPr>
              <p14:xfrm>
                <a:off x="5963745" y="5859180"/>
                <a:ext cx="19800" cy="102960"/>
              </p14:xfrm>
            </p:contentPart>
          </mc:Choice>
          <mc:Fallback>
            <p:pic>
              <p:nvPicPr>
                <p:cNvPr id="19502" name="잉크 19501">
                  <a:extLst>
                    <a:ext uri="{FF2B5EF4-FFF2-40B4-BE49-F238E27FC236}">
                      <a16:creationId xmlns:a16="http://schemas.microsoft.com/office/drawing/2014/main" id="{3B75AC52-39BE-DA28-8E23-A8DA0D204F4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954745" y="5850180"/>
                  <a:ext cx="374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9503" name="잉크 19502">
                  <a:extLst>
                    <a:ext uri="{FF2B5EF4-FFF2-40B4-BE49-F238E27FC236}">
                      <a16:creationId xmlns:a16="http://schemas.microsoft.com/office/drawing/2014/main" id="{803AF214-A717-8A40-1379-7253E517CFCD}"/>
                    </a:ext>
                  </a:extLst>
                </p14:cNvPr>
                <p14:cNvContentPartPr/>
                <p14:nvPr/>
              </p14:nvContentPartPr>
              <p14:xfrm>
                <a:off x="5904345" y="5950260"/>
                <a:ext cx="106560" cy="81000"/>
              </p14:xfrm>
            </p:contentPart>
          </mc:Choice>
          <mc:Fallback>
            <p:pic>
              <p:nvPicPr>
                <p:cNvPr id="19503" name="잉크 19502">
                  <a:extLst>
                    <a:ext uri="{FF2B5EF4-FFF2-40B4-BE49-F238E27FC236}">
                      <a16:creationId xmlns:a16="http://schemas.microsoft.com/office/drawing/2014/main" id="{803AF214-A717-8A40-1379-7253E517CFC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895705" y="5941620"/>
                  <a:ext cx="1242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9504" name="잉크 19503">
                  <a:extLst>
                    <a:ext uri="{FF2B5EF4-FFF2-40B4-BE49-F238E27FC236}">
                      <a16:creationId xmlns:a16="http://schemas.microsoft.com/office/drawing/2014/main" id="{53473A7E-C17E-B52E-28C9-B12ED04DD0FD}"/>
                    </a:ext>
                  </a:extLst>
                </p14:cNvPr>
                <p14:cNvContentPartPr/>
                <p14:nvPr/>
              </p14:nvContentPartPr>
              <p14:xfrm>
                <a:off x="6137265" y="5817060"/>
                <a:ext cx="570240" cy="217800"/>
              </p14:xfrm>
            </p:contentPart>
          </mc:Choice>
          <mc:Fallback>
            <p:pic>
              <p:nvPicPr>
                <p:cNvPr id="19504" name="잉크 19503">
                  <a:extLst>
                    <a:ext uri="{FF2B5EF4-FFF2-40B4-BE49-F238E27FC236}">
                      <a16:creationId xmlns:a16="http://schemas.microsoft.com/office/drawing/2014/main" id="{53473A7E-C17E-B52E-28C9-B12ED04DD0F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128625" y="5808420"/>
                  <a:ext cx="5878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9505" name="잉크 19504">
                  <a:extLst>
                    <a:ext uri="{FF2B5EF4-FFF2-40B4-BE49-F238E27FC236}">
                      <a16:creationId xmlns:a16="http://schemas.microsoft.com/office/drawing/2014/main" id="{E80F7AD1-CBD3-A003-6CD0-8D9A34BF7117}"/>
                    </a:ext>
                  </a:extLst>
                </p14:cNvPr>
                <p14:cNvContentPartPr/>
                <p14:nvPr/>
              </p14:nvContentPartPr>
              <p14:xfrm>
                <a:off x="6760065" y="5842980"/>
                <a:ext cx="244080" cy="131400"/>
              </p14:xfrm>
            </p:contentPart>
          </mc:Choice>
          <mc:Fallback>
            <p:pic>
              <p:nvPicPr>
                <p:cNvPr id="19505" name="잉크 19504">
                  <a:extLst>
                    <a:ext uri="{FF2B5EF4-FFF2-40B4-BE49-F238E27FC236}">
                      <a16:creationId xmlns:a16="http://schemas.microsoft.com/office/drawing/2014/main" id="{E80F7AD1-CBD3-A003-6CD0-8D9A34BF711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751425" y="5834340"/>
                  <a:ext cx="2617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9506" name="잉크 19505">
                  <a:extLst>
                    <a:ext uri="{FF2B5EF4-FFF2-40B4-BE49-F238E27FC236}">
                      <a16:creationId xmlns:a16="http://schemas.microsoft.com/office/drawing/2014/main" id="{C3ED78F5-6392-4500-451F-4CEC62BB411D}"/>
                    </a:ext>
                  </a:extLst>
                </p14:cNvPr>
                <p14:cNvContentPartPr/>
                <p14:nvPr/>
              </p14:nvContentPartPr>
              <p14:xfrm>
                <a:off x="6953745" y="5802660"/>
                <a:ext cx="160200" cy="195840"/>
              </p14:xfrm>
            </p:contentPart>
          </mc:Choice>
          <mc:Fallback>
            <p:pic>
              <p:nvPicPr>
                <p:cNvPr id="19506" name="잉크 19505">
                  <a:extLst>
                    <a:ext uri="{FF2B5EF4-FFF2-40B4-BE49-F238E27FC236}">
                      <a16:creationId xmlns:a16="http://schemas.microsoft.com/office/drawing/2014/main" id="{C3ED78F5-6392-4500-451F-4CEC62BB411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944745" y="5794020"/>
                  <a:ext cx="1778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9507" name="잉크 19506">
                  <a:extLst>
                    <a:ext uri="{FF2B5EF4-FFF2-40B4-BE49-F238E27FC236}">
                      <a16:creationId xmlns:a16="http://schemas.microsoft.com/office/drawing/2014/main" id="{975BDAE0-9451-C071-7512-C4EBABA0B765}"/>
                    </a:ext>
                  </a:extLst>
                </p14:cNvPr>
                <p14:cNvContentPartPr/>
                <p14:nvPr/>
              </p14:nvContentPartPr>
              <p14:xfrm>
                <a:off x="7103505" y="5857740"/>
                <a:ext cx="88560" cy="150480"/>
              </p14:xfrm>
            </p:contentPart>
          </mc:Choice>
          <mc:Fallback>
            <p:pic>
              <p:nvPicPr>
                <p:cNvPr id="19507" name="잉크 19506">
                  <a:extLst>
                    <a:ext uri="{FF2B5EF4-FFF2-40B4-BE49-F238E27FC236}">
                      <a16:creationId xmlns:a16="http://schemas.microsoft.com/office/drawing/2014/main" id="{975BDAE0-9451-C071-7512-C4EBABA0B76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094505" y="5849100"/>
                  <a:ext cx="106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9508" name="잉크 19507">
                  <a:extLst>
                    <a:ext uri="{FF2B5EF4-FFF2-40B4-BE49-F238E27FC236}">
                      <a16:creationId xmlns:a16="http://schemas.microsoft.com/office/drawing/2014/main" id="{170AD6EA-2A1C-653E-7940-344606E1A61C}"/>
                    </a:ext>
                  </a:extLst>
                </p14:cNvPr>
                <p14:cNvContentPartPr/>
                <p14:nvPr/>
              </p14:nvContentPartPr>
              <p14:xfrm>
                <a:off x="7278465" y="5951340"/>
                <a:ext cx="4320" cy="9000"/>
              </p14:xfrm>
            </p:contentPart>
          </mc:Choice>
          <mc:Fallback>
            <p:pic>
              <p:nvPicPr>
                <p:cNvPr id="19508" name="잉크 19507">
                  <a:extLst>
                    <a:ext uri="{FF2B5EF4-FFF2-40B4-BE49-F238E27FC236}">
                      <a16:creationId xmlns:a16="http://schemas.microsoft.com/office/drawing/2014/main" id="{170AD6EA-2A1C-653E-7940-344606E1A61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269465" y="5942700"/>
                  <a:ext cx="21960" cy="26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4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ko-KR"/>
              <a:t>getpgrp, getpgid, setpgrp, setpgid </a:t>
            </a:r>
            <a:endParaRPr lang="ko-KR" altLang="en-US"/>
          </a:p>
        </p:txBody>
      </p:sp>
      <p:sp>
        <p:nvSpPr>
          <p:cNvPr id="20483" name="내용 개체 틀 5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/>
              <a:t>프로세스의 그룹 식별 번호를 구하거나 변경</a:t>
            </a:r>
            <a:endParaRPr lang="en-US" altLang="ko-KR"/>
          </a:p>
          <a:p>
            <a:endParaRPr lang="ko-KR" altLang="en-US"/>
          </a:p>
        </p:txBody>
      </p:sp>
      <p:sp>
        <p:nvSpPr>
          <p:cNvPr id="20484" name="날짜 개체 틀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1258B0E-B55B-4182-BCCD-98159055A307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20485" name="바닥글 개체 틀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20486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4B7C4AD-2376-44B9-8497-055AE828743E}" type="slidenum">
              <a:rPr lang="ko-KR" altLang="en-US" smtClean="0">
                <a:ea typeface="굴림" charset="-127"/>
              </a:rPr>
              <a:pPr/>
              <a:t>18</a:t>
            </a:fld>
            <a:endParaRPr lang="en-US" altLang="ko-KR">
              <a:ea typeface="굴림" charset="-127"/>
            </a:endParaRPr>
          </a:p>
        </p:txBody>
      </p:sp>
      <p:graphicFrame>
        <p:nvGraphicFramePr>
          <p:cNvPr id="12" name="Group 4"/>
          <p:cNvGraphicFramePr>
            <a:graphicFrameLocks noGrp="1"/>
          </p:cNvGraphicFramePr>
          <p:nvPr/>
        </p:nvGraphicFramePr>
        <p:xfrm>
          <a:off x="466725" y="1628775"/>
          <a:ext cx="8353425" cy="4475163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15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#include &lt;sys/types.h&gt;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#include &lt;unistd.h&gt;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int setpgid(pid_t </a:t>
                      </a: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pid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pid_t </a:t>
                      </a: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pgid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pid_t getpgid(pid_t </a:t>
                      </a: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pid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int setpgrp(void);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pid_t getpgrp(void);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프로세스 식별 번호이다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pgid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프로세스 그룹의 식별 번호이다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5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반환값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setpgid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와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setpgrp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는 호출이 성공할 경우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0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을 반환하고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실패할 경우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-1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getpgid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는 호출이 성공할 경우 프로세스의 그룹 식별 번호를 반환하고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실패할 경우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-1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getpgrp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은 항상 프로세스의 그룹 식별 번호를 반환한다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C0E8DF52-E60E-39F5-BF66-4179A1A15A72}"/>
                  </a:ext>
                </a:extLst>
              </p14:cNvPr>
              <p14:cNvContentPartPr/>
              <p14:nvPr/>
            </p14:nvContentPartPr>
            <p14:xfrm>
              <a:off x="1809367" y="1063249"/>
              <a:ext cx="636480" cy="46692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C0E8DF52-E60E-39F5-BF66-4179A1A15A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0367" y="1054249"/>
                <a:ext cx="65412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8869A45-AA0B-5E8E-A8E4-B3FABF21D285}"/>
                  </a:ext>
                </a:extLst>
              </p14:cNvPr>
              <p14:cNvContentPartPr/>
              <p14:nvPr/>
            </p14:nvContentPartPr>
            <p14:xfrm>
              <a:off x="3079087" y="807649"/>
              <a:ext cx="158760" cy="1436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8869A45-AA0B-5E8E-A8E4-B3FABF21D2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0087" y="799009"/>
                <a:ext cx="17640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A1F4FE6C-1C09-C625-841A-C870DB8DA427}"/>
                  </a:ext>
                </a:extLst>
              </p14:cNvPr>
              <p14:cNvContentPartPr/>
              <p14:nvPr/>
            </p14:nvContentPartPr>
            <p14:xfrm>
              <a:off x="3094567" y="944449"/>
              <a:ext cx="163800" cy="882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A1F4FE6C-1C09-C625-841A-C870DB8DA4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85927" y="935449"/>
                <a:ext cx="1814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B060FD1B-59CD-3982-EB5D-41A3632C3313}"/>
                  </a:ext>
                </a:extLst>
              </p14:cNvPr>
              <p14:cNvContentPartPr/>
              <p14:nvPr/>
            </p14:nvContentPartPr>
            <p14:xfrm>
              <a:off x="3245407" y="823849"/>
              <a:ext cx="218880" cy="20052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B060FD1B-59CD-3982-EB5D-41A3632C33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36407" y="815209"/>
                <a:ext cx="23652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8020A4E0-77E7-4363-15B4-764A7B1AC904}"/>
                  </a:ext>
                </a:extLst>
              </p14:cNvPr>
              <p14:cNvContentPartPr/>
              <p14:nvPr/>
            </p14:nvContentPartPr>
            <p14:xfrm>
              <a:off x="3489487" y="808009"/>
              <a:ext cx="87120" cy="1785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8020A4E0-77E7-4363-15B4-764A7B1AC90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80847" y="799369"/>
                <a:ext cx="1047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DCAE683D-64B1-D42C-3E2F-3A940AAECD35}"/>
                  </a:ext>
                </a:extLst>
              </p14:cNvPr>
              <p14:cNvContentPartPr/>
              <p14:nvPr/>
            </p14:nvContentPartPr>
            <p14:xfrm>
              <a:off x="3547447" y="805849"/>
              <a:ext cx="151200" cy="21420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DCAE683D-64B1-D42C-3E2F-3A940AAECD3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38447" y="796849"/>
                <a:ext cx="1688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40969E7B-E63E-7C8F-19FB-088938CB6B90}"/>
                  </a:ext>
                </a:extLst>
              </p14:cNvPr>
              <p14:cNvContentPartPr/>
              <p14:nvPr/>
            </p14:nvContentPartPr>
            <p14:xfrm>
              <a:off x="3702607" y="824929"/>
              <a:ext cx="109080" cy="1209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40969E7B-E63E-7C8F-19FB-088938CB6B9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93607" y="816289"/>
                <a:ext cx="1267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4DC49F85-7612-2815-1E85-C087803E2047}"/>
                  </a:ext>
                </a:extLst>
              </p14:cNvPr>
              <p14:cNvContentPartPr/>
              <p14:nvPr/>
            </p14:nvContentPartPr>
            <p14:xfrm>
              <a:off x="3712687" y="999889"/>
              <a:ext cx="173880" cy="2952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4DC49F85-7612-2815-1E85-C087803E204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04047" y="990889"/>
                <a:ext cx="19152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988A778D-2D0A-4D31-24D8-8501749BA5A3}"/>
                  </a:ext>
                </a:extLst>
              </p14:cNvPr>
              <p14:cNvContentPartPr/>
              <p14:nvPr/>
            </p14:nvContentPartPr>
            <p14:xfrm>
              <a:off x="3859927" y="791449"/>
              <a:ext cx="154800" cy="15588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988A778D-2D0A-4D31-24D8-8501749BA5A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51287" y="782809"/>
                <a:ext cx="17244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AB6F2F3E-3102-F720-29C7-E81557EC64CD}"/>
                  </a:ext>
                </a:extLst>
              </p14:cNvPr>
              <p14:cNvContentPartPr/>
              <p14:nvPr/>
            </p14:nvContentPartPr>
            <p14:xfrm>
              <a:off x="3897727" y="968929"/>
              <a:ext cx="192600" cy="6732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AB6F2F3E-3102-F720-29C7-E81557EC64C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89087" y="960289"/>
                <a:ext cx="21024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FB4D64CD-6058-4B4B-DE0E-83646887490F}"/>
                  </a:ext>
                </a:extLst>
              </p14:cNvPr>
              <p14:cNvContentPartPr/>
              <p14:nvPr/>
            </p14:nvContentPartPr>
            <p14:xfrm>
              <a:off x="4035247" y="808369"/>
              <a:ext cx="133560" cy="16092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FB4D64CD-6058-4B4B-DE0E-83646887490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26607" y="799369"/>
                <a:ext cx="1512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BA8D818D-EC94-67F4-820F-3E9911B09E6A}"/>
                  </a:ext>
                </a:extLst>
              </p14:cNvPr>
              <p14:cNvContentPartPr/>
              <p14:nvPr/>
            </p14:nvContentPartPr>
            <p14:xfrm>
              <a:off x="4073047" y="981529"/>
              <a:ext cx="222840" cy="8172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BA8D818D-EC94-67F4-820F-3E9911B09E6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64047" y="972889"/>
                <a:ext cx="2404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CC73AAB0-8D5D-33C9-8A78-A159EF6DE71D}"/>
                  </a:ext>
                </a:extLst>
              </p14:cNvPr>
              <p14:cNvContentPartPr/>
              <p14:nvPr/>
            </p14:nvContentPartPr>
            <p14:xfrm>
              <a:off x="4366087" y="801169"/>
              <a:ext cx="190440" cy="12996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CC73AAB0-8D5D-33C9-8A78-A159EF6DE71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57087" y="792529"/>
                <a:ext cx="20808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D24D9365-9C39-C48A-2167-16229FC29444}"/>
                  </a:ext>
                </a:extLst>
              </p14:cNvPr>
              <p14:cNvContentPartPr/>
              <p14:nvPr/>
            </p14:nvContentPartPr>
            <p14:xfrm>
              <a:off x="4411087" y="930769"/>
              <a:ext cx="176760" cy="3672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D24D9365-9C39-C48A-2167-16229FC2944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02447" y="922129"/>
                <a:ext cx="1944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C83FB7B2-6FAA-36F1-E34F-1D3FB98DB970}"/>
                  </a:ext>
                </a:extLst>
              </p14:cNvPr>
              <p14:cNvContentPartPr/>
              <p14:nvPr/>
            </p14:nvContentPartPr>
            <p14:xfrm>
              <a:off x="4600087" y="805129"/>
              <a:ext cx="140400" cy="9648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C83FB7B2-6FAA-36F1-E34F-1D3FB98DB97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91447" y="796129"/>
                <a:ext cx="15804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69D9424E-15E0-8148-E831-4990DADBE179}"/>
                  </a:ext>
                </a:extLst>
              </p14:cNvPr>
              <p14:cNvContentPartPr/>
              <p14:nvPr/>
            </p14:nvContentPartPr>
            <p14:xfrm>
              <a:off x="4617727" y="935449"/>
              <a:ext cx="120600" cy="10548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69D9424E-15E0-8148-E831-4990DADBE17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08727" y="926809"/>
                <a:ext cx="13824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0C0B4F8C-E6BA-1ED5-DC90-8AF025558533}"/>
                  </a:ext>
                </a:extLst>
              </p14:cNvPr>
              <p14:cNvContentPartPr/>
              <p14:nvPr/>
            </p14:nvContentPartPr>
            <p14:xfrm>
              <a:off x="4612687" y="1006369"/>
              <a:ext cx="210240" cy="9648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0C0B4F8C-E6BA-1ED5-DC90-8AF02555853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03687" y="997369"/>
                <a:ext cx="2278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457C4A26-A0D7-2947-E739-38C4CB89DCE7}"/>
                  </a:ext>
                </a:extLst>
              </p14:cNvPr>
              <p14:cNvContentPartPr/>
              <p14:nvPr/>
            </p14:nvContentPartPr>
            <p14:xfrm>
              <a:off x="4801687" y="894049"/>
              <a:ext cx="142920" cy="12384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457C4A26-A0D7-2947-E739-38C4CB89DCE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793047" y="885049"/>
                <a:ext cx="1605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F0EA9ED6-B103-E94E-8EEE-AA21A02EABC5}"/>
                  </a:ext>
                </a:extLst>
              </p14:cNvPr>
              <p14:cNvContentPartPr/>
              <p14:nvPr/>
            </p14:nvContentPartPr>
            <p14:xfrm>
              <a:off x="4898887" y="1021489"/>
              <a:ext cx="118800" cy="6300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F0EA9ED6-B103-E94E-8EEE-AA21A02EABC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90247" y="1012849"/>
                <a:ext cx="1364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223FBB47-8CAE-D95E-1DAE-6E19ECED0256}"/>
                  </a:ext>
                </a:extLst>
              </p14:cNvPr>
              <p14:cNvContentPartPr/>
              <p14:nvPr/>
            </p14:nvContentPartPr>
            <p14:xfrm>
              <a:off x="4973767" y="906289"/>
              <a:ext cx="227160" cy="22536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223FBB47-8CAE-D95E-1DAE-6E19ECED025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65127" y="897649"/>
                <a:ext cx="24480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FB694246-FC95-C4B1-14BA-A5489D87DB2C}"/>
                  </a:ext>
                </a:extLst>
              </p14:cNvPr>
              <p14:cNvContentPartPr/>
              <p14:nvPr/>
            </p14:nvContentPartPr>
            <p14:xfrm>
              <a:off x="5198407" y="938329"/>
              <a:ext cx="108000" cy="2556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FB694246-FC95-C4B1-14BA-A5489D87DB2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89767" y="929329"/>
                <a:ext cx="1256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88F9DA1E-9DE8-91AA-2074-991725A2EE7B}"/>
                  </a:ext>
                </a:extLst>
              </p14:cNvPr>
              <p14:cNvContentPartPr/>
              <p14:nvPr/>
            </p14:nvContentPartPr>
            <p14:xfrm>
              <a:off x="5213167" y="960649"/>
              <a:ext cx="132120" cy="9468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88F9DA1E-9DE8-91AA-2074-991725A2EE7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04167" y="951649"/>
                <a:ext cx="1497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E553BD6E-1715-1C4A-591A-AC20075572F8}"/>
                  </a:ext>
                </a:extLst>
              </p14:cNvPr>
              <p14:cNvContentPartPr/>
              <p14:nvPr/>
            </p14:nvContentPartPr>
            <p14:xfrm>
              <a:off x="5396407" y="878209"/>
              <a:ext cx="61920" cy="9144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E553BD6E-1715-1C4A-591A-AC20075572F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387407" y="869209"/>
                <a:ext cx="7956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A9D52F8B-83E4-7417-000A-603C38F40663}"/>
                  </a:ext>
                </a:extLst>
              </p14:cNvPr>
              <p14:cNvContentPartPr/>
              <p14:nvPr/>
            </p14:nvContentPartPr>
            <p14:xfrm>
              <a:off x="5391367" y="1007089"/>
              <a:ext cx="82800" cy="10728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A9D52F8B-83E4-7417-000A-603C38F4066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82367" y="998449"/>
                <a:ext cx="1004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E5AFCFE3-0DF7-0753-C33E-E8449407147A}"/>
                  </a:ext>
                </a:extLst>
              </p14:cNvPr>
              <p14:cNvContentPartPr/>
              <p14:nvPr/>
            </p14:nvContentPartPr>
            <p14:xfrm>
              <a:off x="5544727" y="989449"/>
              <a:ext cx="142200" cy="1296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E5AFCFE3-0DF7-0753-C33E-E8449407147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535727" y="980809"/>
                <a:ext cx="1598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C9815256-2AC5-37AA-19FB-FA7C82C773F0}"/>
                  </a:ext>
                </a:extLst>
              </p14:cNvPr>
              <p14:cNvContentPartPr/>
              <p14:nvPr/>
            </p14:nvContentPartPr>
            <p14:xfrm>
              <a:off x="5616367" y="901969"/>
              <a:ext cx="148320" cy="15804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C9815256-2AC5-37AA-19FB-FA7C82C773F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607367" y="893329"/>
                <a:ext cx="1659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8A8B3E06-A669-B76D-C628-DE283DB18110}"/>
                  </a:ext>
                </a:extLst>
              </p14:cNvPr>
              <p14:cNvContentPartPr/>
              <p14:nvPr/>
            </p14:nvContentPartPr>
            <p14:xfrm>
              <a:off x="5837767" y="877489"/>
              <a:ext cx="158400" cy="203760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8A8B3E06-A669-B76D-C628-DE283DB1811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829127" y="868489"/>
                <a:ext cx="1760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15DB9E83-39C7-FE5E-B319-42A4A87F6BF7}"/>
                  </a:ext>
                </a:extLst>
              </p14:cNvPr>
              <p14:cNvContentPartPr/>
              <p14:nvPr/>
            </p14:nvContentPartPr>
            <p14:xfrm>
              <a:off x="5965927" y="965689"/>
              <a:ext cx="84960" cy="12780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15DB9E83-39C7-FE5E-B319-42A4A87F6BF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956927" y="957049"/>
                <a:ext cx="1026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B60F782C-7689-227E-EE04-54ACA1F7C505}"/>
                  </a:ext>
                </a:extLst>
              </p14:cNvPr>
              <p14:cNvContentPartPr/>
              <p14:nvPr/>
            </p14:nvContentPartPr>
            <p14:xfrm>
              <a:off x="6107767" y="904489"/>
              <a:ext cx="61920" cy="165240"/>
            </p14:xfrm>
          </p:contentPart>
        </mc:Choice>
        <mc:Fallback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B60F782C-7689-227E-EE04-54ACA1F7C50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099127" y="895489"/>
                <a:ext cx="795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CD85F3DF-C16E-F944-5481-FA077622B2C7}"/>
                  </a:ext>
                </a:extLst>
              </p14:cNvPr>
              <p14:cNvContentPartPr/>
              <p14:nvPr/>
            </p14:nvContentPartPr>
            <p14:xfrm>
              <a:off x="6141967" y="1100329"/>
              <a:ext cx="27720" cy="5112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CD85F3DF-C16E-F944-5481-FA077622B2C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133327" y="1091689"/>
                <a:ext cx="453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CDED324B-51D8-A626-747A-0E05E409E650}"/>
                  </a:ext>
                </a:extLst>
              </p14:cNvPr>
              <p14:cNvContentPartPr/>
              <p14:nvPr/>
            </p14:nvContentPartPr>
            <p14:xfrm>
              <a:off x="6335287" y="898369"/>
              <a:ext cx="28440" cy="1692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CDED324B-51D8-A626-747A-0E05E409E65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326287" y="889729"/>
                <a:ext cx="460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550B3D41-5BCA-B311-7B49-1E29773E8C8B}"/>
                  </a:ext>
                </a:extLst>
              </p14:cNvPr>
              <p14:cNvContentPartPr/>
              <p14:nvPr/>
            </p14:nvContentPartPr>
            <p14:xfrm>
              <a:off x="6336367" y="877129"/>
              <a:ext cx="207000" cy="18864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550B3D41-5BCA-B311-7B49-1E29773E8C8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327727" y="868489"/>
                <a:ext cx="22464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B1C92241-BFC5-862B-4CA0-AE66ED910B26}"/>
                  </a:ext>
                </a:extLst>
              </p14:cNvPr>
              <p14:cNvContentPartPr/>
              <p14:nvPr/>
            </p14:nvContentPartPr>
            <p14:xfrm>
              <a:off x="6397927" y="1087009"/>
              <a:ext cx="188280" cy="33480"/>
            </p14:xfrm>
          </p:contentPart>
        </mc:Choice>
        <mc:Fallback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B1C92241-BFC5-862B-4CA0-AE66ED910B2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388927" y="1078009"/>
                <a:ext cx="2059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57D50B6E-831F-0180-66A3-2A6CBE581AAB}"/>
                  </a:ext>
                </a:extLst>
              </p14:cNvPr>
              <p14:cNvContentPartPr/>
              <p14:nvPr/>
            </p14:nvContentPartPr>
            <p14:xfrm>
              <a:off x="6563887" y="923209"/>
              <a:ext cx="212760" cy="18684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57D50B6E-831F-0180-66A3-2A6CBE581AA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555247" y="914569"/>
                <a:ext cx="23040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183BEB10-C23B-76AC-D8E3-3697327BA356}"/>
                  </a:ext>
                </a:extLst>
              </p14:cNvPr>
              <p14:cNvContentPartPr/>
              <p14:nvPr/>
            </p14:nvContentPartPr>
            <p14:xfrm>
              <a:off x="6768007" y="874969"/>
              <a:ext cx="101520" cy="193680"/>
            </p14:xfrm>
          </p:contentPart>
        </mc:Choice>
        <mc:Fallback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183BEB10-C23B-76AC-D8E3-3697327BA35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759367" y="865969"/>
                <a:ext cx="1191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8CE7041B-964E-08BC-4B3F-C11929ACD0FA}"/>
                  </a:ext>
                </a:extLst>
              </p14:cNvPr>
              <p14:cNvContentPartPr/>
              <p14:nvPr/>
            </p14:nvContentPartPr>
            <p14:xfrm>
              <a:off x="6814447" y="948769"/>
              <a:ext cx="112320" cy="16308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8CE7041B-964E-08BC-4B3F-C11929ACD0F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805447" y="939769"/>
                <a:ext cx="1299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42687F89-E921-B1FB-7D8C-BA40460C8071}"/>
                  </a:ext>
                </a:extLst>
              </p14:cNvPr>
              <p14:cNvContentPartPr/>
              <p14:nvPr/>
            </p14:nvContentPartPr>
            <p14:xfrm>
              <a:off x="6954847" y="1002049"/>
              <a:ext cx="45360" cy="127800"/>
            </p14:xfrm>
          </p:contentPart>
        </mc:Choice>
        <mc:Fallback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42687F89-E921-B1FB-7D8C-BA40460C807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946207" y="993049"/>
                <a:ext cx="630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77868120-B129-341C-7E34-9552112D6E66}"/>
                  </a:ext>
                </a:extLst>
              </p14:cNvPr>
              <p14:cNvContentPartPr/>
              <p14:nvPr/>
            </p14:nvContentPartPr>
            <p14:xfrm>
              <a:off x="7003087" y="933289"/>
              <a:ext cx="175680" cy="185400"/>
            </p14:xfrm>
          </p:contentPart>
        </mc:Choice>
        <mc:Fallback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77868120-B129-341C-7E34-9552112D6E6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994087" y="924289"/>
                <a:ext cx="19332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CDED6E7D-9779-EC20-A01B-673973E2B373}"/>
                  </a:ext>
                </a:extLst>
              </p14:cNvPr>
              <p14:cNvContentPartPr/>
              <p14:nvPr/>
            </p14:nvContentPartPr>
            <p14:xfrm>
              <a:off x="7137007" y="881809"/>
              <a:ext cx="124920" cy="159480"/>
            </p14:xfrm>
          </p:contentPart>
        </mc:Choice>
        <mc:Fallback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CDED6E7D-9779-EC20-A01B-673973E2B37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128367" y="872809"/>
                <a:ext cx="1425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4BC8DAC0-27C8-D740-766A-F8C37B0F604F}"/>
                  </a:ext>
                </a:extLst>
              </p14:cNvPr>
              <p14:cNvContentPartPr/>
              <p14:nvPr/>
            </p14:nvContentPartPr>
            <p14:xfrm>
              <a:off x="7177327" y="1062889"/>
              <a:ext cx="154440" cy="80640"/>
            </p14:xfrm>
          </p:contentPart>
        </mc:Choice>
        <mc:Fallback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4BC8DAC0-27C8-D740-766A-F8C37B0F604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168327" y="1054249"/>
                <a:ext cx="1720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7429D6D1-3F5B-4D75-E12A-C861E6A38B80}"/>
                  </a:ext>
                </a:extLst>
              </p14:cNvPr>
              <p14:cNvContentPartPr/>
              <p14:nvPr/>
            </p14:nvContentPartPr>
            <p14:xfrm>
              <a:off x="7300447" y="886489"/>
              <a:ext cx="137160" cy="183240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7429D6D1-3F5B-4D75-E12A-C861E6A38B8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291447" y="877489"/>
                <a:ext cx="1548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0AB2FDC0-4591-D4F1-C05E-738FF4869A8C}"/>
                  </a:ext>
                </a:extLst>
              </p14:cNvPr>
              <p14:cNvContentPartPr/>
              <p14:nvPr/>
            </p14:nvContentPartPr>
            <p14:xfrm>
              <a:off x="7323847" y="1087009"/>
              <a:ext cx="160560" cy="13032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0AB2FDC0-4591-D4F1-C05E-738FF4869A8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314847" y="1078009"/>
                <a:ext cx="17820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62B8B195-423D-64D4-006C-FEE2002C5D74}"/>
                  </a:ext>
                </a:extLst>
              </p14:cNvPr>
              <p14:cNvContentPartPr/>
              <p14:nvPr/>
            </p14:nvContentPartPr>
            <p14:xfrm>
              <a:off x="7625887" y="859849"/>
              <a:ext cx="145800" cy="31248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62B8B195-423D-64D4-006C-FEE2002C5D7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616887" y="851209"/>
                <a:ext cx="16344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130A6212-A0F4-2E27-EA04-1D6A4D4242BF}"/>
                  </a:ext>
                </a:extLst>
              </p14:cNvPr>
              <p14:cNvContentPartPr/>
              <p14:nvPr/>
            </p14:nvContentPartPr>
            <p14:xfrm>
              <a:off x="7791127" y="917089"/>
              <a:ext cx="68400" cy="135720"/>
            </p14:xfrm>
          </p:contentPart>
        </mc:Choice>
        <mc:Fallback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130A6212-A0F4-2E27-EA04-1D6A4D4242B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782127" y="908089"/>
                <a:ext cx="860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84E2FDA4-1C47-61FC-FCDA-4EE499CAAEE3}"/>
                  </a:ext>
                </a:extLst>
              </p14:cNvPr>
              <p14:cNvContentPartPr/>
              <p14:nvPr/>
            </p14:nvContentPartPr>
            <p14:xfrm>
              <a:off x="7831807" y="924649"/>
              <a:ext cx="172440" cy="230760"/>
            </p14:xfrm>
          </p:contentPart>
        </mc:Choice>
        <mc:Fallback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84E2FDA4-1C47-61FC-FCDA-4EE499CAAEE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823167" y="915649"/>
                <a:ext cx="19008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5C4DD1E3-716B-387B-137F-ABAA993FCF96}"/>
                  </a:ext>
                </a:extLst>
              </p14:cNvPr>
              <p14:cNvContentPartPr/>
              <p14:nvPr/>
            </p14:nvContentPartPr>
            <p14:xfrm>
              <a:off x="7913527" y="924649"/>
              <a:ext cx="127800" cy="50760"/>
            </p14:xfrm>
          </p:contentPart>
        </mc:Choice>
        <mc:Fallback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5C4DD1E3-716B-387B-137F-ABAA993FCF9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904887" y="916009"/>
                <a:ext cx="14544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82DA2A76-215B-B38F-8EFF-781991E01EE5}"/>
                  </a:ext>
                </a:extLst>
              </p14:cNvPr>
              <p14:cNvContentPartPr/>
              <p14:nvPr/>
            </p14:nvContentPartPr>
            <p14:xfrm>
              <a:off x="7935847" y="918169"/>
              <a:ext cx="220320" cy="175320"/>
            </p14:xfrm>
          </p:contentPart>
        </mc:Choice>
        <mc:Fallback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82DA2A76-215B-B38F-8EFF-781991E01EE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926847" y="909169"/>
                <a:ext cx="23796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44E2EFE7-1138-AE86-1138-A53023122CE0}"/>
                  </a:ext>
                </a:extLst>
              </p14:cNvPr>
              <p14:cNvContentPartPr/>
              <p14:nvPr/>
            </p14:nvContentPartPr>
            <p14:xfrm>
              <a:off x="8020807" y="1149649"/>
              <a:ext cx="131400" cy="55440"/>
            </p14:xfrm>
          </p:contentPart>
        </mc:Choice>
        <mc:Fallback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44E2EFE7-1138-AE86-1138-A53023122CE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011807" y="1141009"/>
                <a:ext cx="1490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B2748D2A-250C-BED8-7E6D-AE34DC57085C}"/>
                  </a:ext>
                </a:extLst>
              </p14:cNvPr>
              <p14:cNvContentPartPr/>
              <p14:nvPr/>
            </p14:nvContentPartPr>
            <p14:xfrm>
              <a:off x="8244007" y="942649"/>
              <a:ext cx="136800" cy="16056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B2748D2A-250C-BED8-7E6D-AE34DC57085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235367" y="933649"/>
                <a:ext cx="1544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162A45AB-A8D7-564F-BE50-C43D231CE29C}"/>
                  </a:ext>
                </a:extLst>
              </p14:cNvPr>
              <p14:cNvContentPartPr/>
              <p14:nvPr/>
            </p14:nvContentPartPr>
            <p14:xfrm>
              <a:off x="8314927" y="1003489"/>
              <a:ext cx="84960" cy="15516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162A45AB-A8D7-564F-BE50-C43D231CE29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306287" y="994849"/>
                <a:ext cx="1026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CBE624C4-BA0B-9322-38B0-61E613632055}"/>
                  </a:ext>
                </a:extLst>
              </p14:cNvPr>
              <p14:cNvContentPartPr/>
              <p14:nvPr/>
            </p14:nvContentPartPr>
            <p14:xfrm>
              <a:off x="8421127" y="1018609"/>
              <a:ext cx="15840" cy="133200"/>
            </p14:xfrm>
          </p:contentPart>
        </mc:Choice>
        <mc:Fallback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CBE624C4-BA0B-9322-38B0-61E61363205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412127" y="1009969"/>
                <a:ext cx="334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64FA7AB4-1C7A-2458-D2EF-42B14F006E35}"/>
                  </a:ext>
                </a:extLst>
              </p14:cNvPr>
              <p14:cNvContentPartPr/>
              <p14:nvPr/>
            </p14:nvContentPartPr>
            <p14:xfrm>
              <a:off x="8465407" y="1018249"/>
              <a:ext cx="114840" cy="14652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64FA7AB4-1C7A-2458-D2EF-42B14F006E3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456407" y="1009609"/>
                <a:ext cx="1324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A254503E-CDB5-96A6-6A0D-80A144ACE595}"/>
                  </a:ext>
                </a:extLst>
              </p14:cNvPr>
              <p14:cNvContentPartPr/>
              <p14:nvPr/>
            </p14:nvContentPartPr>
            <p14:xfrm>
              <a:off x="8601487" y="959929"/>
              <a:ext cx="110160" cy="102960"/>
            </p14:xfrm>
          </p:contentPart>
        </mc:Choice>
        <mc:Fallback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A254503E-CDB5-96A6-6A0D-80A144ACE59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592847" y="950929"/>
                <a:ext cx="12780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67244711-6E21-9C70-BE87-EE34A9D4C60F}"/>
                  </a:ext>
                </a:extLst>
              </p14:cNvPr>
              <p14:cNvContentPartPr/>
              <p14:nvPr/>
            </p14:nvContentPartPr>
            <p14:xfrm>
              <a:off x="8588527" y="1110409"/>
              <a:ext cx="100440" cy="119520"/>
            </p14:xfrm>
          </p:contentPart>
        </mc:Choice>
        <mc:Fallback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67244711-6E21-9C70-BE87-EE34A9D4C60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579887" y="1101409"/>
                <a:ext cx="1180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6C002C78-F5B7-9E1E-8095-78C7FB617864}"/>
                  </a:ext>
                </a:extLst>
              </p14:cNvPr>
              <p14:cNvContentPartPr/>
              <p14:nvPr/>
            </p14:nvContentPartPr>
            <p14:xfrm>
              <a:off x="8767447" y="974689"/>
              <a:ext cx="90000" cy="110520"/>
            </p14:xfrm>
          </p:contentPart>
        </mc:Choice>
        <mc:Fallback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6C002C78-F5B7-9E1E-8095-78C7FB61786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758807" y="965689"/>
                <a:ext cx="1076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FAB78A32-5FED-81D5-8DF0-74FF9AD3656C}"/>
                  </a:ext>
                </a:extLst>
              </p14:cNvPr>
              <p14:cNvContentPartPr/>
              <p14:nvPr/>
            </p14:nvContentPartPr>
            <p14:xfrm>
              <a:off x="8723887" y="1128409"/>
              <a:ext cx="109800" cy="93600"/>
            </p14:xfrm>
          </p:contentPart>
        </mc:Choice>
        <mc:Fallback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FAB78A32-5FED-81D5-8DF0-74FF9AD3656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715247" y="1119409"/>
                <a:ext cx="1274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BFC57967-FC75-D21B-23B5-0F4FC556AD99}"/>
                  </a:ext>
                </a:extLst>
              </p14:cNvPr>
              <p14:cNvContentPartPr/>
              <p14:nvPr/>
            </p14:nvContentPartPr>
            <p14:xfrm>
              <a:off x="8844127" y="1001329"/>
              <a:ext cx="97200" cy="165240"/>
            </p14:xfrm>
          </p:contentPart>
        </mc:Choice>
        <mc:Fallback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BFC57967-FC75-D21B-23B5-0F4FC556AD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835127" y="992329"/>
                <a:ext cx="11484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695732DF-A696-0CA2-7FA6-A4AD01530F1A}"/>
                  </a:ext>
                </a:extLst>
              </p14:cNvPr>
              <p14:cNvContentPartPr/>
              <p14:nvPr/>
            </p14:nvContentPartPr>
            <p14:xfrm>
              <a:off x="8943127" y="1031569"/>
              <a:ext cx="92520" cy="190080"/>
            </p14:xfrm>
          </p:contentPart>
        </mc:Choice>
        <mc:Fallback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695732DF-A696-0CA2-7FA6-A4AD01530F1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934127" y="1022569"/>
                <a:ext cx="11016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0480" name="잉크 20479">
                <a:extLst>
                  <a:ext uri="{FF2B5EF4-FFF2-40B4-BE49-F238E27FC236}">
                    <a16:creationId xmlns:a16="http://schemas.microsoft.com/office/drawing/2014/main" id="{9DA3AC7D-09BF-A18C-9627-8D116B51DA7A}"/>
                  </a:ext>
                </a:extLst>
              </p14:cNvPr>
              <p14:cNvContentPartPr/>
              <p14:nvPr/>
            </p14:nvContentPartPr>
            <p14:xfrm>
              <a:off x="8860327" y="1255489"/>
              <a:ext cx="63000" cy="81360"/>
            </p14:xfrm>
          </p:contentPart>
        </mc:Choice>
        <mc:Fallback>
          <p:pic>
            <p:nvPicPr>
              <p:cNvPr id="20480" name="잉크 20479">
                <a:extLst>
                  <a:ext uri="{FF2B5EF4-FFF2-40B4-BE49-F238E27FC236}">
                    <a16:creationId xmlns:a16="http://schemas.microsoft.com/office/drawing/2014/main" id="{9DA3AC7D-09BF-A18C-9627-8D116B51DA7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851327" y="1246849"/>
                <a:ext cx="8064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0481" name="잉크 20480">
                <a:extLst>
                  <a:ext uri="{FF2B5EF4-FFF2-40B4-BE49-F238E27FC236}">
                    <a16:creationId xmlns:a16="http://schemas.microsoft.com/office/drawing/2014/main" id="{B3C6949D-92B9-EA99-ADEF-93CCF3C3297B}"/>
                  </a:ext>
                </a:extLst>
              </p14:cNvPr>
              <p14:cNvContentPartPr/>
              <p14:nvPr/>
            </p14:nvContentPartPr>
            <p14:xfrm>
              <a:off x="8984167" y="1341529"/>
              <a:ext cx="23040" cy="25920"/>
            </p14:xfrm>
          </p:contentPart>
        </mc:Choice>
        <mc:Fallback>
          <p:pic>
            <p:nvPicPr>
              <p:cNvPr id="20481" name="잉크 20480">
                <a:extLst>
                  <a:ext uri="{FF2B5EF4-FFF2-40B4-BE49-F238E27FC236}">
                    <a16:creationId xmlns:a16="http://schemas.microsoft.com/office/drawing/2014/main" id="{B3C6949D-92B9-EA99-ADEF-93CCF3C3297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975167" y="1332529"/>
                <a:ext cx="40680" cy="4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03" name="그룹 20502">
            <a:extLst>
              <a:ext uri="{FF2B5EF4-FFF2-40B4-BE49-F238E27FC236}">
                <a16:creationId xmlns:a16="http://schemas.microsoft.com/office/drawing/2014/main" id="{81B2D160-1FC3-E1E1-D8CB-230A0B75B961}"/>
              </a:ext>
            </a:extLst>
          </p:cNvPr>
          <p:cNvGrpSpPr/>
          <p:nvPr/>
        </p:nvGrpSpPr>
        <p:grpSpPr>
          <a:xfrm>
            <a:off x="6024607" y="1266649"/>
            <a:ext cx="1793880" cy="369720"/>
            <a:chOff x="6024607" y="1266649"/>
            <a:chExt cx="1793880" cy="36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0487" name="잉크 20486">
                  <a:extLst>
                    <a:ext uri="{FF2B5EF4-FFF2-40B4-BE49-F238E27FC236}">
                      <a16:creationId xmlns:a16="http://schemas.microsoft.com/office/drawing/2014/main" id="{03390633-BEE8-7311-8D3B-EE80881B3C57}"/>
                    </a:ext>
                  </a:extLst>
                </p14:cNvPr>
                <p14:cNvContentPartPr/>
                <p14:nvPr/>
              </p14:nvContentPartPr>
              <p14:xfrm>
                <a:off x="6024607" y="1313089"/>
                <a:ext cx="273600" cy="186120"/>
              </p14:xfrm>
            </p:contentPart>
          </mc:Choice>
          <mc:Fallback>
            <p:pic>
              <p:nvPicPr>
                <p:cNvPr id="20487" name="잉크 20486">
                  <a:extLst>
                    <a:ext uri="{FF2B5EF4-FFF2-40B4-BE49-F238E27FC236}">
                      <a16:creationId xmlns:a16="http://schemas.microsoft.com/office/drawing/2014/main" id="{03390633-BEE8-7311-8D3B-EE80881B3C5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15967" y="1304449"/>
                  <a:ext cx="291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0488" name="잉크 20487">
                  <a:extLst>
                    <a:ext uri="{FF2B5EF4-FFF2-40B4-BE49-F238E27FC236}">
                      <a16:creationId xmlns:a16="http://schemas.microsoft.com/office/drawing/2014/main" id="{0CCE00C4-C38E-5EA9-D42B-C0F6585980A1}"/>
                    </a:ext>
                  </a:extLst>
                </p14:cNvPr>
                <p14:cNvContentPartPr/>
                <p14:nvPr/>
              </p14:nvContentPartPr>
              <p14:xfrm>
                <a:off x="6214687" y="1329649"/>
                <a:ext cx="122040" cy="151920"/>
              </p14:xfrm>
            </p:contentPart>
          </mc:Choice>
          <mc:Fallback>
            <p:pic>
              <p:nvPicPr>
                <p:cNvPr id="20488" name="잉크 20487">
                  <a:extLst>
                    <a:ext uri="{FF2B5EF4-FFF2-40B4-BE49-F238E27FC236}">
                      <a16:creationId xmlns:a16="http://schemas.microsoft.com/office/drawing/2014/main" id="{0CCE00C4-C38E-5EA9-D42B-C0F6585980A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06047" y="1320649"/>
                  <a:ext cx="1396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0489" name="잉크 20488">
                  <a:extLst>
                    <a:ext uri="{FF2B5EF4-FFF2-40B4-BE49-F238E27FC236}">
                      <a16:creationId xmlns:a16="http://schemas.microsoft.com/office/drawing/2014/main" id="{AFE30144-DBBC-25E3-9514-01180518E336}"/>
                    </a:ext>
                  </a:extLst>
                </p14:cNvPr>
                <p14:cNvContentPartPr/>
                <p14:nvPr/>
              </p14:nvContentPartPr>
              <p14:xfrm>
                <a:off x="6336727" y="1266649"/>
                <a:ext cx="53280" cy="261000"/>
              </p14:xfrm>
            </p:contentPart>
          </mc:Choice>
          <mc:Fallback>
            <p:pic>
              <p:nvPicPr>
                <p:cNvPr id="20489" name="잉크 20488">
                  <a:extLst>
                    <a:ext uri="{FF2B5EF4-FFF2-40B4-BE49-F238E27FC236}">
                      <a16:creationId xmlns:a16="http://schemas.microsoft.com/office/drawing/2014/main" id="{AFE30144-DBBC-25E3-9514-01180518E33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27727" y="1258009"/>
                  <a:ext cx="709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0492" name="잉크 20491">
                  <a:extLst>
                    <a:ext uri="{FF2B5EF4-FFF2-40B4-BE49-F238E27FC236}">
                      <a16:creationId xmlns:a16="http://schemas.microsoft.com/office/drawing/2014/main" id="{60EC619E-02ED-BD57-8E6D-9A83E82665E3}"/>
                    </a:ext>
                  </a:extLst>
                </p14:cNvPr>
                <p14:cNvContentPartPr/>
                <p14:nvPr/>
              </p14:nvContentPartPr>
              <p14:xfrm>
                <a:off x="6478567" y="1303729"/>
                <a:ext cx="109440" cy="36000"/>
              </p14:xfrm>
            </p:contentPart>
          </mc:Choice>
          <mc:Fallback>
            <p:pic>
              <p:nvPicPr>
                <p:cNvPr id="20492" name="잉크 20491">
                  <a:extLst>
                    <a:ext uri="{FF2B5EF4-FFF2-40B4-BE49-F238E27FC236}">
                      <a16:creationId xmlns:a16="http://schemas.microsoft.com/office/drawing/2014/main" id="{60EC619E-02ED-BD57-8E6D-9A83E82665E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69567" y="1295089"/>
                  <a:ext cx="1270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0493" name="잉크 20492">
                  <a:extLst>
                    <a:ext uri="{FF2B5EF4-FFF2-40B4-BE49-F238E27FC236}">
                      <a16:creationId xmlns:a16="http://schemas.microsoft.com/office/drawing/2014/main" id="{9712A178-7E0C-45E6-D1A8-1B98017B5852}"/>
                    </a:ext>
                  </a:extLst>
                </p14:cNvPr>
                <p14:cNvContentPartPr/>
                <p14:nvPr/>
              </p14:nvContentPartPr>
              <p14:xfrm>
                <a:off x="6470287" y="1392289"/>
                <a:ext cx="106560" cy="75600"/>
              </p14:xfrm>
            </p:contentPart>
          </mc:Choice>
          <mc:Fallback>
            <p:pic>
              <p:nvPicPr>
                <p:cNvPr id="20493" name="잉크 20492">
                  <a:extLst>
                    <a:ext uri="{FF2B5EF4-FFF2-40B4-BE49-F238E27FC236}">
                      <a16:creationId xmlns:a16="http://schemas.microsoft.com/office/drawing/2014/main" id="{9712A178-7E0C-45E6-D1A8-1B98017B585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61287" y="1383289"/>
                  <a:ext cx="124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0494" name="잉크 20493">
                  <a:extLst>
                    <a:ext uri="{FF2B5EF4-FFF2-40B4-BE49-F238E27FC236}">
                      <a16:creationId xmlns:a16="http://schemas.microsoft.com/office/drawing/2014/main" id="{B3BE9DB6-8B70-E11D-950F-5FD883BBDBAE}"/>
                    </a:ext>
                  </a:extLst>
                </p14:cNvPr>
                <p14:cNvContentPartPr/>
                <p14:nvPr/>
              </p14:nvContentPartPr>
              <p14:xfrm>
                <a:off x="6593407" y="1350889"/>
                <a:ext cx="80280" cy="101520"/>
              </p14:xfrm>
            </p:contentPart>
          </mc:Choice>
          <mc:Fallback>
            <p:pic>
              <p:nvPicPr>
                <p:cNvPr id="20494" name="잉크 20493">
                  <a:extLst>
                    <a:ext uri="{FF2B5EF4-FFF2-40B4-BE49-F238E27FC236}">
                      <a16:creationId xmlns:a16="http://schemas.microsoft.com/office/drawing/2014/main" id="{B3BE9DB6-8B70-E11D-950F-5FD883BBDBA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584767" y="1341889"/>
                  <a:ext cx="97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0495" name="잉크 20494">
                  <a:extLst>
                    <a:ext uri="{FF2B5EF4-FFF2-40B4-BE49-F238E27FC236}">
                      <a16:creationId xmlns:a16="http://schemas.microsoft.com/office/drawing/2014/main" id="{EDF93499-01BE-54E1-2580-6D8331C231B6}"/>
                    </a:ext>
                  </a:extLst>
                </p14:cNvPr>
                <p14:cNvContentPartPr/>
                <p14:nvPr/>
              </p14:nvContentPartPr>
              <p14:xfrm>
                <a:off x="6555607" y="1471849"/>
                <a:ext cx="156240" cy="93240"/>
              </p14:xfrm>
            </p:contentPart>
          </mc:Choice>
          <mc:Fallback>
            <p:pic>
              <p:nvPicPr>
                <p:cNvPr id="20495" name="잉크 20494">
                  <a:extLst>
                    <a:ext uri="{FF2B5EF4-FFF2-40B4-BE49-F238E27FC236}">
                      <a16:creationId xmlns:a16="http://schemas.microsoft.com/office/drawing/2014/main" id="{EDF93499-01BE-54E1-2580-6D8331C231B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46607" y="1463209"/>
                  <a:ext cx="1738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0497" name="잉크 20496">
                  <a:extLst>
                    <a:ext uri="{FF2B5EF4-FFF2-40B4-BE49-F238E27FC236}">
                      <a16:creationId xmlns:a16="http://schemas.microsoft.com/office/drawing/2014/main" id="{7D8BFB2B-3936-16A2-71DE-332B90065637}"/>
                    </a:ext>
                  </a:extLst>
                </p14:cNvPr>
                <p14:cNvContentPartPr/>
                <p14:nvPr/>
              </p14:nvContentPartPr>
              <p14:xfrm>
                <a:off x="6717967" y="1371409"/>
                <a:ext cx="547560" cy="248400"/>
              </p14:xfrm>
            </p:contentPart>
          </mc:Choice>
          <mc:Fallback>
            <p:pic>
              <p:nvPicPr>
                <p:cNvPr id="20497" name="잉크 20496">
                  <a:extLst>
                    <a:ext uri="{FF2B5EF4-FFF2-40B4-BE49-F238E27FC236}">
                      <a16:creationId xmlns:a16="http://schemas.microsoft.com/office/drawing/2014/main" id="{7D8BFB2B-3936-16A2-71DE-332B9006563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08967" y="1362409"/>
                  <a:ext cx="5652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0498" name="잉크 20497">
                  <a:extLst>
                    <a:ext uri="{FF2B5EF4-FFF2-40B4-BE49-F238E27FC236}">
                      <a16:creationId xmlns:a16="http://schemas.microsoft.com/office/drawing/2014/main" id="{EEBEDC70-A86B-CF98-CD9C-2F7078741194}"/>
                    </a:ext>
                  </a:extLst>
                </p14:cNvPr>
                <p14:cNvContentPartPr/>
                <p14:nvPr/>
              </p14:nvContentPartPr>
              <p14:xfrm>
                <a:off x="7275607" y="1411729"/>
                <a:ext cx="36720" cy="200880"/>
              </p14:xfrm>
            </p:contentPart>
          </mc:Choice>
          <mc:Fallback>
            <p:pic>
              <p:nvPicPr>
                <p:cNvPr id="20498" name="잉크 20497">
                  <a:extLst>
                    <a:ext uri="{FF2B5EF4-FFF2-40B4-BE49-F238E27FC236}">
                      <a16:creationId xmlns:a16="http://schemas.microsoft.com/office/drawing/2014/main" id="{EEBEDC70-A86B-CF98-CD9C-2F707874119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66967" y="1402729"/>
                  <a:ext cx="543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0499" name="잉크 20498">
                  <a:extLst>
                    <a:ext uri="{FF2B5EF4-FFF2-40B4-BE49-F238E27FC236}">
                      <a16:creationId xmlns:a16="http://schemas.microsoft.com/office/drawing/2014/main" id="{CBC6009D-CB2F-F1BA-2A02-7D37E4DE89F8}"/>
                    </a:ext>
                  </a:extLst>
                </p14:cNvPr>
                <p14:cNvContentPartPr/>
                <p14:nvPr/>
              </p14:nvContentPartPr>
              <p14:xfrm>
                <a:off x="7462807" y="1304089"/>
                <a:ext cx="75600" cy="262800"/>
              </p14:xfrm>
            </p:contentPart>
          </mc:Choice>
          <mc:Fallback>
            <p:pic>
              <p:nvPicPr>
                <p:cNvPr id="20499" name="잉크 20498">
                  <a:extLst>
                    <a:ext uri="{FF2B5EF4-FFF2-40B4-BE49-F238E27FC236}">
                      <a16:creationId xmlns:a16="http://schemas.microsoft.com/office/drawing/2014/main" id="{CBC6009D-CB2F-F1BA-2A02-7D37E4DE89F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53807" y="1295089"/>
                  <a:ext cx="932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0500" name="잉크 20499">
                  <a:extLst>
                    <a:ext uri="{FF2B5EF4-FFF2-40B4-BE49-F238E27FC236}">
                      <a16:creationId xmlns:a16="http://schemas.microsoft.com/office/drawing/2014/main" id="{52DFE1E6-7AE6-6AF8-839B-1175FF7BA04B}"/>
                    </a:ext>
                  </a:extLst>
                </p14:cNvPr>
                <p14:cNvContentPartPr/>
                <p14:nvPr/>
              </p14:nvContentPartPr>
              <p14:xfrm>
                <a:off x="7500967" y="1346929"/>
                <a:ext cx="168480" cy="236520"/>
              </p14:xfrm>
            </p:contentPart>
          </mc:Choice>
          <mc:Fallback>
            <p:pic>
              <p:nvPicPr>
                <p:cNvPr id="20500" name="잉크 20499">
                  <a:extLst>
                    <a:ext uri="{FF2B5EF4-FFF2-40B4-BE49-F238E27FC236}">
                      <a16:creationId xmlns:a16="http://schemas.microsoft.com/office/drawing/2014/main" id="{52DFE1E6-7AE6-6AF8-839B-1175FF7BA04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91967" y="1338289"/>
                  <a:ext cx="1861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0501" name="잉크 20500">
                  <a:extLst>
                    <a:ext uri="{FF2B5EF4-FFF2-40B4-BE49-F238E27FC236}">
                      <a16:creationId xmlns:a16="http://schemas.microsoft.com/office/drawing/2014/main" id="{CBE2A004-2304-626C-F644-1B5DD7DC2FD1}"/>
                    </a:ext>
                  </a:extLst>
                </p14:cNvPr>
                <p14:cNvContentPartPr/>
                <p14:nvPr/>
              </p14:nvContentPartPr>
              <p14:xfrm>
                <a:off x="7643887" y="1339729"/>
                <a:ext cx="126000" cy="280440"/>
              </p14:xfrm>
            </p:contentPart>
          </mc:Choice>
          <mc:Fallback>
            <p:pic>
              <p:nvPicPr>
                <p:cNvPr id="20501" name="잉크 20500">
                  <a:extLst>
                    <a:ext uri="{FF2B5EF4-FFF2-40B4-BE49-F238E27FC236}">
                      <a16:creationId xmlns:a16="http://schemas.microsoft.com/office/drawing/2014/main" id="{CBE2A004-2304-626C-F644-1B5DD7DC2FD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34887" y="1331089"/>
                  <a:ext cx="1436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0502" name="잉크 20501">
                  <a:extLst>
                    <a:ext uri="{FF2B5EF4-FFF2-40B4-BE49-F238E27FC236}">
                      <a16:creationId xmlns:a16="http://schemas.microsoft.com/office/drawing/2014/main" id="{B5416751-AC28-91CA-C477-0E127A3D2D42}"/>
                    </a:ext>
                  </a:extLst>
                </p14:cNvPr>
                <p14:cNvContentPartPr/>
                <p14:nvPr/>
              </p14:nvContentPartPr>
              <p14:xfrm>
                <a:off x="7794367" y="1407409"/>
                <a:ext cx="24120" cy="228960"/>
              </p14:xfrm>
            </p:contentPart>
          </mc:Choice>
          <mc:Fallback>
            <p:pic>
              <p:nvPicPr>
                <p:cNvPr id="20502" name="잉크 20501">
                  <a:extLst>
                    <a:ext uri="{FF2B5EF4-FFF2-40B4-BE49-F238E27FC236}">
                      <a16:creationId xmlns:a16="http://schemas.microsoft.com/office/drawing/2014/main" id="{B5416751-AC28-91CA-C477-0E127A3D2D4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85727" y="1398769"/>
                  <a:ext cx="41760" cy="24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0523" name="잉크 20522">
                <a:extLst>
                  <a:ext uri="{FF2B5EF4-FFF2-40B4-BE49-F238E27FC236}">
                    <a16:creationId xmlns:a16="http://schemas.microsoft.com/office/drawing/2014/main" id="{D2538362-5290-BFE9-EB27-3D43F5A6AA5C}"/>
                  </a:ext>
                </a:extLst>
              </p14:cNvPr>
              <p14:cNvContentPartPr/>
              <p14:nvPr/>
            </p14:nvContentPartPr>
            <p14:xfrm>
              <a:off x="4804567" y="2177809"/>
              <a:ext cx="177120" cy="205920"/>
            </p14:xfrm>
          </p:contentPart>
        </mc:Choice>
        <mc:Fallback>
          <p:pic>
            <p:nvPicPr>
              <p:cNvPr id="20523" name="잉크 20522">
                <a:extLst>
                  <a:ext uri="{FF2B5EF4-FFF2-40B4-BE49-F238E27FC236}">
                    <a16:creationId xmlns:a16="http://schemas.microsoft.com/office/drawing/2014/main" id="{D2538362-5290-BFE9-EB27-3D43F5A6AA5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795567" y="2169169"/>
                <a:ext cx="1947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0524" name="잉크 20523">
                <a:extLst>
                  <a:ext uri="{FF2B5EF4-FFF2-40B4-BE49-F238E27FC236}">
                    <a16:creationId xmlns:a16="http://schemas.microsoft.com/office/drawing/2014/main" id="{43D88576-89A4-A2EF-CFD1-E11BDD916910}"/>
                  </a:ext>
                </a:extLst>
              </p14:cNvPr>
              <p14:cNvContentPartPr/>
              <p14:nvPr/>
            </p14:nvContentPartPr>
            <p14:xfrm>
              <a:off x="5017687" y="2206249"/>
              <a:ext cx="28440" cy="142920"/>
            </p14:xfrm>
          </p:contentPart>
        </mc:Choice>
        <mc:Fallback>
          <p:pic>
            <p:nvPicPr>
              <p:cNvPr id="20524" name="잉크 20523">
                <a:extLst>
                  <a:ext uri="{FF2B5EF4-FFF2-40B4-BE49-F238E27FC236}">
                    <a16:creationId xmlns:a16="http://schemas.microsoft.com/office/drawing/2014/main" id="{43D88576-89A4-A2EF-CFD1-E11BDD91691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009047" y="2197609"/>
                <a:ext cx="460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0526" name="잉크 20525">
                <a:extLst>
                  <a:ext uri="{FF2B5EF4-FFF2-40B4-BE49-F238E27FC236}">
                    <a16:creationId xmlns:a16="http://schemas.microsoft.com/office/drawing/2014/main" id="{DE78AFC2-ED57-8ABE-F22E-44C78D56778F}"/>
                  </a:ext>
                </a:extLst>
              </p14:cNvPr>
              <p14:cNvContentPartPr/>
              <p14:nvPr/>
            </p14:nvContentPartPr>
            <p14:xfrm>
              <a:off x="6131527" y="2426569"/>
              <a:ext cx="401040" cy="155880"/>
            </p14:xfrm>
          </p:contentPart>
        </mc:Choice>
        <mc:Fallback>
          <p:pic>
            <p:nvPicPr>
              <p:cNvPr id="20526" name="잉크 20525">
                <a:extLst>
                  <a:ext uri="{FF2B5EF4-FFF2-40B4-BE49-F238E27FC236}">
                    <a16:creationId xmlns:a16="http://schemas.microsoft.com/office/drawing/2014/main" id="{DE78AFC2-ED57-8ABE-F22E-44C78D56778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122527" y="2417569"/>
                <a:ext cx="4186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0527" name="잉크 20526">
                <a:extLst>
                  <a:ext uri="{FF2B5EF4-FFF2-40B4-BE49-F238E27FC236}">
                    <a16:creationId xmlns:a16="http://schemas.microsoft.com/office/drawing/2014/main" id="{37D5A06C-3ABD-FF7B-8514-73B59F5A99EF}"/>
                  </a:ext>
                </a:extLst>
              </p14:cNvPr>
              <p14:cNvContentPartPr/>
              <p14:nvPr/>
            </p14:nvContentPartPr>
            <p14:xfrm>
              <a:off x="6057727" y="2162329"/>
              <a:ext cx="164160" cy="202320"/>
            </p14:xfrm>
          </p:contentPart>
        </mc:Choice>
        <mc:Fallback>
          <p:pic>
            <p:nvPicPr>
              <p:cNvPr id="20527" name="잉크 20526">
                <a:extLst>
                  <a:ext uri="{FF2B5EF4-FFF2-40B4-BE49-F238E27FC236}">
                    <a16:creationId xmlns:a16="http://schemas.microsoft.com/office/drawing/2014/main" id="{37D5A06C-3ABD-FF7B-8514-73B59F5A99E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048727" y="2153329"/>
                <a:ext cx="181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0528" name="잉크 20527">
                <a:extLst>
                  <a:ext uri="{FF2B5EF4-FFF2-40B4-BE49-F238E27FC236}">
                    <a16:creationId xmlns:a16="http://schemas.microsoft.com/office/drawing/2014/main" id="{1885E358-4EA5-4828-7BD5-65C0D602844B}"/>
                  </a:ext>
                </a:extLst>
              </p14:cNvPr>
              <p14:cNvContentPartPr/>
              <p14:nvPr/>
            </p14:nvContentPartPr>
            <p14:xfrm>
              <a:off x="6207487" y="2178529"/>
              <a:ext cx="226440" cy="102240"/>
            </p14:xfrm>
          </p:contentPart>
        </mc:Choice>
        <mc:Fallback>
          <p:pic>
            <p:nvPicPr>
              <p:cNvPr id="20528" name="잉크 20527">
                <a:extLst>
                  <a:ext uri="{FF2B5EF4-FFF2-40B4-BE49-F238E27FC236}">
                    <a16:creationId xmlns:a16="http://schemas.microsoft.com/office/drawing/2014/main" id="{1885E358-4EA5-4828-7BD5-65C0D602844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198487" y="2169529"/>
                <a:ext cx="2440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0530" name="잉크 20529">
                <a:extLst>
                  <a:ext uri="{FF2B5EF4-FFF2-40B4-BE49-F238E27FC236}">
                    <a16:creationId xmlns:a16="http://schemas.microsoft.com/office/drawing/2014/main" id="{8FC155E6-7C97-B5F7-0649-4A6ABB75492C}"/>
                  </a:ext>
                </a:extLst>
              </p14:cNvPr>
              <p14:cNvContentPartPr/>
              <p14:nvPr/>
            </p14:nvContentPartPr>
            <p14:xfrm>
              <a:off x="5199847" y="1907449"/>
              <a:ext cx="753840" cy="239040"/>
            </p14:xfrm>
          </p:contentPart>
        </mc:Choice>
        <mc:Fallback>
          <p:pic>
            <p:nvPicPr>
              <p:cNvPr id="20530" name="잉크 20529">
                <a:extLst>
                  <a:ext uri="{FF2B5EF4-FFF2-40B4-BE49-F238E27FC236}">
                    <a16:creationId xmlns:a16="http://schemas.microsoft.com/office/drawing/2014/main" id="{8FC155E6-7C97-B5F7-0649-4A6ABB75492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190847" y="1898809"/>
                <a:ext cx="77148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0532" name="잉크 20531">
                <a:extLst>
                  <a:ext uri="{FF2B5EF4-FFF2-40B4-BE49-F238E27FC236}">
                    <a16:creationId xmlns:a16="http://schemas.microsoft.com/office/drawing/2014/main" id="{3F8DBF5B-D6E1-22B4-D780-490D12C6A0E1}"/>
                  </a:ext>
                </a:extLst>
              </p14:cNvPr>
              <p14:cNvContentPartPr/>
              <p14:nvPr/>
            </p14:nvContentPartPr>
            <p14:xfrm>
              <a:off x="5388847" y="1672369"/>
              <a:ext cx="123480" cy="220320"/>
            </p14:xfrm>
          </p:contentPart>
        </mc:Choice>
        <mc:Fallback>
          <p:pic>
            <p:nvPicPr>
              <p:cNvPr id="20532" name="잉크 20531">
                <a:extLst>
                  <a:ext uri="{FF2B5EF4-FFF2-40B4-BE49-F238E27FC236}">
                    <a16:creationId xmlns:a16="http://schemas.microsoft.com/office/drawing/2014/main" id="{3F8DBF5B-D6E1-22B4-D780-490D12C6A0E1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380207" y="1663729"/>
                <a:ext cx="14112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0533" name="잉크 20532">
                <a:extLst>
                  <a:ext uri="{FF2B5EF4-FFF2-40B4-BE49-F238E27FC236}">
                    <a16:creationId xmlns:a16="http://schemas.microsoft.com/office/drawing/2014/main" id="{DF6B87A8-C34B-D648-39E4-34BEA32A87EF}"/>
                  </a:ext>
                </a:extLst>
              </p14:cNvPr>
              <p14:cNvContentPartPr/>
              <p14:nvPr/>
            </p14:nvContentPartPr>
            <p14:xfrm>
              <a:off x="5584327" y="1756969"/>
              <a:ext cx="11880" cy="115560"/>
            </p14:xfrm>
          </p:contentPart>
        </mc:Choice>
        <mc:Fallback>
          <p:pic>
            <p:nvPicPr>
              <p:cNvPr id="20533" name="잉크 20532">
                <a:extLst>
                  <a:ext uri="{FF2B5EF4-FFF2-40B4-BE49-F238E27FC236}">
                    <a16:creationId xmlns:a16="http://schemas.microsoft.com/office/drawing/2014/main" id="{DF6B87A8-C34B-D648-39E4-34BEA32A87E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575687" y="1748329"/>
                <a:ext cx="295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0535" name="잉크 20534">
                <a:extLst>
                  <a:ext uri="{FF2B5EF4-FFF2-40B4-BE49-F238E27FC236}">
                    <a16:creationId xmlns:a16="http://schemas.microsoft.com/office/drawing/2014/main" id="{0A8146AD-0DB7-661F-ED89-903437031091}"/>
                  </a:ext>
                </a:extLst>
              </p14:cNvPr>
              <p14:cNvContentPartPr/>
              <p14:nvPr/>
            </p14:nvContentPartPr>
            <p14:xfrm>
              <a:off x="5709607" y="1735729"/>
              <a:ext cx="148320" cy="26640"/>
            </p14:xfrm>
          </p:contentPart>
        </mc:Choice>
        <mc:Fallback>
          <p:pic>
            <p:nvPicPr>
              <p:cNvPr id="20535" name="잉크 20534">
                <a:extLst>
                  <a:ext uri="{FF2B5EF4-FFF2-40B4-BE49-F238E27FC236}">
                    <a16:creationId xmlns:a16="http://schemas.microsoft.com/office/drawing/2014/main" id="{0A8146AD-0DB7-661F-ED89-90343703109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700967" y="1726729"/>
                <a:ext cx="1659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0536" name="잉크 20535">
                <a:extLst>
                  <a:ext uri="{FF2B5EF4-FFF2-40B4-BE49-F238E27FC236}">
                    <a16:creationId xmlns:a16="http://schemas.microsoft.com/office/drawing/2014/main" id="{36C8D79C-095B-C968-FC62-E6AC1A01D5C3}"/>
                  </a:ext>
                </a:extLst>
              </p14:cNvPr>
              <p14:cNvContentPartPr/>
              <p14:nvPr/>
            </p14:nvContentPartPr>
            <p14:xfrm>
              <a:off x="5816167" y="1654369"/>
              <a:ext cx="80640" cy="169920"/>
            </p14:xfrm>
          </p:contentPart>
        </mc:Choice>
        <mc:Fallback>
          <p:pic>
            <p:nvPicPr>
              <p:cNvPr id="20536" name="잉크 20535">
                <a:extLst>
                  <a:ext uri="{FF2B5EF4-FFF2-40B4-BE49-F238E27FC236}">
                    <a16:creationId xmlns:a16="http://schemas.microsoft.com/office/drawing/2014/main" id="{36C8D79C-095B-C968-FC62-E6AC1A01D5C3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807527" y="1645729"/>
                <a:ext cx="9828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0537" name="잉크 20536">
                <a:extLst>
                  <a:ext uri="{FF2B5EF4-FFF2-40B4-BE49-F238E27FC236}">
                    <a16:creationId xmlns:a16="http://schemas.microsoft.com/office/drawing/2014/main" id="{1D935439-ADCD-C841-A053-269FE5064309}"/>
                  </a:ext>
                </a:extLst>
              </p14:cNvPr>
              <p14:cNvContentPartPr/>
              <p14:nvPr/>
            </p14:nvContentPartPr>
            <p14:xfrm>
              <a:off x="5925967" y="1681369"/>
              <a:ext cx="84960" cy="109440"/>
            </p14:xfrm>
          </p:contentPart>
        </mc:Choice>
        <mc:Fallback>
          <p:pic>
            <p:nvPicPr>
              <p:cNvPr id="20537" name="잉크 20536">
                <a:extLst>
                  <a:ext uri="{FF2B5EF4-FFF2-40B4-BE49-F238E27FC236}">
                    <a16:creationId xmlns:a16="http://schemas.microsoft.com/office/drawing/2014/main" id="{1D935439-ADCD-C841-A053-269FE506430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917327" y="1672729"/>
                <a:ext cx="1026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0538" name="잉크 20537">
                <a:extLst>
                  <a:ext uri="{FF2B5EF4-FFF2-40B4-BE49-F238E27FC236}">
                    <a16:creationId xmlns:a16="http://schemas.microsoft.com/office/drawing/2014/main" id="{24469FB4-81B7-B891-6839-DD781015C126}"/>
                  </a:ext>
                </a:extLst>
              </p14:cNvPr>
              <p14:cNvContentPartPr/>
              <p14:nvPr/>
            </p14:nvContentPartPr>
            <p14:xfrm>
              <a:off x="5977807" y="1706209"/>
              <a:ext cx="114120" cy="118080"/>
            </p14:xfrm>
          </p:contentPart>
        </mc:Choice>
        <mc:Fallback>
          <p:pic>
            <p:nvPicPr>
              <p:cNvPr id="20538" name="잉크 20537">
                <a:extLst>
                  <a:ext uri="{FF2B5EF4-FFF2-40B4-BE49-F238E27FC236}">
                    <a16:creationId xmlns:a16="http://schemas.microsoft.com/office/drawing/2014/main" id="{24469FB4-81B7-B891-6839-DD781015C126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968807" y="1697209"/>
                <a:ext cx="13176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0539" name="잉크 20538">
                <a:extLst>
                  <a:ext uri="{FF2B5EF4-FFF2-40B4-BE49-F238E27FC236}">
                    <a16:creationId xmlns:a16="http://schemas.microsoft.com/office/drawing/2014/main" id="{5F52F43F-2DDC-753C-F70E-1035651AFA14}"/>
                  </a:ext>
                </a:extLst>
              </p14:cNvPr>
              <p14:cNvContentPartPr/>
              <p14:nvPr/>
            </p14:nvContentPartPr>
            <p14:xfrm>
              <a:off x="6114607" y="1720609"/>
              <a:ext cx="101880" cy="82800"/>
            </p14:xfrm>
          </p:contentPart>
        </mc:Choice>
        <mc:Fallback>
          <p:pic>
            <p:nvPicPr>
              <p:cNvPr id="20539" name="잉크 20538">
                <a:extLst>
                  <a:ext uri="{FF2B5EF4-FFF2-40B4-BE49-F238E27FC236}">
                    <a16:creationId xmlns:a16="http://schemas.microsoft.com/office/drawing/2014/main" id="{5F52F43F-2DDC-753C-F70E-1035651AFA1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105967" y="1711609"/>
                <a:ext cx="11952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0540" name="잉크 20539">
                <a:extLst>
                  <a:ext uri="{FF2B5EF4-FFF2-40B4-BE49-F238E27FC236}">
                    <a16:creationId xmlns:a16="http://schemas.microsoft.com/office/drawing/2014/main" id="{FCBFDB44-2F2E-C4AC-8616-02E0D0AB1FCF}"/>
                  </a:ext>
                </a:extLst>
              </p14:cNvPr>
              <p14:cNvContentPartPr/>
              <p14:nvPr/>
            </p14:nvContentPartPr>
            <p14:xfrm>
              <a:off x="6192367" y="1717369"/>
              <a:ext cx="79200" cy="60840"/>
            </p14:xfrm>
          </p:contentPart>
        </mc:Choice>
        <mc:Fallback>
          <p:pic>
            <p:nvPicPr>
              <p:cNvPr id="20540" name="잉크 20539">
                <a:extLst>
                  <a:ext uri="{FF2B5EF4-FFF2-40B4-BE49-F238E27FC236}">
                    <a16:creationId xmlns:a16="http://schemas.microsoft.com/office/drawing/2014/main" id="{FCBFDB44-2F2E-C4AC-8616-02E0D0AB1FCF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183367" y="1708729"/>
                <a:ext cx="968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0541" name="잉크 20540">
                <a:extLst>
                  <a:ext uri="{FF2B5EF4-FFF2-40B4-BE49-F238E27FC236}">
                    <a16:creationId xmlns:a16="http://schemas.microsoft.com/office/drawing/2014/main" id="{267EF626-5898-2F90-A186-FDC55353E80A}"/>
                  </a:ext>
                </a:extLst>
              </p14:cNvPr>
              <p14:cNvContentPartPr/>
              <p14:nvPr/>
            </p14:nvContentPartPr>
            <p14:xfrm>
              <a:off x="6206407" y="1700089"/>
              <a:ext cx="96480" cy="167760"/>
            </p14:xfrm>
          </p:contentPart>
        </mc:Choice>
        <mc:Fallback>
          <p:pic>
            <p:nvPicPr>
              <p:cNvPr id="20541" name="잉크 20540">
                <a:extLst>
                  <a:ext uri="{FF2B5EF4-FFF2-40B4-BE49-F238E27FC236}">
                    <a16:creationId xmlns:a16="http://schemas.microsoft.com/office/drawing/2014/main" id="{267EF626-5898-2F90-A186-FDC55353E80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197767" y="1691089"/>
                <a:ext cx="1141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0542" name="잉크 20541">
                <a:extLst>
                  <a:ext uri="{FF2B5EF4-FFF2-40B4-BE49-F238E27FC236}">
                    <a16:creationId xmlns:a16="http://schemas.microsoft.com/office/drawing/2014/main" id="{D072B169-001B-0F81-D4D5-B11BBACB886C}"/>
                  </a:ext>
                </a:extLst>
              </p14:cNvPr>
              <p14:cNvContentPartPr/>
              <p14:nvPr/>
            </p14:nvContentPartPr>
            <p14:xfrm>
              <a:off x="6385687" y="1845169"/>
              <a:ext cx="12960" cy="3600"/>
            </p14:xfrm>
          </p:contentPart>
        </mc:Choice>
        <mc:Fallback>
          <p:pic>
            <p:nvPicPr>
              <p:cNvPr id="20542" name="잉크 20541">
                <a:extLst>
                  <a:ext uri="{FF2B5EF4-FFF2-40B4-BE49-F238E27FC236}">
                    <a16:creationId xmlns:a16="http://schemas.microsoft.com/office/drawing/2014/main" id="{D072B169-001B-0F81-D4D5-B11BBACB886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377047" y="1836529"/>
                <a:ext cx="306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0521" name="잉크 20520">
                <a:extLst>
                  <a:ext uri="{FF2B5EF4-FFF2-40B4-BE49-F238E27FC236}">
                    <a16:creationId xmlns:a16="http://schemas.microsoft.com/office/drawing/2014/main" id="{20D1D9B3-1001-E08B-3771-49BBBAA407AB}"/>
                  </a:ext>
                </a:extLst>
              </p14:cNvPr>
              <p14:cNvContentPartPr/>
              <p14:nvPr/>
            </p14:nvContentPartPr>
            <p14:xfrm>
              <a:off x="4863607" y="2485609"/>
              <a:ext cx="345960" cy="108360"/>
            </p14:xfrm>
          </p:contentPart>
        </mc:Choice>
        <mc:Fallback>
          <p:pic>
            <p:nvPicPr>
              <p:cNvPr id="20521" name="잉크 20520">
                <a:extLst>
                  <a:ext uri="{FF2B5EF4-FFF2-40B4-BE49-F238E27FC236}">
                    <a16:creationId xmlns:a16="http://schemas.microsoft.com/office/drawing/2014/main" id="{20D1D9B3-1001-E08B-3771-49BBBAA407A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854967" y="2476969"/>
                <a:ext cx="3636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0512" name="잉크 20511">
                <a:extLst>
                  <a:ext uri="{FF2B5EF4-FFF2-40B4-BE49-F238E27FC236}">
                    <a16:creationId xmlns:a16="http://schemas.microsoft.com/office/drawing/2014/main" id="{C52C8DE7-B57D-F5BA-4E84-3814A5151461}"/>
                  </a:ext>
                </a:extLst>
              </p14:cNvPr>
              <p14:cNvContentPartPr/>
              <p14:nvPr/>
            </p14:nvContentPartPr>
            <p14:xfrm>
              <a:off x="5989687" y="2650489"/>
              <a:ext cx="56880" cy="200160"/>
            </p14:xfrm>
          </p:contentPart>
        </mc:Choice>
        <mc:Fallback>
          <p:pic>
            <p:nvPicPr>
              <p:cNvPr id="20512" name="잉크 20511">
                <a:extLst>
                  <a:ext uri="{FF2B5EF4-FFF2-40B4-BE49-F238E27FC236}">
                    <a16:creationId xmlns:a16="http://schemas.microsoft.com/office/drawing/2014/main" id="{C52C8DE7-B57D-F5BA-4E84-3814A515146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981047" y="2641849"/>
                <a:ext cx="745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0513" name="잉크 20512">
                <a:extLst>
                  <a:ext uri="{FF2B5EF4-FFF2-40B4-BE49-F238E27FC236}">
                    <a16:creationId xmlns:a16="http://schemas.microsoft.com/office/drawing/2014/main" id="{55E00CF7-2EA0-9D26-5804-9C8B7D25DDA3}"/>
                  </a:ext>
                </a:extLst>
              </p14:cNvPr>
              <p14:cNvContentPartPr/>
              <p14:nvPr/>
            </p14:nvContentPartPr>
            <p14:xfrm>
              <a:off x="5953687" y="2627089"/>
              <a:ext cx="155880" cy="137520"/>
            </p14:xfrm>
          </p:contentPart>
        </mc:Choice>
        <mc:Fallback>
          <p:pic>
            <p:nvPicPr>
              <p:cNvPr id="20513" name="잉크 20512">
                <a:extLst>
                  <a:ext uri="{FF2B5EF4-FFF2-40B4-BE49-F238E27FC236}">
                    <a16:creationId xmlns:a16="http://schemas.microsoft.com/office/drawing/2014/main" id="{55E00CF7-2EA0-9D26-5804-9C8B7D25DDA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945047" y="2618089"/>
                <a:ext cx="1735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0514" name="잉크 20513">
                <a:extLst>
                  <a:ext uri="{FF2B5EF4-FFF2-40B4-BE49-F238E27FC236}">
                    <a16:creationId xmlns:a16="http://schemas.microsoft.com/office/drawing/2014/main" id="{63EFB505-3A3F-B0B5-E43E-53206814DA60}"/>
                  </a:ext>
                </a:extLst>
              </p14:cNvPr>
              <p14:cNvContentPartPr/>
              <p14:nvPr/>
            </p14:nvContentPartPr>
            <p14:xfrm>
              <a:off x="6196687" y="2639689"/>
              <a:ext cx="82440" cy="213120"/>
            </p14:xfrm>
          </p:contentPart>
        </mc:Choice>
        <mc:Fallback>
          <p:pic>
            <p:nvPicPr>
              <p:cNvPr id="20514" name="잉크 20513">
                <a:extLst>
                  <a:ext uri="{FF2B5EF4-FFF2-40B4-BE49-F238E27FC236}">
                    <a16:creationId xmlns:a16="http://schemas.microsoft.com/office/drawing/2014/main" id="{63EFB505-3A3F-B0B5-E43E-53206814DA60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187687" y="2631049"/>
                <a:ext cx="1000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0504" name="잉크 20503">
                <a:extLst>
                  <a:ext uri="{FF2B5EF4-FFF2-40B4-BE49-F238E27FC236}">
                    <a16:creationId xmlns:a16="http://schemas.microsoft.com/office/drawing/2014/main" id="{79E5ED87-AF89-302A-A267-4F941CB17185}"/>
                  </a:ext>
                </a:extLst>
              </p14:cNvPr>
              <p14:cNvContentPartPr/>
              <p14:nvPr/>
            </p14:nvContentPartPr>
            <p14:xfrm>
              <a:off x="4725727" y="2639329"/>
              <a:ext cx="36000" cy="224640"/>
            </p14:xfrm>
          </p:contentPart>
        </mc:Choice>
        <mc:Fallback>
          <p:pic>
            <p:nvPicPr>
              <p:cNvPr id="20504" name="잉크 20503">
                <a:extLst>
                  <a:ext uri="{FF2B5EF4-FFF2-40B4-BE49-F238E27FC236}">
                    <a16:creationId xmlns:a16="http://schemas.microsoft.com/office/drawing/2014/main" id="{79E5ED87-AF89-302A-A267-4F941CB17185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716727" y="2630329"/>
                <a:ext cx="5364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0505" name="잉크 20504">
                <a:extLst>
                  <a:ext uri="{FF2B5EF4-FFF2-40B4-BE49-F238E27FC236}">
                    <a16:creationId xmlns:a16="http://schemas.microsoft.com/office/drawing/2014/main" id="{4011FC82-3E2A-0BF5-200A-C9F666886678}"/>
                  </a:ext>
                </a:extLst>
              </p14:cNvPr>
              <p14:cNvContentPartPr/>
              <p14:nvPr/>
            </p14:nvContentPartPr>
            <p14:xfrm>
              <a:off x="4710247" y="2635729"/>
              <a:ext cx="123840" cy="136080"/>
            </p14:xfrm>
          </p:contentPart>
        </mc:Choice>
        <mc:Fallback>
          <p:pic>
            <p:nvPicPr>
              <p:cNvPr id="20505" name="잉크 20504">
                <a:extLst>
                  <a:ext uri="{FF2B5EF4-FFF2-40B4-BE49-F238E27FC236}">
                    <a16:creationId xmlns:a16="http://schemas.microsoft.com/office/drawing/2014/main" id="{4011FC82-3E2A-0BF5-200A-C9F666886678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701607" y="2626729"/>
                <a:ext cx="1414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20506" name="잉크 20505">
                <a:extLst>
                  <a:ext uri="{FF2B5EF4-FFF2-40B4-BE49-F238E27FC236}">
                    <a16:creationId xmlns:a16="http://schemas.microsoft.com/office/drawing/2014/main" id="{C83C5722-3B21-4126-495A-DC2474B7B3D5}"/>
                  </a:ext>
                </a:extLst>
              </p14:cNvPr>
              <p14:cNvContentPartPr/>
              <p14:nvPr/>
            </p14:nvContentPartPr>
            <p14:xfrm>
              <a:off x="4898167" y="2658049"/>
              <a:ext cx="22680" cy="198720"/>
            </p14:xfrm>
          </p:contentPart>
        </mc:Choice>
        <mc:Fallback>
          <p:pic>
            <p:nvPicPr>
              <p:cNvPr id="20506" name="잉크 20505">
                <a:extLst>
                  <a:ext uri="{FF2B5EF4-FFF2-40B4-BE49-F238E27FC236}">
                    <a16:creationId xmlns:a16="http://schemas.microsoft.com/office/drawing/2014/main" id="{C83C5722-3B21-4126-495A-DC2474B7B3D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889527" y="2649049"/>
                <a:ext cx="403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0507" name="잉크 20506">
                <a:extLst>
                  <a:ext uri="{FF2B5EF4-FFF2-40B4-BE49-F238E27FC236}">
                    <a16:creationId xmlns:a16="http://schemas.microsoft.com/office/drawing/2014/main" id="{73189A62-5A18-CC3F-B76B-AD709AECCF97}"/>
                  </a:ext>
                </a:extLst>
              </p14:cNvPr>
              <p14:cNvContentPartPr/>
              <p14:nvPr/>
            </p14:nvContentPartPr>
            <p14:xfrm>
              <a:off x="5363647" y="2644369"/>
              <a:ext cx="46080" cy="219600"/>
            </p14:xfrm>
          </p:contentPart>
        </mc:Choice>
        <mc:Fallback>
          <p:pic>
            <p:nvPicPr>
              <p:cNvPr id="20507" name="잉크 20506">
                <a:extLst>
                  <a:ext uri="{FF2B5EF4-FFF2-40B4-BE49-F238E27FC236}">
                    <a16:creationId xmlns:a16="http://schemas.microsoft.com/office/drawing/2014/main" id="{73189A62-5A18-CC3F-B76B-AD709AECCF9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354647" y="2635729"/>
                <a:ext cx="637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0508" name="잉크 20507">
                <a:extLst>
                  <a:ext uri="{FF2B5EF4-FFF2-40B4-BE49-F238E27FC236}">
                    <a16:creationId xmlns:a16="http://schemas.microsoft.com/office/drawing/2014/main" id="{20376B17-603A-0B25-178B-E8E0129ED213}"/>
                  </a:ext>
                </a:extLst>
              </p14:cNvPr>
              <p14:cNvContentPartPr/>
              <p14:nvPr/>
            </p14:nvContentPartPr>
            <p14:xfrm>
              <a:off x="5356447" y="2627809"/>
              <a:ext cx="99000" cy="133920"/>
            </p14:xfrm>
          </p:contentPart>
        </mc:Choice>
        <mc:Fallback>
          <p:pic>
            <p:nvPicPr>
              <p:cNvPr id="20508" name="잉크 20507">
                <a:extLst>
                  <a:ext uri="{FF2B5EF4-FFF2-40B4-BE49-F238E27FC236}">
                    <a16:creationId xmlns:a16="http://schemas.microsoft.com/office/drawing/2014/main" id="{20376B17-603A-0B25-178B-E8E0129ED21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347447" y="2619169"/>
                <a:ext cx="1166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0509" name="잉크 20508">
                <a:extLst>
                  <a:ext uri="{FF2B5EF4-FFF2-40B4-BE49-F238E27FC236}">
                    <a16:creationId xmlns:a16="http://schemas.microsoft.com/office/drawing/2014/main" id="{A6C97573-CE06-D328-50AA-2590DFB3C364}"/>
                  </a:ext>
                </a:extLst>
              </p14:cNvPr>
              <p14:cNvContentPartPr/>
              <p14:nvPr/>
            </p14:nvContentPartPr>
            <p14:xfrm>
              <a:off x="5504407" y="2660569"/>
              <a:ext cx="130680" cy="192240"/>
            </p14:xfrm>
          </p:contentPart>
        </mc:Choice>
        <mc:Fallback>
          <p:pic>
            <p:nvPicPr>
              <p:cNvPr id="20509" name="잉크 20508">
                <a:extLst>
                  <a:ext uri="{FF2B5EF4-FFF2-40B4-BE49-F238E27FC236}">
                    <a16:creationId xmlns:a16="http://schemas.microsoft.com/office/drawing/2014/main" id="{A6C97573-CE06-D328-50AA-2590DFB3C364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495407" y="2651569"/>
                <a:ext cx="14832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0544" name="잉크 20543">
                <a:extLst>
                  <a:ext uri="{FF2B5EF4-FFF2-40B4-BE49-F238E27FC236}">
                    <a16:creationId xmlns:a16="http://schemas.microsoft.com/office/drawing/2014/main" id="{56B537E9-85CC-3D4F-5189-22485EE46B3D}"/>
                  </a:ext>
                </a:extLst>
              </p14:cNvPr>
              <p14:cNvContentPartPr/>
              <p14:nvPr/>
            </p14:nvContentPartPr>
            <p14:xfrm>
              <a:off x="4614127" y="2583529"/>
              <a:ext cx="438840" cy="368640"/>
            </p14:xfrm>
          </p:contentPart>
        </mc:Choice>
        <mc:Fallback>
          <p:pic>
            <p:nvPicPr>
              <p:cNvPr id="20544" name="잉크 20543">
                <a:extLst>
                  <a:ext uri="{FF2B5EF4-FFF2-40B4-BE49-F238E27FC236}">
                    <a16:creationId xmlns:a16="http://schemas.microsoft.com/office/drawing/2014/main" id="{56B537E9-85CC-3D4F-5189-22485EE46B3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605487" y="2574889"/>
                <a:ext cx="45648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0545" name="잉크 20544">
                <a:extLst>
                  <a:ext uri="{FF2B5EF4-FFF2-40B4-BE49-F238E27FC236}">
                    <a16:creationId xmlns:a16="http://schemas.microsoft.com/office/drawing/2014/main" id="{83DB1358-7489-60D5-4098-39182B57D0D4}"/>
                  </a:ext>
                </a:extLst>
              </p14:cNvPr>
              <p14:cNvContentPartPr/>
              <p14:nvPr/>
            </p14:nvContentPartPr>
            <p14:xfrm>
              <a:off x="4254847" y="2740849"/>
              <a:ext cx="310680" cy="412560"/>
            </p14:xfrm>
          </p:contentPart>
        </mc:Choice>
        <mc:Fallback>
          <p:pic>
            <p:nvPicPr>
              <p:cNvPr id="20545" name="잉크 20544">
                <a:extLst>
                  <a:ext uri="{FF2B5EF4-FFF2-40B4-BE49-F238E27FC236}">
                    <a16:creationId xmlns:a16="http://schemas.microsoft.com/office/drawing/2014/main" id="{83DB1358-7489-60D5-4098-39182B57D0D4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246207" y="2731849"/>
                <a:ext cx="32832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0546" name="잉크 20545">
                <a:extLst>
                  <a:ext uri="{FF2B5EF4-FFF2-40B4-BE49-F238E27FC236}">
                    <a16:creationId xmlns:a16="http://schemas.microsoft.com/office/drawing/2014/main" id="{8024A3F1-FBF2-1469-1AE9-F48DE9E19F8F}"/>
                  </a:ext>
                </a:extLst>
              </p14:cNvPr>
              <p14:cNvContentPartPr/>
              <p14:nvPr/>
            </p14:nvContentPartPr>
            <p14:xfrm>
              <a:off x="4313527" y="2987089"/>
              <a:ext cx="136440" cy="285480"/>
            </p14:xfrm>
          </p:contentPart>
        </mc:Choice>
        <mc:Fallback>
          <p:pic>
            <p:nvPicPr>
              <p:cNvPr id="20546" name="잉크 20545">
                <a:extLst>
                  <a:ext uri="{FF2B5EF4-FFF2-40B4-BE49-F238E27FC236}">
                    <a16:creationId xmlns:a16="http://schemas.microsoft.com/office/drawing/2014/main" id="{8024A3F1-FBF2-1469-1AE9-F48DE9E19F8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304887" y="2978089"/>
                <a:ext cx="15408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20547" name="잉크 20546">
                <a:extLst>
                  <a:ext uri="{FF2B5EF4-FFF2-40B4-BE49-F238E27FC236}">
                    <a16:creationId xmlns:a16="http://schemas.microsoft.com/office/drawing/2014/main" id="{B0EB53D4-428F-259C-407D-83AE975F5FFC}"/>
                  </a:ext>
                </a:extLst>
              </p14:cNvPr>
              <p14:cNvContentPartPr/>
              <p14:nvPr/>
            </p14:nvContentPartPr>
            <p14:xfrm>
              <a:off x="4461847" y="3076009"/>
              <a:ext cx="99360" cy="180000"/>
            </p14:xfrm>
          </p:contentPart>
        </mc:Choice>
        <mc:Fallback>
          <p:pic>
            <p:nvPicPr>
              <p:cNvPr id="20547" name="잉크 20546">
                <a:extLst>
                  <a:ext uri="{FF2B5EF4-FFF2-40B4-BE49-F238E27FC236}">
                    <a16:creationId xmlns:a16="http://schemas.microsoft.com/office/drawing/2014/main" id="{B0EB53D4-428F-259C-407D-83AE975F5FF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452847" y="3067369"/>
                <a:ext cx="1170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20548" name="잉크 20547">
                <a:extLst>
                  <a:ext uri="{FF2B5EF4-FFF2-40B4-BE49-F238E27FC236}">
                    <a16:creationId xmlns:a16="http://schemas.microsoft.com/office/drawing/2014/main" id="{234758F8-3999-5461-9768-820432567D30}"/>
                  </a:ext>
                </a:extLst>
              </p14:cNvPr>
              <p14:cNvContentPartPr/>
              <p14:nvPr/>
            </p14:nvContentPartPr>
            <p14:xfrm>
              <a:off x="4505047" y="3098689"/>
              <a:ext cx="134280" cy="182160"/>
            </p14:xfrm>
          </p:contentPart>
        </mc:Choice>
        <mc:Fallback>
          <p:pic>
            <p:nvPicPr>
              <p:cNvPr id="20548" name="잉크 20547">
                <a:extLst>
                  <a:ext uri="{FF2B5EF4-FFF2-40B4-BE49-F238E27FC236}">
                    <a16:creationId xmlns:a16="http://schemas.microsoft.com/office/drawing/2014/main" id="{234758F8-3999-5461-9768-820432567D30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496047" y="3089689"/>
                <a:ext cx="1519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20549" name="잉크 20548">
                <a:extLst>
                  <a:ext uri="{FF2B5EF4-FFF2-40B4-BE49-F238E27FC236}">
                    <a16:creationId xmlns:a16="http://schemas.microsoft.com/office/drawing/2014/main" id="{4ED17318-271B-7C0F-9913-864BA36C098F}"/>
                  </a:ext>
                </a:extLst>
              </p14:cNvPr>
              <p14:cNvContentPartPr/>
              <p14:nvPr/>
            </p14:nvContentPartPr>
            <p14:xfrm>
              <a:off x="4663447" y="3107689"/>
              <a:ext cx="108720" cy="124560"/>
            </p14:xfrm>
          </p:contentPart>
        </mc:Choice>
        <mc:Fallback>
          <p:pic>
            <p:nvPicPr>
              <p:cNvPr id="20549" name="잉크 20548">
                <a:extLst>
                  <a:ext uri="{FF2B5EF4-FFF2-40B4-BE49-F238E27FC236}">
                    <a16:creationId xmlns:a16="http://schemas.microsoft.com/office/drawing/2014/main" id="{4ED17318-271B-7C0F-9913-864BA36C098F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654447" y="3098689"/>
                <a:ext cx="12636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20550" name="잉크 20549">
                <a:extLst>
                  <a:ext uri="{FF2B5EF4-FFF2-40B4-BE49-F238E27FC236}">
                    <a16:creationId xmlns:a16="http://schemas.microsoft.com/office/drawing/2014/main" id="{0175DD45-7520-CC16-B701-DA5B5BC400D5}"/>
                  </a:ext>
                </a:extLst>
              </p14:cNvPr>
              <p14:cNvContentPartPr/>
              <p14:nvPr/>
            </p14:nvContentPartPr>
            <p14:xfrm>
              <a:off x="4744087" y="3119209"/>
              <a:ext cx="61920" cy="83880"/>
            </p14:xfrm>
          </p:contentPart>
        </mc:Choice>
        <mc:Fallback>
          <p:pic>
            <p:nvPicPr>
              <p:cNvPr id="20550" name="잉크 20549">
                <a:extLst>
                  <a:ext uri="{FF2B5EF4-FFF2-40B4-BE49-F238E27FC236}">
                    <a16:creationId xmlns:a16="http://schemas.microsoft.com/office/drawing/2014/main" id="{0175DD45-7520-CC16-B701-DA5B5BC400D5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735447" y="3110209"/>
                <a:ext cx="795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20551" name="잉크 20550">
                <a:extLst>
                  <a:ext uri="{FF2B5EF4-FFF2-40B4-BE49-F238E27FC236}">
                    <a16:creationId xmlns:a16="http://schemas.microsoft.com/office/drawing/2014/main" id="{282043C0-4AB5-9F3C-1F82-FCCE916422B7}"/>
                  </a:ext>
                </a:extLst>
              </p14:cNvPr>
              <p14:cNvContentPartPr/>
              <p14:nvPr/>
            </p14:nvContentPartPr>
            <p14:xfrm>
              <a:off x="4753447" y="3101569"/>
              <a:ext cx="110880" cy="207000"/>
            </p14:xfrm>
          </p:contentPart>
        </mc:Choice>
        <mc:Fallback>
          <p:pic>
            <p:nvPicPr>
              <p:cNvPr id="20551" name="잉크 20550">
                <a:extLst>
                  <a:ext uri="{FF2B5EF4-FFF2-40B4-BE49-F238E27FC236}">
                    <a16:creationId xmlns:a16="http://schemas.microsoft.com/office/drawing/2014/main" id="{282043C0-4AB5-9F3C-1F82-FCCE916422B7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744447" y="3092569"/>
                <a:ext cx="12852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20552" name="잉크 20551">
                <a:extLst>
                  <a:ext uri="{FF2B5EF4-FFF2-40B4-BE49-F238E27FC236}">
                    <a16:creationId xmlns:a16="http://schemas.microsoft.com/office/drawing/2014/main" id="{1468AC0E-C8DE-27AA-96C3-5BCE14B344FA}"/>
                  </a:ext>
                </a:extLst>
              </p14:cNvPr>
              <p14:cNvContentPartPr/>
              <p14:nvPr/>
            </p14:nvContentPartPr>
            <p14:xfrm>
              <a:off x="4867927" y="3115609"/>
              <a:ext cx="121320" cy="161640"/>
            </p14:xfrm>
          </p:contentPart>
        </mc:Choice>
        <mc:Fallback>
          <p:pic>
            <p:nvPicPr>
              <p:cNvPr id="20552" name="잉크 20551">
                <a:extLst>
                  <a:ext uri="{FF2B5EF4-FFF2-40B4-BE49-F238E27FC236}">
                    <a16:creationId xmlns:a16="http://schemas.microsoft.com/office/drawing/2014/main" id="{1468AC0E-C8DE-27AA-96C3-5BCE14B344F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858927" y="3106609"/>
                <a:ext cx="13896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20553" name="잉크 20552">
                <a:extLst>
                  <a:ext uri="{FF2B5EF4-FFF2-40B4-BE49-F238E27FC236}">
                    <a16:creationId xmlns:a16="http://schemas.microsoft.com/office/drawing/2014/main" id="{230E9829-BDD2-03F1-977F-3FAAEDE2CFD3}"/>
                  </a:ext>
                </a:extLst>
              </p14:cNvPr>
              <p14:cNvContentPartPr/>
              <p14:nvPr/>
            </p14:nvContentPartPr>
            <p14:xfrm>
              <a:off x="4999327" y="3198769"/>
              <a:ext cx="23040" cy="116280"/>
            </p14:xfrm>
          </p:contentPart>
        </mc:Choice>
        <mc:Fallback>
          <p:pic>
            <p:nvPicPr>
              <p:cNvPr id="20553" name="잉크 20552">
                <a:extLst>
                  <a:ext uri="{FF2B5EF4-FFF2-40B4-BE49-F238E27FC236}">
                    <a16:creationId xmlns:a16="http://schemas.microsoft.com/office/drawing/2014/main" id="{230E9829-BDD2-03F1-977F-3FAAEDE2CFD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990687" y="3189769"/>
                <a:ext cx="406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20554" name="잉크 20553">
                <a:extLst>
                  <a:ext uri="{FF2B5EF4-FFF2-40B4-BE49-F238E27FC236}">
                    <a16:creationId xmlns:a16="http://schemas.microsoft.com/office/drawing/2014/main" id="{E15D349C-B020-8053-997A-1AC805A953E0}"/>
                  </a:ext>
                </a:extLst>
              </p14:cNvPr>
              <p14:cNvContentPartPr/>
              <p14:nvPr/>
            </p14:nvContentPartPr>
            <p14:xfrm>
              <a:off x="5110567" y="3147649"/>
              <a:ext cx="260640" cy="184680"/>
            </p14:xfrm>
          </p:contentPart>
        </mc:Choice>
        <mc:Fallback>
          <p:pic>
            <p:nvPicPr>
              <p:cNvPr id="20554" name="잉크 20553">
                <a:extLst>
                  <a:ext uri="{FF2B5EF4-FFF2-40B4-BE49-F238E27FC236}">
                    <a16:creationId xmlns:a16="http://schemas.microsoft.com/office/drawing/2014/main" id="{E15D349C-B020-8053-997A-1AC805A953E0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101927" y="3139009"/>
                <a:ext cx="2782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20555" name="잉크 20554">
                <a:extLst>
                  <a:ext uri="{FF2B5EF4-FFF2-40B4-BE49-F238E27FC236}">
                    <a16:creationId xmlns:a16="http://schemas.microsoft.com/office/drawing/2014/main" id="{5EC0FDE2-84E7-8711-A21C-EAF76BA6F041}"/>
                  </a:ext>
                </a:extLst>
              </p14:cNvPr>
              <p14:cNvContentPartPr/>
              <p14:nvPr/>
            </p14:nvContentPartPr>
            <p14:xfrm>
              <a:off x="5382367" y="3154489"/>
              <a:ext cx="134280" cy="146520"/>
            </p14:xfrm>
          </p:contentPart>
        </mc:Choice>
        <mc:Fallback>
          <p:pic>
            <p:nvPicPr>
              <p:cNvPr id="20555" name="잉크 20554">
                <a:extLst>
                  <a:ext uri="{FF2B5EF4-FFF2-40B4-BE49-F238E27FC236}">
                    <a16:creationId xmlns:a16="http://schemas.microsoft.com/office/drawing/2014/main" id="{5EC0FDE2-84E7-8711-A21C-EAF76BA6F041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373367" y="3145489"/>
                <a:ext cx="1519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20556" name="잉크 20555">
                <a:extLst>
                  <a:ext uri="{FF2B5EF4-FFF2-40B4-BE49-F238E27FC236}">
                    <a16:creationId xmlns:a16="http://schemas.microsoft.com/office/drawing/2014/main" id="{7A5CDEEA-B4CD-B58C-774A-BC7FA9327F0B}"/>
                  </a:ext>
                </a:extLst>
              </p14:cNvPr>
              <p14:cNvContentPartPr/>
              <p14:nvPr/>
            </p14:nvContentPartPr>
            <p14:xfrm>
              <a:off x="5422687" y="3297409"/>
              <a:ext cx="102960" cy="103680"/>
            </p14:xfrm>
          </p:contentPart>
        </mc:Choice>
        <mc:Fallback>
          <p:pic>
            <p:nvPicPr>
              <p:cNvPr id="20556" name="잉크 20555">
                <a:extLst>
                  <a:ext uri="{FF2B5EF4-FFF2-40B4-BE49-F238E27FC236}">
                    <a16:creationId xmlns:a16="http://schemas.microsoft.com/office/drawing/2014/main" id="{7A5CDEEA-B4CD-B58C-774A-BC7FA9327F0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5414047" y="3288769"/>
                <a:ext cx="1206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20557" name="잉크 20556">
                <a:extLst>
                  <a:ext uri="{FF2B5EF4-FFF2-40B4-BE49-F238E27FC236}">
                    <a16:creationId xmlns:a16="http://schemas.microsoft.com/office/drawing/2014/main" id="{074A397E-DEA8-647E-D0DF-629E49DBF2D1}"/>
                  </a:ext>
                </a:extLst>
              </p14:cNvPr>
              <p14:cNvContentPartPr/>
              <p14:nvPr/>
            </p14:nvContentPartPr>
            <p14:xfrm>
              <a:off x="5641567" y="3371929"/>
              <a:ext cx="24120" cy="12240"/>
            </p14:xfrm>
          </p:contentPart>
        </mc:Choice>
        <mc:Fallback>
          <p:pic>
            <p:nvPicPr>
              <p:cNvPr id="20557" name="잉크 20556">
                <a:extLst>
                  <a:ext uri="{FF2B5EF4-FFF2-40B4-BE49-F238E27FC236}">
                    <a16:creationId xmlns:a16="http://schemas.microsoft.com/office/drawing/2014/main" id="{074A397E-DEA8-647E-D0DF-629E49DBF2D1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632567" y="3363289"/>
                <a:ext cx="417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20559" name="잉크 20558">
                <a:extLst>
                  <a:ext uri="{FF2B5EF4-FFF2-40B4-BE49-F238E27FC236}">
                    <a16:creationId xmlns:a16="http://schemas.microsoft.com/office/drawing/2014/main" id="{E9F9BA78-0F8F-DB94-C73D-F59689FCE76F}"/>
                  </a:ext>
                </a:extLst>
              </p14:cNvPr>
              <p14:cNvContentPartPr/>
              <p14:nvPr/>
            </p14:nvContentPartPr>
            <p14:xfrm>
              <a:off x="5751727" y="3145129"/>
              <a:ext cx="137160" cy="133560"/>
            </p14:xfrm>
          </p:contentPart>
        </mc:Choice>
        <mc:Fallback>
          <p:pic>
            <p:nvPicPr>
              <p:cNvPr id="20559" name="잉크 20558">
                <a:extLst>
                  <a:ext uri="{FF2B5EF4-FFF2-40B4-BE49-F238E27FC236}">
                    <a16:creationId xmlns:a16="http://schemas.microsoft.com/office/drawing/2014/main" id="{E9F9BA78-0F8F-DB94-C73D-F59689FCE76F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742727" y="3136489"/>
                <a:ext cx="1548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20560" name="잉크 20559">
                <a:extLst>
                  <a:ext uri="{FF2B5EF4-FFF2-40B4-BE49-F238E27FC236}">
                    <a16:creationId xmlns:a16="http://schemas.microsoft.com/office/drawing/2014/main" id="{79946839-7303-DDF8-DEC7-180472D53262}"/>
                  </a:ext>
                </a:extLst>
              </p14:cNvPr>
              <p14:cNvContentPartPr/>
              <p14:nvPr/>
            </p14:nvContentPartPr>
            <p14:xfrm>
              <a:off x="5800327" y="3292369"/>
              <a:ext cx="96480" cy="32400"/>
            </p14:xfrm>
          </p:contentPart>
        </mc:Choice>
        <mc:Fallback>
          <p:pic>
            <p:nvPicPr>
              <p:cNvPr id="20560" name="잉크 20559">
                <a:extLst>
                  <a:ext uri="{FF2B5EF4-FFF2-40B4-BE49-F238E27FC236}">
                    <a16:creationId xmlns:a16="http://schemas.microsoft.com/office/drawing/2014/main" id="{79946839-7303-DDF8-DEC7-180472D5326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791687" y="3283369"/>
                <a:ext cx="1141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20561" name="잉크 20560">
                <a:extLst>
                  <a:ext uri="{FF2B5EF4-FFF2-40B4-BE49-F238E27FC236}">
                    <a16:creationId xmlns:a16="http://schemas.microsoft.com/office/drawing/2014/main" id="{FD3644B0-4ADA-52B3-6D64-8E03AFA811DB}"/>
                  </a:ext>
                </a:extLst>
              </p14:cNvPr>
              <p14:cNvContentPartPr/>
              <p14:nvPr/>
            </p14:nvContentPartPr>
            <p14:xfrm>
              <a:off x="5930287" y="3139729"/>
              <a:ext cx="113040" cy="103320"/>
            </p14:xfrm>
          </p:contentPart>
        </mc:Choice>
        <mc:Fallback>
          <p:pic>
            <p:nvPicPr>
              <p:cNvPr id="20561" name="잉크 20560">
                <a:extLst>
                  <a:ext uri="{FF2B5EF4-FFF2-40B4-BE49-F238E27FC236}">
                    <a16:creationId xmlns:a16="http://schemas.microsoft.com/office/drawing/2014/main" id="{FD3644B0-4ADA-52B3-6D64-8E03AFA811DB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921647" y="3131089"/>
                <a:ext cx="13068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20562" name="잉크 20561">
                <a:extLst>
                  <a:ext uri="{FF2B5EF4-FFF2-40B4-BE49-F238E27FC236}">
                    <a16:creationId xmlns:a16="http://schemas.microsoft.com/office/drawing/2014/main" id="{D4568C4A-E11A-7D4B-21BB-09F7C7997151}"/>
                  </a:ext>
                </a:extLst>
              </p14:cNvPr>
              <p14:cNvContentPartPr/>
              <p14:nvPr/>
            </p14:nvContentPartPr>
            <p14:xfrm>
              <a:off x="5899327" y="3266809"/>
              <a:ext cx="143640" cy="121680"/>
            </p14:xfrm>
          </p:contentPart>
        </mc:Choice>
        <mc:Fallback>
          <p:pic>
            <p:nvPicPr>
              <p:cNvPr id="20562" name="잉크 20561">
                <a:extLst>
                  <a:ext uri="{FF2B5EF4-FFF2-40B4-BE49-F238E27FC236}">
                    <a16:creationId xmlns:a16="http://schemas.microsoft.com/office/drawing/2014/main" id="{D4568C4A-E11A-7D4B-21BB-09F7C7997151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890327" y="3258169"/>
                <a:ext cx="16128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20563" name="잉크 20562">
                <a:extLst>
                  <a:ext uri="{FF2B5EF4-FFF2-40B4-BE49-F238E27FC236}">
                    <a16:creationId xmlns:a16="http://schemas.microsoft.com/office/drawing/2014/main" id="{03859CD1-B0D1-B1DF-84B9-00A8BD95D4E7}"/>
                  </a:ext>
                </a:extLst>
              </p14:cNvPr>
              <p14:cNvContentPartPr/>
              <p14:nvPr/>
            </p14:nvContentPartPr>
            <p14:xfrm>
              <a:off x="5910487" y="3358249"/>
              <a:ext cx="166680" cy="108720"/>
            </p14:xfrm>
          </p:contentPart>
        </mc:Choice>
        <mc:Fallback>
          <p:pic>
            <p:nvPicPr>
              <p:cNvPr id="20563" name="잉크 20562">
                <a:extLst>
                  <a:ext uri="{FF2B5EF4-FFF2-40B4-BE49-F238E27FC236}">
                    <a16:creationId xmlns:a16="http://schemas.microsoft.com/office/drawing/2014/main" id="{03859CD1-B0D1-B1DF-84B9-00A8BD95D4E7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901487" y="3349249"/>
                <a:ext cx="1843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20564" name="잉크 20563">
                <a:extLst>
                  <a:ext uri="{FF2B5EF4-FFF2-40B4-BE49-F238E27FC236}">
                    <a16:creationId xmlns:a16="http://schemas.microsoft.com/office/drawing/2014/main" id="{0E52DD8E-B6B8-E94D-FC60-9A257B1962AB}"/>
                  </a:ext>
                </a:extLst>
              </p14:cNvPr>
              <p14:cNvContentPartPr/>
              <p14:nvPr/>
            </p14:nvContentPartPr>
            <p14:xfrm>
              <a:off x="6062047" y="3257809"/>
              <a:ext cx="171720" cy="189720"/>
            </p14:xfrm>
          </p:contentPart>
        </mc:Choice>
        <mc:Fallback>
          <p:pic>
            <p:nvPicPr>
              <p:cNvPr id="20564" name="잉크 20563">
                <a:extLst>
                  <a:ext uri="{FF2B5EF4-FFF2-40B4-BE49-F238E27FC236}">
                    <a16:creationId xmlns:a16="http://schemas.microsoft.com/office/drawing/2014/main" id="{0E52DD8E-B6B8-E94D-FC60-9A257B1962AB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053047" y="3248809"/>
                <a:ext cx="18936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20565" name="잉크 20564">
                <a:extLst>
                  <a:ext uri="{FF2B5EF4-FFF2-40B4-BE49-F238E27FC236}">
                    <a16:creationId xmlns:a16="http://schemas.microsoft.com/office/drawing/2014/main" id="{DB2F976B-0CE8-15DD-33E6-4AAB019CE350}"/>
                  </a:ext>
                </a:extLst>
              </p14:cNvPr>
              <p14:cNvContentPartPr/>
              <p14:nvPr/>
            </p14:nvContentPartPr>
            <p14:xfrm>
              <a:off x="6324847" y="3230449"/>
              <a:ext cx="56160" cy="261000"/>
            </p14:xfrm>
          </p:contentPart>
        </mc:Choice>
        <mc:Fallback>
          <p:pic>
            <p:nvPicPr>
              <p:cNvPr id="20565" name="잉크 20564">
                <a:extLst>
                  <a:ext uri="{FF2B5EF4-FFF2-40B4-BE49-F238E27FC236}">
                    <a16:creationId xmlns:a16="http://schemas.microsoft.com/office/drawing/2014/main" id="{DB2F976B-0CE8-15DD-33E6-4AAB019CE350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315847" y="3221809"/>
                <a:ext cx="7380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20566" name="잉크 20565">
                <a:extLst>
                  <a:ext uri="{FF2B5EF4-FFF2-40B4-BE49-F238E27FC236}">
                    <a16:creationId xmlns:a16="http://schemas.microsoft.com/office/drawing/2014/main" id="{FC5C22CD-B90A-25C5-2F08-DB0ECD0C5695}"/>
                  </a:ext>
                </a:extLst>
              </p14:cNvPr>
              <p14:cNvContentPartPr/>
              <p14:nvPr/>
            </p14:nvContentPartPr>
            <p14:xfrm>
              <a:off x="6417367" y="3270049"/>
              <a:ext cx="128520" cy="194040"/>
            </p14:xfrm>
          </p:contentPart>
        </mc:Choice>
        <mc:Fallback>
          <p:pic>
            <p:nvPicPr>
              <p:cNvPr id="20566" name="잉크 20565">
                <a:extLst>
                  <a:ext uri="{FF2B5EF4-FFF2-40B4-BE49-F238E27FC236}">
                    <a16:creationId xmlns:a16="http://schemas.microsoft.com/office/drawing/2014/main" id="{FC5C22CD-B90A-25C5-2F08-DB0ECD0C5695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6408367" y="3261049"/>
                <a:ext cx="14616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20567" name="잉크 20566">
                <a:extLst>
                  <a:ext uri="{FF2B5EF4-FFF2-40B4-BE49-F238E27FC236}">
                    <a16:creationId xmlns:a16="http://schemas.microsoft.com/office/drawing/2014/main" id="{F27C8D37-9687-F2F9-AB08-A50D1B6F3456}"/>
                  </a:ext>
                </a:extLst>
              </p14:cNvPr>
              <p14:cNvContentPartPr/>
              <p14:nvPr/>
            </p14:nvContentPartPr>
            <p14:xfrm>
              <a:off x="6618967" y="3399649"/>
              <a:ext cx="20160" cy="96120"/>
            </p14:xfrm>
          </p:contentPart>
        </mc:Choice>
        <mc:Fallback>
          <p:pic>
            <p:nvPicPr>
              <p:cNvPr id="20567" name="잉크 20566">
                <a:extLst>
                  <a:ext uri="{FF2B5EF4-FFF2-40B4-BE49-F238E27FC236}">
                    <a16:creationId xmlns:a16="http://schemas.microsoft.com/office/drawing/2014/main" id="{F27C8D37-9687-F2F9-AB08-A50D1B6F3456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609967" y="3390649"/>
                <a:ext cx="378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20568" name="잉크 20567">
                <a:extLst>
                  <a:ext uri="{FF2B5EF4-FFF2-40B4-BE49-F238E27FC236}">
                    <a16:creationId xmlns:a16="http://schemas.microsoft.com/office/drawing/2014/main" id="{2DA28A3F-96CB-CE4A-7879-B54F8A243DF9}"/>
                  </a:ext>
                </a:extLst>
              </p14:cNvPr>
              <p14:cNvContentPartPr/>
              <p14:nvPr/>
            </p14:nvContentPartPr>
            <p14:xfrm>
              <a:off x="6840727" y="3166729"/>
              <a:ext cx="98280" cy="199440"/>
            </p14:xfrm>
          </p:contentPart>
        </mc:Choice>
        <mc:Fallback>
          <p:pic>
            <p:nvPicPr>
              <p:cNvPr id="20568" name="잉크 20567">
                <a:extLst>
                  <a:ext uri="{FF2B5EF4-FFF2-40B4-BE49-F238E27FC236}">
                    <a16:creationId xmlns:a16="http://schemas.microsoft.com/office/drawing/2014/main" id="{2DA28A3F-96CB-CE4A-7879-B54F8A243DF9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831727" y="3158089"/>
                <a:ext cx="11592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20569" name="잉크 20568">
                <a:extLst>
                  <a:ext uri="{FF2B5EF4-FFF2-40B4-BE49-F238E27FC236}">
                    <a16:creationId xmlns:a16="http://schemas.microsoft.com/office/drawing/2014/main" id="{D2422EC9-57CE-9B8E-052F-63444A0E6ABE}"/>
                  </a:ext>
                </a:extLst>
              </p14:cNvPr>
              <p14:cNvContentPartPr/>
              <p14:nvPr/>
            </p14:nvContentPartPr>
            <p14:xfrm>
              <a:off x="6875647" y="3240889"/>
              <a:ext cx="122040" cy="162000"/>
            </p14:xfrm>
          </p:contentPart>
        </mc:Choice>
        <mc:Fallback>
          <p:pic>
            <p:nvPicPr>
              <p:cNvPr id="20569" name="잉크 20568">
                <a:extLst>
                  <a:ext uri="{FF2B5EF4-FFF2-40B4-BE49-F238E27FC236}">
                    <a16:creationId xmlns:a16="http://schemas.microsoft.com/office/drawing/2014/main" id="{D2422EC9-57CE-9B8E-052F-63444A0E6AB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866647" y="3231889"/>
                <a:ext cx="1396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20570" name="잉크 20569">
                <a:extLst>
                  <a:ext uri="{FF2B5EF4-FFF2-40B4-BE49-F238E27FC236}">
                    <a16:creationId xmlns:a16="http://schemas.microsoft.com/office/drawing/2014/main" id="{73AAA73E-8FA4-DCAC-4901-C235EE283FEC}"/>
                  </a:ext>
                </a:extLst>
              </p14:cNvPr>
              <p14:cNvContentPartPr/>
              <p14:nvPr/>
            </p14:nvContentPartPr>
            <p14:xfrm>
              <a:off x="7007407" y="3261049"/>
              <a:ext cx="27360" cy="145800"/>
            </p14:xfrm>
          </p:contentPart>
        </mc:Choice>
        <mc:Fallback>
          <p:pic>
            <p:nvPicPr>
              <p:cNvPr id="20570" name="잉크 20569">
                <a:extLst>
                  <a:ext uri="{FF2B5EF4-FFF2-40B4-BE49-F238E27FC236}">
                    <a16:creationId xmlns:a16="http://schemas.microsoft.com/office/drawing/2014/main" id="{73AAA73E-8FA4-DCAC-4901-C235EE283FEC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998767" y="3252049"/>
                <a:ext cx="4500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20571" name="잉크 20570">
                <a:extLst>
                  <a:ext uri="{FF2B5EF4-FFF2-40B4-BE49-F238E27FC236}">
                    <a16:creationId xmlns:a16="http://schemas.microsoft.com/office/drawing/2014/main" id="{13AF3C21-8644-53A3-A71B-3A961CAE9770}"/>
                  </a:ext>
                </a:extLst>
              </p14:cNvPr>
              <p14:cNvContentPartPr/>
              <p14:nvPr/>
            </p14:nvContentPartPr>
            <p14:xfrm>
              <a:off x="7062847" y="3201649"/>
              <a:ext cx="155880" cy="179640"/>
            </p14:xfrm>
          </p:contentPart>
        </mc:Choice>
        <mc:Fallback>
          <p:pic>
            <p:nvPicPr>
              <p:cNvPr id="20571" name="잉크 20570">
                <a:extLst>
                  <a:ext uri="{FF2B5EF4-FFF2-40B4-BE49-F238E27FC236}">
                    <a16:creationId xmlns:a16="http://schemas.microsoft.com/office/drawing/2014/main" id="{13AF3C21-8644-53A3-A71B-3A961CAE9770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054207" y="3192649"/>
                <a:ext cx="17352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20572" name="잉크 20571">
                <a:extLst>
                  <a:ext uri="{FF2B5EF4-FFF2-40B4-BE49-F238E27FC236}">
                    <a16:creationId xmlns:a16="http://schemas.microsoft.com/office/drawing/2014/main" id="{92204B9C-F0F9-994A-5298-CED4267CDB38}"/>
                  </a:ext>
                </a:extLst>
              </p14:cNvPr>
              <p14:cNvContentPartPr/>
              <p14:nvPr/>
            </p14:nvContentPartPr>
            <p14:xfrm>
              <a:off x="7118647" y="3271849"/>
              <a:ext cx="101880" cy="150120"/>
            </p14:xfrm>
          </p:contentPart>
        </mc:Choice>
        <mc:Fallback>
          <p:pic>
            <p:nvPicPr>
              <p:cNvPr id="20572" name="잉크 20571">
                <a:extLst>
                  <a:ext uri="{FF2B5EF4-FFF2-40B4-BE49-F238E27FC236}">
                    <a16:creationId xmlns:a16="http://schemas.microsoft.com/office/drawing/2014/main" id="{92204B9C-F0F9-994A-5298-CED4267CDB38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109647" y="3263209"/>
                <a:ext cx="11952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20573" name="잉크 20572">
                <a:extLst>
                  <a:ext uri="{FF2B5EF4-FFF2-40B4-BE49-F238E27FC236}">
                    <a16:creationId xmlns:a16="http://schemas.microsoft.com/office/drawing/2014/main" id="{2761654F-54F5-9D2E-10CC-6B9222C2C74D}"/>
                  </a:ext>
                </a:extLst>
              </p14:cNvPr>
              <p14:cNvContentPartPr/>
              <p14:nvPr/>
            </p14:nvContentPartPr>
            <p14:xfrm>
              <a:off x="7143487" y="3420889"/>
              <a:ext cx="124200" cy="42120"/>
            </p14:xfrm>
          </p:contentPart>
        </mc:Choice>
        <mc:Fallback>
          <p:pic>
            <p:nvPicPr>
              <p:cNvPr id="20573" name="잉크 20572">
                <a:extLst>
                  <a:ext uri="{FF2B5EF4-FFF2-40B4-BE49-F238E27FC236}">
                    <a16:creationId xmlns:a16="http://schemas.microsoft.com/office/drawing/2014/main" id="{2761654F-54F5-9D2E-10CC-6B9222C2C74D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134487" y="3411889"/>
                <a:ext cx="1418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20574" name="잉크 20573">
                <a:extLst>
                  <a:ext uri="{FF2B5EF4-FFF2-40B4-BE49-F238E27FC236}">
                    <a16:creationId xmlns:a16="http://schemas.microsoft.com/office/drawing/2014/main" id="{DC301486-A97A-8D8E-11AA-BB787D1D8CA5}"/>
                  </a:ext>
                </a:extLst>
              </p14:cNvPr>
              <p14:cNvContentPartPr/>
              <p14:nvPr/>
            </p14:nvContentPartPr>
            <p14:xfrm>
              <a:off x="7245007" y="3266449"/>
              <a:ext cx="177840" cy="213120"/>
            </p14:xfrm>
          </p:contentPart>
        </mc:Choice>
        <mc:Fallback>
          <p:pic>
            <p:nvPicPr>
              <p:cNvPr id="20574" name="잉크 20573">
                <a:extLst>
                  <a:ext uri="{FF2B5EF4-FFF2-40B4-BE49-F238E27FC236}">
                    <a16:creationId xmlns:a16="http://schemas.microsoft.com/office/drawing/2014/main" id="{DC301486-A97A-8D8E-11AA-BB787D1D8CA5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7236007" y="3257449"/>
                <a:ext cx="1954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20575" name="잉크 20574">
                <a:extLst>
                  <a:ext uri="{FF2B5EF4-FFF2-40B4-BE49-F238E27FC236}">
                    <a16:creationId xmlns:a16="http://schemas.microsoft.com/office/drawing/2014/main" id="{61802F52-ED9A-BCD8-B66B-7B0252E4CF85}"/>
                  </a:ext>
                </a:extLst>
              </p14:cNvPr>
              <p14:cNvContentPartPr/>
              <p14:nvPr/>
            </p14:nvContentPartPr>
            <p14:xfrm>
              <a:off x="7561087" y="3228289"/>
              <a:ext cx="55440" cy="285840"/>
            </p14:xfrm>
          </p:contentPart>
        </mc:Choice>
        <mc:Fallback>
          <p:pic>
            <p:nvPicPr>
              <p:cNvPr id="20575" name="잉크 20574">
                <a:extLst>
                  <a:ext uri="{FF2B5EF4-FFF2-40B4-BE49-F238E27FC236}">
                    <a16:creationId xmlns:a16="http://schemas.microsoft.com/office/drawing/2014/main" id="{61802F52-ED9A-BCD8-B66B-7B0252E4CF85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552087" y="3219289"/>
                <a:ext cx="7308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20576" name="잉크 20575">
                <a:extLst>
                  <a:ext uri="{FF2B5EF4-FFF2-40B4-BE49-F238E27FC236}">
                    <a16:creationId xmlns:a16="http://schemas.microsoft.com/office/drawing/2014/main" id="{4139F7EB-1D2E-1F8C-D013-682F7FECBE86}"/>
                  </a:ext>
                </a:extLst>
              </p14:cNvPr>
              <p14:cNvContentPartPr/>
              <p14:nvPr/>
            </p14:nvContentPartPr>
            <p14:xfrm>
              <a:off x="7671607" y="3265369"/>
              <a:ext cx="137520" cy="223920"/>
            </p14:xfrm>
          </p:contentPart>
        </mc:Choice>
        <mc:Fallback>
          <p:pic>
            <p:nvPicPr>
              <p:cNvPr id="20576" name="잉크 20575">
                <a:extLst>
                  <a:ext uri="{FF2B5EF4-FFF2-40B4-BE49-F238E27FC236}">
                    <a16:creationId xmlns:a16="http://schemas.microsoft.com/office/drawing/2014/main" id="{4139F7EB-1D2E-1F8C-D013-682F7FECBE86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662967" y="3256369"/>
                <a:ext cx="1551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20577" name="잉크 20576">
                <a:extLst>
                  <a:ext uri="{FF2B5EF4-FFF2-40B4-BE49-F238E27FC236}">
                    <a16:creationId xmlns:a16="http://schemas.microsoft.com/office/drawing/2014/main" id="{C8EAA705-2029-6EF0-CBAE-032BC6670404}"/>
                  </a:ext>
                </a:extLst>
              </p14:cNvPr>
              <p14:cNvContentPartPr/>
              <p14:nvPr/>
            </p14:nvContentPartPr>
            <p14:xfrm>
              <a:off x="7805887" y="3258529"/>
              <a:ext cx="86760" cy="182880"/>
            </p14:xfrm>
          </p:contentPart>
        </mc:Choice>
        <mc:Fallback>
          <p:pic>
            <p:nvPicPr>
              <p:cNvPr id="20577" name="잉크 20576">
                <a:extLst>
                  <a:ext uri="{FF2B5EF4-FFF2-40B4-BE49-F238E27FC236}">
                    <a16:creationId xmlns:a16="http://schemas.microsoft.com/office/drawing/2014/main" id="{C8EAA705-2029-6EF0-CBAE-032BC6670404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797247" y="3249529"/>
                <a:ext cx="1044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20578" name="잉크 20577">
                <a:extLst>
                  <a:ext uri="{FF2B5EF4-FFF2-40B4-BE49-F238E27FC236}">
                    <a16:creationId xmlns:a16="http://schemas.microsoft.com/office/drawing/2014/main" id="{06DC7648-F03A-5D8D-3190-45BBE4AEC8F5}"/>
                  </a:ext>
                </a:extLst>
              </p14:cNvPr>
              <p14:cNvContentPartPr/>
              <p14:nvPr/>
            </p14:nvContentPartPr>
            <p14:xfrm>
              <a:off x="7934767" y="3330889"/>
              <a:ext cx="108360" cy="109800"/>
            </p14:xfrm>
          </p:contentPart>
        </mc:Choice>
        <mc:Fallback>
          <p:pic>
            <p:nvPicPr>
              <p:cNvPr id="20578" name="잉크 20577">
                <a:extLst>
                  <a:ext uri="{FF2B5EF4-FFF2-40B4-BE49-F238E27FC236}">
                    <a16:creationId xmlns:a16="http://schemas.microsoft.com/office/drawing/2014/main" id="{06DC7648-F03A-5D8D-3190-45BBE4AEC8F5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925767" y="3322249"/>
                <a:ext cx="1260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20579" name="잉크 20578">
                <a:extLst>
                  <a:ext uri="{FF2B5EF4-FFF2-40B4-BE49-F238E27FC236}">
                    <a16:creationId xmlns:a16="http://schemas.microsoft.com/office/drawing/2014/main" id="{12F39998-4326-7843-831C-FA2B11D99341}"/>
                  </a:ext>
                </a:extLst>
              </p14:cNvPr>
              <p14:cNvContentPartPr/>
              <p14:nvPr/>
            </p14:nvContentPartPr>
            <p14:xfrm>
              <a:off x="8126287" y="3245569"/>
              <a:ext cx="112680" cy="180360"/>
            </p14:xfrm>
          </p:contentPart>
        </mc:Choice>
        <mc:Fallback>
          <p:pic>
            <p:nvPicPr>
              <p:cNvPr id="20579" name="잉크 20578">
                <a:extLst>
                  <a:ext uri="{FF2B5EF4-FFF2-40B4-BE49-F238E27FC236}">
                    <a16:creationId xmlns:a16="http://schemas.microsoft.com/office/drawing/2014/main" id="{12F39998-4326-7843-831C-FA2B11D99341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117287" y="3236569"/>
                <a:ext cx="1303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20580" name="잉크 20579">
                <a:extLst>
                  <a:ext uri="{FF2B5EF4-FFF2-40B4-BE49-F238E27FC236}">
                    <a16:creationId xmlns:a16="http://schemas.microsoft.com/office/drawing/2014/main" id="{A4A413F6-A45A-86B8-A8F9-42BDBEBFE3A8}"/>
                  </a:ext>
                </a:extLst>
              </p14:cNvPr>
              <p14:cNvContentPartPr/>
              <p14:nvPr/>
            </p14:nvContentPartPr>
            <p14:xfrm>
              <a:off x="8275687" y="3271129"/>
              <a:ext cx="27360" cy="147960"/>
            </p14:xfrm>
          </p:contentPart>
        </mc:Choice>
        <mc:Fallback>
          <p:pic>
            <p:nvPicPr>
              <p:cNvPr id="20580" name="잉크 20579">
                <a:extLst>
                  <a:ext uri="{FF2B5EF4-FFF2-40B4-BE49-F238E27FC236}">
                    <a16:creationId xmlns:a16="http://schemas.microsoft.com/office/drawing/2014/main" id="{A4A413F6-A45A-86B8-A8F9-42BDBEBFE3A8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266687" y="3262129"/>
                <a:ext cx="450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20581" name="잉크 20580">
                <a:extLst>
                  <a:ext uri="{FF2B5EF4-FFF2-40B4-BE49-F238E27FC236}">
                    <a16:creationId xmlns:a16="http://schemas.microsoft.com/office/drawing/2014/main" id="{594548E9-C510-7D3E-83D0-1B01498441D8}"/>
                  </a:ext>
                </a:extLst>
              </p14:cNvPr>
              <p14:cNvContentPartPr/>
              <p14:nvPr/>
            </p14:nvContentPartPr>
            <p14:xfrm>
              <a:off x="8214487" y="3401089"/>
              <a:ext cx="114480" cy="139680"/>
            </p14:xfrm>
          </p:contentPart>
        </mc:Choice>
        <mc:Fallback>
          <p:pic>
            <p:nvPicPr>
              <p:cNvPr id="20581" name="잉크 20580">
                <a:extLst>
                  <a:ext uri="{FF2B5EF4-FFF2-40B4-BE49-F238E27FC236}">
                    <a16:creationId xmlns:a16="http://schemas.microsoft.com/office/drawing/2014/main" id="{594548E9-C510-7D3E-83D0-1B01498441D8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205847" y="3392449"/>
                <a:ext cx="1321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20582" name="잉크 20581">
                <a:extLst>
                  <a:ext uri="{FF2B5EF4-FFF2-40B4-BE49-F238E27FC236}">
                    <a16:creationId xmlns:a16="http://schemas.microsoft.com/office/drawing/2014/main" id="{789536BA-3EA0-896F-1173-A5143EC89C00}"/>
                  </a:ext>
                </a:extLst>
              </p14:cNvPr>
              <p14:cNvContentPartPr/>
              <p14:nvPr/>
            </p14:nvContentPartPr>
            <p14:xfrm>
              <a:off x="8367847" y="3303529"/>
              <a:ext cx="153720" cy="163080"/>
            </p14:xfrm>
          </p:contentPart>
        </mc:Choice>
        <mc:Fallback>
          <p:pic>
            <p:nvPicPr>
              <p:cNvPr id="20582" name="잉크 20581">
                <a:extLst>
                  <a:ext uri="{FF2B5EF4-FFF2-40B4-BE49-F238E27FC236}">
                    <a16:creationId xmlns:a16="http://schemas.microsoft.com/office/drawing/2014/main" id="{789536BA-3EA0-896F-1173-A5143EC89C00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359207" y="3294529"/>
                <a:ext cx="1713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20583" name="잉크 20582">
                <a:extLst>
                  <a:ext uri="{FF2B5EF4-FFF2-40B4-BE49-F238E27FC236}">
                    <a16:creationId xmlns:a16="http://schemas.microsoft.com/office/drawing/2014/main" id="{B1B1D3C5-A30E-87A8-A206-17B562914322}"/>
                  </a:ext>
                </a:extLst>
              </p14:cNvPr>
              <p14:cNvContentPartPr/>
              <p14:nvPr/>
            </p14:nvContentPartPr>
            <p14:xfrm>
              <a:off x="8555407" y="3473089"/>
              <a:ext cx="50040" cy="37800"/>
            </p14:xfrm>
          </p:contentPart>
        </mc:Choice>
        <mc:Fallback>
          <p:pic>
            <p:nvPicPr>
              <p:cNvPr id="20583" name="잉크 20582">
                <a:extLst>
                  <a:ext uri="{FF2B5EF4-FFF2-40B4-BE49-F238E27FC236}">
                    <a16:creationId xmlns:a16="http://schemas.microsoft.com/office/drawing/2014/main" id="{B1B1D3C5-A30E-87A8-A206-17B562914322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546407" y="3464449"/>
                <a:ext cx="6768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91" name="그룹 20590">
            <a:extLst>
              <a:ext uri="{FF2B5EF4-FFF2-40B4-BE49-F238E27FC236}">
                <a16:creationId xmlns:a16="http://schemas.microsoft.com/office/drawing/2014/main" id="{F252CCD2-92D6-AFC9-767E-EECDB5E17045}"/>
              </a:ext>
            </a:extLst>
          </p:cNvPr>
          <p:cNvGrpSpPr/>
          <p:nvPr/>
        </p:nvGrpSpPr>
        <p:grpSpPr>
          <a:xfrm>
            <a:off x="6552007" y="2018329"/>
            <a:ext cx="626040" cy="307800"/>
            <a:chOff x="6552007" y="2018329"/>
            <a:chExt cx="626040" cy="30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0586" name="잉크 20585">
                  <a:extLst>
                    <a:ext uri="{FF2B5EF4-FFF2-40B4-BE49-F238E27FC236}">
                      <a16:creationId xmlns:a16="http://schemas.microsoft.com/office/drawing/2014/main" id="{3425D28B-4E9D-3A9D-E293-EAFE20A103AF}"/>
                    </a:ext>
                  </a:extLst>
                </p14:cNvPr>
                <p14:cNvContentPartPr/>
                <p14:nvPr/>
              </p14:nvContentPartPr>
              <p14:xfrm>
                <a:off x="6552007" y="2173129"/>
                <a:ext cx="199800" cy="45000"/>
              </p14:xfrm>
            </p:contentPart>
          </mc:Choice>
          <mc:Fallback>
            <p:pic>
              <p:nvPicPr>
                <p:cNvPr id="20586" name="잉크 20585">
                  <a:extLst>
                    <a:ext uri="{FF2B5EF4-FFF2-40B4-BE49-F238E27FC236}">
                      <a16:creationId xmlns:a16="http://schemas.microsoft.com/office/drawing/2014/main" id="{3425D28B-4E9D-3A9D-E293-EAFE20A103A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543367" y="2164489"/>
                  <a:ext cx="2174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0587" name="잉크 20586">
                  <a:extLst>
                    <a:ext uri="{FF2B5EF4-FFF2-40B4-BE49-F238E27FC236}">
                      <a16:creationId xmlns:a16="http://schemas.microsoft.com/office/drawing/2014/main" id="{8DFA205B-BBE7-86C1-2F3B-3731240748F4}"/>
                    </a:ext>
                  </a:extLst>
                </p14:cNvPr>
                <p14:cNvContentPartPr/>
                <p14:nvPr/>
              </p14:nvContentPartPr>
              <p14:xfrm>
                <a:off x="6697807" y="2098249"/>
                <a:ext cx="57960" cy="138960"/>
              </p14:xfrm>
            </p:contentPart>
          </mc:Choice>
          <mc:Fallback>
            <p:pic>
              <p:nvPicPr>
                <p:cNvPr id="20587" name="잉크 20586">
                  <a:extLst>
                    <a:ext uri="{FF2B5EF4-FFF2-40B4-BE49-F238E27FC236}">
                      <a16:creationId xmlns:a16="http://schemas.microsoft.com/office/drawing/2014/main" id="{8DFA205B-BBE7-86C1-2F3B-3731240748F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689167" y="2089609"/>
                  <a:ext cx="75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0588" name="잉크 20587">
                  <a:extLst>
                    <a:ext uri="{FF2B5EF4-FFF2-40B4-BE49-F238E27FC236}">
                      <a16:creationId xmlns:a16="http://schemas.microsoft.com/office/drawing/2014/main" id="{80A32CFA-ADD7-2FCF-23AB-B45EAE704FCC}"/>
                    </a:ext>
                  </a:extLst>
                </p14:cNvPr>
                <p14:cNvContentPartPr/>
                <p14:nvPr/>
              </p14:nvContentPartPr>
              <p14:xfrm>
                <a:off x="6874207" y="2034889"/>
                <a:ext cx="98640" cy="127800"/>
              </p14:xfrm>
            </p:contentPart>
          </mc:Choice>
          <mc:Fallback>
            <p:pic>
              <p:nvPicPr>
                <p:cNvPr id="20588" name="잉크 20587">
                  <a:extLst>
                    <a:ext uri="{FF2B5EF4-FFF2-40B4-BE49-F238E27FC236}">
                      <a16:creationId xmlns:a16="http://schemas.microsoft.com/office/drawing/2014/main" id="{80A32CFA-ADD7-2FCF-23AB-B45EAE704FC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865567" y="2025889"/>
                  <a:ext cx="116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0589" name="잉크 20588">
                  <a:extLst>
                    <a:ext uri="{FF2B5EF4-FFF2-40B4-BE49-F238E27FC236}">
                      <a16:creationId xmlns:a16="http://schemas.microsoft.com/office/drawing/2014/main" id="{2FE444DD-5C39-81B2-2AA1-1D80A2C39F46}"/>
                    </a:ext>
                  </a:extLst>
                </p14:cNvPr>
                <p14:cNvContentPartPr/>
                <p14:nvPr/>
              </p14:nvContentPartPr>
              <p14:xfrm>
                <a:off x="6825247" y="2164489"/>
                <a:ext cx="151560" cy="14760"/>
              </p14:xfrm>
            </p:contentPart>
          </mc:Choice>
          <mc:Fallback>
            <p:pic>
              <p:nvPicPr>
                <p:cNvPr id="20589" name="잉크 20588">
                  <a:extLst>
                    <a:ext uri="{FF2B5EF4-FFF2-40B4-BE49-F238E27FC236}">
                      <a16:creationId xmlns:a16="http://schemas.microsoft.com/office/drawing/2014/main" id="{2FE444DD-5C39-81B2-2AA1-1D80A2C39F4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816607" y="2155489"/>
                  <a:ext cx="1692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0590" name="잉크 20589">
                  <a:extLst>
                    <a:ext uri="{FF2B5EF4-FFF2-40B4-BE49-F238E27FC236}">
                      <a16:creationId xmlns:a16="http://schemas.microsoft.com/office/drawing/2014/main" id="{7BD8AFC0-0F9E-7DA3-9F9A-AEF8BA54F056}"/>
                    </a:ext>
                  </a:extLst>
                </p14:cNvPr>
                <p14:cNvContentPartPr/>
                <p14:nvPr/>
              </p14:nvContentPartPr>
              <p14:xfrm>
                <a:off x="7028647" y="2018329"/>
                <a:ext cx="149400" cy="307800"/>
              </p14:xfrm>
            </p:contentPart>
          </mc:Choice>
          <mc:Fallback>
            <p:pic>
              <p:nvPicPr>
                <p:cNvPr id="20590" name="잉크 20589">
                  <a:extLst>
                    <a:ext uri="{FF2B5EF4-FFF2-40B4-BE49-F238E27FC236}">
                      <a16:creationId xmlns:a16="http://schemas.microsoft.com/office/drawing/2014/main" id="{7BD8AFC0-0F9E-7DA3-9F9A-AEF8BA54F05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019647" y="2009329"/>
                  <a:ext cx="167040" cy="32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02" name="그룹 20601">
            <a:extLst>
              <a:ext uri="{FF2B5EF4-FFF2-40B4-BE49-F238E27FC236}">
                <a16:creationId xmlns:a16="http://schemas.microsoft.com/office/drawing/2014/main" id="{65AC0C08-0569-1818-11E3-2CC9EA81C685}"/>
              </a:ext>
            </a:extLst>
          </p:cNvPr>
          <p:cNvGrpSpPr/>
          <p:nvPr/>
        </p:nvGrpSpPr>
        <p:grpSpPr>
          <a:xfrm>
            <a:off x="6537607" y="2606209"/>
            <a:ext cx="1505160" cy="279000"/>
            <a:chOff x="6537607" y="2606209"/>
            <a:chExt cx="150516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515" name="잉크 20514">
                  <a:extLst>
                    <a:ext uri="{FF2B5EF4-FFF2-40B4-BE49-F238E27FC236}">
                      <a16:creationId xmlns:a16="http://schemas.microsoft.com/office/drawing/2014/main" id="{CEBB3B4B-1306-7D87-87C8-A3C10E26AE84}"/>
                    </a:ext>
                  </a:extLst>
                </p14:cNvPr>
                <p14:cNvContentPartPr/>
                <p14:nvPr/>
              </p14:nvContentPartPr>
              <p14:xfrm>
                <a:off x="6543727" y="2628889"/>
                <a:ext cx="33480" cy="227880"/>
              </p14:xfrm>
            </p:contentPart>
          </mc:Choice>
          <mc:Fallback>
            <p:pic>
              <p:nvPicPr>
                <p:cNvPr id="20515" name="잉크 20514">
                  <a:extLst>
                    <a:ext uri="{FF2B5EF4-FFF2-40B4-BE49-F238E27FC236}">
                      <a16:creationId xmlns:a16="http://schemas.microsoft.com/office/drawing/2014/main" id="{CEBB3B4B-1306-7D87-87C8-A3C10E26AE8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534727" y="2619889"/>
                  <a:ext cx="511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516" name="잉크 20515">
                  <a:extLst>
                    <a:ext uri="{FF2B5EF4-FFF2-40B4-BE49-F238E27FC236}">
                      <a16:creationId xmlns:a16="http://schemas.microsoft.com/office/drawing/2014/main" id="{475F59EF-9BD9-626C-C01D-1672C869EFF0}"/>
                    </a:ext>
                  </a:extLst>
                </p14:cNvPr>
                <p14:cNvContentPartPr/>
                <p14:nvPr/>
              </p14:nvContentPartPr>
              <p14:xfrm>
                <a:off x="6537607" y="2635729"/>
                <a:ext cx="109080" cy="118440"/>
              </p14:xfrm>
            </p:contentPart>
          </mc:Choice>
          <mc:Fallback>
            <p:pic>
              <p:nvPicPr>
                <p:cNvPr id="20516" name="잉크 20515">
                  <a:extLst>
                    <a:ext uri="{FF2B5EF4-FFF2-40B4-BE49-F238E27FC236}">
                      <a16:creationId xmlns:a16="http://schemas.microsoft.com/office/drawing/2014/main" id="{475F59EF-9BD9-626C-C01D-1672C869EFF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28607" y="2626729"/>
                  <a:ext cx="1267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0517" name="잉크 20516">
                  <a:extLst>
                    <a:ext uri="{FF2B5EF4-FFF2-40B4-BE49-F238E27FC236}">
                      <a16:creationId xmlns:a16="http://schemas.microsoft.com/office/drawing/2014/main" id="{D6805F09-0D70-AE71-2204-9DA7F977F3D3}"/>
                    </a:ext>
                  </a:extLst>
                </p14:cNvPr>
                <p14:cNvContentPartPr/>
                <p14:nvPr/>
              </p14:nvContentPartPr>
              <p14:xfrm>
                <a:off x="6697447" y="2654809"/>
                <a:ext cx="114120" cy="137160"/>
              </p14:xfrm>
            </p:contentPart>
          </mc:Choice>
          <mc:Fallback>
            <p:pic>
              <p:nvPicPr>
                <p:cNvPr id="20517" name="잉크 20516">
                  <a:extLst>
                    <a:ext uri="{FF2B5EF4-FFF2-40B4-BE49-F238E27FC236}">
                      <a16:creationId xmlns:a16="http://schemas.microsoft.com/office/drawing/2014/main" id="{D6805F09-0D70-AE71-2204-9DA7F977F3D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688807" y="2646169"/>
                  <a:ext cx="1317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518" name="잉크 20517">
                  <a:extLst>
                    <a:ext uri="{FF2B5EF4-FFF2-40B4-BE49-F238E27FC236}">
                      <a16:creationId xmlns:a16="http://schemas.microsoft.com/office/drawing/2014/main" id="{304ADD7A-F821-82B8-21F5-E6B0E29A62A8}"/>
                    </a:ext>
                  </a:extLst>
                </p14:cNvPr>
                <p14:cNvContentPartPr/>
                <p14:nvPr/>
              </p14:nvContentPartPr>
              <p14:xfrm>
                <a:off x="6735607" y="2677129"/>
                <a:ext cx="26640" cy="183240"/>
              </p14:xfrm>
            </p:contentPart>
          </mc:Choice>
          <mc:Fallback>
            <p:pic>
              <p:nvPicPr>
                <p:cNvPr id="20518" name="잉크 20517">
                  <a:extLst>
                    <a:ext uri="{FF2B5EF4-FFF2-40B4-BE49-F238E27FC236}">
                      <a16:creationId xmlns:a16="http://schemas.microsoft.com/office/drawing/2014/main" id="{304ADD7A-F821-82B8-21F5-E6B0E29A62A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726607" y="2668129"/>
                  <a:ext cx="44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592" name="잉크 20591">
                  <a:extLst>
                    <a:ext uri="{FF2B5EF4-FFF2-40B4-BE49-F238E27FC236}">
                      <a16:creationId xmlns:a16="http://schemas.microsoft.com/office/drawing/2014/main" id="{35E23378-88FA-F368-C65F-887F7C62DEB9}"/>
                    </a:ext>
                  </a:extLst>
                </p14:cNvPr>
                <p14:cNvContentPartPr/>
                <p14:nvPr/>
              </p14:nvContentPartPr>
              <p14:xfrm>
                <a:off x="6906607" y="2721409"/>
                <a:ext cx="176760" cy="20880"/>
              </p14:xfrm>
            </p:contentPart>
          </mc:Choice>
          <mc:Fallback>
            <p:pic>
              <p:nvPicPr>
                <p:cNvPr id="20592" name="잉크 20591">
                  <a:extLst>
                    <a:ext uri="{FF2B5EF4-FFF2-40B4-BE49-F238E27FC236}">
                      <a16:creationId xmlns:a16="http://schemas.microsoft.com/office/drawing/2014/main" id="{35E23378-88FA-F368-C65F-887F7C62DEB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897967" y="2712769"/>
                  <a:ext cx="194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593" name="잉크 20592">
                  <a:extLst>
                    <a:ext uri="{FF2B5EF4-FFF2-40B4-BE49-F238E27FC236}">
                      <a16:creationId xmlns:a16="http://schemas.microsoft.com/office/drawing/2014/main" id="{D4EB454E-8ED8-E3C3-EA81-A171B7AFA71A}"/>
                    </a:ext>
                  </a:extLst>
                </p14:cNvPr>
                <p14:cNvContentPartPr/>
                <p14:nvPr/>
              </p14:nvContentPartPr>
              <p14:xfrm>
                <a:off x="7039447" y="2637169"/>
                <a:ext cx="86040" cy="150120"/>
              </p14:xfrm>
            </p:contentPart>
          </mc:Choice>
          <mc:Fallback>
            <p:pic>
              <p:nvPicPr>
                <p:cNvPr id="20593" name="잉크 20592">
                  <a:extLst>
                    <a:ext uri="{FF2B5EF4-FFF2-40B4-BE49-F238E27FC236}">
                      <a16:creationId xmlns:a16="http://schemas.microsoft.com/office/drawing/2014/main" id="{D4EB454E-8ED8-E3C3-EA81-A171B7AFA71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030807" y="2628169"/>
                  <a:ext cx="1036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595" name="잉크 20594">
                  <a:extLst>
                    <a:ext uri="{FF2B5EF4-FFF2-40B4-BE49-F238E27FC236}">
                      <a16:creationId xmlns:a16="http://schemas.microsoft.com/office/drawing/2014/main" id="{ABA64888-ECF7-7B26-6139-A31A8166B9EE}"/>
                    </a:ext>
                  </a:extLst>
                </p14:cNvPr>
                <p14:cNvContentPartPr/>
                <p14:nvPr/>
              </p14:nvContentPartPr>
              <p14:xfrm>
                <a:off x="7195327" y="2606209"/>
                <a:ext cx="140400" cy="153000"/>
              </p14:xfrm>
            </p:contentPart>
          </mc:Choice>
          <mc:Fallback>
            <p:pic>
              <p:nvPicPr>
                <p:cNvPr id="20595" name="잉크 20594">
                  <a:extLst>
                    <a:ext uri="{FF2B5EF4-FFF2-40B4-BE49-F238E27FC236}">
                      <a16:creationId xmlns:a16="http://schemas.microsoft.com/office/drawing/2014/main" id="{ABA64888-ECF7-7B26-6139-A31A8166B9E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186687" y="2597209"/>
                  <a:ext cx="1580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596" name="잉크 20595">
                  <a:extLst>
                    <a:ext uri="{FF2B5EF4-FFF2-40B4-BE49-F238E27FC236}">
                      <a16:creationId xmlns:a16="http://schemas.microsoft.com/office/drawing/2014/main" id="{CE7A4980-B73F-FCD6-51E3-8721D1E88D31}"/>
                    </a:ext>
                  </a:extLst>
                </p14:cNvPr>
                <p14:cNvContentPartPr/>
                <p14:nvPr/>
              </p14:nvContentPartPr>
              <p14:xfrm>
                <a:off x="7236727" y="2791249"/>
                <a:ext cx="132120" cy="28440"/>
              </p14:xfrm>
            </p:contentPart>
          </mc:Choice>
          <mc:Fallback>
            <p:pic>
              <p:nvPicPr>
                <p:cNvPr id="20596" name="잉크 20595">
                  <a:extLst>
                    <a:ext uri="{FF2B5EF4-FFF2-40B4-BE49-F238E27FC236}">
                      <a16:creationId xmlns:a16="http://schemas.microsoft.com/office/drawing/2014/main" id="{CE7A4980-B73F-FCD6-51E3-8721D1E88D3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228087" y="2782249"/>
                  <a:ext cx="149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597" name="잉크 20596">
                  <a:extLst>
                    <a:ext uri="{FF2B5EF4-FFF2-40B4-BE49-F238E27FC236}">
                      <a16:creationId xmlns:a16="http://schemas.microsoft.com/office/drawing/2014/main" id="{52AFBA78-F3D2-E6BC-2530-9B469BD4F7DB}"/>
                    </a:ext>
                  </a:extLst>
                </p14:cNvPr>
                <p14:cNvContentPartPr/>
                <p14:nvPr/>
              </p14:nvContentPartPr>
              <p14:xfrm>
                <a:off x="7383607" y="2624209"/>
                <a:ext cx="133200" cy="201240"/>
              </p14:xfrm>
            </p:contentPart>
          </mc:Choice>
          <mc:Fallback>
            <p:pic>
              <p:nvPicPr>
                <p:cNvPr id="20597" name="잉크 20596">
                  <a:extLst>
                    <a:ext uri="{FF2B5EF4-FFF2-40B4-BE49-F238E27FC236}">
                      <a16:creationId xmlns:a16="http://schemas.microsoft.com/office/drawing/2014/main" id="{52AFBA78-F3D2-E6BC-2530-9B469BD4F7D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374607" y="2615569"/>
                  <a:ext cx="1508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598" name="잉크 20597">
                  <a:extLst>
                    <a:ext uri="{FF2B5EF4-FFF2-40B4-BE49-F238E27FC236}">
                      <a16:creationId xmlns:a16="http://schemas.microsoft.com/office/drawing/2014/main" id="{7274CFB4-D72F-29AE-160E-B01A32065B79}"/>
                    </a:ext>
                  </a:extLst>
                </p14:cNvPr>
                <p14:cNvContentPartPr/>
                <p14:nvPr/>
              </p14:nvContentPartPr>
              <p14:xfrm>
                <a:off x="7535167" y="2646889"/>
                <a:ext cx="111960" cy="151560"/>
              </p14:xfrm>
            </p:contentPart>
          </mc:Choice>
          <mc:Fallback>
            <p:pic>
              <p:nvPicPr>
                <p:cNvPr id="20598" name="잉크 20597">
                  <a:extLst>
                    <a:ext uri="{FF2B5EF4-FFF2-40B4-BE49-F238E27FC236}">
                      <a16:creationId xmlns:a16="http://schemas.microsoft.com/office/drawing/2014/main" id="{7274CFB4-D72F-29AE-160E-B01A32065B7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526527" y="2638249"/>
                  <a:ext cx="129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599" name="잉크 20598">
                  <a:extLst>
                    <a:ext uri="{FF2B5EF4-FFF2-40B4-BE49-F238E27FC236}">
                      <a16:creationId xmlns:a16="http://schemas.microsoft.com/office/drawing/2014/main" id="{A8D7FAB2-C91C-F108-0B29-C9DD710ACB6C}"/>
                    </a:ext>
                  </a:extLst>
                </p14:cNvPr>
                <p14:cNvContentPartPr/>
                <p14:nvPr/>
              </p14:nvContentPartPr>
              <p14:xfrm>
                <a:off x="7601047" y="2686489"/>
                <a:ext cx="126720" cy="145080"/>
              </p14:xfrm>
            </p:contentPart>
          </mc:Choice>
          <mc:Fallback>
            <p:pic>
              <p:nvPicPr>
                <p:cNvPr id="20599" name="잉크 20598">
                  <a:extLst>
                    <a:ext uri="{FF2B5EF4-FFF2-40B4-BE49-F238E27FC236}">
                      <a16:creationId xmlns:a16="http://schemas.microsoft.com/office/drawing/2014/main" id="{A8D7FAB2-C91C-F108-0B29-C9DD710ACB6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592407" y="2677489"/>
                  <a:ext cx="144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600" name="잉크 20599">
                  <a:extLst>
                    <a:ext uri="{FF2B5EF4-FFF2-40B4-BE49-F238E27FC236}">
                      <a16:creationId xmlns:a16="http://schemas.microsoft.com/office/drawing/2014/main" id="{8F70E89A-4CDB-DB86-2678-806D56D7383D}"/>
                    </a:ext>
                  </a:extLst>
                </p14:cNvPr>
                <p14:cNvContentPartPr/>
                <p14:nvPr/>
              </p14:nvContentPartPr>
              <p14:xfrm>
                <a:off x="7786447" y="2659489"/>
                <a:ext cx="128520" cy="207000"/>
              </p14:xfrm>
            </p:contentPart>
          </mc:Choice>
          <mc:Fallback>
            <p:pic>
              <p:nvPicPr>
                <p:cNvPr id="20600" name="잉크 20599">
                  <a:extLst>
                    <a:ext uri="{FF2B5EF4-FFF2-40B4-BE49-F238E27FC236}">
                      <a16:creationId xmlns:a16="http://schemas.microsoft.com/office/drawing/2014/main" id="{8F70E89A-4CDB-DB86-2678-806D56D7383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777807" y="2650489"/>
                  <a:ext cx="1461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601" name="잉크 20600">
                  <a:extLst>
                    <a:ext uri="{FF2B5EF4-FFF2-40B4-BE49-F238E27FC236}">
                      <a16:creationId xmlns:a16="http://schemas.microsoft.com/office/drawing/2014/main" id="{29F87291-B820-90DE-DE7E-65C4717D0029}"/>
                    </a:ext>
                  </a:extLst>
                </p14:cNvPr>
                <p14:cNvContentPartPr/>
                <p14:nvPr/>
              </p14:nvContentPartPr>
              <p14:xfrm>
                <a:off x="8029807" y="2862169"/>
                <a:ext cx="12960" cy="23040"/>
              </p14:xfrm>
            </p:contentPart>
          </mc:Choice>
          <mc:Fallback>
            <p:pic>
              <p:nvPicPr>
                <p:cNvPr id="20601" name="잉크 20600">
                  <a:extLst>
                    <a:ext uri="{FF2B5EF4-FFF2-40B4-BE49-F238E27FC236}">
                      <a16:creationId xmlns:a16="http://schemas.microsoft.com/office/drawing/2014/main" id="{29F87291-B820-90DE-DE7E-65C4717D002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020807" y="2853169"/>
                  <a:ext cx="30600" cy="406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0CFC665-A545-97BF-D1F9-60E93C4B4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647700"/>
            <a:ext cx="7334250" cy="55626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BC9CC38A-41D8-0707-2020-53BEB697C72C}"/>
              </a:ext>
            </a:extLst>
          </p:cNvPr>
          <p:cNvGrpSpPr/>
          <p:nvPr/>
        </p:nvGrpSpPr>
        <p:grpSpPr>
          <a:xfrm>
            <a:off x="3605795" y="5362369"/>
            <a:ext cx="1526760" cy="381240"/>
            <a:chOff x="3605795" y="5362369"/>
            <a:chExt cx="1526760" cy="38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52C1DB3-57BC-1202-792D-2F80D324806B}"/>
                    </a:ext>
                  </a:extLst>
                </p14:cNvPr>
                <p14:cNvContentPartPr/>
                <p14:nvPr/>
              </p14:nvContentPartPr>
              <p14:xfrm>
                <a:off x="3605795" y="5382169"/>
                <a:ext cx="146880" cy="3304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52C1DB3-57BC-1202-792D-2F80D32480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97155" y="5373169"/>
                  <a:ext cx="16452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7817B4CE-C53A-14D2-6405-1CD9FF600587}"/>
                    </a:ext>
                  </a:extLst>
                </p14:cNvPr>
                <p14:cNvContentPartPr/>
                <p14:nvPr/>
              </p14:nvContentPartPr>
              <p14:xfrm>
                <a:off x="3719555" y="5489449"/>
                <a:ext cx="377280" cy="8532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7817B4CE-C53A-14D2-6405-1CD9FF60058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10555" y="5480449"/>
                  <a:ext cx="394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6A4B6E1-32CE-6C6D-0C05-49A6C0CC241D}"/>
                    </a:ext>
                  </a:extLst>
                </p14:cNvPr>
                <p14:cNvContentPartPr/>
                <p14:nvPr/>
              </p14:nvContentPartPr>
              <p14:xfrm>
                <a:off x="4002875" y="5415289"/>
                <a:ext cx="147960" cy="25452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6A4B6E1-32CE-6C6D-0C05-49A6C0CC241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94235" y="5406289"/>
                  <a:ext cx="1656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5ADC7DF-29D9-E480-34FD-C73057A31239}"/>
                    </a:ext>
                  </a:extLst>
                </p14:cNvPr>
                <p14:cNvContentPartPr/>
                <p14:nvPr/>
              </p14:nvContentPartPr>
              <p14:xfrm>
                <a:off x="4246595" y="5384329"/>
                <a:ext cx="131760" cy="1861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5ADC7DF-29D9-E480-34FD-C73057A3123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37955" y="5375329"/>
                  <a:ext cx="1494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9599FA2-2B98-7BF8-94EA-371B38BA22FA}"/>
                    </a:ext>
                  </a:extLst>
                </p14:cNvPr>
                <p14:cNvContentPartPr/>
                <p14:nvPr/>
              </p14:nvContentPartPr>
              <p14:xfrm>
                <a:off x="4328675" y="5385769"/>
                <a:ext cx="110880" cy="1782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9599FA2-2B98-7BF8-94EA-371B38BA22F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20035" y="5376769"/>
                  <a:ext cx="128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9577BCE-0ED2-B9A4-78D8-F10D9D53CBCF}"/>
                    </a:ext>
                  </a:extLst>
                </p14:cNvPr>
                <p14:cNvContentPartPr/>
                <p14:nvPr/>
              </p14:nvContentPartPr>
              <p14:xfrm>
                <a:off x="4295915" y="5585209"/>
                <a:ext cx="187920" cy="7380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9577BCE-0ED2-B9A4-78D8-F10D9D53CBC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86915" y="5576569"/>
                  <a:ext cx="2055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86B4528-A655-56D0-5DE7-A27E84F98A05}"/>
                    </a:ext>
                  </a:extLst>
                </p14:cNvPr>
                <p14:cNvContentPartPr/>
                <p14:nvPr/>
              </p14:nvContentPartPr>
              <p14:xfrm>
                <a:off x="4417595" y="5362369"/>
                <a:ext cx="237600" cy="2761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86B4528-A655-56D0-5DE7-A27E84F98A0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08955" y="5353729"/>
                  <a:ext cx="2552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D3BC872-4D9B-CC41-0FAA-7B3FEBAF544C}"/>
                    </a:ext>
                  </a:extLst>
                </p14:cNvPr>
                <p14:cNvContentPartPr/>
                <p14:nvPr/>
              </p14:nvContentPartPr>
              <p14:xfrm>
                <a:off x="4597235" y="5374249"/>
                <a:ext cx="139680" cy="2376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D3BC872-4D9B-CC41-0FAA-7B3FEBAF54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88235" y="5365609"/>
                  <a:ext cx="1573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0E92514-EC5E-94F8-3780-627FC9A46F91}"/>
                    </a:ext>
                  </a:extLst>
                </p14:cNvPr>
                <p14:cNvContentPartPr/>
                <p14:nvPr/>
              </p14:nvContentPartPr>
              <p14:xfrm>
                <a:off x="4650515" y="5455249"/>
                <a:ext cx="128520" cy="1782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0E92514-EC5E-94F8-3780-627FC9A46F9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41515" y="5446249"/>
                  <a:ext cx="146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FB9728A-56BB-81E3-47C3-279F66B98711}"/>
                    </a:ext>
                  </a:extLst>
                </p14:cNvPr>
                <p14:cNvContentPartPr/>
                <p14:nvPr/>
              </p14:nvContentPartPr>
              <p14:xfrm>
                <a:off x="4819355" y="5412049"/>
                <a:ext cx="29880" cy="2149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FB9728A-56BB-81E3-47C3-279F66B9871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10715" y="5403409"/>
                  <a:ext cx="475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8893628-0AFB-F002-6DC1-2C5C261035FC}"/>
                    </a:ext>
                  </a:extLst>
                </p14:cNvPr>
                <p14:cNvContentPartPr/>
                <p14:nvPr/>
              </p14:nvContentPartPr>
              <p14:xfrm>
                <a:off x="4963715" y="5397649"/>
                <a:ext cx="168840" cy="3459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8893628-0AFB-F002-6DC1-2C5C261035F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955075" y="5389009"/>
                  <a:ext cx="186480" cy="36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C344B6A-1B25-23F1-0EDB-7E10034E34B5}"/>
              </a:ext>
            </a:extLst>
          </p:cNvPr>
          <p:cNvGrpSpPr/>
          <p:nvPr/>
        </p:nvGrpSpPr>
        <p:grpSpPr>
          <a:xfrm>
            <a:off x="1853675" y="190969"/>
            <a:ext cx="4849560" cy="1078920"/>
            <a:chOff x="1853675" y="190969"/>
            <a:chExt cx="4849560" cy="107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2B97228-52E9-957B-692B-F905FF2AA7FD}"/>
                    </a:ext>
                  </a:extLst>
                </p14:cNvPr>
                <p14:cNvContentPartPr/>
                <p14:nvPr/>
              </p14:nvContentPartPr>
              <p14:xfrm>
                <a:off x="1853675" y="367369"/>
                <a:ext cx="1151280" cy="9025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2B97228-52E9-957B-692B-F905FF2AA7F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45035" y="358369"/>
                  <a:ext cx="1168920" cy="9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C184664-9D73-D3C9-5E65-32423B717DF2}"/>
                    </a:ext>
                  </a:extLst>
                </p14:cNvPr>
                <p14:cNvContentPartPr/>
                <p14:nvPr/>
              </p14:nvContentPartPr>
              <p14:xfrm>
                <a:off x="2754395" y="386089"/>
                <a:ext cx="752760" cy="1324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C184664-9D73-D3C9-5E65-32423B717DF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45395" y="377449"/>
                  <a:ext cx="770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E9C9101-9FE4-8EB2-373C-8D5B212CE29F}"/>
                    </a:ext>
                  </a:extLst>
                </p14:cNvPr>
                <p14:cNvContentPartPr/>
                <p14:nvPr/>
              </p14:nvContentPartPr>
              <p14:xfrm>
                <a:off x="3292235" y="211489"/>
                <a:ext cx="281880" cy="3938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E9C9101-9FE4-8EB2-373C-8D5B212CE29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83595" y="202849"/>
                  <a:ext cx="2995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DF0806A4-D117-D6B0-72AE-115024E79178}"/>
                    </a:ext>
                  </a:extLst>
                </p14:cNvPr>
                <p14:cNvContentPartPr/>
                <p14:nvPr/>
              </p14:nvContentPartPr>
              <p14:xfrm>
                <a:off x="3784355" y="210409"/>
                <a:ext cx="195120" cy="3261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DF0806A4-D117-D6B0-72AE-115024E7917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775355" y="201769"/>
                  <a:ext cx="2127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F11A1E4F-CF81-6871-D9E4-53183B15E25C}"/>
                    </a:ext>
                  </a:extLst>
                </p14:cNvPr>
                <p14:cNvContentPartPr/>
                <p14:nvPr/>
              </p14:nvContentPartPr>
              <p14:xfrm>
                <a:off x="3858875" y="262249"/>
                <a:ext cx="203040" cy="2545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F11A1E4F-CF81-6871-D9E4-53183B15E25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850235" y="253609"/>
                  <a:ext cx="2206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62A0E3C9-5657-8512-84AA-B97E882839D1}"/>
                    </a:ext>
                  </a:extLst>
                </p14:cNvPr>
                <p14:cNvContentPartPr/>
                <p14:nvPr/>
              </p14:nvContentPartPr>
              <p14:xfrm>
                <a:off x="4094315" y="322009"/>
                <a:ext cx="40680" cy="3175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62A0E3C9-5657-8512-84AA-B97E882839D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085675" y="313009"/>
                  <a:ext cx="583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ED6C0B3-D59D-6655-481D-A08D7D268AA1}"/>
                    </a:ext>
                  </a:extLst>
                </p14:cNvPr>
                <p14:cNvContentPartPr/>
                <p14:nvPr/>
              </p14:nvContentPartPr>
              <p14:xfrm>
                <a:off x="4230395" y="246049"/>
                <a:ext cx="196200" cy="30744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ED6C0B3-D59D-6655-481D-A08D7D268AA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221755" y="237409"/>
                  <a:ext cx="2138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97D4F08-D1EA-42B5-001B-89C7235D896D}"/>
                    </a:ext>
                  </a:extLst>
                </p14:cNvPr>
                <p14:cNvContentPartPr/>
                <p14:nvPr/>
              </p14:nvContentPartPr>
              <p14:xfrm>
                <a:off x="4362875" y="325609"/>
                <a:ext cx="181800" cy="34344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97D4F08-D1EA-42B5-001B-89C7235D896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53875" y="316609"/>
                  <a:ext cx="1994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B323CD3-5C19-45AF-8E80-5B5CD7567D2B}"/>
                    </a:ext>
                  </a:extLst>
                </p14:cNvPr>
                <p14:cNvContentPartPr/>
                <p14:nvPr/>
              </p14:nvContentPartPr>
              <p14:xfrm>
                <a:off x="4794155" y="261169"/>
                <a:ext cx="189360" cy="4327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B323CD3-5C19-45AF-8E80-5B5CD7567D2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85155" y="252529"/>
                  <a:ext cx="2070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350BD902-3796-4415-98F1-C383FCA8CE81}"/>
                    </a:ext>
                  </a:extLst>
                </p14:cNvPr>
                <p14:cNvContentPartPr/>
                <p14:nvPr/>
              </p14:nvContentPartPr>
              <p14:xfrm>
                <a:off x="5225435" y="265849"/>
                <a:ext cx="181080" cy="3387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350BD902-3796-4415-98F1-C383FCA8CE8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16435" y="257209"/>
                  <a:ext cx="1987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932D0165-F292-3D1E-9607-3B81E3C84D98}"/>
                    </a:ext>
                  </a:extLst>
                </p14:cNvPr>
                <p14:cNvContentPartPr/>
                <p14:nvPr/>
              </p14:nvContentPartPr>
              <p14:xfrm>
                <a:off x="5100875" y="347569"/>
                <a:ext cx="271080" cy="20736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932D0165-F292-3D1E-9607-3B81E3C84D9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091875" y="338929"/>
                  <a:ext cx="2887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ADBAF25F-2428-AE0A-E03A-95E54F8C7B19}"/>
                    </a:ext>
                  </a:extLst>
                </p14:cNvPr>
                <p14:cNvContentPartPr/>
                <p14:nvPr/>
              </p14:nvContentPartPr>
              <p14:xfrm>
                <a:off x="5546555" y="241729"/>
                <a:ext cx="128520" cy="38268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ADBAF25F-2428-AE0A-E03A-95E54F8C7B1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537555" y="232729"/>
                  <a:ext cx="14616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FEF30B4-499D-EF1C-A457-EF7059B0FC8F}"/>
                    </a:ext>
                  </a:extLst>
                </p14:cNvPr>
                <p14:cNvContentPartPr/>
                <p14:nvPr/>
              </p14:nvContentPartPr>
              <p14:xfrm>
                <a:off x="5718995" y="376369"/>
                <a:ext cx="241200" cy="9036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FEF30B4-499D-EF1C-A457-EF7059B0FC8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709995" y="367729"/>
                  <a:ext cx="258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CE1717EC-5D89-DD8F-2D16-24C4A43E13B7}"/>
                    </a:ext>
                  </a:extLst>
                </p14:cNvPr>
                <p14:cNvContentPartPr/>
                <p14:nvPr/>
              </p14:nvContentPartPr>
              <p14:xfrm>
                <a:off x="5705675" y="190969"/>
                <a:ext cx="296640" cy="46080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CE1717EC-5D89-DD8F-2D16-24C4A43E13B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696675" y="181969"/>
                  <a:ext cx="31428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4CF91974-9D9A-546A-8E9E-4602D554EC32}"/>
                    </a:ext>
                  </a:extLst>
                </p14:cNvPr>
                <p14:cNvContentPartPr/>
                <p14:nvPr/>
              </p14:nvContentPartPr>
              <p14:xfrm>
                <a:off x="5982515" y="360889"/>
                <a:ext cx="300600" cy="25884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4CF91974-9D9A-546A-8E9E-4602D554EC3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973515" y="352249"/>
                  <a:ext cx="3182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60DD4EFD-C155-2682-2387-F1C4AAC5EC66}"/>
                    </a:ext>
                  </a:extLst>
                </p14:cNvPr>
                <p14:cNvContentPartPr/>
                <p14:nvPr/>
              </p14:nvContentPartPr>
              <p14:xfrm>
                <a:off x="6331715" y="221209"/>
                <a:ext cx="37800" cy="37116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60DD4EFD-C155-2682-2387-F1C4AAC5EC6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323075" y="212569"/>
                  <a:ext cx="554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2D46C57-18DC-9C54-B708-161F506BCECC}"/>
                    </a:ext>
                  </a:extLst>
                </p14:cNvPr>
                <p14:cNvContentPartPr/>
                <p14:nvPr/>
              </p14:nvContentPartPr>
              <p14:xfrm>
                <a:off x="6450515" y="259369"/>
                <a:ext cx="37080" cy="35784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2D46C57-18DC-9C54-B708-161F506BCEC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441515" y="250729"/>
                  <a:ext cx="5472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2FF16B92-6E23-F6D8-A3AF-5E8AEAD3606E}"/>
                    </a:ext>
                  </a:extLst>
                </p14:cNvPr>
                <p14:cNvContentPartPr/>
                <p14:nvPr/>
              </p14:nvContentPartPr>
              <p14:xfrm>
                <a:off x="6550955" y="197089"/>
                <a:ext cx="152280" cy="58824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2FF16B92-6E23-F6D8-A3AF-5E8AEAD3606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542315" y="188089"/>
                  <a:ext cx="169920" cy="605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69696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ko-KR" altLang="en-US"/>
              <a:t>강의내용</a:t>
            </a:r>
          </a:p>
        </p:txBody>
      </p:sp>
      <p:sp>
        <p:nvSpPr>
          <p:cNvPr id="4099" name="내용 개체 틀 2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/>
              <a:t>프로세스를 동기화하고 속성과 환경 변수를 다루는 시스템 호출</a:t>
            </a:r>
            <a:r>
              <a:rPr lang="en-US" altLang="ko-KR"/>
              <a:t>/</a:t>
            </a:r>
            <a:r>
              <a:rPr lang="ko-KR" altLang="en-US"/>
              <a:t>표준 라이브러리 함수</a:t>
            </a:r>
          </a:p>
          <a:p>
            <a:endParaRPr lang="ko-KR" altLang="en-US"/>
          </a:p>
        </p:txBody>
      </p:sp>
      <p:sp>
        <p:nvSpPr>
          <p:cNvPr id="4100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ABDCC94-19BB-4AD2-A169-D542E9153FA9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4101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4102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7855526-A351-4FB1-977D-01215D6161EA}" type="slidenum">
              <a:rPr lang="ko-KR" altLang="en-US" smtClean="0">
                <a:ea typeface="굴림" charset="-127"/>
              </a:rPr>
              <a:pPr/>
              <a:t>2</a:t>
            </a:fld>
            <a:endParaRPr lang="en-US" altLang="ko-KR">
              <a:ea typeface="굴림" charset="-127"/>
            </a:endParaRPr>
          </a:p>
        </p:txBody>
      </p:sp>
      <p:graphicFrame>
        <p:nvGraphicFramePr>
          <p:cNvPr id="7" name="Group 30"/>
          <p:cNvGraphicFramePr>
            <a:graphicFrameLocks noGrp="1"/>
          </p:cNvGraphicFramePr>
          <p:nvPr/>
        </p:nvGraphicFramePr>
        <p:xfrm>
          <a:off x="455613" y="1916113"/>
          <a:ext cx="8496300" cy="4225925"/>
        </p:xfrm>
        <a:graphic>
          <a:graphicData uri="http://schemas.openxmlformats.org/drawingml/2006/table">
            <a:tbl>
              <a:tblPr/>
              <a:tblGrid>
                <a:gridCol w="1944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1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함수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의미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wait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자신의 자식 프로세스가 종료할 때까지 대기 상태가 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waitpid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지정한 자신의 자식 프로세스가 종료할 때까지 대기 상태가 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getpid, getppid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자신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(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또는 부모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)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의 프로세스 식별 번호를 구한다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getpgrp, setpgrp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자신의 프로세스 그룹 식별 번호를 구하거나 변경한다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getpgid, setpgid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지정한 프로세스의 그룹 식별 번호를 구하거나 변경한다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getsid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지정한 프로세스의 세션 식별 번호를 구한다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setsid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현재 프로세스가 새로운 세션을 생성한다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getenv, putenv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환경 변수의 값을 구하거나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새로운 환경 변수를 등록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/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변경한다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setenv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새로운 환경 변수를 등록하거나 변경한다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unsetenv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등록된 환경 변수를 삭제한다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A1F488A-F3EF-A486-2726-D52FD46A6475}"/>
              </a:ext>
            </a:extLst>
          </p:cNvPr>
          <p:cNvGrpSpPr/>
          <p:nvPr/>
        </p:nvGrpSpPr>
        <p:grpSpPr>
          <a:xfrm>
            <a:off x="172807" y="2474809"/>
            <a:ext cx="367560" cy="479520"/>
            <a:chOff x="172807" y="2474809"/>
            <a:chExt cx="367560" cy="47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5E94EF7B-8436-05A1-2985-8F19BEE3F8A8}"/>
                    </a:ext>
                  </a:extLst>
                </p14:cNvPr>
                <p14:cNvContentPartPr/>
                <p14:nvPr/>
              </p14:nvContentPartPr>
              <p14:xfrm>
                <a:off x="422287" y="2474809"/>
                <a:ext cx="118080" cy="47952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5E94EF7B-8436-05A1-2985-8F19BEE3F8A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3647" y="2466169"/>
                  <a:ext cx="13572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6F337ED6-479C-0B2A-1486-1265100A5A47}"/>
                    </a:ext>
                  </a:extLst>
                </p14:cNvPr>
                <p14:cNvContentPartPr/>
                <p14:nvPr/>
              </p14:nvContentPartPr>
              <p14:xfrm>
                <a:off x="172807" y="2689009"/>
                <a:ext cx="185040" cy="2214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6F337ED6-479C-0B2A-1486-1265100A5A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4167" y="2680369"/>
                  <a:ext cx="202680" cy="23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18852CC4-2D00-0B10-0A0A-B1C75400E098}"/>
                  </a:ext>
                </a:extLst>
              </p14:cNvPr>
              <p14:cNvContentPartPr/>
              <p14:nvPr/>
            </p14:nvContentPartPr>
            <p14:xfrm>
              <a:off x="94320" y="4425120"/>
              <a:ext cx="427680" cy="3510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8852CC4-2D00-0B10-0A0A-B1C75400E09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960" y="4415760"/>
                <a:ext cx="446400" cy="369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ED5FBFC-09C1-6E15-092F-E5E955EC2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2" y="1528482"/>
            <a:ext cx="6391275" cy="60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FB7476-73F0-BE00-0150-1430E53ED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61" y="149318"/>
            <a:ext cx="2428875" cy="10191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3CD2F6-7AB8-3342-FBFF-A4817F1A3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361" y="2398619"/>
            <a:ext cx="6467475" cy="59055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0F38659A-1CFF-0106-88CE-09A1334E28B0}"/>
              </a:ext>
            </a:extLst>
          </p:cNvPr>
          <p:cNvGrpSpPr/>
          <p:nvPr/>
        </p:nvGrpSpPr>
        <p:grpSpPr>
          <a:xfrm>
            <a:off x="3805595" y="577249"/>
            <a:ext cx="483120" cy="238320"/>
            <a:chOff x="3805595" y="577249"/>
            <a:chExt cx="483120" cy="23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6599044-7D17-BB69-4FB6-BEC43AB028BA}"/>
                    </a:ext>
                  </a:extLst>
                </p14:cNvPr>
                <p14:cNvContentPartPr/>
                <p14:nvPr/>
              </p14:nvContentPartPr>
              <p14:xfrm>
                <a:off x="3805595" y="617929"/>
                <a:ext cx="434520" cy="759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6599044-7D17-BB69-4FB6-BEC43AB028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96955" y="608929"/>
                  <a:ext cx="4521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89A99DC3-FA5B-A5DD-D6FC-9CB05FF3FF2A}"/>
                    </a:ext>
                  </a:extLst>
                </p14:cNvPr>
                <p14:cNvContentPartPr/>
                <p14:nvPr/>
              </p14:nvContentPartPr>
              <p14:xfrm>
                <a:off x="4150475" y="577249"/>
                <a:ext cx="138240" cy="2383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89A99DC3-FA5B-A5DD-D6FC-9CB05FF3FF2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41475" y="568609"/>
                  <a:ext cx="15588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FA0DAF2-7D20-1301-8ACC-48866D1E6635}"/>
              </a:ext>
            </a:extLst>
          </p:cNvPr>
          <p:cNvGrpSpPr/>
          <p:nvPr/>
        </p:nvGrpSpPr>
        <p:grpSpPr>
          <a:xfrm>
            <a:off x="4478795" y="523969"/>
            <a:ext cx="988920" cy="329760"/>
            <a:chOff x="4478795" y="523969"/>
            <a:chExt cx="988920" cy="32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8745AA1-1BEF-EA3B-DAF9-36C51ABE0BB0}"/>
                    </a:ext>
                  </a:extLst>
                </p14:cNvPr>
                <p14:cNvContentPartPr/>
                <p14:nvPr/>
              </p14:nvContentPartPr>
              <p14:xfrm>
                <a:off x="4478795" y="565009"/>
                <a:ext cx="157320" cy="2466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E8745AA1-1BEF-EA3B-DAF9-36C51ABE0BB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69795" y="556009"/>
                  <a:ext cx="1749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9D53E72-E3C0-9318-9C87-8AC14A971C57}"/>
                    </a:ext>
                  </a:extLst>
                </p14:cNvPr>
                <p14:cNvContentPartPr/>
                <p14:nvPr/>
              </p14:nvContentPartPr>
              <p14:xfrm>
                <a:off x="4717115" y="523969"/>
                <a:ext cx="10080" cy="795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9D53E72-E3C0-9318-9C87-8AC14A971C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08475" y="515329"/>
                  <a:ext cx="277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F7EF7A79-0314-6A6C-05C9-4895741547A4}"/>
                    </a:ext>
                  </a:extLst>
                </p14:cNvPr>
                <p14:cNvContentPartPr/>
                <p14:nvPr/>
              </p14:nvContentPartPr>
              <p14:xfrm>
                <a:off x="4724315" y="720889"/>
                <a:ext cx="30240" cy="986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F7EF7A79-0314-6A6C-05C9-4895741547A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15675" y="712249"/>
                  <a:ext cx="478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E325BC1-AF80-38B9-A37C-637F0908A427}"/>
                    </a:ext>
                  </a:extLst>
                </p14:cNvPr>
                <p14:cNvContentPartPr/>
                <p14:nvPr/>
              </p14:nvContentPartPr>
              <p14:xfrm>
                <a:off x="4809275" y="542689"/>
                <a:ext cx="408240" cy="29304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E325BC1-AF80-38B9-A37C-637F0908A42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00275" y="533689"/>
                  <a:ext cx="4258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12A19D5-456A-3C98-AEEA-776BF5828BB1}"/>
                    </a:ext>
                  </a:extLst>
                </p14:cNvPr>
                <p14:cNvContentPartPr/>
                <p14:nvPr/>
              </p14:nvContentPartPr>
              <p14:xfrm>
                <a:off x="5220395" y="544489"/>
                <a:ext cx="247320" cy="3092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12A19D5-456A-3C98-AEEA-776BF5828BB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11395" y="535489"/>
                  <a:ext cx="26496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B64C156-BD1F-0C1B-0FA0-52A15B26B78F}"/>
              </a:ext>
            </a:extLst>
          </p:cNvPr>
          <p:cNvGrpSpPr/>
          <p:nvPr/>
        </p:nvGrpSpPr>
        <p:grpSpPr>
          <a:xfrm>
            <a:off x="5655635" y="498409"/>
            <a:ext cx="1065240" cy="357840"/>
            <a:chOff x="5655635" y="498409"/>
            <a:chExt cx="1065240" cy="35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46C6116-B935-D0D0-0971-513F6D320501}"/>
                    </a:ext>
                  </a:extLst>
                </p14:cNvPr>
                <p14:cNvContentPartPr/>
                <p14:nvPr/>
              </p14:nvContentPartPr>
              <p14:xfrm>
                <a:off x="5655635" y="498409"/>
                <a:ext cx="136800" cy="34020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46C6116-B935-D0D0-0971-513F6D32050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46635" y="489409"/>
                  <a:ext cx="1544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CC5A4F03-DC0A-ABDE-05F4-4E7883100D59}"/>
                    </a:ext>
                  </a:extLst>
                </p14:cNvPr>
                <p14:cNvContentPartPr/>
                <p14:nvPr/>
              </p14:nvContentPartPr>
              <p14:xfrm>
                <a:off x="5856875" y="633049"/>
                <a:ext cx="79560" cy="1357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CC5A4F03-DC0A-ABDE-05F4-4E7883100D5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48235" y="624049"/>
                  <a:ext cx="97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27677E3-508F-B53E-77AD-97001D12EA81}"/>
                    </a:ext>
                  </a:extLst>
                </p14:cNvPr>
                <p14:cNvContentPartPr/>
                <p14:nvPr/>
              </p14:nvContentPartPr>
              <p14:xfrm>
                <a:off x="6042635" y="601369"/>
                <a:ext cx="81360" cy="1911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27677E3-508F-B53E-77AD-97001D12EA8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33635" y="592369"/>
                  <a:ext cx="990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D4842150-205E-7260-C4E5-702B4247D574}"/>
                    </a:ext>
                  </a:extLst>
                </p14:cNvPr>
                <p14:cNvContentPartPr/>
                <p14:nvPr/>
              </p14:nvContentPartPr>
              <p14:xfrm>
                <a:off x="6013475" y="599569"/>
                <a:ext cx="135720" cy="1987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D4842150-205E-7260-C4E5-702B4247D57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004835" y="590929"/>
                  <a:ext cx="153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A69AED2-22A4-C059-4CCE-86B0A97F90D0}"/>
                    </a:ext>
                  </a:extLst>
                </p14:cNvPr>
                <p14:cNvContentPartPr/>
                <p14:nvPr/>
              </p14:nvContentPartPr>
              <p14:xfrm>
                <a:off x="6250715" y="606769"/>
                <a:ext cx="130320" cy="17244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A69AED2-22A4-C059-4CCE-86B0A97F90D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41715" y="597769"/>
                  <a:ext cx="147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8D98C08A-BD3C-7103-A2CB-473B5D7AD7A4}"/>
                    </a:ext>
                  </a:extLst>
                </p14:cNvPr>
                <p14:cNvContentPartPr/>
                <p14:nvPr/>
              </p14:nvContentPartPr>
              <p14:xfrm>
                <a:off x="6432515" y="608569"/>
                <a:ext cx="33840" cy="20772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8D98C08A-BD3C-7103-A2CB-473B5D7AD7A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423515" y="599569"/>
                  <a:ext cx="514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864C7EDE-9D28-9671-A3BA-5DDD615DEF22}"/>
                    </a:ext>
                  </a:extLst>
                </p14:cNvPr>
                <p14:cNvContentPartPr/>
                <p14:nvPr/>
              </p14:nvContentPartPr>
              <p14:xfrm>
                <a:off x="6513875" y="600649"/>
                <a:ext cx="152280" cy="1818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64C7EDE-9D28-9671-A3BA-5DDD615DEF2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05235" y="592009"/>
                  <a:ext cx="1699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62B1660-2B22-C59D-E685-2B150A5E40CF}"/>
                    </a:ext>
                  </a:extLst>
                </p14:cNvPr>
                <p14:cNvContentPartPr/>
                <p14:nvPr/>
              </p14:nvContentPartPr>
              <p14:xfrm>
                <a:off x="6600635" y="625849"/>
                <a:ext cx="120240" cy="23040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62B1660-2B22-C59D-E685-2B150A5E40C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591995" y="616849"/>
                  <a:ext cx="13788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56F7B0E-A508-0AB3-3238-47F47EE16F67}"/>
              </a:ext>
            </a:extLst>
          </p:cNvPr>
          <p:cNvGrpSpPr/>
          <p:nvPr/>
        </p:nvGrpSpPr>
        <p:grpSpPr>
          <a:xfrm>
            <a:off x="6870995" y="634129"/>
            <a:ext cx="755280" cy="317160"/>
            <a:chOff x="6870995" y="634129"/>
            <a:chExt cx="755280" cy="31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E0F9B25F-AF5C-71A1-3DF9-0B168ABCA9B5}"/>
                    </a:ext>
                  </a:extLst>
                </p14:cNvPr>
                <p14:cNvContentPartPr/>
                <p14:nvPr/>
              </p14:nvContentPartPr>
              <p14:xfrm>
                <a:off x="6896915" y="634129"/>
                <a:ext cx="142200" cy="18900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0F9B25F-AF5C-71A1-3DF9-0B168ABCA9B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887915" y="625129"/>
                  <a:ext cx="1598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CADE77C8-FF50-946E-6A4A-1414FEEA1120}"/>
                    </a:ext>
                  </a:extLst>
                </p14:cNvPr>
                <p14:cNvContentPartPr/>
                <p14:nvPr/>
              </p14:nvContentPartPr>
              <p14:xfrm>
                <a:off x="6870995" y="853009"/>
                <a:ext cx="157320" cy="6084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CADE77C8-FF50-946E-6A4A-1414FEEA112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861995" y="844369"/>
                  <a:ext cx="1749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EEB8A7C5-674F-E62D-2A61-99C87B4D8971}"/>
                    </a:ext>
                  </a:extLst>
                </p14:cNvPr>
                <p14:cNvContentPartPr/>
                <p14:nvPr/>
              </p14:nvContentPartPr>
              <p14:xfrm>
                <a:off x="7063595" y="648529"/>
                <a:ext cx="106200" cy="23544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EEB8A7C5-674F-E62D-2A61-99C87B4D897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54595" y="639889"/>
                  <a:ext cx="1238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B0CB3B5-EE08-657C-50B0-3AB0EAA74045}"/>
                    </a:ext>
                  </a:extLst>
                </p14:cNvPr>
                <p14:cNvContentPartPr/>
                <p14:nvPr/>
              </p14:nvContentPartPr>
              <p14:xfrm>
                <a:off x="7157915" y="718009"/>
                <a:ext cx="115200" cy="14508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B0CB3B5-EE08-657C-50B0-3AB0EAA7404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148915" y="709009"/>
                  <a:ext cx="132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5B27D05D-E236-D34E-DD1C-016F1E019758}"/>
                    </a:ext>
                  </a:extLst>
                </p14:cNvPr>
                <p14:cNvContentPartPr/>
                <p14:nvPr/>
              </p14:nvContentPartPr>
              <p14:xfrm>
                <a:off x="7245035" y="714409"/>
                <a:ext cx="100800" cy="18000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5B27D05D-E236-D34E-DD1C-016F1E01975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236395" y="705409"/>
                  <a:ext cx="118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0EAFA52E-83B5-1CE4-CBD2-87978F769AE7}"/>
                    </a:ext>
                  </a:extLst>
                </p14:cNvPr>
                <p14:cNvContentPartPr/>
                <p14:nvPr/>
              </p14:nvContentPartPr>
              <p14:xfrm>
                <a:off x="7340435" y="706129"/>
                <a:ext cx="61920" cy="21456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0EAFA52E-83B5-1CE4-CBD2-87978F769AE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331435" y="697129"/>
                  <a:ext cx="795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28908B5-9773-BFEA-46BE-CE5C321D66A7}"/>
                    </a:ext>
                  </a:extLst>
                </p14:cNvPr>
                <p14:cNvContentPartPr/>
                <p14:nvPr/>
              </p14:nvContentPartPr>
              <p14:xfrm>
                <a:off x="7398395" y="732049"/>
                <a:ext cx="227880" cy="21924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28908B5-9773-BFEA-46BE-CE5C321D66A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389755" y="723409"/>
                  <a:ext cx="24552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5CE59D7-E51B-6924-6DA2-453A32C2438F}"/>
              </a:ext>
            </a:extLst>
          </p:cNvPr>
          <p:cNvGrpSpPr/>
          <p:nvPr/>
        </p:nvGrpSpPr>
        <p:grpSpPr>
          <a:xfrm>
            <a:off x="4559075" y="1580569"/>
            <a:ext cx="173160" cy="129240"/>
            <a:chOff x="4559075" y="1580569"/>
            <a:chExt cx="173160" cy="12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CFAD66AF-4A21-C29E-81D0-FE0FB6BEF388}"/>
                    </a:ext>
                  </a:extLst>
                </p14:cNvPr>
                <p14:cNvContentPartPr/>
                <p14:nvPr/>
              </p14:nvContentPartPr>
              <p14:xfrm>
                <a:off x="4559075" y="1641049"/>
                <a:ext cx="172440" cy="201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CFAD66AF-4A21-C29E-81D0-FE0FB6BEF38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550435" y="1632049"/>
                  <a:ext cx="1900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5444BCAB-A89B-12E3-47C7-6913FCD5B069}"/>
                    </a:ext>
                  </a:extLst>
                </p14:cNvPr>
                <p14:cNvContentPartPr/>
                <p14:nvPr/>
              </p14:nvContentPartPr>
              <p14:xfrm>
                <a:off x="4675355" y="1580569"/>
                <a:ext cx="56880" cy="12924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5444BCAB-A89B-12E3-47C7-6913FCD5B06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66715" y="1571569"/>
                  <a:ext cx="7452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88592F8-01DC-3880-C0F0-4F3D495ADA00}"/>
              </a:ext>
            </a:extLst>
          </p:cNvPr>
          <p:cNvGrpSpPr/>
          <p:nvPr/>
        </p:nvGrpSpPr>
        <p:grpSpPr>
          <a:xfrm>
            <a:off x="4888475" y="1525129"/>
            <a:ext cx="1075680" cy="231840"/>
            <a:chOff x="4888475" y="1525129"/>
            <a:chExt cx="1075680" cy="23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8EB52291-4A2A-34D6-5783-5BCE66B758FA}"/>
                    </a:ext>
                  </a:extLst>
                </p14:cNvPr>
                <p14:cNvContentPartPr/>
                <p14:nvPr/>
              </p14:nvContentPartPr>
              <p14:xfrm>
                <a:off x="4888475" y="1531969"/>
                <a:ext cx="96480" cy="11772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8EB52291-4A2A-34D6-5783-5BCE66B758F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879475" y="1523329"/>
                  <a:ext cx="114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BC9F6063-F3C8-32F3-DDDA-4A65DC9EC63C}"/>
                    </a:ext>
                  </a:extLst>
                </p14:cNvPr>
                <p14:cNvContentPartPr/>
                <p14:nvPr/>
              </p14:nvContentPartPr>
              <p14:xfrm>
                <a:off x="4979915" y="1529089"/>
                <a:ext cx="27000" cy="11700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BC9F6063-F3C8-32F3-DDDA-4A65DC9EC63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971275" y="1520089"/>
                  <a:ext cx="44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3D76820C-0461-3571-84FD-245B08FFCD99}"/>
                    </a:ext>
                  </a:extLst>
                </p14:cNvPr>
                <p14:cNvContentPartPr/>
                <p14:nvPr/>
              </p14:nvContentPartPr>
              <p14:xfrm>
                <a:off x="4930955" y="1526569"/>
                <a:ext cx="225720" cy="20772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3D76820C-0461-3571-84FD-245B08FFCD9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921955" y="1517569"/>
                  <a:ext cx="2433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E868CBC5-9843-B51C-F825-6CED01442662}"/>
                    </a:ext>
                  </a:extLst>
                </p14:cNvPr>
                <p14:cNvContentPartPr/>
                <p14:nvPr/>
              </p14:nvContentPartPr>
              <p14:xfrm>
                <a:off x="5085395" y="1525129"/>
                <a:ext cx="149040" cy="15444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E868CBC5-9843-B51C-F825-6CED0144266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076755" y="1516489"/>
                  <a:ext cx="1666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24E15AA6-E65F-F992-F13D-FC2C892F54C6}"/>
                    </a:ext>
                  </a:extLst>
                </p14:cNvPr>
                <p14:cNvContentPartPr/>
                <p14:nvPr/>
              </p14:nvContentPartPr>
              <p14:xfrm>
                <a:off x="5166395" y="1677409"/>
                <a:ext cx="86400" cy="7596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24E15AA6-E65F-F992-F13D-FC2C892F54C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157755" y="1668409"/>
                  <a:ext cx="1040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9F0C8390-60C0-EEF4-6B77-58E4789C9B7D}"/>
                    </a:ext>
                  </a:extLst>
                </p14:cNvPr>
                <p14:cNvContentPartPr/>
                <p14:nvPr/>
              </p14:nvContentPartPr>
              <p14:xfrm>
                <a:off x="5276555" y="1561129"/>
                <a:ext cx="126720" cy="18396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9F0C8390-60C0-EEF4-6B77-58E4789C9B7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267915" y="1552489"/>
                  <a:ext cx="144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1E16FB34-0C6D-3791-948F-781AAD32FB9D}"/>
                    </a:ext>
                  </a:extLst>
                </p14:cNvPr>
                <p14:cNvContentPartPr/>
                <p14:nvPr/>
              </p14:nvContentPartPr>
              <p14:xfrm>
                <a:off x="5459795" y="1560409"/>
                <a:ext cx="59400" cy="8136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1E16FB34-0C6D-3791-948F-781AAD32FB9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51155" y="1551769"/>
                  <a:ext cx="77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30EAC7B9-C7F0-9213-6B58-C19520098099}"/>
                    </a:ext>
                  </a:extLst>
                </p14:cNvPr>
                <p14:cNvContentPartPr/>
                <p14:nvPr/>
              </p14:nvContentPartPr>
              <p14:xfrm>
                <a:off x="5487875" y="1560049"/>
                <a:ext cx="114480" cy="19692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30EAC7B9-C7F0-9213-6B58-C1952009809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479235" y="1551409"/>
                  <a:ext cx="132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A56F39A2-BE15-EA2C-36E2-A87CF3695AAC}"/>
                    </a:ext>
                  </a:extLst>
                </p14:cNvPr>
                <p14:cNvContentPartPr/>
                <p14:nvPr/>
              </p14:nvContentPartPr>
              <p14:xfrm>
                <a:off x="5741675" y="1568329"/>
                <a:ext cx="131760" cy="13968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A56F39A2-BE15-EA2C-36E2-A87CF3695AA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733035" y="1559689"/>
                  <a:ext cx="149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1AF86F10-13D5-C0DF-405C-2C73621C9C77}"/>
                    </a:ext>
                  </a:extLst>
                </p14:cNvPr>
                <p14:cNvContentPartPr/>
                <p14:nvPr/>
              </p14:nvContentPartPr>
              <p14:xfrm>
                <a:off x="5926355" y="1545649"/>
                <a:ext cx="37800" cy="20628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1AF86F10-13D5-C0DF-405C-2C73621C9C7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17715" y="1536649"/>
                  <a:ext cx="5544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0F42F2B-5664-50C9-7943-0CE3AB3222CB}"/>
              </a:ext>
            </a:extLst>
          </p:cNvPr>
          <p:cNvGrpSpPr/>
          <p:nvPr/>
        </p:nvGrpSpPr>
        <p:grpSpPr>
          <a:xfrm>
            <a:off x="4568435" y="2404249"/>
            <a:ext cx="1247760" cy="198000"/>
            <a:chOff x="4568435" y="2404249"/>
            <a:chExt cx="1247760" cy="19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3B0A8C51-8F06-23A1-F0B0-EBCFAC2AB56B}"/>
                    </a:ext>
                  </a:extLst>
                </p14:cNvPr>
                <p14:cNvContentPartPr/>
                <p14:nvPr/>
              </p14:nvContentPartPr>
              <p14:xfrm>
                <a:off x="4568435" y="2471929"/>
                <a:ext cx="129600" cy="2736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3B0A8C51-8F06-23A1-F0B0-EBCFAC2AB56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559795" y="2462929"/>
                  <a:ext cx="147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C6350DF0-426F-AF0D-C84C-A7F4721D7530}"/>
                    </a:ext>
                  </a:extLst>
                </p14:cNvPr>
                <p14:cNvContentPartPr/>
                <p14:nvPr/>
              </p14:nvContentPartPr>
              <p14:xfrm>
                <a:off x="4672475" y="2426569"/>
                <a:ext cx="92880" cy="12960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C6350DF0-426F-AF0D-C84C-A7F4721D753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663835" y="2417929"/>
                  <a:ext cx="1105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1551FEAD-BCDF-9C34-3BEE-6E74087EEFB4}"/>
                    </a:ext>
                  </a:extLst>
                </p14:cNvPr>
                <p14:cNvContentPartPr/>
                <p14:nvPr/>
              </p14:nvContentPartPr>
              <p14:xfrm>
                <a:off x="4894595" y="2428009"/>
                <a:ext cx="80280" cy="11592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1551FEAD-BCDF-9C34-3BEE-6E74087EEFB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85595" y="2419009"/>
                  <a:ext cx="97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1B69BF38-92DB-BF4B-0D8D-13E4FB85079A}"/>
                    </a:ext>
                  </a:extLst>
                </p14:cNvPr>
                <p14:cNvContentPartPr/>
                <p14:nvPr/>
              </p14:nvContentPartPr>
              <p14:xfrm>
                <a:off x="4986755" y="2439529"/>
                <a:ext cx="116280" cy="9324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1B69BF38-92DB-BF4B-0D8D-13E4FB85079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977755" y="2430889"/>
                  <a:ext cx="1339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B26FC64F-4E38-93BA-3A00-5EA12C7C4D21}"/>
                    </a:ext>
                  </a:extLst>
                </p14:cNvPr>
                <p14:cNvContentPartPr/>
                <p14:nvPr/>
              </p14:nvContentPartPr>
              <p14:xfrm>
                <a:off x="5097635" y="2405689"/>
                <a:ext cx="92160" cy="16200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B26FC64F-4E38-93BA-3A00-5EA12C7C4D2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088995" y="2397049"/>
                  <a:ext cx="109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5DFF710F-A07B-B7E5-0AF8-AD1F25E93B42}"/>
                    </a:ext>
                  </a:extLst>
                </p14:cNvPr>
                <p14:cNvContentPartPr/>
                <p14:nvPr/>
              </p14:nvContentPartPr>
              <p14:xfrm>
                <a:off x="5301395" y="2404249"/>
                <a:ext cx="184320" cy="14328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5DFF710F-A07B-B7E5-0AF8-AD1F25E93B4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292395" y="2395249"/>
                  <a:ext cx="201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D4C302E0-7F53-2FE2-D0A1-29442999D128}"/>
                    </a:ext>
                  </a:extLst>
                </p14:cNvPr>
                <p14:cNvContentPartPr/>
                <p14:nvPr/>
              </p14:nvContentPartPr>
              <p14:xfrm>
                <a:off x="5495795" y="2407489"/>
                <a:ext cx="84600" cy="6552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D4C302E0-7F53-2FE2-D0A1-29442999D12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487155" y="2398849"/>
                  <a:ext cx="1022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CECCBA9F-4657-DF1B-EAB9-E2F9E289890E}"/>
                    </a:ext>
                  </a:extLst>
                </p14:cNvPr>
                <p14:cNvContentPartPr/>
                <p14:nvPr/>
              </p14:nvContentPartPr>
              <p14:xfrm>
                <a:off x="5498315" y="2507569"/>
                <a:ext cx="149760" cy="5940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CECCBA9F-4657-DF1B-EAB9-E2F9E289890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489675" y="2498929"/>
                  <a:ext cx="1674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506D25EE-2F83-A284-9284-6D6BBEB6B9BB}"/>
                    </a:ext>
                  </a:extLst>
                </p14:cNvPr>
                <p14:cNvContentPartPr/>
                <p14:nvPr/>
              </p14:nvContentPartPr>
              <p14:xfrm>
                <a:off x="5630075" y="2409649"/>
                <a:ext cx="186120" cy="19260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506D25EE-2F83-A284-9284-6D6BBEB6B9B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621075" y="2401009"/>
                  <a:ext cx="20376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441AD51-BDCD-1264-B1C0-4FB8FCB6FCF8}"/>
              </a:ext>
            </a:extLst>
          </p:cNvPr>
          <p:cNvGrpSpPr/>
          <p:nvPr/>
        </p:nvGrpSpPr>
        <p:grpSpPr>
          <a:xfrm>
            <a:off x="230075" y="1755169"/>
            <a:ext cx="1149120" cy="883800"/>
            <a:chOff x="230075" y="1755169"/>
            <a:chExt cx="1149120" cy="88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C130FB68-C1C1-C2D9-E972-1569872FFBFE}"/>
                    </a:ext>
                  </a:extLst>
                </p14:cNvPr>
                <p14:cNvContentPartPr/>
                <p14:nvPr/>
              </p14:nvContentPartPr>
              <p14:xfrm>
                <a:off x="1224395" y="1755169"/>
                <a:ext cx="154800" cy="88380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C130FB68-C1C1-C2D9-E972-1569872FFBF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215395" y="1746169"/>
                  <a:ext cx="172440" cy="9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20CFDA0B-B584-AED7-0A1A-9F9FBAF3AC64}"/>
                    </a:ext>
                  </a:extLst>
                </p14:cNvPr>
                <p14:cNvContentPartPr/>
                <p14:nvPr/>
              </p14:nvContentPartPr>
              <p14:xfrm>
                <a:off x="260675" y="2035249"/>
                <a:ext cx="170280" cy="30708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20CFDA0B-B584-AED7-0A1A-9F9FBAF3AC6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52035" y="2026249"/>
                  <a:ext cx="1879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1371903A-6826-14D2-308B-489D96CC1606}"/>
                    </a:ext>
                  </a:extLst>
                </p14:cNvPr>
                <p14:cNvContentPartPr/>
                <p14:nvPr/>
              </p14:nvContentPartPr>
              <p14:xfrm>
                <a:off x="230075" y="2103289"/>
                <a:ext cx="225360" cy="21276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1371903A-6826-14D2-308B-489D96CC160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21435" y="2094649"/>
                  <a:ext cx="2430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B291BEE0-E5F0-19EF-6F2F-8E39CA892018}"/>
                    </a:ext>
                  </a:extLst>
                </p14:cNvPr>
                <p14:cNvContentPartPr/>
                <p14:nvPr/>
              </p14:nvContentPartPr>
              <p14:xfrm>
                <a:off x="492515" y="2041009"/>
                <a:ext cx="149400" cy="31320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B291BEE0-E5F0-19EF-6F2F-8E39CA89201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83515" y="2032009"/>
                  <a:ext cx="1670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B33C1EBC-C21B-F29D-8F07-6EFD1133D9A4}"/>
                    </a:ext>
                  </a:extLst>
                </p14:cNvPr>
                <p14:cNvContentPartPr/>
                <p14:nvPr/>
              </p14:nvContentPartPr>
              <p14:xfrm>
                <a:off x="641195" y="1942009"/>
                <a:ext cx="272880" cy="36324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B33C1EBC-C21B-F29D-8F07-6EFD1133D9A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32555" y="1933369"/>
                  <a:ext cx="29052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AB16C138-0934-B7F6-220A-62C9544BC66A}"/>
                    </a:ext>
                  </a:extLst>
                </p14:cNvPr>
                <p14:cNvContentPartPr/>
                <p14:nvPr/>
              </p14:nvContentPartPr>
              <p14:xfrm>
                <a:off x="904355" y="2005729"/>
                <a:ext cx="38880" cy="27504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AB16C138-0934-B7F6-220A-62C9544BC66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95715" y="1997089"/>
                  <a:ext cx="565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CF0741A0-4A1E-3B40-A49C-BA54FCDE9A5F}"/>
                    </a:ext>
                  </a:extLst>
                </p14:cNvPr>
                <p14:cNvContentPartPr/>
                <p14:nvPr/>
              </p14:nvContentPartPr>
              <p14:xfrm>
                <a:off x="989315" y="1971529"/>
                <a:ext cx="39240" cy="44136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CF0741A0-4A1E-3B40-A49C-BA54FCDE9A5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80675" y="1962889"/>
                  <a:ext cx="56880" cy="45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B5E6DA89-1CF7-55D5-0C39-0684077C7084}"/>
                  </a:ext>
                </a:extLst>
              </p14:cNvPr>
              <p14:cNvContentPartPr/>
              <p14:nvPr/>
            </p14:nvContentPartPr>
            <p14:xfrm>
              <a:off x="1672955" y="3486049"/>
              <a:ext cx="358560" cy="239760"/>
            </p14:xfrm>
          </p:contentPart>
        </mc:Choice>
        <mc:Fallback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B5E6DA89-1CF7-55D5-0C39-0684077C7084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664315" y="3477049"/>
                <a:ext cx="3762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9587483F-C438-5392-B1DC-69975FD12401}"/>
                  </a:ext>
                </a:extLst>
              </p14:cNvPr>
              <p14:cNvContentPartPr/>
              <p14:nvPr/>
            </p14:nvContentPartPr>
            <p14:xfrm>
              <a:off x="1983635" y="3500089"/>
              <a:ext cx="149040" cy="208080"/>
            </p14:xfrm>
          </p:contentPart>
        </mc:Choice>
        <mc:Fallback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9587483F-C438-5392-B1DC-69975FD12401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974995" y="3491449"/>
                <a:ext cx="1666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85520615-9920-16E9-220F-020B5D155B9B}"/>
                  </a:ext>
                </a:extLst>
              </p14:cNvPr>
              <p14:cNvContentPartPr/>
              <p14:nvPr/>
            </p14:nvContentPartPr>
            <p14:xfrm>
              <a:off x="2131955" y="3456169"/>
              <a:ext cx="98640" cy="256320"/>
            </p14:xfrm>
          </p:contentPart>
        </mc:Choice>
        <mc:Fallback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85520615-9920-16E9-220F-020B5D155B9B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123315" y="3447529"/>
                <a:ext cx="11628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6BC8DDF6-53FA-1E8A-6259-C411339C4F9F}"/>
                  </a:ext>
                </a:extLst>
              </p14:cNvPr>
              <p14:cNvContentPartPr/>
              <p14:nvPr/>
            </p14:nvContentPartPr>
            <p14:xfrm>
              <a:off x="2211155" y="3432769"/>
              <a:ext cx="158400" cy="277920"/>
            </p14:xfrm>
          </p:contentPart>
        </mc:Choice>
        <mc:Fallback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6BC8DDF6-53FA-1E8A-6259-C411339C4F9F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202515" y="3424129"/>
                <a:ext cx="176040" cy="29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CFCF928C-FBF1-9390-1E6E-912728C4D668}"/>
              </a:ext>
            </a:extLst>
          </p:cNvPr>
          <p:cNvGrpSpPr/>
          <p:nvPr/>
        </p:nvGrpSpPr>
        <p:grpSpPr>
          <a:xfrm>
            <a:off x="1756115" y="3989689"/>
            <a:ext cx="509760" cy="398520"/>
            <a:chOff x="1756115" y="3989689"/>
            <a:chExt cx="50976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4B1C8607-C496-A997-1F61-20B527968893}"/>
                    </a:ext>
                  </a:extLst>
                </p14:cNvPr>
                <p14:cNvContentPartPr/>
                <p14:nvPr/>
              </p14:nvContentPartPr>
              <p14:xfrm>
                <a:off x="1756115" y="4004449"/>
                <a:ext cx="207000" cy="20484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4B1C8607-C496-A997-1F61-20B52796889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747475" y="3995809"/>
                  <a:ext cx="2246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C751F218-FF8E-6092-82C5-4A6D04A5F778}"/>
                    </a:ext>
                  </a:extLst>
                </p14:cNvPr>
                <p14:cNvContentPartPr/>
                <p14:nvPr/>
              </p14:nvContentPartPr>
              <p14:xfrm>
                <a:off x="1794275" y="4209289"/>
                <a:ext cx="219960" cy="14688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C751F218-FF8E-6092-82C5-4A6D04A5F77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785275" y="4200289"/>
                  <a:ext cx="237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98E8A5ED-CAB7-9A53-C9BE-2CC3B75BAE17}"/>
                    </a:ext>
                  </a:extLst>
                </p14:cNvPr>
                <p14:cNvContentPartPr/>
                <p14:nvPr/>
              </p14:nvContentPartPr>
              <p14:xfrm>
                <a:off x="2025755" y="3989689"/>
                <a:ext cx="240120" cy="39852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98E8A5ED-CAB7-9A53-C9BE-2CC3B75BAE1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017115" y="3981049"/>
                  <a:ext cx="257760" cy="41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428419A9-7866-F5A8-FE56-BD87C401722D}"/>
              </a:ext>
            </a:extLst>
          </p:cNvPr>
          <p:cNvGrpSpPr/>
          <p:nvPr/>
        </p:nvGrpSpPr>
        <p:grpSpPr>
          <a:xfrm>
            <a:off x="2451275" y="4056649"/>
            <a:ext cx="882000" cy="387000"/>
            <a:chOff x="2451275" y="4056649"/>
            <a:chExt cx="882000" cy="38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29AD85A1-B957-F3C5-BAAF-BC2E6A7C1A56}"/>
                    </a:ext>
                  </a:extLst>
                </p14:cNvPr>
                <p14:cNvContentPartPr/>
                <p14:nvPr/>
              </p14:nvContentPartPr>
              <p14:xfrm>
                <a:off x="2451275" y="4064209"/>
                <a:ext cx="181080" cy="30384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29AD85A1-B957-F3C5-BAAF-BC2E6A7C1A5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442275" y="4055569"/>
                  <a:ext cx="198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96A1063A-2CE3-F786-E269-AF0C2B292D50}"/>
                    </a:ext>
                  </a:extLst>
                </p14:cNvPr>
                <p14:cNvContentPartPr/>
                <p14:nvPr/>
              </p14:nvContentPartPr>
              <p14:xfrm>
                <a:off x="2641355" y="4076089"/>
                <a:ext cx="145800" cy="20628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96A1063A-2CE3-F786-E269-AF0C2B292D5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632715" y="4067089"/>
                  <a:ext cx="163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18F1F8E6-82D2-927C-E8F0-93E32F598A85}"/>
                    </a:ext>
                  </a:extLst>
                </p14:cNvPr>
                <p14:cNvContentPartPr/>
                <p14:nvPr/>
              </p14:nvContentPartPr>
              <p14:xfrm>
                <a:off x="2863115" y="4056649"/>
                <a:ext cx="195480" cy="12312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18F1F8E6-82D2-927C-E8F0-93E32F598A8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854115" y="4048009"/>
                  <a:ext cx="213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91C7B0DC-E736-6B72-3B1A-E01831638FA7}"/>
                    </a:ext>
                  </a:extLst>
                </p14:cNvPr>
                <p14:cNvContentPartPr/>
                <p14:nvPr/>
              </p14:nvContentPartPr>
              <p14:xfrm>
                <a:off x="2850155" y="4198849"/>
                <a:ext cx="148680" cy="4392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91C7B0DC-E736-6B72-3B1A-E01831638FA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841155" y="4189849"/>
                  <a:ext cx="1663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11CA8E9D-EA8B-5090-BAD2-DEA784812A91}"/>
                    </a:ext>
                  </a:extLst>
                </p14:cNvPr>
                <p14:cNvContentPartPr/>
                <p14:nvPr/>
              </p14:nvContentPartPr>
              <p14:xfrm>
                <a:off x="2907395" y="4251049"/>
                <a:ext cx="214560" cy="11016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11CA8E9D-EA8B-5090-BAD2-DEA784812A9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898395" y="4242409"/>
                  <a:ext cx="232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11E336A1-BCEA-3319-DA17-C711F62FB9D1}"/>
                    </a:ext>
                  </a:extLst>
                </p14:cNvPr>
                <p14:cNvContentPartPr/>
                <p14:nvPr/>
              </p14:nvContentPartPr>
              <p14:xfrm>
                <a:off x="3076595" y="4171129"/>
                <a:ext cx="256680" cy="27252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11E336A1-BCEA-3319-DA17-C711F62FB9D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067595" y="4162489"/>
                  <a:ext cx="27432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4B1963EC-76BE-F9C7-FC04-CB1AF7D3A2B4}"/>
              </a:ext>
            </a:extLst>
          </p:cNvPr>
          <p:cNvGrpSpPr/>
          <p:nvPr/>
        </p:nvGrpSpPr>
        <p:grpSpPr>
          <a:xfrm>
            <a:off x="3600395" y="4089409"/>
            <a:ext cx="1699560" cy="413640"/>
            <a:chOff x="3600395" y="4089409"/>
            <a:chExt cx="1699560" cy="41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DCF09A7F-C6CB-1097-6EA2-98FDEBDA482C}"/>
                    </a:ext>
                  </a:extLst>
                </p14:cNvPr>
                <p14:cNvContentPartPr/>
                <p14:nvPr/>
              </p14:nvContentPartPr>
              <p14:xfrm>
                <a:off x="3600395" y="4139449"/>
                <a:ext cx="355320" cy="22572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DCF09A7F-C6CB-1097-6EA2-98FDEBDA482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591755" y="4130809"/>
                  <a:ext cx="3729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7C63697F-7CD4-8850-7AF8-F77D6E8D10C8}"/>
                    </a:ext>
                  </a:extLst>
                </p14:cNvPr>
                <p14:cNvContentPartPr/>
                <p14:nvPr/>
              </p14:nvContentPartPr>
              <p14:xfrm>
                <a:off x="3940595" y="4089409"/>
                <a:ext cx="213120" cy="21672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7C63697F-7CD4-8850-7AF8-F77D6E8D10C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931595" y="4080769"/>
                  <a:ext cx="2307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B76CB6A9-8FDB-38F8-1085-54427564EA53}"/>
                    </a:ext>
                  </a:extLst>
                </p14:cNvPr>
                <p14:cNvContentPartPr/>
                <p14:nvPr/>
              </p14:nvContentPartPr>
              <p14:xfrm>
                <a:off x="4110875" y="4147009"/>
                <a:ext cx="128160" cy="12492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B76CB6A9-8FDB-38F8-1085-54427564EA5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102235" y="4138369"/>
                  <a:ext cx="1458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D9552753-18BC-9BE1-7FA7-E0332C3DBED2}"/>
                    </a:ext>
                  </a:extLst>
                </p14:cNvPr>
                <p14:cNvContentPartPr/>
                <p14:nvPr/>
              </p14:nvContentPartPr>
              <p14:xfrm>
                <a:off x="4118435" y="4337089"/>
                <a:ext cx="103320" cy="14040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D9552753-18BC-9BE1-7FA7-E0332C3DBED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109795" y="4328449"/>
                  <a:ext cx="120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A93B3ADA-02BC-3AE1-8983-5BF16C41DD99}"/>
                    </a:ext>
                  </a:extLst>
                </p14:cNvPr>
                <p14:cNvContentPartPr/>
                <p14:nvPr/>
              </p14:nvContentPartPr>
              <p14:xfrm>
                <a:off x="4320395" y="4153849"/>
                <a:ext cx="128880" cy="32868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A93B3ADA-02BC-3AE1-8983-5BF16C41DD9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311395" y="4144849"/>
                  <a:ext cx="1465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9E87715E-A7C7-79A0-F5A5-1BA4A53158D4}"/>
                    </a:ext>
                  </a:extLst>
                </p14:cNvPr>
                <p14:cNvContentPartPr/>
                <p14:nvPr/>
              </p14:nvContentPartPr>
              <p14:xfrm>
                <a:off x="4539635" y="4139089"/>
                <a:ext cx="36000" cy="30780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9E87715E-A7C7-79A0-F5A5-1BA4A53158D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530635" y="4130449"/>
                  <a:ext cx="536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5A4D31B9-F6D7-FFC1-69F5-2632D756E172}"/>
                    </a:ext>
                  </a:extLst>
                </p14:cNvPr>
                <p14:cNvContentPartPr/>
                <p14:nvPr/>
              </p14:nvContentPartPr>
              <p14:xfrm>
                <a:off x="4659155" y="4154209"/>
                <a:ext cx="149760" cy="28224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5A4D31B9-F6D7-FFC1-69F5-2632D756E17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650515" y="4145209"/>
                  <a:ext cx="1674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49AC4B98-632C-9067-338E-5E29E6125BFE}"/>
                    </a:ext>
                  </a:extLst>
                </p14:cNvPr>
                <p14:cNvContentPartPr/>
                <p14:nvPr/>
              </p14:nvContentPartPr>
              <p14:xfrm>
                <a:off x="4870835" y="4108129"/>
                <a:ext cx="90720" cy="39492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49AC4B98-632C-9067-338E-5E29E6125BF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861835" y="4099489"/>
                  <a:ext cx="10836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72E6CA4C-12C8-4D26-8DA9-B2562741BFCE}"/>
                    </a:ext>
                  </a:extLst>
                </p14:cNvPr>
                <p14:cNvContentPartPr/>
                <p14:nvPr/>
              </p14:nvContentPartPr>
              <p14:xfrm>
                <a:off x="5072435" y="4118209"/>
                <a:ext cx="135720" cy="15984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72E6CA4C-12C8-4D26-8DA9-B2562741BFC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063795" y="4109569"/>
                  <a:ext cx="153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162E407B-A320-A7C7-69F7-1A406FF6916B}"/>
                    </a:ext>
                  </a:extLst>
                </p14:cNvPr>
                <p14:cNvContentPartPr/>
                <p14:nvPr/>
              </p14:nvContentPartPr>
              <p14:xfrm>
                <a:off x="5062715" y="4350769"/>
                <a:ext cx="176400" cy="2448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162E407B-A320-A7C7-69F7-1A406FF6916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054075" y="4341769"/>
                  <a:ext cx="194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7E48CAAF-4F94-B65D-8238-8281CA2835AF}"/>
                    </a:ext>
                  </a:extLst>
                </p14:cNvPr>
                <p14:cNvContentPartPr/>
                <p14:nvPr/>
              </p14:nvContentPartPr>
              <p14:xfrm>
                <a:off x="5144075" y="4373449"/>
                <a:ext cx="155880" cy="10908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7E48CAAF-4F94-B65D-8238-8281CA2835A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135075" y="4364809"/>
                  <a:ext cx="17352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308D5E5C-285B-7F04-3CF9-BCDB4A11A213}"/>
              </a:ext>
            </a:extLst>
          </p:cNvPr>
          <p:cNvGrpSpPr/>
          <p:nvPr/>
        </p:nvGrpSpPr>
        <p:grpSpPr>
          <a:xfrm>
            <a:off x="5586515" y="4098409"/>
            <a:ext cx="1137600" cy="303480"/>
            <a:chOff x="5586515" y="4098409"/>
            <a:chExt cx="1137600" cy="30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09F00492-46F6-C6F8-BC9D-B7782FACB5DD}"/>
                    </a:ext>
                  </a:extLst>
                </p14:cNvPr>
                <p14:cNvContentPartPr/>
                <p14:nvPr/>
              </p14:nvContentPartPr>
              <p14:xfrm>
                <a:off x="5586515" y="4103449"/>
                <a:ext cx="129960" cy="26532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09F00492-46F6-C6F8-BC9D-B7782FACB5D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577515" y="4094449"/>
                  <a:ext cx="147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4DB6836C-3F70-A85A-93D5-37BB8515EF2A}"/>
                    </a:ext>
                  </a:extLst>
                </p14:cNvPr>
                <p14:cNvContentPartPr/>
                <p14:nvPr/>
              </p14:nvContentPartPr>
              <p14:xfrm>
                <a:off x="5767955" y="4244929"/>
                <a:ext cx="135000" cy="14760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4DB6836C-3F70-A85A-93D5-37BB8515EF2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758955" y="4235929"/>
                  <a:ext cx="1526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4F0F263F-20CD-C94E-9BFE-A5614F6A295A}"/>
                    </a:ext>
                  </a:extLst>
                </p14:cNvPr>
                <p14:cNvContentPartPr/>
                <p14:nvPr/>
              </p14:nvContentPartPr>
              <p14:xfrm>
                <a:off x="5957675" y="4199929"/>
                <a:ext cx="119160" cy="19152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4F0F263F-20CD-C94E-9BFE-A5614F6A295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948675" y="4191289"/>
                  <a:ext cx="136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67259A35-C989-548D-C065-91B6EEABE5F0}"/>
                    </a:ext>
                  </a:extLst>
                </p14:cNvPr>
                <p14:cNvContentPartPr/>
                <p14:nvPr/>
              </p14:nvContentPartPr>
              <p14:xfrm>
                <a:off x="6104195" y="4098409"/>
                <a:ext cx="158040" cy="30348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67259A35-C989-548D-C065-91B6EEABE5F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095555" y="4089409"/>
                  <a:ext cx="1756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D6379C8B-5240-D391-40A3-63CECA5832BD}"/>
                    </a:ext>
                  </a:extLst>
                </p14:cNvPr>
                <p14:cNvContentPartPr/>
                <p14:nvPr/>
              </p14:nvContentPartPr>
              <p14:xfrm>
                <a:off x="6332435" y="4171489"/>
                <a:ext cx="84600" cy="13824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D6379C8B-5240-D391-40A3-63CECA5832B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323435" y="4162489"/>
                  <a:ext cx="1022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0ACD8C05-8791-12CE-C61E-D8290A0705A5}"/>
                    </a:ext>
                  </a:extLst>
                </p14:cNvPr>
                <p14:cNvContentPartPr/>
                <p14:nvPr/>
              </p14:nvContentPartPr>
              <p14:xfrm>
                <a:off x="6459875" y="4162489"/>
                <a:ext cx="10440" cy="15948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0ACD8C05-8791-12CE-C61E-D8290A0705A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450875" y="4153489"/>
                  <a:ext cx="28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63D7A9B4-D636-CB92-56C5-B11B76DC8F12}"/>
                    </a:ext>
                  </a:extLst>
                </p14:cNvPr>
                <p14:cNvContentPartPr/>
                <p14:nvPr/>
              </p14:nvContentPartPr>
              <p14:xfrm>
                <a:off x="6448715" y="4299649"/>
                <a:ext cx="275400" cy="8280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63D7A9B4-D636-CB92-56C5-B11B76DC8F1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439715" y="4291009"/>
                  <a:ext cx="29304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A4342036-A87E-D8FD-4191-E78029962FDF}"/>
              </a:ext>
            </a:extLst>
          </p:cNvPr>
          <p:cNvGrpSpPr/>
          <p:nvPr/>
        </p:nvGrpSpPr>
        <p:grpSpPr>
          <a:xfrm>
            <a:off x="2491927" y="3311089"/>
            <a:ext cx="672840" cy="408240"/>
            <a:chOff x="2491927" y="3311089"/>
            <a:chExt cx="672840" cy="40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210BCA64-3DA6-4B3A-31A0-ED4ED80B5BC3}"/>
                    </a:ext>
                  </a:extLst>
                </p14:cNvPr>
                <p14:cNvContentPartPr/>
                <p14:nvPr/>
              </p14:nvContentPartPr>
              <p14:xfrm>
                <a:off x="2491927" y="3427369"/>
                <a:ext cx="230400" cy="15984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210BCA64-3DA6-4B3A-31A0-ED4ED80B5BC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483287" y="3418729"/>
                  <a:ext cx="2480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59A11DE9-5BA0-9019-1162-4AB7E63A8B5F}"/>
                    </a:ext>
                  </a:extLst>
                </p14:cNvPr>
                <p14:cNvContentPartPr/>
                <p14:nvPr/>
              </p14:nvContentPartPr>
              <p14:xfrm>
                <a:off x="2674087" y="3369769"/>
                <a:ext cx="91440" cy="3024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59A11DE9-5BA0-9019-1162-4AB7E63A8B5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665087" y="3361129"/>
                  <a:ext cx="109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40347771-521F-C4A4-FF54-67CB7D27BA3E}"/>
                    </a:ext>
                  </a:extLst>
                </p14:cNvPr>
                <p14:cNvContentPartPr/>
                <p14:nvPr/>
              </p14:nvContentPartPr>
              <p14:xfrm>
                <a:off x="2664367" y="3311089"/>
                <a:ext cx="133560" cy="25236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40347771-521F-C4A4-FF54-67CB7D27BA3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655367" y="3302089"/>
                  <a:ext cx="1512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0E235C88-92DB-6282-F6BB-346E2AD3DE9B}"/>
                    </a:ext>
                  </a:extLst>
                </p14:cNvPr>
                <p14:cNvContentPartPr/>
                <p14:nvPr/>
              </p14:nvContentPartPr>
              <p14:xfrm>
                <a:off x="2706847" y="3569209"/>
                <a:ext cx="114840" cy="15012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0E235C88-92DB-6282-F6BB-346E2AD3DE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697847" y="3560209"/>
                  <a:ext cx="132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CF9AAE19-56D0-D994-46CE-8772DECBC28B}"/>
                    </a:ext>
                  </a:extLst>
                </p14:cNvPr>
                <p14:cNvContentPartPr/>
                <p14:nvPr/>
              </p14:nvContentPartPr>
              <p14:xfrm>
                <a:off x="2874607" y="3403609"/>
                <a:ext cx="165240" cy="20376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CF9AAE19-56D0-D994-46CE-8772DECBC28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865607" y="3394969"/>
                  <a:ext cx="1828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04F595E4-AD6C-5F46-0E8C-3FB080F23ECB}"/>
                    </a:ext>
                  </a:extLst>
                </p14:cNvPr>
                <p14:cNvContentPartPr/>
                <p14:nvPr/>
              </p14:nvContentPartPr>
              <p14:xfrm>
                <a:off x="2959207" y="3352849"/>
                <a:ext cx="166320" cy="23472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04F595E4-AD6C-5F46-0E8C-3FB080F23EC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950207" y="3344209"/>
                  <a:ext cx="1839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7565CE69-E60E-15F7-82B9-5F92DEE92428}"/>
                    </a:ext>
                  </a:extLst>
                </p14:cNvPr>
                <p14:cNvContentPartPr/>
                <p14:nvPr/>
              </p14:nvContentPartPr>
              <p14:xfrm>
                <a:off x="3066487" y="3590089"/>
                <a:ext cx="98280" cy="9108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7565CE69-E60E-15F7-82B9-5F92DEE9242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057847" y="3581449"/>
                  <a:ext cx="11592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34DB0317-DEE3-3230-D6A3-2911D9B1846E}"/>
              </a:ext>
            </a:extLst>
          </p:cNvPr>
          <p:cNvGrpSpPr/>
          <p:nvPr/>
        </p:nvGrpSpPr>
        <p:grpSpPr>
          <a:xfrm>
            <a:off x="3428647" y="3368689"/>
            <a:ext cx="2683800" cy="397440"/>
            <a:chOff x="3428647" y="3368689"/>
            <a:chExt cx="2683800" cy="39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37F7C796-0436-C0A6-9EB1-EA557FF68249}"/>
                    </a:ext>
                  </a:extLst>
                </p14:cNvPr>
                <p14:cNvContentPartPr/>
                <p14:nvPr/>
              </p14:nvContentPartPr>
              <p14:xfrm>
                <a:off x="3456007" y="3368689"/>
                <a:ext cx="216720" cy="96840"/>
              </p14:xfrm>
            </p:contentPart>
          </mc:Choice>
          <mc:Fallback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37F7C796-0436-C0A6-9EB1-EA557FF6824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447367" y="3360049"/>
                  <a:ext cx="2343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454369F9-6F41-01F8-DC38-925A0B0169B3}"/>
                    </a:ext>
                  </a:extLst>
                </p14:cNvPr>
                <p14:cNvContentPartPr/>
                <p14:nvPr/>
              </p14:nvContentPartPr>
              <p14:xfrm>
                <a:off x="3428647" y="3533929"/>
                <a:ext cx="232920" cy="13716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454369F9-6F41-01F8-DC38-925A0B0169B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420007" y="3524929"/>
                  <a:ext cx="2505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81D01D09-B6CE-E03D-20A0-445969D76CF3}"/>
                    </a:ext>
                  </a:extLst>
                </p14:cNvPr>
                <p14:cNvContentPartPr/>
                <p14:nvPr/>
              </p14:nvContentPartPr>
              <p14:xfrm>
                <a:off x="3689647" y="3375529"/>
                <a:ext cx="381600" cy="352440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81D01D09-B6CE-E03D-20A0-445969D76CF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681007" y="3366889"/>
                  <a:ext cx="3992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EF14004B-CC6A-9AF3-DE80-1D388A465AB0}"/>
                    </a:ext>
                  </a:extLst>
                </p14:cNvPr>
                <p14:cNvContentPartPr/>
                <p14:nvPr/>
              </p14:nvContentPartPr>
              <p14:xfrm>
                <a:off x="4021927" y="3410089"/>
                <a:ext cx="114840" cy="24840"/>
              </p14:xfrm>
            </p:contentPart>
          </mc:Choice>
          <mc:Fallback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EF14004B-CC6A-9AF3-DE80-1D388A465AB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012927" y="3401089"/>
                  <a:ext cx="132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AB290099-217C-2CA0-08C5-CF84CBD504BC}"/>
                    </a:ext>
                  </a:extLst>
                </p14:cNvPr>
                <p14:cNvContentPartPr/>
                <p14:nvPr/>
              </p14:nvContentPartPr>
              <p14:xfrm>
                <a:off x="4015447" y="3468409"/>
                <a:ext cx="131760" cy="18972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AB290099-217C-2CA0-08C5-CF84CBD504B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006447" y="3459769"/>
                  <a:ext cx="149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E307ECF5-B7C4-132C-E31A-27ED21E273F5}"/>
                    </a:ext>
                  </a:extLst>
                </p14:cNvPr>
                <p14:cNvContentPartPr/>
                <p14:nvPr/>
              </p14:nvContentPartPr>
              <p14:xfrm>
                <a:off x="4194367" y="3464449"/>
                <a:ext cx="96120" cy="163080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E307ECF5-B7C4-132C-E31A-27ED21E273F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185367" y="3455449"/>
                  <a:ext cx="113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A32C91E0-1C49-54DD-C484-02483CABCA16}"/>
                    </a:ext>
                  </a:extLst>
                </p14:cNvPr>
                <p14:cNvContentPartPr/>
                <p14:nvPr/>
              </p14:nvContentPartPr>
              <p14:xfrm>
                <a:off x="4294087" y="3424849"/>
                <a:ext cx="290160" cy="231120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A32C91E0-1C49-54DD-C484-02483CABCA1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285087" y="3416209"/>
                  <a:ext cx="3078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90B3DFCC-BCF1-364F-F1F1-622DABB407E3}"/>
                    </a:ext>
                  </a:extLst>
                </p14:cNvPr>
                <p14:cNvContentPartPr/>
                <p14:nvPr/>
              </p14:nvContentPartPr>
              <p14:xfrm>
                <a:off x="4487767" y="3428809"/>
                <a:ext cx="210960" cy="292680"/>
              </p14:xfrm>
            </p:contentPart>
          </mc:Choice>
          <mc:Fallback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90B3DFCC-BCF1-364F-F1F1-622DABB407E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479127" y="3420169"/>
                  <a:ext cx="2286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C3F0B62B-741E-609C-1DD2-46EC1FEA88D7}"/>
                    </a:ext>
                  </a:extLst>
                </p14:cNvPr>
                <p14:cNvContentPartPr/>
                <p14:nvPr/>
              </p14:nvContentPartPr>
              <p14:xfrm>
                <a:off x="4833727" y="3379849"/>
                <a:ext cx="170280" cy="243360"/>
              </p14:xfrm>
            </p:contentPart>
          </mc:Choice>
          <mc:Fallback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C3F0B62B-741E-609C-1DD2-46EC1FEA88D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825087" y="3371209"/>
                  <a:ext cx="1879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961FB481-A6C9-4BC2-3C5D-0BE18E166C5A}"/>
                    </a:ext>
                  </a:extLst>
                </p14:cNvPr>
                <p14:cNvContentPartPr/>
                <p14:nvPr/>
              </p14:nvContentPartPr>
              <p14:xfrm>
                <a:off x="4880527" y="3484969"/>
                <a:ext cx="155880" cy="16920"/>
              </p14:xfrm>
            </p:contentPart>
          </mc:Choice>
          <mc:Fallback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961FB481-A6C9-4BC2-3C5D-0BE18E166C5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871527" y="3476329"/>
                  <a:ext cx="1735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A4C6B566-5E09-B45A-468D-82735FE3094A}"/>
                    </a:ext>
                  </a:extLst>
                </p14:cNvPr>
                <p14:cNvContentPartPr/>
                <p14:nvPr/>
              </p14:nvContentPartPr>
              <p14:xfrm>
                <a:off x="4996807" y="3416209"/>
                <a:ext cx="98640" cy="281520"/>
              </p14:xfrm>
            </p:contentPart>
          </mc:Choice>
          <mc:Fallback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A4C6B566-5E09-B45A-468D-82735FE3094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988167" y="3407209"/>
                  <a:ext cx="1162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D56D079C-5E5B-A4E9-76EA-772D0242319D}"/>
                    </a:ext>
                  </a:extLst>
                </p14:cNvPr>
                <p14:cNvContentPartPr/>
                <p14:nvPr/>
              </p14:nvContentPartPr>
              <p14:xfrm>
                <a:off x="5095447" y="3436369"/>
                <a:ext cx="141840" cy="210240"/>
              </p14:xfrm>
            </p:contentPart>
          </mc:Choice>
          <mc:Fallback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D56D079C-5E5B-A4E9-76EA-772D0242319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086807" y="3427729"/>
                  <a:ext cx="1594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A21508F6-C951-D53A-BB8A-D135E0926C80}"/>
                    </a:ext>
                  </a:extLst>
                </p14:cNvPr>
                <p14:cNvContentPartPr/>
                <p14:nvPr/>
              </p14:nvContentPartPr>
              <p14:xfrm>
                <a:off x="5185807" y="3468769"/>
                <a:ext cx="129600" cy="3672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A21508F6-C951-D53A-BB8A-D135E0926C8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176807" y="3460129"/>
                  <a:ext cx="1472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EBCAB0C1-3B4D-2272-C21B-EC304532C617}"/>
                    </a:ext>
                  </a:extLst>
                </p14:cNvPr>
                <p14:cNvContentPartPr/>
                <p14:nvPr/>
              </p14:nvContentPartPr>
              <p14:xfrm>
                <a:off x="5200207" y="3456529"/>
                <a:ext cx="239760" cy="262080"/>
              </p14:xfrm>
            </p:contentPart>
          </mc:Choice>
          <mc:Fallback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EBCAB0C1-3B4D-2272-C21B-EC304532C61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191567" y="3447889"/>
                  <a:ext cx="2574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ABBD607B-2370-3351-538E-3E1C8E48B3E8}"/>
                    </a:ext>
                  </a:extLst>
                </p14:cNvPr>
                <p14:cNvContentPartPr/>
                <p14:nvPr/>
              </p14:nvContentPartPr>
              <p14:xfrm>
                <a:off x="5525647" y="3398569"/>
                <a:ext cx="198720" cy="367560"/>
              </p14:xfrm>
            </p:contentPart>
          </mc:Choice>
          <mc:Fallback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ABBD607B-2370-3351-538E-3E1C8E48B3E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517007" y="3389569"/>
                  <a:ext cx="2163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C5C58AF6-11A2-F4D5-31EA-488FE330001B}"/>
                    </a:ext>
                  </a:extLst>
                </p14:cNvPr>
                <p14:cNvContentPartPr/>
                <p14:nvPr/>
              </p14:nvContentPartPr>
              <p14:xfrm>
                <a:off x="5776207" y="3449329"/>
                <a:ext cx="204480" cy="240480"/>
              </p14:xfrm>
            </p:contentPart>
          </mc:Choice>
          <mc:Fallback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C5C58AF6-11A2-F4D5-31EA-488FE330001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767207" y="3440329"/>
                  <a:ext cx="2221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CB1F3481-A7F2-63C9-7BF6-D174F48D29C8}"/>
                    </a:ext>
                  </a:extLst>
                </p14:cNvPr>
                <p14:cNvContentPartPr/>
                <p14:nvPr/>
              </p14:nvContentPartPr>
              <p14:xfrm>
                <a:off x="6104887" y="3644089"/>
                <a:ext cx="7560" cy="2520"/>
              </p14:xfrm>
            </p:contentPart>
          </mc:Choice>
          <mc:Fallback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CB1F3481-A7F2-63C9-7BF6-D174F48D29C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095887" y="3635449"/>
                  <a:ext cx="25200" cy="2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70414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ko-KR"/>
              <a:t>getpgrp, getpgid, setpgrp, setpgid </a:t>
            </a:r>
            <a:endParaRPr lang="ko-KR" altLang="en-US"/>
          </a:p>
        </p:txBody>
      </p:sp>
      <p:sp>
        <p:nvSpPr>
          <p:cNvPr id="21507" name="내용 개체 틀 2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 dirty="0"/>
              <a:t>프로세스 식별번호 </a:t>
            </a:r>
            <a:r>
              <a:rPr lang="en-US" altLang="ko-KR" dirty="0"/>
              <a:t>(process id)</a:t>
            </a:r>
          </a:p>
          <a:p>
            <a:pPr lvl="1"/>
            <a:r>
              <a:rPr lang="ko-KR" altLang="en-US" dirty="0"/>
              <a:t>한 시점에서 프로세스를 식별하기 위한 유일한 번호</a:t>
            </a:r>
          </a:p>
          <a:p>
            <a:pPr lvl="1"/>
            <a:r>
              <a:rPr lang="ko-KR" altLang="en-US" dirty="0"/>
              <a:t>음이 아닌 정수</a:t>
            </a:r>
          </a:p>
          <a:p>
            <a:r>
              <a:rPr lang="ko-KR" altLang="en-US" dirty="0"/>
              <a:t>프로세스 그룹</a:t>
            </a:r>
          </a:p>
          <a:p>
            <a:pPr lvl="1"/>
            <a:r>
              <a:rPr lang="ko-KR" altLang="en-US" dirty="0"/>
              <a:t>여러 개의 프로세스들이 하나의 그룹에 속할 수 있음</a:t>
            </a:r>
          </a:p>
          <a:p>
            <a:pPr lvl="1"/>
            <a:r>
              <a:rPr lang="ko-KR" altLang="en-US" dirty="0"/>
              <a:t>시그널을 사용하여 동일 그룹의 프로세스들을 한꺼번에 처리할 수 있음</a:t>
            </a:r>
          </a:p>
          <a:p>
            <a:r>
              <a:rPr lang="ko-KR" altLang="en-US" dirty="0"/>
              <a:t>프로세스 그룹 식별번호 </a:t>
            </a:r>
            <a:r>
              <a:rPr lang="en-US" altLang="ko-KR" dirty="0"/>
              <a:t>(process group id)</a:t>
            </a:r>
          </a:p>
          <a:p>
            <a:pPr lvl="1"/>
            <a:r>
              <a:rPr lang="ko-KR" altLang="en-US" dirty="0"/>
              <a:t>한 시점에서 프로세스 그룹을 식별하기 위한 유일한 번호</a:t>
            </a:r>
          </a:p>
          <a:p>
            <a:pPr lvl="1"/>
            <a:r>
              <a:rPr lang="ko-KR" altLang="en-US" dirty="0"/>
              <a:t>프로세스 그룹의 리더</a:t>
            </a:r>
            <a:r>
              <a:rPr lang="en-US" altLang="ko-KR" dirty="0"/>
              <a:t>: </a:t>
            </a:r>
            <a:r>
              <a:rPr lang="ko-KR" altLang="en-US" dirty="0"/>
              <a:t>그룹 식별번호와 동일한 값을 프로세스 식별번호로 가지는 프로세스</a:t>
            </a:r>
          </a:p>
          <a:p>
            <a:endParaRPr lang="ko-KR" altLang="en-US" dirty="0"/>
          </a:p>
        </p:txBody>
      </p:sp>
      <p:sp>
        <p:nvSpPr>
          <p:cNvPr id="21508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34EC117-6AF7-484F-BE48-74A4D8D53001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21509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21510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5FC6FB9-AC65-4B79-A4C6-10A3D7E196A8}" type="slidenum">
              <a:rPr lang="ko-KR" altLang="en-US" smtClean="0">
                <a:ea typeface="굴림" charset="-127"/>
              </a:rPr>
              <a:pPr/>
              <a:t>21</a:t>
            </a:fld>
            <a:endParaRPr lang="en-US" altLang="ko-KR">
              <a:ea typeface="굴림" charset="-127"/>
            </a:endParaRPr>
          </a:p>
        </p:txBody>
      </p:sp>
      <p:sp>
        <p:nvSpPr>
          <p:cNvPr id="21511" name="Rectangle 4"/>
          <p:cNvSpPr>
            <a:spLocks noChangeArrowheads="1"/>
          </p:cNvSpPr>
          <p:nvPr/>
        </p:nvSpPr>
        <p:spPr bwMode="auto">
          <a:xfrm>
            <a:off x="1258887" y="5342391"/>
            <a:ext cx="6626225" cy="649287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b="1"/>
          </a:p>
        </p:txBody>
      </p:sp>
      <p:graphicFrame>
        <p:nvGraphicFramePr>
          <p:cNvPr id="13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625163"/>
              </p:ext>
            </p:extLst>
          </p:nvPr>
        </p:nvGraphicFramePr>
        <p:xfrm>
          <a:off x="1523999" y="5463041"/>
          <a:ext cx="6096000" cy="376238"/>
        </p:xfrm>
        <a:graphic>
          <a:graphicData uri="http://schemas.openxmlformats.org/drawingml/2006/table">
            <a:tbl>
              <a:tblPr/>
              <a:tblGrid>
                <a:gridCol w="960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5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cat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|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grep 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‘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printf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’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|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more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0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ko-KR"/>
              <a:t>getpgrp, getpgid, setpgrp, setpgid </a:t>
            </a:r>
            <a:endParaRPr lang="ko-KR" altLang="en-US"/>
          </a:p>
        </p:txBody>
      </p:sp>
      <p:sp>
        <p:nvSpPr>
          <p:cNvPr id="22531" name="내용 개체 틀 2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en-US" altLang="ko-KR" dirty="0" err="1"/>
              <a:t>setpgid</a:t>
            </a:r>
            <a:endParaRPr lang="en-US" altLang="ko-KR" dirty="0"/>
          </a:p>
          <a:p>
            <a:pPr lvl="1"/>
            <a:r>
              <a:rPr lang="en-US" altLang="ko-KR" dirty="0" err="1"/>
              <a:t>pid</a:t>
            </a:r>
            <a:r>
              <a:rPr lang="ko-KR" altLang="en-US" dirty="0"/>
              <a:t>로 지정한 프로세스의 그룹 식별 번호를 </a:t>
            </a:r>
            <a:r>
              <a:rPr lang="en-US" altLang="ko-KR" dirty="0" err="1"/>
              <a:t>pgid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1"/>
            <a:r>
              <a:rPr lang="en-US" altLang="ko-KR" dirty="0" err="1"/>
              <a:t>pid</a:t>
            </a:r>
            <a:r>
              <a:rPr lang="en-US" altLang="ko-KR" dirty="0"/>
              <a:t> = 0 </a:t>
            </a:r>
            <a:r>
              <a:rPr lang="ko-KR" altLang="en-US" dirty="0"/>
              <a:t>일 경우 현재 프로세스에 적용</a:t>
            </a:r>
            <a:endParaRPr lang="en-US" altLang="ko-KR" dirty="0"/>
          </a:p>
          <a:p>
            <a:pPr lvl="1"/>
            <a:r>
              <a:rPr lang="en-US" altLang="ko-KR" dirty="0" err="1"/>
              <a:t>pgid</a:t>
            </a:r>
            <a:r>
              <a:rPr lang="en-US" altLang="ko-KR" dirty="0"/>
              <a:t> = 0 </a:t>
            </a:r>
            <a:r>
              <a:rPr lang="ko-KR" altLang="en-US" dirty="0"/>
              <a:t>일 경우 </a:t>
            </a:r>
            <a:r>
              <a:rPr lang="en-US" altLang="ko-KR" dirty="0" err="1"/>
              <a:t>pid</a:t>
            </a:r>
            <a:r>
              <a:rPr lang="ko-KR" altLang="en-US" dirty="0"/>
              <a:t>로 지정한 값을 </a:t>
            </a:r>
            <a:r>
              <a:rPr lang="en-US" altLang="ko-KR" dirty="0" err="1"/>
              <a:t>pgid</a:t>
            </a:r>
            <a:r>
              <a:rPr lang="ko-KR" altLang="en-US" dirty="0"/>
              <a:t>로 사용</a:t>
            </a:r>
            <a:endParaRPr lang="en-US" altLang="ko-KR" dirty="0"/>
          </a:p>
          <a:p>
            <a:pPr lvl="1"/>
            <a:r>
              <a:rPr lang="ko-KR" altLang="en-US" dirty="0"/>
              <a:t>프로세스 그룹의 변경은 같은 세션 내에서만 가능</a:t>
            </a:r>
            <a:endParaRPr lang="en-US" altLang="ko-KR" dirty="0"/>
          </a:p>
          <a:p>
            <a:r>
              <a:rPr lang="en-US" altLang="ko-KR" dirty="0" err="1"/>
              <a:t>setpgrp</a:t>
            </a:r>
            <a:r>
              <a:rPr lang="en-US" altLang="ko-KR" dirty="0"/>
              <a:t>, </a:t>
            </a:r>
            <a:r>
              <a:rPr lang="en-US" altLang="ko-KR" dirty="0" err="1"/>
              <a:t>getpgrp</a:t>
            </a:r>
            <a:endParaRPr lang="en-US" altLang="ko-KR" dirty="0"/>
          </a:p>
          <a:p>
            <a:pPr lvl="1"/>
            <a:r>
              <a:rPr lang="en-US" altLang="ko-KR" dirty="0" err="1"/>
              <a:t>setpgrp</a:t>
            </a:r>
            <a:r>
              <a:rPr lang="ko-KR" altLang="en-US" dirty="0"/>
              <a:t>은 </a:t>
            </a:r>
            <a:r>
              <a:rPr lang="en-US" altLang="ko-KR" dirty="0" err="1"/>
              <a:t>setpgid</a:t>
            </a:r>
            <a:r>
              <a:rPr lang="en-US" altLang="ko-KR" dirty="0"/>
              <a:t>(0, 0)</a:t>
            </a:r>
            <a:r>
              <a:rPr lang="ko-KR" altLang="en-US" dirty="0"/>
              <a:t>과 같고</a:t>
            </a:r>
          </a:p>
          <a:p>
            <a:pPr lvl="1"/>
            <a:r>
              <a:rPr lang="en-US" altLang="ko-KR" dirty="0" err="1"/>
              <a:t>getpgrp</a:t>
            </a:r>
            <a:r>
              <a:rPr lang="ko-KR" altLang="en-US" dirty="0"/>
              <a:t>은 </a:t>
            </a:r>
            <a:r>
              <a:rPr lang="en-US" altLang="ko-KR" dirty="0" err="1"/>
              <a:t>getpgid</a:t>
            </a:r>
            <a:r>
              <a:rPr lang="en-US" altLang="ko-KR" dirty="0"/>
              <a:t>(0)</a:t>
            </a:r>
            <a:r>
              <a:rPr lang="ko-KR" altLang="en-US" dirty="0"/>
              <a:t>과 같다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22532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445D669-C261-4F88-AC75-97312FDE11C2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22533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22534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D10A26-201A-47BF-AF9A-6CDDBE306233}" type="slidenum">
              <a:rPr lang="ko-KR" altLang="en-US" smtClean="0">
                <a:ea typeface="굴림" charset="-127"/>
              </a:rPr>
              <a:pPr/>
              <a:t>22</a:t>
            </a:fld>
            <a:endParaRPr lang="en-US" altLang="ko-KR">
              <a:ea typeface="굴림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DB67B017-0037-4B6E-A866-4A76EE050F11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23555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23556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23959C3-D84B-438F-9727-4A27651CC0C8}" type="slidenum">
              <a:rPr lang="ko-KR" altLang="en-US" smtClean="0">
                <a:ea typeface="굴림" charset="-127"/>
              </a:rPr>
              <a:pPr/>
              <a:t>23</a:t>
            </a:fld>
            <a:endParaRPr lang="en-US" altLang="ko-KR">
              <a:ea typeface="굴림" charset="-127"/>
            </a:endParaRPr>
          </a:p>
        </p:txBody>
      </p:sp>
      <p:sp>
        <p:nvSpPr>
          <p:cNvPr id="23557" name="Rectangle 4"/>
          <p:cNvSpPr>
            <a:spLocks noChangeArrowheads="1"/>
          </p:cNvSpPr>
          <p:nvPr/>
        </p:nvSpPr>
        <p:spPr bwMode="auto">
          <a:xfrm>
            <a:off x="1331913" y="908050"/>
            <a:ext cx="6280150" cy="2735263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01 #include &lt;sys/types.h&gt;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02 #include &lt;unistd.h&gt;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03</a:t>
            </a:r>
            <a:br>
              <a:rPr lang="en-US" altLang="ko-KR" sz="1600">
                <a:latin typeface="굴림체" pitchFamily="49" charset="-127"/>
                <a:ea typeface="굴림체" pitchFamily="49" charset="-127"/>
              </a:rPr>
            </a:b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 main()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 {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     printf("getpgrp():%d\n", getpgrp());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    printf("getpgid(0):%d\n", getpgid(0));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     printf("getpgid(getpid()):%d\n", getpgid(getpid()));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} </a:t>
            </a:r>
          </a:p>
        </p:txBody>
      </p:sp>
      <p:sp>
        <p:nvSpPr>
          <p:cNvPr id="23558" name="Rectangle 5"/>
          <p:cNvSpPr>
            <a:spLocks noChangeArrowheads="1"/>
          </p:cNvSpPr>
          <p:nvPr/>
        </p:nvSpPr>
        <p:spPr bwMode="auto">
          <a:xfrm>
            <a:off x="1779588" y="4508500"/>
            <a:ext cx="5583237" cy="148113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ex08-07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getpgrp():2657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getpgid(0):2657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getpgid(getpid()):2657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4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ko-KR"/>
              <a:t>getsid, setsid </a:t>
            </a:r>
            <a:endParaRPr lang="ko-KR" altLang="en-US"/>
          </a:p>
        </p:txBody>
      </p:sp>
      <p:sp>
        <p:nvSpPr>
          <p:cNvPr id="24579" name="내용 개체 틀 5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 dirty="0"/>
              <a:t>프로세스의 세션 식별 번호를 구하거나</a:t>
            </a:r>
            <a:r>
              <a:rPr lang="en-US" altLang="ko-KR" dirty="0"/>
              <a:t>, </a:t>
            </a:r>
            <a:r>
              <a:rPr lang="ko-KR" altLang="en-US" dirty="0"/>
              <a:t>새로운 세션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세션 </a:t>
            </a:r>
            <a:r>
              <a:rPr lang="en-US" altLang="ko-KR" dirty="0"/>
              <a:t>(session)</a:t>
            </a:r>
          </a:p>
          <a:p>
            <a:pPr lvl="2"/>
            <a:r>
              <a:rPr lang="ko-KR" altLang="en-US" dirty="0"/>
              <a:t>일반적으로 시스템과 연결된 하나의 제어 단말기를 포함한 단위</a:t>
            </a:r>
          </a:p>
          <a:p>
            <a:pPr lvl="2"/>
            <a:r>
              <a:rPr lang="ko-KR" altLang="en-US" dirty="0"/>
              <a:t>식별 번호</a:t>
            </a:r>
            <a:r>
              <a:rPr lang="en-US" altLang="ko-KR" dirty="0"/>
              <a:t>(id)</a:t>
            </a:r>
            <a:r>
              <a:rPr lang="ko-KR" altLang="en-US" dirty="0"/>
              <a:t>가 부여됨</a:t>
            </a:r>
            <a:endParaRPr lang="en-US" altLang="ko-KR" dirty="0"/>
          </a:p>
          <a:p>
            <a:pPr lvl="2"/>
            <a:r>
              <a:rPr lang="ko-KR" altLang="en-US" dirty="0"/>
              <a:t>세션 ⊃ 그룹 ⊃ 프로세스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4580" name="날짜 개체 틀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B09BEB7-F8BB-4E5C-8CE6-2D21B706AC33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24581" name="바닥글 개체 틀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24582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D3337EF-E6D2-4E99-B4A1-159C083B615D}" type="slidenum">
              <a:rPr lang="ko-KR" altLang="en-US" smtClean="0">
                <a:ea typeface="굴림" charset="-127"/>
              </a:rPr>
              <a:pPr/>
              <a:t>24</a:t>
            </a:fld>
            <a:endParaRPr lang="en-US" altLang="ko-KR">
              <a:ea typeface="굴림" charset="-127"/>
            </a:endParaRPr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395288" y="1628775"/>
          <a:ext cx="8353425" cy="2817813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557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#include &lt;sys/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types.h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#include &lt;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unistd.h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pid_t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getsid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pid_t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pid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pid_t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setsid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(void);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프로세스의 식별 번호이다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반환값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호출이 성공하면 프로세스의 세션 식별 번호를 반환하고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실패하면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-1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D68C32BE-F40A-ADBB-EF8E-7010C6669A13}"/>
              </a:ext>
            </a:extLst>
          </p:cNvPr>
          <p:cNvGrpSpPr/>
          <p:nvPr/>
        </p:nvGrpSpPr>
        <p:grpSpPr>
          <a:xfrm>
            <a:off x="185767" y="595249"/>
            <a:ext cx="1650600" cy="505800"/>
            <a:chOff x="185767" y="595249"/>
            <a:chExt cx="1650600" cy="50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F9CD19DF-C9C7-BF33-5CD7-8319670F31A4}"/>
                    </a:ext>
                  </a:extLst>
                </p14:cNvPr>
                <p14:cNvContentPartPr/>
                <p14:nvPr/>
              </p14:nvContentPartPr>
              <p14:xfrm>
                <a:off x="205207" y="833929"/>
                <a:ext cx="96840" cy="900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F9CD19DF-C9C7-BF33-5CD7-8319670F31A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6567" y="824929"/>
                  <a:ext cx="114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88916EB7-266A-1A64-1902-2023F78EE474}"/>
                    </a:ext>
                  </a:extLst>
                </p14:cNvPr>
                <p14:cNvContentPartPr/>
                <p14:nvPr/>
              </p14:nvContentPartPr>
              <p14:xfrm>
                <a:off x="185767" y="913129"/>
                <a:ext cx="164520" cy="11880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88916EB7-266A-1A64-1902-2023F78EE4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6767" y="904129"/>
                  <a:ext cx="1821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7C03266F-E71E-C623-2F47-ECC68D7D06F8}"/>
                    </a:ext>
                  </a:extLst>
                </p14:cNvPr>
                <p14:cNvContentPartPr/>
                <p14:nvPr/>
              </p14:nvContentPartPr>
              <p14:xfrm>
                <a:off x="320047" y="853729"/>
                <a:ext cx="28080" cy="20412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7C03266F-E71E-C623-2F47-ECC68D7D06F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1407" y="844729"/>
                  <a:ext cx="457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917E347-9C16-1217-FC63-7B2A3AB4B221}"/>
                    </a:ext>
                  </a:extLst>
                </p14:cNvPr>
                <p14:cNvContentPartPr/>
                <p14:nvPr/>
              </p14:nvContentPartPr>
              <p14:xfrm>
                <a:off x="282247" y="987289"/>
                <a:ext cx="110880" cy="11376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917E347-9C16-1217-FC63-7B2A3AB4B22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3607" y="978649"/>
                  <a:ext cx="128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57C21A74-9E42-2220-954A-19A30EE257B0}"/>
                    </a:ext>
                  </a:extLst>
                </p14:cNvPr>
                <p14:cNvContentPartPr/>
                <p14:nvPr/>
              </p14:nvContentPartPr>
              <p14:xfrm>
                <a:off x="351367" y="886849"/>
                <a:ext cx="149760" cy="17892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57C21A74-9E42-2220-954A-19A30EE257B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2727" y="877849"/>
                  <a:ext cx="1674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50F1EB64-4D19-D9F2-D4DE-126D9E26AE20}"/>
                    </a:ext>
                  </a:extLst>
                </p14:cNvPr>
                <p14:cNvContentPartPr/>
                <p14:nvPr/>
              </p14:nvContentPartPr>
              <p14:xfrm>
                <a:off x="541447" y="821689"/>
                <a:ext cx="91800" cy="1526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50F1EB64-4D19-D9F2-D4DE-126D9E26AE2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2807" y="812689"/>
                  <a:ext cx="109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2A2F863-83A5-F8AF-6E16-453D59124A0C}"/>
                    </a:ext>
                  </a:extLst>
                </p14:cNvPr>
                <p14:cNvContentPartPr/>
                <p14:nvPr/>
              </p14:nvContentPartPr>
              <p14:xfrm>
                <a:off x="566647" y="967849"/>
                <a:ext cx="160200" cy="849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2A2F863-83A5-F8AF-6E16-453D59124A0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7647" y="958849"/>
                  <a:ext cx="177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D7510BFB-EDC8-9E1B-361B-4271726303B4}"/>
                    </a:ext>
                  </a:extLst>
                </p14:cNvPr>
                <p14:cNvContentPartPr/>
                <p14:nvPr/>
              </p14:nvContentPartPr>
              <p14:xfrm>
                <a:off x="676087" y="800089"/>
                <a:ext cx="96120" cy="2062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D7510BFB-EDC8-9E1B-361B-4271726303B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7087" y="791089"/>
                  <a:ext cx="1137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1D8E2B23-5F03-F8FD-A6A9-D14EDDE1AC28}"/>
                    </a:ext>
                  </a:extLst>
                </p14:cNvPr>
                <p14:cNvContentPartPr/>
                <p14:nvPr/>
              </p14:nvContentPartPr>
              <p14:xfrm>
                <a:off x="723607" y="1049929"/>
                <a:ext cx="81000" cy="259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1D8E2B23-5F03-F8FD-A6A9-D14EDDE1AC2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4967" y="1041289"/>
                  <a:ext cx="98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C8B5A70E-1515-AF48-3E74-843BD42598BE}"/>
                    </a:ext>
                  </a:extLst>
                </p14:cNvPr>
                <p14:cNvContentPartPr/>
                <p14:nvPr/>
              </p14:nvContentPartPr>
              <p14:xfrm>
                <a:off x="795607" y="825289"/>
                <a:ext cx="118800" cy="1605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C8B5A70E-1515-AF48-3E74-843BD42598B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6607" y="816649"/>
                  <a:ext cx="136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3B6FEBA-9D6F-5C27-E4C0-AB80DC1FD713}"/>
                    </a:ext>
                  </a:extLst>
                </p14:cNvPr>
                <p14:cNvContentPartPr/>
                <p14:nvPr/>
              </p14:nvContentPartPr>
              <p14:xfrm>
                <a:off x="883087" y="877489"/>
                <a:ext cx="114480" cy="18360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3B6FEBA-9D6F-5C27-E4C0-AB80DC1FD71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74447" y="868849"/>
                  <a:ext cx="132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7E29B83F-B15E-6F76-1756-B35FB9729BB9}"/>
                    </a:ext>
                  </a:extLst>
                </p14:cNvPr>
                <p14:cNvContentPartPr/>
                <p14:nvPr/>
              </p14:nvContentPartPr>
              <p14:xfrm>
                <a:off x="1046167" y="815569"/>
                <a:ext cx="111600" cy="1778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7E29B83F-B15E-6F76-1756-B35FB9729BB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37527" y="806569"/>
                  <a:ext cx="1292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13A9116-40B7-0F5D-74D2-47C284461D0B}"/>
                    </a:ext>
                  </a:extLst>
                </p14:cNvPr>
                <p14:cNvContentPartPr/>
                <p14:nvPr/>
              </p14:nvContentPartPr>
              <p14:xfrm>
                <a:off x="1116367" y="861289"/>
                <a:ext cx="138240" cy="1796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13A9116-40B7-0F5D-74D2-47C284461D0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07727" y="852289"/>
                  <a:ext cx="1558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6D7266CE-1BC8-8AEC-FDAE-D22BDD3CB600}"/>
                    </a:ext>
                  </a:extLst>
                </p14:cNvPr>
                <p14:cNvContentPartPr/>
                <p14:nvPr/>
              </p14:nvContentPartPr>
              <p14:xfrm>
                <a:off x="1288087" y="862369"/>
                <a:ext cx="101520" cy="1418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6D7266CE-1BC8-8AEC-FDAE-D22BDD3CB60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79087" y="853369"/>
                  <a:ext cx="119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A1D2C8E-1158-24F4-1B23-0424061C899F}"/>
                    </a:ext>
                  </a:extLst>
                </p14:cNvPr>
                <p14:cNvContentPartPr/>
                <p14:nvPr/>
              </p14:nvContentPartPr>
              <p14:xfrm>
                <a:off x="1332007" y="881089"/>
                <a:ext cx="80280" cy="118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A1D2C8E-1158-24F4-1B23-0424061C899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23367" y="872449"/>
                  <a:ext cx="979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E0EA2E9-4ACE-AFF6-D684-780954EC3203}"/>
                    </a:ext>
                  </a:extLst>
                </p14:cNvPr>
                <p14:cNvContentPartPr/>
                <p14:nvPr/>
              </p14:nvContentPartPr>
              <p14:xfrm>
                <a:off x="1344607" y="868129"/>
                <a:ext cx="160560" cy="17244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E0EA2E9-4ACE-AFF6-D684-780954EC320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35607" y="859129"/>
                  <a:ext cx="178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D991D15-6EA1-B625-EA3A-0DA2EB9AA751}"/>
                    </a:ext>
                  </a:extLst>
                </p14:cNvPr>
                <p14:cNvContentPartPr/>
                <p14:nvPr/>
              </p14:nvContentPartPr>
              <p14:xfrm>
                <a:off x="1481407" y="826009"/>
                <a:ext cx="218160" cy="1501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D991D15-6EA1-B625-EA3A-0DA2EB9AA75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72767" y="817369"/>
                  <a:ext cx="2358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BFA5590-0C98-76C0-1543-CFCA8E1B2EAE}"/>
                    </a:ext>
                  </a:extLst>
                </p14:cNvPr>
                <p14:cNvContentPartPr/>
                <p14:nvPr/>
              </p14:nvContentPartPr>
              <p14:xfrm>
                <a:off x="1614247" y="975409"/>
                <a:ext cx="59760" cy="1029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BFA5590-0C98-76C0-1543-CFCA8E1B2EA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05607" y="966769"/>
                  <a:ext cx="77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CDEE928-DADB-D2E4-6833-015E8A0EBD0F}"/>
                    </a:ext>
                  </a:extLst>
                </p14:cNvPr>
                <p14:cNvContentPartPr/>
                <p14:nvPr/>
              </p14:nvContentPartPr>
              <p14:xfrm>
                <a:off x="1723687" y="827809"/>
                <a:ext cx="92520" cy="14328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CDEE928-DADB-D2E4-6833-015E8A0EBD0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14687" y="818809"/>
                  <a:ext cx="110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532AF7B-B4B2-8D90-5887-A9D6C5B09C18}"/>
                    </a:ext>
                  </a:extLst>
                </p14:cNvPr>
                <p14:cNvContentPartPr/>
                <p14:nvPr/>
              </p14:nvContentPartPr>
              <p14:xfrm>
                <a:off x="1759327" y="965689"/>
                <a:ext cx="77040" cy="806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532AF7B-B4B2-8D90-5887-A9D6C5B09C1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50327" y="956689"/>
                  <a:ext cx="94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72787A1-755F-FD3B-2D72-248D166FCC80}"/>
                    </a:ext>
                  </a:extLst>
                </p14:cNvPr>
                <p14:cNvContentPartPr/>
                <p14:nvPr/>
              </p14:nvContentPartPr>
              <p14:xfrm>
                <a:off x="1498327" y="639889"/>
                <a:ext cx="129240" cy="1839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72787A1-755F-FD3B-2D72-248D166FCC8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89687" y="630889"/>
                  <a:ext cx="1468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F3E536F-C3D8-6233-09FD-0112AD3DC4F0}"/>
                    </a:ext>
                  </a:extLst>
                </p14:cNvPr>
                <p14:cNvContentPartPr/>
                <p14:nvPr/>
              </p14:nvContentPartPr>
              <p14:xfrm>
                <a:off x="1475647" y="616489"/>
                <a:ext cx="84600" cy="907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F3E536F-C3D8-6233-09FD-0112AD3DC4F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66647" y="607849"/>
                  <a:ext cx="1022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89D2AC3-946A-F3A5-41E3-8662EF590D1F}"/>
                    </a:ext>
                  </a:extLst>
                </p14:cNvPr>
                <p14:cNvContentPartPr/>
                <p14:nvPr/>
              </p14:nvContentPartPr>
              <p14:xfrm>
                <a:off x="1480327" y="595249"/>
                <a:ext cx="164520" cy="277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89D2AC3-946A-F3A5-41E3-8662EF590D1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71327" y="586609"/>
                  <a:ext cx="18216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75" name="그룹 24674">
            <a:extLst>
              <a:ext uri="{FF2B5EF4-FFF2-40B4-BE49-F238E27FC236}">
                <a16:creationId xmlns:a16="http://schemas.microsoft.com/office/drawing/2014/main" id="{38EAEB40-F653-CE5F-15A0-F09B1B051903}"/>
              </a:ext>
            </a:extLst>
          </p:cNvPr>
          <p:cNvGrpSpPr/>
          <p:nvPr/>
        </p:nvGrpSpPr>
        <p:grpSpPr>
          <a:xfrm>
            <a:off x="2228767" y="215809"/>
            <a:ext cx="6817680" cy="1285200"/>
            <a:chOff x="2228767" y="215809"/>
            <a:chExt cx="6817680" cy="128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13DA111-792A-A12C-D138-44D17471BD59}"/>
                    </a:ext>
                  </a:extLst>
                </p14:cNvPr>
                <p14:cNvContentPartPr/>
                <p14:nvPr/>
              </p14:nvContentPartPr>
              <p14:xfrm>
                <a:off x="2228767" y="719449"/>
                <a:ext cx="181080" cy="1562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13DA111-792A-A12C-D138-44D17471BD5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0127" y="710449"/>
                  <a:ext cx="198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8FDB81F9-EC01-76FF-2088-3A45906F2D53}"/>
                    </a:ext>
                  </a:extLst>
                </p14:cNvPr>
                <p14:cNvContentPartPr/>
                <p14:nvPr/>
              </p14:nvContentPartPr>
              <p14:xfrm>
                <a:off x="2366647" y="778849"/>
                <a:ext cx="39600" cy="15408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FDB81F9-EC01-76FF-2088-3A45906F2D5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357647" y="769849"/>
                  <a:ext cx="57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81C50231-DFA5-9DA7-8E75-9209C0D392EC}"/>
                    </a:ext>
                  </a:extLst>
                </p14:cNvPr>
                <p14:cNvContentPartPr/>
                <p14:nvPr/>
              </p14:nvContentPartPr>
              <p14:xfrm>
                <a:off x="2434687" y="786769"/>
                <a:ext cx="86760" cy="1551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81C50231-DFA5-9DA7-8E75-9209C0D392E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25687" y="777769"/>
                  <a:ext cx="104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0A08FD9A-CF9C-F109-A7A5-46CFF6908474}"/>
                    </a:ext>
                  </a:extLst>
                </p14:cNvPr>
                <p14:cNvContentPartPr/>
                <p14:nvPr/>
              </p14:nvContentPartPr>
              <p14:xfrm>
                <a:off x="2481127" y="780289"/>
                <a:ext cx="152280" cy="20808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0A08FD9A-CF9C-F109-A7A5-46CFF690847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72487" y="771289"/>
                  <a:ext cx="169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2406813E-E7D5-B68C-B93D-1F5425F879C1}"/>
                    </a:ext>
                  </a:extLst>
                </p14:cNvPr>
                <p14:cNvContentPartPr/>
                <p14:nvPr/>
              </p14:nvContentPartPr>
              <p14:xfrm>
                <a:off x="2668327" y="805849"/>
                <a:ext cx="144360" cy="1522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2406813E-E7D5-B68C-B93D-1F5425F879C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59687" y="797209"/>
                  <a:ext cx="162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1A8A2EC4-1771-3EB6-7CEA-680E1C128792}"/>
                    </a:ext>
                  </a:extLst>
                </p14:cNvPr>
                <p14:cNvContentPartPr/>
                <p14:nvPr/>
              </p14:nvContentPartPr>
              <p14:xfrm>
                <a:off x="2763727" y="833569"/>
                <a:ext cx="92520" cy="7992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1A8A2EC4-1771-3EB6-7CEA-680E1C12879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754727" y="824569"/>
                  <a:ext cx="1101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E741A4C-F822-560D-22CB-BF5DAC136DD8}"/>
                    </a:ext>
                  </a:extLst>
                </p14:cNvPr>
                <p14:cNvContentPartPr/>
                <p14:nvPr/>
              </p14:nvContentPartPr>
              <p14:xfrm>
                <a:off x="2772367" y="781729"/>
                <a:ext cx="136080" cy="29592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E741A4C-F822-560D-22CB-BF5DAC136DD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63727" y="772729"/>
                  <a:ext cx="1537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BD09F30D-5C9A-4766-BFCA-7863D4871174}"/>
                    </a:ext>
                  </a:extLst>
                </p14:cNvPr>
                <p14:cNvContentPartPr/>
                <p14:nvPr/>
              </p14:nvContentPartPr>
              <p14:xfrm>
                <a:off x="2981167" y="815209"/>
                <a:ext cx="44640" cy="22428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BD09F30D-5C9A-4766-BFCA-7863D487117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72167" y="806569"/>
                  <a:ext cx="622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76DC56F3-DB1D-72C4-2DC9-204D082C816B}"/>
                    </a:ext>
                  </a:extLst>
                </p14:cNvPr>
                <p14:cNvContentPartPr/>
                <p14:nvPr/>
              </p14:nvContentPartPr>
              <p14:xfrm>
                <a:off x="3070807" y="818449"/>
                <a:ext cx="84600" cy="20700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76DC56F3-DB1D-72C4-2DC9-204D082C816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061807" y="809809"/>
                  <a:ext cx="102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BAEDE333-A5D5-BC82-AF7E-06ED93FDC5F0}"/>
                    </a:ext>
                  </a:extLst>
                </p14:cNvPr>
                <p14:cNvContentPartPr/>
                <p14:nvPr/>
              </p14:nvContentPartPr>
              <p14:xfrm>
                <a:off x="3183127" y="778489"/>
                <a:ext cx="126000" cy="12852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BAEDE333-A5D5-BC82-AF7E-06ED93FDC5F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74487" y="769489"/>
                  <a:ext cx="143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41856C9E-C345-3D67-29DC-7D8FE6E764BF}"/>
                    </a:ext>
                  </a:extLst>
                </p14:cNvPr>
                <p14:cNvContentPartPr/>
                <p14:nvPr/>
              </p14:nvContentPartPr>
              <p14:xfrm>
                <a:off x="3202207" y="918889"/>
                <a:ext cx="90720" cy="4248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41856C9E-C345-3D67-29DC-7D8FE6E764B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93207" y="910249"/>
                  <a:ext cx="1083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4BE582D8-ED77-2A09-2C2C-C857B22439FD}"/>
                    </a:ext>
                  </a:extLst>
                </p14:cNvPr>
                <p14:cNvContentPartPr/>
                <p14:nvPr/>
              </p14:nvContentPartPr>
              <p14:xfrm>
                <a:off x="3221287" y="980809"/>
                <a:ext cx="148680" cy="8820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4BE582D8-ED77-2A09-2C2C-C857B22439F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12647" y="971809"/>
                  <a:ext cx="166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8CBA66E9-1C81-ADFE-4872-0A5D616C7F11}"/>
                    </a:ext>
                  </a:extLst>
                </p14:cNvPr>
                <p14:cNvContentPartPr/>
                <p14:nvPr/>
              </p14:nvContentPartPr>
              <p14:xfrm>
                <a:off x="3470047" y="734929"/>
                <a:ext cx="105120" cy="23508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8CBA66E9-1C81-ADFE-4872-0A5D616C7F1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61407" y="726289"/>
                  <a:ext cx="1227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777EE2EA-A23D-9D5F-1DBD-4D6B091A0747}"/>
                    </a:ext>
                  </a:extLst>
                </p14:cNvPr>
                <p14:cNvContentPartPr/>
                <p14:nvPr/>
              </p14:nvContentPartPr>
              <p14:xfrm>
                <a:off x="3529087" y="806209"/>
                <a:ext cx="96840" cy="17136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777EE2EA-A23D-9D5F-1DBD-4D6B091A074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20447" y="797209"/>
                  <a:ext cx="114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C42942FB-F9EF-9D36-A6DF-4A568A47C450}"/>
                    </a:ext>
                  </a:extLst>
                </p14:cNvPr>
                <p14:cNvContentPartPr/>
                <p14:nvPr/>
              </p14:nvContentPartPr>
              <p14:xfrm>
                <a:off x="3557887" y="770569"/>
                <a:ext cx="32760" cy="20628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C42942FB-F9EF-9D36-A6DF-4A568A47C45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548887" y="761569"/>
                  <a:ext cx="504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A0CADD70-F4A3-22C0-74AB-AD9B8D29A8CA}"/>
                    </a:ext>
                  </a:extLst>
                </p14:cNvPr>
                <p14:cNvContentPartPr/>
                <p14:nvPr/>
              </p14:nvContentPartPr>
              <p14:xfrm>
                <a:off x="3634207" y="758689"/>
                <a:ext cx="110520" cy="16236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A0CADD70-F4A3-22C0-74AB-AD9B8D29A8C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25567" y="749689"/>
                  <a:ext cx="1281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DEAD51AC-EB72-1F61-FDC0-38296E319669}"/>
                    </a:ext>
                  </a:extLst>
                </p14:cNvPr>
                <p14:cNvContentPartPr/>
                <p14:nvPr/>
              </p14:nvContentPartPr>
              <p14:xfrm>
                <a:off x="3690007" y="922489"/>
                <a:ext cx="105480" cy="5400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DEAD51AC-EB72-1F61-FDC0-38296E31966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81007" y="913849"/>
                  <a:ext cx="1231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2848271F-9C3D-F95F-9135-55FC01D497FB}"/>
                    </a:ext>
                  </a:extLst>
                </p14:cNvPr>
                <p14:cNvContentPartPr/>
                <p14:nvPr/>
              </p14:nvContentPartPr>
              <p14:xfrm>
                <a:off x="3699367" y="939769"/>
                <a:ext cx="144360" cy="13680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2848271F-9C3D-F95F-9135-55FC01D497F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90367" y="930769"/>
                  <a:ext cx="162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A0166D54-555E-DD9F-61A2-A763C835B004}"/>
                    </a:ext>
                  </a:extLst>
                </p14:cNvPr>
                <p14:cNvContentPartPr/>
                <p14:nvPr/>
              </p14:nvContentPartPr>
              <p14:xfrm>
                <a:off x="3767767" y="812329"/>
                <a:ext cx="216360" cy="22572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A0166D54-555E-DD9F-61A2-A763C835B00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58767" y="803329"/>
                  <a:ext cx="2340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0C2CD8B6-6156-0178-C2A6-AC31C3F23149}"/>
                    </a:ext>
                  </a:extLst>
                </p14:cNvPr>
                <p14:cNvContentPartPr/>
                <p14:nvPr/>
              </p14:nvContentPartPr>
              <p14:xfrm>
                <a:off x="4082407" y="818449"/>
                <a:ext cx="143280" cy="15624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0C2CD8B6-6156-0178-C2A6-AC31C3F2314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73767" y="809449"/>
                  <a:ext cx="160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9D1F5BE0-6629-58A6-0687-DFB9FBAD827C}"/>
                    </a:ext>
                  </a:extLst>
                </p14:cNvPr>
                <p14:cNvContentPartPr/>
                <p14:nvPr/>
              </p14:nvContentPartPr>
              <p14:xfrm>
                <a:off x="4194367" y="833929"/>
                <a:ext cx="40320" cy="18396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9D1F5BE0-6629-58A6-0687-DFB9FBAD827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85367" y="825289"/>
                  <a:ext cx="579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0ADBC532-BAC1-9EFA-1797-937DF7EFF62A}"/>
                    </a:ext>
                  </a:extLst>
                </p14:cNvPr>
                <p14:cNvContentPartPr/>
                <p14:nvPr/>
              </p14:nvContentPartPr>
              <p14:xfrm>
                <a:off x="4248007" y="818809"/>
                <a:ext cx="140400" cy="14868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0ADBC532-BAC1-9EFA-1797-937DF7EFF62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39007" y="810169"/>
                  <a:ext cx="1580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84FA754E-2885-8F4A-3908-CF00B4171374}"/>
                    </a:ext>
                  </a:extLst>
                </p14:cNvPr>
                <p14:cNvContentPartPr/>
                <p14:nvPr/>
              </p14:nvContentPartPr>
              <p14:xfrm>
                <a:off x="4325407" y="835009"/>
                <a:ext cx="109080" cy="25596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84FA754E-2885-8F4A-3908-CF00B417137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16767" y="826009"/>
                  <a:ext cx="1267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7454EB43-A4A8-05BF-8D16-CCA51B1ECBD7}"/>
                    </a:ext>
                  </a:extLst>
                </p14:cNvPr>
                <p14:cNvContentPartPr/>
                <p14:nvPr/>
              </p14:nvContentPartPr>
              <p14:xfrm>
                <a:off x="4537447" y="1040209"/>
                <a:ext cx="9000" cy="2520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7454EB43-A4A8-05BF-8D16-CCA51B1ECBD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28447" y="1031569"/>
                  <a:ext cx="26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A8BE576D-1220-97BE-65E7-B60B344A080F}"/>
                    </a:ext>
                  </a:extLst>
                </p14:cNvPr>
                <p14:cNvContentPartPr/>
                <p14:nvPr/>
              </p14:nvContentPartPr>
              <p14:xfrm>
                <a:off x="4550767" y="899089"/>
                <a:ext cx="236160" cy="2520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A8BE576D-1220-97BE-65E7-B60B344A080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41767" y="890449"/>
                  <a:ext cx="253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67F42523-96E7-C864-B0EE-2F06F28BA4A3}"/>
                    </a:ext>
                  </a:extLst>
                </p14:cNvPr>
                <p14:cNvContentPartPr/>
                <p14:nvPr/>
              </p14:nvContentPartPr>
              <p14:xfrm>
                <a:off x="4699447" y="808729"/>
                <a:ext cx="82080" cy="22968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67F42523-96E7-C864-B0EE-2F06F28BA4A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90447" y="799729"/>
                  <a:ext cx="997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5C65A105-D7FD-472E-7BA5-443E8780E5F6}"/>
                    </a:ext>
                  </a:extLst>
                </p14:cNvPr>
                <p14:cNvContentPartPr/>
                <p14:nvPr/>
              </p14:nvContentPartPr>
              <p14:xfrm>
                <a:off x="4854247" y="696769"/>
                <a:ext cx="124200" cy="4680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5C65A105-D7FD-472E-7BA5-443E8780E5F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845607" y="688129"/>
                  <a:ext cx="1418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0EA18AB0-D41E-C545-BD12-1D121B52E173}"/>
                    </a:ext>
                  </a:extLst>
                </p14:cNvPr>
                <p14:cNvContentPartPr/>
                <p14:nvPr/>
              </p14:nvContentPartPr>
              <p14:xfrm>
                <a:off x="4856047" y="784609"/>
                <a:ext cx="243360" cy="15624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0EA18AB0-D41E-C545-BD12-1D121B52E17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47407" y="775609"/>
                  <a:ext cx="261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DCBEFC66-F41B-7BF5-652D-DDA5DE40E9B0}"/>
                    </a:ext>
                  </a:extLst>
                </p14:cNvPr>
                <p14:cNvContentPartPr/>
                <p14:nvPr/>
              </p14:nvContentPartPr>
              <p14:xfrm>
                <a:off x="5043247" y="721609"/>
                <a:ext cx="136800" cy="28728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DCBEFC66-F41B-7BF5-652D-DDA5DE40E9B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034247" y="712609"/>
                  <a:ext cx="1544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B18629C9-BAF5-5C82-6E44-143C002811A0}"/>
                    </a:ext>
                  </a:extLst>
                </p14:cNvPr>
                <p14:cNvContentPartPr/>
                <p14:nvPr/>
              </p14:nvContentPartPr>
              <p14:xfrm>
                <a:off x="5146567" y="727369"/>
                <a:ext cx="113040" cy="17676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B18629C9-BAF5-5C82-6E44-143C002811A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137567" y="718369"/>
                  <a:ext cx="130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4576" name="잉크 24575">
                  <a:extLst>
                    <a:ext uri="{FF2B5EF4-FFF2-40B4-BE49-F238E27FC236}">
                      <a16:creationId xmlns:a16="http://schemas.microsoft.com/office/drawing/2014/main" id="{EAF8C9AB-1E84-73AF-2E84-5849E38EF0EC}"/>
                    </a:ext>
                  </a:extLst>
                </p14:cNvPr>
                <p14:cNvContentPartPr/>
                <p14:nvPr/>
              </p14:nvContentPartPr>
              <p14:xfrm>
                <a:off x="5255287" y="778849"/>
                <a:ext cx="92880" cy="176040"/>
              </p14:xfrm>
            </p:contentPart>
          </mc:Choice>
          <mc:Fallback>
            <p:pic>
              <p:nvPicPr>
                <p:cNvPr id="24576" name="잉크 24575">
                  <a:extLst>
                    <a:ext uri="{FF2B5EF4-FFF2-40B4-BE49-F238E27FC236}">
                      <a16:creationId xmlns:a16="http://schemas.microsoft.com/office/drawing/2014/main" id="{EAF8C9AB-1E84-73AF-2E84-5849E38EF0E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46647" y="770209"/>
                  <a:ext cx="1105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4577" name="잉크 24576">
                  <a:extLst>
                    <a:ext uri="{FF2B5EF4-FFF2-40B4-BE49-F238E27FC236}">
                      <a16:creationId xmlns:a16="http://schemas.microsoft.com/office/drawing/2014/main" id="{7997EB5E-15E3-07E0-F5A8-A9AD022425AD}"/>
                    </a:ext>
                  </a:extLst>
                </p14:cNvPr>
                <p14:cNvContentPartPr/>
                <p14:nvPr/>
              </p14:nvContentPartPr>
              <p14:xfrm>
                <a:off x="5464087" y="738529"/>
                <a:ext cx="114480" cy="211680"/>
              </p14:xfrm>
            </p:contentPart>
          </mc:Choice>
          <mc:Fallback>
            <p:pic>
              <p:nvPicPr>
                <p:cNvPr id="24577" name="잉크 24576">
                  <a:extLst>
                    <a:ext uri="{FF2B5EF4-FFF2-40B4-BE49-F238E27FC236}">
                      <a16:creationId xmlns:a16="http://schemas.microsoft.com/office/drawing/2014/main" id="{7997EB5E-15E3-07E0-F5A8-A9AD022425A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455447" y="729889"/>
                  <a:ext cx="132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4583" name="잉크 24582">
                  <a:extLst>
                    <a:ext uri="{FF2B5EF4-FFF2-40B4-BE49-F238E27FC236}">
                      <a16:creationId xmlns:a16="http://schemas.microsoft.com/office/drawing/2014/main" id="{62C6D86C-6C97-040B-87F5-4C73E1D54A40}"/>
                    </a:ext>
                  </a:extLst>
                </p14:cNvPr>
                <p14:cNvContentPartPr/>
                <p14:nvPr/>
              </p14:nvContentPartPr>
              <p14:xfrm>
                <a:off x="5590087" y="743929"/>
                <a:ext cx="103320" cy="213840"/>
              </p14:xfrm>
            </p:contentPart>
          </mc:Choice>
          <mc:Fallback>
            <p:pic>
              <p:nvPicPr>
                <p:cNvPr id="24583" name="잉크 24582">
                  <a:extLst>
                    <a:ext uri="{FF2B5EF4-FFF2-40B4-BE49-F238E27FC236}">
                      <a16:creationId xmlns:a16="http://schemas.microsoft.com/office/drawing/2014/main" id="{62C6D86C-6C97-040B-87F5-4C73E1D54A4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81447" y="734929"/>
                  <a:ext cx="1209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4585" name="잉크 24584">
                  <a:extLst>
                    <a:ext uri="{FF2B5EF4-FFF2-40B4-BE49-F238E27FC236}">
                      <a16:creationId xmlns:a16="http://schemas.microsoft.com/office/drawing/2014/main" id="{C7227FCD-147D-F05F-568E-C8780D70F8A2}"/>
                    </a:ext>
                  </a:extLst>
                </p14:cNvPr>
                <p14:cNvContentPartPr/>
                <p14:nvPr/>
              </p14:nvContentPartPr>
              <p14:xfrm>
                <a:off x="5729767" y="731689"/>
                <a:ext cx="181080" cy="236160"/>
              </p14:xfrm>
            </p:contentPart>
          </mc:Choice>
          <mc:Fallback>
            <p:pic>
              <p:nvPicPr>
                <p:cNvPr id="24585" name="잉크 24584">
                  <a:extLst>
                    <a:ext uri="{FF2B5EF4-FFF2-40B4-BE49-F238E27FC236}">
                      <a16:creationId xmlns:a16="http://schemas.microsoft.com/office/drawing/2014/main" id="{C7227FCD-147D-F05F-568E-C8780D70F8A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20767" y="723049"/>
                  <a:ext cx="1987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4586" name="잉크 24585">
                  <a:extLst>
                    <a:ext uri="{FF2B5EF4-FFF2-40B4-BE49-F238E27FC236}">
                      <a16:creationId xmlns:a16="http://schemas.microsoft.com/office/drawing/2014/main" id="{7D22D7AC-9980-6844-6F7A-E296ABF3D414}"/>
                    </a:ext>
                  </a:extLst>
                </p14:cNvPr>
                <p14:cNvContentPartPr/>
                <p14:nvPr/>
              </p14:nvContentPartPr>
              <p14:xfrm>
                <a:off x="6045847" y="706849"/>
                <a:ext cx="21240" cy="32040"/>
              </p14:xfrm>
            </p:contentPart>
          </mc:Choice>
          <mc:Fallback>
            <p:pic>
              <p:nvPicPr>
                <p:cNvPr id="24586" name="잉크 24585">
                  <a:extLst>
                    <a:ext uri="{FF2B5EF4-FFF2-40B4-BE49-F238E27FC236}">
                      <a16:creationId xmlns:a16="http://schemas.microsoft.com/office/drawing/2014/main" id="{7D22D7AC-9980-6844-6F7A-E296ABF3D41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36847" y="698209"/>
                  <a:ext cx="388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4587" name="잉크 24586">
                  <a:extLst>
                    <a:ext uri="{FF2B5EF4-FFF2-40B4-BE49-F238E27FC236}">
                      <a16:creationId xmlns:a16="http://schemas.microsoft.com/office/drawing/2014/main" id="{8AC25DE8-8CE0-CB71-BDA3-7B3DA28D47FD}"/>
                    </a:ext>
                  </a:extLst>
                </p14:cNvPr>
                <p14:cNvContentPartPr/>
                <p14:nvPr/>
              </p14:nvContentPartPr>
              <p14:xfrm>
                <a:off x="6013087" y="838249"/>
                <a:ext cx="40680" cy="129960"/>
              </p14:xfrm>
            </p:contentPart>
          </mc:Choice>
          <mc:Fallback>
            <p:pic>
              <p:nvPicPr>
                <p:cNvPr id="24587" name="잉크 24586">
                  <a:extLst>
                    <a:ext uri="{FF2B5EF4-FFF2-40B4-BE49-F238E27FC236}">
                      <a16:creationId xmlns:a16="http://schemas.microsoft.com/office/drawing/2014/main" id="{8AC25DE8-8CE0-CB71-BDA3-7B3DA28D47F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04087" y="829249"/>
                  <a:ext cx="583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4588" name="잉크 24587">
                  <a:extLst>
                    <a:ext uri="{FF2B5EF4-FFF2-40B4-BE49-F238E27FC236}">
                      <a16:creationId xmlns:a16="http://schemas.microsoft.com/office/drawing/2014/main" id="{78BF58F9-893F-68F6-0F05-A0841CF093DE}"/>
                    </a:ext>
                  </a:extLst>
                </p14:cNvPr>
                <p14:cNvContentPartPr/>
                <p14:nvPr/>
              </p14:nvContentPartPr>
              <p14:xfrm>
                <a:off x="6093727" y="715849"/>
                <a:ext cx="151560" cy="267480"/>
              </p14:xfrm>
            </p:contentPart>
          </mc:Choice>
          <mc:Fallback>
            <p:pic>
              <p:nvPicPr>
                <p:cNvPr id="24588" name="잉크 24587">
                  <a:extLst>
                    <a:ext uri="{FF2B5EF4-FFF2-40B4-BE49-F238E27FC236}">
                      <a16:creationId xmlns:a16="http://schemas.microsoft.com/office/drawing/2014/main" id="{78BF58F9-893F-68F6-0F05-A0841CF093D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085087" y="707209"/>
                  <a:ext cx="1692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4589" name="잉크 24588">
                  <a:extLst>
                    <a:ext uri="{FF2B5EF4-FFF2-40B4-BE49-F238E27FC236}">
                      <a16:creationId xmlns:a16="http://schemas.microsoft.com/office/drawing/2014/main" id="{8422CBDE-EBFA-7A24-538A-DD77E3C50BCA}"/>
                    </a:ext>
                  </a:extLst>
                </p14:cNvPr>
                <p14:cNvContentPartPr/>
                <p14:nvPr/>
              </p14:nvContentPartPr>
              <p14:xfrm>
                <a:off x="6244567" y="714769"/>
                <a:ext cx="219960" cy="248040"/>
              </p14:xfrm>
            </p:contentPart>
          </mc:Choice>
          <mc:Fallback>
            <p:pic>
              <p:nvPicPr>
                <p:cNvPr id="24589" name="잉크 24588">
                  <a:extLst>
                    <a:ext uri="{FF2B5EF4-FFF2-40B4-BE49-F238E27FC236}">
                      <a16:creationId xmlns:a16="http://schemas.microsoft.com/office/drawing/2014/main" id="{8422CBDE-EBFA-7A24-538A-DD77E3C50BC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35567" y="706129"/>
                  <a:ext cx="2376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4590" name="잉크 24589">
                  <a:extLst>
                    <a:ext uri="{FF2B5EF4-FFF2-40B4-BE49-F238E27FC236}">
                      <a16:creationId xmlns:a16="http://schemas.microsoft.com/office/drawing/2014/main" id="{2CFD8CFF-498E-E0A4-4A82-4A8783AEAA69}"/>
                    </a:ext>
                  </a:extLst>
                </p14:cNvPr>
                <p14:cNvContentPartPr/>
                <p14:nvPr/>
              </p14:nvContentPartPr>
              <p14:xfrm>
                <a:off x="6580087" y="671209"/>
                <a:ext cx="137880" cy="236880"/>
              </p14:xfrm>
            </p:contentPart>
          </mc:Choice>
          <mc:Fallback>
            <p:pic>
              <p:nvPicPr>
                <p:cNvPr id="24590" name="잉크 24589">
                  <a:extLst>
                    <a:ext uri="{FF2B5EF4-FFF2-40B4-BE49-F238E27FC236}">
                      <a16:creationId xmlns:a16="http://schemas.microsoft.com/office/drawing/2014/main" id="{2CFD8CFF-498E-E0A4-4A82-4A8783AEAA6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571447" y="662569"/>
                  <a:ext cx="1555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4591" name="잉크 24590">
                  <a:extLst>
                    <a:ext uri="{FF2B5EF4-FFF2-40B4-BE49-F238E27FC236}">
                      <a16:creationId xmlns:a16="http://schemas.microsoft.com/office/drawing/2014/main" id="{BAC9E99B-B831-9BD8-7102-F28680FBD116}"/>
                    </a:ext>
                  </a:extLst>
                </p14:cNvPr>
                <p14:cNvContentPartPr/>
                <p14:nvPr/>
              </p14:nvContentPartPr>
              <p14:xfrm>
                <a:off x="6689527" y="745729"/>
                <a:ext cx="82080" cy="181800"/>
              </p14:xfrm>
            </p:contentPart>
          </mc:Choice>
          <mc:Fallback>
            <p:pic>
              <p:nvPicPr>
                <p:cNvPr id="24591" name="잉크 24590">
                  <a:extLst>
                    <a:ext uri="{FF2B5EF4-FFF2-40B4-BE49-F238E27FC236}">
                      <a16:creationId xmlns:a16="http://schemas.microsoft.com/office/drawing/2014/main" id="{BAC9E99B-B831-9BD8-7102-F28680FBD11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680527" y="737089"/>
                  <a:ext cx="997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4592" name="잉크 24591">
                  <a:extLst>
                    <a:ext uri="{FF2B5EF4-FFF2-40B4-BE49-F238E27FC236}">
                      <a16:creationId xmlns:a16="http://schemas.microsoft.com/office/drawing/2014/main" id="{4AD961F1-5908-A23E-74B2-C7E35C43A104}"/>
                    </a:ext>
                  </a:extLst>
                </p14:cNvPr>
                <p14:cNvContentPartPr/>
                <p14:nvPr/>
              </p14:nvContentPartPr>
              <p14:xfrm>
                <a:off x="6793567" y="682009"/>
                <a:ext cx="132480" cy="235800"/>
              </p14:xfrm>
            </p:contentPart>
          </mc:Choice>
          <mc:Fallback>
            <p:pic>
              <p:nvPicPr>
                <p:cNvPr id="24592" name="잉크 24591">
                  <a:extLst>
                    <a:ext uri="{FF2B5EF4-FFF2-40B4-BE49-F238E27FC236}">
                      <a16:creationId xmlns:a16="http://schemas.microsoft.com/office/drawing/2014/main" id="{4AD961F1-5908-A23E-74B2-C7E35C43A1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84927" y="673369"/>
                  <a:ext cx="1501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4593" name="잉크 24592">
                  <a:extLst>
                    <a:ext uri="{FF2B5EF4-FFF2-40B4-BE49-F238E27FC236}">
                      <a16:creationId xmlns:a16="http://schemas.microsoft.com/office/drawing/2014/main" id="{A3881FAE-B613-4CE7-DF91-28D61A0371EF}"/>
                    </a:ext>
                  </a:extLst>
                </p14:cNvPr>
                <p14:cNvContentPartPr/>
                <p14:nvPr/>
              </p14:nvContentPartPr>
              <p14:xfrm>
                <a:off x="6912727" y="652489"/>
                <a:ext cx="143280" cy="263160"/>
              </p14:xfrm>
            </p:contentPart>
          </mc:Choice>
          <mc:Fallback>
            <p:pic>
              <p:nvPicPr>
                <p:cNvPr id="24593" name="잉크 24592">
                  <a:extLst>
                    <a:ext uri="{FF2B5EF4-FFF2-40B4-BE49-F238E27FC236}">
                      <a16:creationId xmlns:a16="http://schemas.microsoft.com/office/drawing/2014/main" id="{A3881FAE-B613-4CE7-DF91-28D61A0371E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04087" y="643849"/>
                  <a:ext cx="1609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4594" name="잉크 24593">
                  <a:extLst>
                    <a:ext uri="{FF2B5EF4-FFF2-40B4-BE49-F238E27FC236}">
                      <a16:creationId xmlns:a16="http://schemas.microsoft.com/office/drawing/2014/main" id="{41FEC32F-C2B1-9AA9-2AB2-73B5AFDA2EAD}"/>
                    </a:ext>
                  </a:extLst>
                </p14:cNvPr>
                <p14:cNvContentPartPr/>
                <p14:nvPr/>
              </p14:nvContentPartPr>
              <p14:xfrm>
                <a:off x="6940447" y="916009"/>
                <a:ext cx="136080" cy="80280"/>
              </p14:xfrm>
            </p:contentPart>
          </mc:Choice>
          <mc:Fallback>
            <p:pic>
              <p:nvPicPr>
                <p:cNvPr id="24594" name="잉크 24593">
                  <a:extLst>
                    <a:ext uri="{FF2B5EF4-FFF2-40B4-BE49-F238E27FC236}">
                      <a16:creationId xmlns:a16="http://schemas.microsoft.com/office/drawing/2014/main" id="{41FEC32F-C2B1-9AA9-2AB2-73B5AFDA2EA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931807" y="907009"/>
                  <a:ext cx="1537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4595" name="잉크 24594">
                  <a:extLst>
                    <a:ext uri="{FF2B5EF4-FFF2-40B4-BE49-F238E27FC236}">
                      <a16:creationId xmlns:a16="http://schemas.microsoft.com/office/drawing/2014/main" id="{4712D2A2-B34D-B5D4-8B53-ACC9EB336AB7}"/>
                    </a:ext>
                  </a:extLst>
                </p14:cNvPr>
                <p14:cNvContentPartPr/>
                <p14:nvPr/>
              </p14:nvContentPartPr>
              <p14:xfrm>
                <a:off x="7219087" y="664369"/>
                <a:ext cx="175680" cy="206640"/>
              </p14:xfrm>
            </p:contentPart>
          </mc:Choice>
          <mc:Fallback>
            <p:pic>
              <p:nvPicPr>
                <p:cNvPr id="24595" name="잉크 24594">
                  <a:extLst>
                    <a:ext uri="{FF2B5EF4-FFF2-40B4-BE49-F238E27FC236}">
                      <a16:creationId xmlns:a16="http://schemas.microsoft.com/office/drawing/2014/main" id="{4712D2A2-B34D-B5D4-8B53-ACC9EB336AB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10087" y="655729"/>
                  <a:ext cx="1933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4596" name="잉크 24595">
                  <a:extLst>
                    <a:ext uri="{FF2B5EF4-FFF2-40B4-BE49-F238E27FC236}">
                      <a16:creationId xmlns:a16="http://schemas.microsoft.com/office/drawing/2014/main" id="{8B7C4F33-E650-BB00-B888-8A3E3F3C943E}"/>
                    </a:ext>
                  </a:extLst>
                </p14:cNvPr>
                <p14:cNvContentPartPr/>
                <p14:nvPr/>
              </p14:nvContentPartPr>
              <p14:xfrm>
                <a:off x="7295767" y="734929"/>
                <a:ext cx="146160" cy="182160"/>
              </p14:xfrm>
            </p:contentPart>
          </mc:Choice>
          <mc:Fallback>
            <p:pic>
              <p:nvPicPr>
                <p:cNvPr id="24596" name="잉크 24595">
                  <a:extLst>
                    <a:ext uri="{FF2B5EF4-FFF2-40B4-BE49-F238E27FC236}">
                      <a16:creationId xmlns:a16="http://schemas.microsoft.com/office/drawing/2014/main" id="{8B7C4F33-E650-BB00-B888-8A3E3F3C943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287127" y="726289"/>
                  <a:ext cx="1638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4597" name="잉크 24596">
                  <a:extLst>
                    <a:ext uri="{FF2B5EF4-FFF2-40B4-BE49-F238E27FC236}">
                      <a16:creationId xmlns:a16="http://schemas.microsoft.com/office/drawing/2014/main" id="{2647D0AE-3B24-DFF7-29CF-0482407F35D9}"/>
                    </a:ext>
                  </a:extLst>
                </p14:cNvPr>
                <p14:cNvContentPartPr/>
                <p14:nvPr/>
              </p14:nvContentPartPr>
              <p14:xfrm>
                <a:off x="7431487" y="735649"/>
                <a:ext cx="27360" cy="199440"/>
              </p14:xfrm>
            </p:contentPart>
          </mc:Choice>
          <mc:Fallback>
            <p:pic>
              <p:nvPicPr>
                <p:cNvPr id="24597" name="잉크 24596">
                  <a:extLst>
                    <a:ext uri="{FF2B5EF4-FFF2-40B4-BE49-F238E27FC236}">
                      <a16:creationId xmlns:a16="http://schemas.microsoft.com/office/drawing/2014/main" id="{2647D0AE-3B24-DFF7-29CF-0482407F35D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22487" y="726649"/>
                  <a:ext cx="45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4598" name="잉크 24597">
                  <a:extLst>
                    <a:ext uri="{FF2B5EF4-FFF2-40B4-BE49-F238E27FC236}">
                      <a16:creationId xmlns:a16="http://schemas.microsoft.com/office/drawing/2014/main" id="{CDD47A92-E05D-6919-52F9-ED9E9D31CD82}"/>
                    </a:ext>
                  </a:extLst>
                </p14:cNvPr>
                <p14:cNvContentPartPr/>
                <p14:nvPr/>
              </p14:nvContentPartPr>
              <p14:xfrm>
                <a:off x="7506727" y="719449"/>
                <a:ext cx="129960" cy="213480"/>
              </p14:xfrm>
            </p:contentPart>
          </mc:Choice>
          <mc:Fallback>
            <p:pic>
              <p:nvPicPr>
                <p:cNvPr id="24598" name="잉크 24597">
                  <a:extLst>
                    <a:ext uri="{FF2B5EF4-FFF2-40B4-BE49-F238E27FC236}">
                      <a16:creationId xmlns:a16="http://schemas.microsoft.com/office/drawing/2014/main" id="{CDD47A92-E05D-6919-52F9-ED9E9D31CD8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97727" y="710449"/>
                  <a:ext cx="1476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4599" name="잉크 24598">
                  <a:extLst>
                    <a:ext uri="{FF2B5EF4-FFF2-40B4-BE49-F238E27FC236}">
                      <a16:creationId xmlns:a16="http://schemas.microsoft.com/office/drawing/2014/main" id="{8D730E81-C779-CAC2-34A7-3AAE4AFE14DE}"/>
                    </a:ext>
                  </a:extLst>
                </p14:cNvPr>
                <p14:cNvContentPartPr/>
                <p14:nvPr/>
              </p14:nvContentPartPr>
              <p14:xfrm>
                <a:off x="7599247" y="744289"/>
                <a:ext cx="128880" cy="179280"/>
              </p14:xfrm>
            </p:contentPart>
          </mc:Choice>
          <mc:Fallback>
            <p:pic>
              <p:nvPicPr>
                <p:cNvPr id="24599" name="잉크 24598">
                  <a:extLst>
                    <a:ext uri="{FF2B5EF4-FFF2-40B4-BE49-F238E27FC236}">
                      <a16:creationId xmlns:a16="http://schemas.microsoft.com/office/drawing/2014/main" id="{8D730E81-C779-CAC2-34A7-3AAE4AFE14D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90247" y="735289"/>
                  <a:ext cx="1465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4600" name="잉크 24599">
                  <a:extLst>
                    <a:ext uri="{FF2B5EF4-FFF2-40B4-BE49-F238E27FC236}">
                      <a16:creationId xmlns:a16="http://schemas.microsoft.com/office/drawing/2014/main" id="{9EB20DE0-5013-F261-D5AB-2E8E7493ADCB}"/>
                    </a:ext>
                  </a:extLst>
                </p14:cNvPr>
                <p14:cNvContentPartPr/>
                <p14:nvPr/>
              </p14:nvContentPartPr>
              <p14:xfrm>
                <a:off x="7589887" y="931849"/>
                <a:ext cx="156600" cy="73080"/>
              </p14:xfrm>
            </p:contentPart>
          </mc:Choice>
          <mc:Fallback>
            <p:pic>
              <p:nvPicPr>
                <p:cNvPr id="24600" name="잉크 24599">
                  <a:extLst>
                    <a:ext uri="{FF2B5EF4-FFF2-40B4-BE49-F238E27FC236}">
                      <a16:creationId xmlns:a16="http://schemas.microsoft.com/office/drawing/2014/main" id="{9EB20DE0-5013-F261-D5AB-2E8E7493ADC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80887" y="923209"/>
                  <a:ext cx="174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4601" name="잉크 24600">
                  <a:extLst>
                    <a:ext uri="{FF2B5EF4-FFF2-40B4-BE49-F238E27FC236}">
                      <a16:creationId xmlns:a16="http://schemas.microsoft.com/office/drawing/2014/main" id="{E1D328E8-08E6-D6C0-1993-27C9E3F3066C}"/>
                    </a:ext>
                  </a:extLst>
                </p14:cNvPr>
                <p14:cNvContentPartPr/>
                <p14:nvPr/>
              </p14:nvContentPartPr>
              <p14:xfrm>
                <a:off x="7839727" y="695689"/>
                <a:ext cx="45360" cy="249840"/>
              </p14:xfrm>
            </p:contentPart>
          </mc:Choice>
          <mc:Fallback>
            <p:pic>
              <p:nvPicPr>
                <p:cNvPr id="24601" name="잉크 24600">
                  <a:extLst>
                    <a:ext uri="{FF2B5EF4-FFF2-40B4-BE49-F238E27FC236}">
                      <a16:creationId xmlns:a16="http://schemas.microsoft.com/office/drawing/2014/main" id="{E1D328E8-08E6-D6C0-1993-27C9E3F3066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831087" y="686689"/>
                  <a:ext cx="630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4602" name="잉크 24601">
                  <a:extLst>
                    <a:ext uri="{FF2B5EF4-FFF2-40B4-BE49-F238E27FC236}">
                      <a16:creationId xmlns:a16="http://schemas.microsoft.com/office/drawing/2014/main" id="{579749A4-4A65-4EA7-FB01-E5A16862FA81}"/>
                    </a:ext>
                  </a:extLst>
                </p14:cNvPr>
                <p14:cNvContentPartPr/>
                <p14:nvPr/>
              </p14:nvContentPartPr>
              <p14:xfrm>
                <a:off x="7916407" y="680569"/>
                <a:ext cx="126360" cy="279360"/>
              </p14:xfrm>
            </p:contentPart>
          </mc:Choice>
          <mc:Fallback>
            <p:pic>
              <p:nvPicPr>
                <p:cNvPr id="24602" name="잉크 24601">
                  <a:extLst>
                    <a:ext uri="{FF2B5EF4-FFF2-40B4-BE49-F238E27FC236}">
                      <a16:creationId xmlns:a16="http://schemas.microsoft.com/office/drawing/2014/main" id="{579749A4-4A65-4EA7-FB01-E5A16862FA8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07767" y="671929"/>
                  <a:ext cx="1440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4603" name="잉크 24602">
                  <a:extLst>
                    <a:ext uri="{FF2B5EF4-FFF2-40B4-BE49-F238E27FC236}">
                      <a16:creationId xmlns:a16="http://schemas.microsoft.com/office/drawing/2014/main" id="{BE9E7687-1B8E-8312-1AEA-664E98C47818}"/>
                    </a:ext>
                  </a:extLst>
                </p14:cNvPr>
                <p14:cNvContentPartPr/>
                <p14:nvPr/>
              </p14:nvContentPartPr>
              <p14:xfrm>
                <a:off x="8059327" y="728089"/>
                <a:ext cx="199080" cy="240480"/>
              </p14:xfrm>
            </p:contentPart>
          </mc:Choice>
          <mc:Fallback>
            <p:pic>
              <p:nvPicPr>
                <p:cNvPr id="24603" name="잉크 24602">
                  <a:extLst>
                    <a:ext uri="{FF2B5EF4-FFF2-40B4-BE49-F238E27FC236}">
                      <a16:creationId xmlns:a16="http://schemas.microsoft.com/office/drawing/2014/main" id="{BE9E7687-1B8E-8312-1AEA-664E98C4781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50327" y="719449"/>
                  <a:ext cx="216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4604" name="잉크 24603">
                  <a:extLst>
                    <a:ext uri="{FF2B5EF4-FFF2-40B4-BE49-F238E27FC236}">
                      <a16:creationId xmlns:a16="http://schemas.microsoft.com/office/drawing/2014/main" id="{E194B7FE-3B9D-BB37-C0CA-DAE80AF955F5}"/>
                    </a:ext>
                  </a:extLst>
                </p14:cNvPr>
                <p14:cNvContentPartPr/>
                <p14:nvPr/>
              </p14:nvContentPartPr>
              <p14:xfrm>
                <a:off x="8304127" y="714769"/>
                <a:ext cx="130680" cy="196920"/>
              </p14:xfrm>
            </p:contentPart>
          </mc:Choice>
          <mc:Fallback>
            <p:pic>
              <p:nvPicPr>
                <p:cNvPr id="24604" name="잉크 24603">
                  <a:extLst>
                    <a:ext uri="{FF2B5EF4-FFF2-40B4-BE49-F238E27FC236}">
                      <a16:creationId xmlns:a16="http://schemas.microsoft.com/office/drawing/2014/main" id="{E194B7FE-3B9D-BB37-C0CA-DAE80AF955F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295487" y="706129"/>
                  <a:ext cx="148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4605" name="잉크 24604">
                  <a:extLst>
                    <a:ext uri="{FF2B5EF4-FFF2-40B4-BE49-F238E27FC236}">
                      <a16:creationId xmlns:a16="http://schemas.microsoft.com/office/drawing/2014/main" id="{CD2AE44E-6551-1839-3F54-3FA195A1BA1C}"/>
                    </a:ext>
                  </a:extLst>
                </p14:cNvPr>
                <p14:cNvContentPartPr/>
                <p14:nvPr/>
              </p14:nvContentPartPr>
              <p14:xfrm>
                <a:off x="8449567" y="676969"/>
                <a:ext cx="89280" cy="354960"/>
              </p14:xfrm>
            </p:contentPart>
          </mc:Choice>
          <mc:Fallback>
            <p:pic>
              <p:nvPicPr>
                <p:cNvPr id="24605" name="잉크 24604">
                  <a:extLst>
                    <a:ext uri="{FF2B5EF4-FFF2-40B4-BE49-F238E27FC236}">
                      <a16:creationId xmlns:a16="http://schemas.microsoft.com/office/drawing/2014/main" id="{CD2AE44E-6551-1839-3F54-3FA195A1BA1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440927" y="667969"/>
                  <a:ext cx="1069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4606" name="잉크 24605">
                  <a:extLst>
                    <a:ext uri="{FF2B5EF4-FFF2-40B4-BE49-F238E27FC236}">
                      <a16:creationId xmlns:a16="http://schemas.microsoft.com/office/drawing/2014/main" id="{62B6BAA5-0145-7A12-BE1A-C1854E24A3F3}"/>
                    </a:ext>
                  </a:extLst>
                </p14:cNvPr>
                <p14:cNvContentPartPr/>
                <p14:nvPr/>
              </p14:nvContentPartPr>
              <p14:xfrm>
                <a:off x="8647207" y="1049569"/>
                <a:ext cx="21240" cy="21960"/>
              </p14:xfrm>
            </p:contentPart>
          </mc:Choice>
          <mc:Fallback>
            <p:pic>
              <p:nvPicPr>
                <p:cNvPr id="24606" name="잉크 24605">
                  <a:extLst>
                    <a:ext uri="{FF2B5EF4-FFF2-40B4-BE49-F238E27FC236}">
                      <a16:creationId xmlns:a16="http://schemas.microsoft.com/office/drawing/2014/main" id="{62B6BAA5-0145-7A12-BE1A-C1854E24A3F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38207" y="1040929"/>
                  <a:ext cx="38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4609" name="잉크 24608">
                  <a:extLst>
                    <a:ext uri="{FF2B5EF4-FFF2-40B4-BE49-F238E27FC236}">
                      <a16:creationId xmlns:a16="http://schemas.microsoft.com/office/drawing/2014/main" id="{82CBC8AD-DA1A-E2AB-29D9-7A5E92F2150C}"/>
                    </a:ext>
                  </a:extLst>
                </p14:cNvPr>
                <p14:cNvContentPartPr/>
                <p14:nvPr/>
              </p14:nvContentPartPr>
              <p14:xfrm>
                <a:off x="4630327" y="230569"/>
                <a:ext cx="161640" cy="211680"/>
              </p14:xfrm>
            </p:contentPart>
          </mc:Choice>
          <mc:Fallback>
            <p:pic>
              <p:nvPicPr>
                <p:cNvPr id="24609" name="잉크 24608">
                  <a:extLst>
                    <a:ext uri="{FF2B5EF4-FFF2-40B4-BE49-F238E27FC236}">
                      <a16:creationId xmlns:a16="http://schemas.microsoft.com/office/drawing/2014/main" id="{82CBC8AD-DA1A-E2AB-29D9-7A5E92F2150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621327" y="221929"/>
                  <a:ext cx="1792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4610" name="잉크 24609">
                  <a:extLst>
                    <a:ext uri="{FF2B5EF4-FFF2-40B4-BE49-F238E27FC236}">
                      <a16:creationId xmlns:a16="http://schemas.microsoft.com/office/drawing/2014/main" id="{0B6066F1-3E59-091A-739C-9D21D1C4A13A}"/>
                    </a:ext>
                  </a:extLst>
                </p14:cNvPr>
                <p14:cNvContentPartPr/>
                <p14:nvPr/>
              </p14:nvContentPartPr>
              <p14:xfrm>
                <a:off x="4805287" y="292849"/>
                <a:ext cx="45360" cy="132840"/>
              </p14:xfrm>
            </p:contentPart>
          </mc:Choice>
          <mc:Fallback>
            <p:pic>
              <p:nvPicPr>
                <p:cNvPr id="24610" name="잉크 24609">
                  <a:extLst>
                    <a:ext uri="{FF2B5EF4-FFF2-40B4-BE49-F238E27FC236}">
                      <a16:creationId xmlns:a16="http://schemas.microsoft.com/office/drawing/2014/main" id="{0B6066F1-3E59-091A-739C-9D21D1C4A13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796647" y="284209"/>
                  <a:ext cx="63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4611" name="잉크 24610">
                  <a:extLst>
                    <a:ext uri="{FF2B5EF4-FFF2-40B4-BE49-F238E27FC236}">
                      <a16:creationId xmlns:a16="http://schemas.microsoft.com/office/drawing/2014/main" id="{67C347F9-D799-5F34-71AC-98925F01225B}"/>
                    </a:ext>
                  </a:extLst>
                </p14:cNvPr>
                <p14:cNvContentPartPr/>
                <p14:nvPr/>
              </p14:nvContentPartPr>
              <p14:xfrm>
                <a:off x="4728607" y="226969"/>
                <a:ext cx="212760" cy="257400"/>
              </p14:xfrm>
            </p:contentPart>
          </mc:Choice>
          <mc:Fallback>
            <p:pic>
              <p:nvPicPr>
                <p:cNvPr id="24611" name="잉크 24610">
                  <a:extLst>
                    <a:ext uri="{FF2B5EF4-FFF2-40B4-BE49-F238E27FC236}">
                      <a16:creationId xmlns:a16="http://schemas.microsoft.com/office/drawing/2014/main" id="{67C347F9-D799-5F34-71AC-98925F01225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19967" y="218329"/>
                  <a:ext cx="2304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4612" name="잉크 24611">
                  <a:extLst>
                    <a:ext uri="{FF2B5EF4-FFF2-40B4-BE49-F238E27FC236}">
                      <a16:creationId xmlns:a16="http://schemas.microsoft.com/office/drawing/2014/main" id="{E2C2185E-BD70-B7AB-E5E0-EC4D80AF085A}"/>
                    </a:ext>
                  </a:extLst>
                </p14:cNvPr>
                <p14:cNvContentPartPr/>
                <p14:nvPr/>
              </p14:nvContentPartPr>
              <p14:xfrm>
                <a:off x="5024887" y="215809"/>
                <a:ext cx="116640" cy="236520"/>
              </p14:xfrm>
            </p:contentPart>
          </mc:Choice>
          <mc:Fallback>
            <p:pic>
              <p:nvPicPr>
                <p:cNvPr id="24612" name="잉크 24611">
                  <a:extLst>
                    <a:ext uri="{FF2B5EF4-FFF2-40B4-BE49-F238E27FC236}">
                      <a16:creationId xmlns:a16="http://schemas.microsoft.com/office/drawing/2014/main" id="{E2C2185E-BD70-B7AB-E5E0-EC4D80AF085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015887" y="207169"/>
                  <a:ext cx="1342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4613" name="잉크 24612">
                  <a:extLst>
                    <a:ext uri="{FF2B5EF4-FFF2-40B4-BE49-F238E27FC236}">
                      <a16:creationId xmlns:a16="http://schemas.microsoft.com/office/drawing/2014/main" id="{F7284EBC-BB50-BA77-FE61-8C46FEF6C1A8}"/>
                    </a:ext>
                  </a:extLst>
                </p14:cNvPr>
                <p14:cNvContentPartPr/>
                <p14:nvPr/>
              </p14:nvContentPartPr>
              <p14:xfrm>
                <a:off x="5157367" y="315889"/>
                <a:ext cx="99360" cy="164520"/>
              </p14:xfrm>
            </p:contentPart>
          </mc:Choice>
          <mc:Fallback>
            <p:pic>
              <p:nvPicPr>
                <p:cNvPr id="24613" name="잉크 24612">
                  <a:extLst>
                    <a:ext uri="{FF2B5EF4-FFF2-40B4-BE49-F238E27FC236}">
                      <a16:creationId xmlns:a16="http://schemas.microsoft.com/office/drawing/2014/main" id="{F7284EBC-BB50-BA77-FE61-8C46FEF6C1A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148727" y="307249"/>
                  <a:ext cx="117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4614" name="잉크 24613">
                  <a:extLst>
                    <a:ext uri="{FF2B5EF4-FFF2-40B4-BE49-F238E27FC236}">
                      <a16:creationId xmlns:a16="http://schemas.microsoft.com/office/drawing/2014/main" id="{8008C353-E422-CDD9-12BE-8A21D724706A}"/>
                    </a:ext>
                  </a:extLst>
                </p14:cNvPr>
                <p14:cNvContentPartPr/>
                <p14:nvPr/>
              </p14:nvContentPartPr>
              <p14:xfrm>
                <a:off x="5271847" y="329929"/>
                <a:ext cx="103680" cy="144360"/>
              </p14:xfrm>
            </p:contentPart>
          </mc:Choice>
          <mc:Fallback>
            <p:pic>
              <p:nvPicPr>
                <p:cNvPr id="24614" name="잉크 24613">
                  <a:extLst>
                    <a:ext uri="{FF2B5EF4-FFF2-40B4-BE49-F238E27FC236}">
                      <a16:creationId xmlns:a16="http://schemas.microsoft.com/office/drawing/2014/main" id="{8008C353-E422-CDD9-12BE-8A21D724706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263207" y="320929"/>
                  <a:ext cx="121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4615" name="잉크 24614">
                  <a:extLst>
                    <a:ext uri="{FF2B5EF4-FFF2-40B4-BE49-F238E27FC236}">
                      <a16:creationId xmlns:a16="http://schemas.microsoft.com/office/drawing/2014/main" id="{739B9780-DE8C-152B-EA39-1FD52DD58E56}"/>
                    </a:ext>
                  </a:extLst>
                </p14:cNvPr>
                <p14:cNvContentPartPr/>
                <p14:nvPr/>
              </p14:nvContentPartPr>
              <p14:xfrm>
                <a:off x="5360047" y="259009"/>
                <a:ext cx="95040" cy="239760"/>
              </p14:xfrm>
            </p:contentPart>
          </mc:Choice>
          <mc:Fallback>
            <p:pic>
              <p:nvPicPr>
                <p:cNvPr id="24615" name="잉크 24614">
                  <a:extLst>
                    <a:ext uri="{FF2B5EF4-FFF2-40B4-BE49-F238E27FC236}">
                      <a16:creationId xmlns:a16="http://schemas.microsoft.com/office/drawing/2014/main" id="{739B9780-DE8C-152B-EA39-1FD52DD58E5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351047" y="250369"/>
                  <a:ext cx="1126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4617" name="잉크 24616">
                  <a:extLst>
                    <a:ext uri="{FF2B5EF4-FFF2-40B4-BE49-F238E27FC236}">
                      <a16:creationId xmlns:a16="http://schemas.microsoft.com/office/drawing/2014/main" id="{1C249797-8CD2-8DA0-A670-C44074A49F54}"/>
                    </a:ext>
                  </a:extLst>
                </p14:cNvPr>
                <p14:cNvContentPartPr/>
                <p14:nvPr/>
              </p14:nvContentPartPr>
              <p14:xfrm>
                <a:off x="5560567" y="246409"/>
                <a:ext cx="120600" cy="116280"/>
              </p14:xfrm>
            </p:contentPart>
          </mc:Choice>
          <mc:Fallback>
            <p:pic>
              <p:nvPicPr>
                <p:cNvPr id="24617" name="잉크 24616">
                  <a:extLst>
                    <a:ext uri="{FF2B5EF4-FFF2-40B4-BE49-F238E27FC236}">
                      <a16:creationId xmlns:a16="http://schemas.microsoft.com/office/drawing/2014/main" id="{1C249797-8CD2-8DA0-A670-C44074A49F5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551927" y="237409"/>
                  <a:ext cx="1382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4618" name="잉크 24617">
                  <a:extLst>
                    <a:ext uri="{FF2B5EF4-FFF2-40B4-BE49-F238E27FC236}">
                      <a16:creationId xmlns:a16="http://schemas.microsoft.com/office/drawing/2014/main" id="{DEF3871A-6842-5FAA-338A-D3D5CDA8FFA6}"/>
                    </a:ext>
                  </a:extLst>
                </p14:cNvPr>
                <p14:cNvContentPartPr/>
                <p14:nvPr/>
              </p14:nvContentPartPr>
              <p14:xfrm>
                <a:off x="5689087" y="234169"/>
                <a:ext cx="31320" cy="124920"/>
              </p14:xfrm>
            </p:contentPart>
          </mc:Choice>
          <mc:Fallback>
            <p:pic>
              <p:nvPicPr>
                <p:cNvPr id="24618" name="잉크 24617">
                  <a:extLst>
                    <a:ext uri="{FF2B5EF4-FFF2-40B4-BE49-F238E27FC236}">
                      <a16:creationId xmlns:a16="http://schemas.microsoft.com/office/drawing/2014/main" id="{DEF3871A-6842-5FAA-338A-D3D5CDA8FFA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680087" y="225529"/>
                  <a:ext cx="48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4619" name="잉크 24618">
                  <a:extLst>
                    <a:ext uri="{FF2B5EF4-FFF2-40B4-BE49-F238E27FC236}">
                      <a16:creationId xmlns:a16="http://schemas.microsoft.com/office/drawing/2014/main" id="{ADE1C428-E3CC-C665-F2CC-40BE10CCA428}"/>
                    </a:ext>
                  </a:extLst>
                </p14:cNvPr>
                <p14:cNvContentPartPr/>
                <p14:nvPr/>
              </p14:nvContentPartPr>
              <p14:xfrm>
                <a:off x="5615287" y="369169"/>
                <a:ext cx="122040" cy="137520"/>
              </p14:xfrm>
            </p:contentPart>
          </mc:Choice>
          <mc:Fallback>
            <p:pic>
              <p:nvPicPr>
                <p:cNvPr id="24619" name="잉크 24618">
                  <a:extLst>
                    <a:ext uri="{FF2B5EF4-FFF2-40B4-BE49-F238E27FC236}">
                      <a16:creationId xmlns:a16="http://schemas.microsoft.com/office/drawing/2014/main" id="{ADE1C428-E3CC-C665-F2CC-40BE10CCA42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606287" y="360529"/>
                  <a:ext cx="139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4620" name="잉크 24619">
                  <a:extLst>
                    <a:ext uri="{FF2B5EF4-FFF2-40B4-BE49-F238E27FC236}">
                      <a16:creationId xmlns:a16="http://schemas.microsoft.com/office/drawing/2014/main" id="{37AC6797-2133-617B-EAFD-B66ACE6E30D7}"/>
                    </a:ext>
                  </a:extLst>
                </p14:cNvPr>
                <p14:cNvContentPartPr/>
                <p14:nvPr/>
              </p14:nvContentPartPr>
              <p14:xfrm>
                <a:off x="5746687" y="335689"/>
                <a:ext cx="132480" cy="117720"/>
              </p14:xfrm>
            </p:contentPart>
          </mc:Choice>
          <mc:Fallback>
            <p:pic>
              <p:nvPicPr>
                <p:cNvPr id="24620" name="잉크 24619">
                  <a:extLst>
                    <a:ext uri="{FF2B5EF4-FFF2-40B4-BE49-F238E27FC236}">
                      <a16:creationId xmlns:a16="http://schemas.microsoft.com/office/drawing/2014/main" id="{37AC6797-2133-617B-EAFD-B66ACE6E30D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738047" y="327049"/>
                  <a:ext cx="150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4621" name="잉크 24620">
                  <a:extLst>
                    <a:ext uri="{FF2B5EF4-FFF2-40B4-BE49-F238E27FC236}">
                      <a16:creationId xmlns:a16="http://schemas.microsoft.com/office/drawing/2014/main" id="{B00C0366-4093-CF46-5247-885CE3023427}"/>
                    </a:ext>
                  </a:extLst>
                </p14:cNvPr>
                <p14:cNvContentPartPr/>
                <p14:nvPr/>
              </p14:nvContentPartPr>
              <p14:xfrm>
                <a:off x="5897167" y="272689"/>
                <a:ext cx="28800" cy="196920"/>
              </p14:xfrm>
            </p:contentPart>
          </mc:Choice>
          <mc:Fallback>
            <p:pic>
              <p:nvPicPr>
                <p:cNvPr id="24621" name="잉크 24620">
                  <a:extLst>
                    <a:ext uri="{FF2B5EF4-FFF2-40B4-BE49-F238E27FC236}">
                      <a16:creationId xmlns:a16="http://schemas.microsoft.com/office/drawing/2014/main" id="{B00C0366-4093-CF46-5247-885CE302342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888167" y="264049"/>
                  <a:ext cx="46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4622" name="잉크 24621">
                  <a:extLst>
                    <a:ext uri="{FF2B5EF4-FFF2-40B4-BE49-F238E27FC236}">
                      <a16:creationId xmlns:a16="http://schemas.microsoft.com/office/drawing/2014/main" id="{BC93F7C7-DA2E-F5C5-2AC7-F6170F1DE55A}"/>
                    </a:ext>
                  </a:extLst>
                </p14:cNvPr>
                <p14:cNvContentPartPr/>
                <p14:nvPr/>
              </p14:nvContentPartPr>
              <p14:xfrm>
                <a:off x="6004807" y="297889"/>
                <a:ext cx="80640" cy="121680"/>
              </p14:xfrm>
            </p:contentPart>
          </mc:Choice>
          <mc:Fallback>
            <p:pic>
              <p:nvPicPr>
                <p:cNvPr id="24622" name="잉크 24621">
                  <a:extLst>
                    <a:ext uri="{FF2B5EF4-FFF2-40B4-BE49-F238E27FC236}">
                      <a16:creationId xmlns:a16="http://schemas.microsoft.com/office/drawing/2014/main" id="{BC93F7C7-DA2E-F5C5-2AC7-F6170F1DE55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995807" y="288889"/>
                  <a:ext cx="98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4623" name="잉크 24622">
                  <a:extLst>
                    <a:ext uri="{FF2B5EF4-FFF2-40B4-BE49-F238E27FC236}">
                      <a16:creationId xmlns:a16="http://schemas.microsoft.com/office/drawing/2014/main" id="{9314D472-B548-7CEA-75B0-D9C932AF94B7}"/>
                    </a:ext>
                  </a:extLst>
                </p14:cNvPr>
                <p14:cNvContentPartPr/>
                <p14:nvPr/>
              </p14:nvContentPartPr>
              <p14:xfrm>
                <a:off x="6024247" y="293929"/>
                <a:ext cx="131040" cy="231480"/>
              </p14:xfrm>
            </p:contentPart>
          </mc:Choice>
          <mc:Fallback>
            <p:pic>
              <p:nvPicPr>
                <p:cNvPr id="24623" name="잉크 24622">
                  <a:extLst>
                    <a:ext uri="{FF2B5EF4-FFF2-40B4-BE49-F238E27FC236}">
                      <a16:creationId xmlns:a16="http://schemas.microsoft.com/office/drawing/2014/main" id="{9314D472-B548-7CEA-75B0-D9C932AF94B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015607" y="284929"/>
                  <a:ext cx="148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4624" name="잉크 24623">
                  <a:extLst>
                    <a:ext uri="{FF2B5EF4-FFF2-40B4-BE49-F238E27FC236}">
                      <a16:creationId xmlns:a16="http://schemas.microsoft.com/office/drawing/2014/main" id="{108E2B0A-F1F1-33E5-C6D6-B77C4159E2A2}"/>
                    </a:ext>
                  </a:extLst>
                </p14:cNvPr>
                <p14:cNvContentPartPr/>
                <p14:nvPr/>
              </p14:nvContentPartPr>
              <p14:xfrm>
                <a:off x="6157447" y="319129"/>
                <a:ext cx="188640" cy="171360"/>
              </p14:xfrm>
            </p:contentPart>
          </mc:Choice>
          <mc:Fallback>
            <p:pic>
              <p:nvPicPr>
                <p:cNvPr id="24624" name="잉크 24623">
                  <a:extLst>
                    <a:ext uri="{FF2B5EF4-FFF2-40B4-BE49-F238E27FC236}">
                      <a16:creationId xmlns:a16="http://schemas.microsoft.com/office/drawing/2014/main" id="{108E2B0A-F1F1-33E5-C6D6-B77C4159E2A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148807" y="310129"/>
                  <a:ext cx="206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4625" name="잉크 24624">
                  <a:extLst>
                    <a:ext uri="{FF2B5EF4-FFF2-40B4-BE49-F238E27FC236}">
                      <a16:creationId xmlns:a16="http://schemas.microsoft.com/office/drawing/2014/main" id="{0998D987-A003-567A-679D-EB7DBF06CE60}"/>
                    </a:ext>
                  </a:extLst>
                </p14:cNvPr>
                <p14:cNvContentPartPr/>
                <p14:nvPr/>
              </p14:nvContentPartPr>
              <p14:xfrm>
                <a:off x="6287047" y="312649"/>
                <a:ext cx="117720" cy="133920"/>
              </p14:xfrm>
            </p:contentPart>
          </mc:Choice>
          <mc:Fallback>
            <p:pic>
              <p:nvPicPr>
                <p:cNvPr id="24625" name="잉크 24624">
                  <a:extLst>
                    <a:ext uri="{FF2B5EF4-FFF2-40B4-BE49-F238E27FC236}">
                      <a16:creationId xmlns:a16="http://schemas.microsoft.com/office/drawing/2014/main" id="{0998D987-A003-567A-679D-EB7DBF06CE6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278407" y="303649"/>
                  <a:ext cx="1353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4626" name="잉크 24625">
                  <a:extLst>
                    <a:ext uri="{FF2B5EF4-FFF2-40B4-BE49-F238E27FC236}">
                      <a16:creationId xmlns:a16="http://schemas.microsoft.com/office/drawing/2014/main" id="{60E72F1C-CB6A-51DA-6E19-9C2943845A79}"/>
                    </a:ext>
                  </a:extLst>
                </p14:cNvPr>
                <p14:cNvContentPartPr/>
                <p14:nvPr/>
              </p14:nvContentPartPr>
              <p14:xfrm>
                <a:off x="6422407" y="349729"/>
                <a:ext cx="57240" cy="95040"/>
              </p14:xfrm>
            </p:contentPart>
          </mc:Choice>
          <mc:Fallback>
            <p:pic>
              <p:nvPicPr>
                <p:cNvPr id="24626" name="잉크 24625">
                  <a:extLst>
                    <a:ext uri="{FF2B5EF4-FFF2-40B4-BE49-F238E27FC236}">
                      <a16:creationId xmlns:a16="http://schemas.microsoft.com/office/drawing/2014/main" id="{60E72F1C-CB6A-51DA-6E19-9C2943845A7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413767" y="340729"/>
                  <a:ext cx="74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4628" name="잉크 24627">
                  <a:extLst>
                    <a:ext uri="{FF2B5EF4-FFF2-40B4-BE49-F238E27FC236}">
                      <a16:creationId xmlns:a16="http://schemas.microsoft.com/office/drawing/2014/main" id="{B5E7DDD1-07C2-0641-2337-4ECC8CA99C59}"/>
                    </a:ext>
                  </a:extLst>
                </p14:cNvPr>
                <p14:cNvContentPartPr/>
                <p14:nvPr/>
              </p14:nvContentPartPr>
              <p14:xfrm>
                <a:off x="6590887" y="251449"/>
                <a:ext cx="147600" cy="163800"/>
              </p14:xfrm>
            </p:contentPart>
          </mc:Choice>
          <mc:Fallback>
            <p:pic>
              <p:nvPicPr>
                <p:cNvPr id="24628" name="잉크 24627">
                  <a:extLst>
                    <a:ext uri="{FF2B5EF4-FFF2-40B4-BE49-F238E27FC236}">
                      <a16:creationId xmlns:a16="http://schemas.microsoft.com/office/drawing/2014/main" id="{B5E7DDD1-07C2-0641-2337-4ECC8CA99C5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582247" y="242809"/>
                  <a:ext cx="165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4629" name="잉크 24628">
                  <a:extLst>
                    <a:ext uri="{FF2B5EF4-FFF2-40B4-BE49-F238E27FC236}">
                      <a16:creationId xmlns:a16="http://schemas.microsoft.com/office/drawing/2014/main" id="{96506CD7-6AAB-63CC-3B6D-BD616D1DE35F}"/>
                    </a:ext>
                  </a:extLst>
                </p14:cNvPr>
                <p14:cNvContentPartPr/>
                <p14:nvPr/>
              </p14:nvContentPartPr>
              <p14:xfrm>
                <a:off x="6576847" y="325609"/>
                <a:ext cx="159480" cy="2880"/>
              </p14:xfrm>
            </p:contentPart>
          </mc:Choice>
          <mc:Fallback>
            <p:pic>
              <p:nvPicPr>
                <p:cNvPr id="24629" name="잉크 24628">
                  <a:extLst>
                    <a:ext uri="{FF2B5EF4-FFF2-40B4-BE49-F238E27FC236}">
                      <a16:creationId xmlns:a16="http://schemas.microsoft.com/office/drawing/2014/main" id="{96506CD7-6AAB-63CC-3B6D-BD616D1DE35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568207" y="316609"/>
                  <a:ext cx="1771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4630" name="잉크 24629">
                  <a:extLst>
                    <a:ext uri="{FF2B5EF4-FFF2-40B4-BE49-F238E27FC236}">
                      <a16:creationId xmlns:a16="http://schemas.microsoft.com/office/drawing/2014/main" id="{E8E82700-23D5-2082-DDBE-E4F3248D1FB2}"/>
                    </a:ext>
                  </a:extLst>
                </p14:cNvPr>
                <p14:cNvContentPartPr/>
                <p14:nvPr/>
              </p14:nvContentPartPr>
              <p14:xfrm>
                <a:off x="6715087" y="280969"/>
                <a:ext cx="81720" cy="102600"/>
              </p14:xfrm>
            </p:contentPart>
          </mc:Choice>
          <mc:Fallback>
            <p:pic>
              <p:nvPicPr>
                <p:cNvPr id="24630" name="잉크 24629">
                  <a:extLst>
                    <a:ext uri="{FF2B5EF4-FFF2-40B4-BE49-F238E27FC236}">
                      <a16:creationId xmlns:a16="http://schemas.microsoft.com/office/drawing/2014/main" id="{E8E82700-23D5-2082-DDBE-E4F3248D1FB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706087" y="271969"/>
                  <a:ext cx="993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4631" name="잉크 24630">
                  <a:extLst>
                    <a:ext uri="{FF2B5EF4-FFF2-40B4-BE49-F238E27FC236}">
                      <a16:creationId xmlns:a16="http://schemas.microsoft.com/office/drawing/2014/main" id="{5CCDF73C-A287-D14A-01A2-85E94EAB6F05}"/>
                    </a:ext>
                  </a:extLst>
                </p14:cNvPr>
                <p14:cNvContentPartPr/>
                <p14:nvPr/>
              </p14:nvContentPartPr>
              <p14:xfrm>
                <a:off x="6660727" y="283129"/>
                <a:ext cx="213840" cy="227880"/>
              </p14:xfrm>
            </p:contentPart>
          </mc:Choice>
          <mc:Fallback>
            <p:pic>
              <p:nvPicPr>
                <p:cNvPr id="24631" name="잉크 24630">
                  <a:extLst>
                    <a:ext uri="{FF2B5EF4-FFF2-40B4-BE49-F238E27FC236}">
                      <a16:creationId xmlns:a16="http://schemas.microsoft.com/office/drawing/2014/main" id="{5CCDF73C-A287-D14A-01A2-85E94EAB6F0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652087" y="274129"/>
                  <a:ext cx="2314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4632" name="잉크 24631">
                  <a:extLst>
                    <a:ext uri="{FF2B5EF4-FFF2-40B4-BE49-F238E27FC236}">
                      <a16:creationId xmlns:a16="http://schemas.microsoft.com/office/drawing/2014/main" id="{7A67E6F1-1449-A94D-81B2-C99350DA3348}"/>
                    </a:ext>
                  </a:extLst>
                </p14:cNvPr>
                <p14:cNvContentPartPr/>
                <p14:nvPr/>
              </p14:nvContentPartPr>
              <p14:xfrm>
                <a:off x="6800767" y="328489"/>
                <a:ext cx="125280" cy="60480"/>
              </p14:xfrm>
            </p:contentPart>
          </mc:Choice>
          <mc:Fallback>
            <p:pic>
              <p:nvPicPr>
                <p:cNvPr id="24632" name="잉크 24631">
                  <a:extLst>
                    <a:ext uri="{FF2B5EF4-FFF2-40B4-BE49-F238E27FC236}">
                      <a16:creationId xmlns:a16="http://schemas.microsoft.com/office/drawing/2014/main" id="{7A67E6F1-1449-A94D-81B2-C99350DA334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792127" y="319849"/>
                  <a:ext cx="142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4633" name="잉크 24632">
                  <a:extLst>
                    <a:ext uri="{FF2B5EF4-FFF2-40B4-BE49-F238E27FC236}">
                      <a16:creationId xmlns:a16="http://schemas.microsoft.com/office/drawing/2014/main" id="{72A8C6FC-A1DC-1B40-1F50-DFAF025355A6}"/>
                    </a:ext>
                  </a:extLst>
                </p14:cNvPr>
                <p14:cNvContentPartPr/>
                <p14:nvPr/>
              </p14:nvContentPartPr>
              <p14:xfrm>
                <a:off x="6829207" y="410929"/>
                <a:ext cx="141120" cy="133920"/>
              </p14:xfrm>
            </p:contentPart>
          </mc:Choice>
          <mc:Fallback>
            <p:pic>
              <p:nvPicPr>
                <p:cNvPr id="24633" name="잉크 24632">
                  <a:extLst>
                    <a:ext uri="{FF2B5EF4-FFF2-40B4-BE49-F238E27FC236}">
                      <a16:creationId xmlns:a16="http://schemas.microsoft.com/office/drawing/2014/main" id="{72A8C6FC-A1DC-1B40-1F50-DFAF025355A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820207" y="402289"/>
                  <a:ext cx="1587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4634" name="잉크 24633">
                  <a:extLst>
                    <a:ext uri="{FF2B5EF4-FFF2-40B4-BE49-F238E27FC236}">
                      <a16:creationId xmlns:a16="http://schemas.microsoft.com/office/drawing/2014/main" id="{2F7EE928-B6A5-A744-D009-BF3753A8AED8}"/>
                    </a:ext>
                  </a:extLst>
                </p14:cNvPr>
                <p14:cNvContentPartPr/>
                <p14:nvPr/>
              </p14:nvContentPartPr>
              <p14:xfrm>
                <a:off x="6989407" y="308689"/>
                <a:ext cx="89280" cy="36720"/>
              </p14:xfrm>
            </p:contentPart>
          </mc:Choice>
          <mc:Fallback>
            <p:pic>
              <p:nvPicPr>
                <p:cNvPr id="24634" name="잉크 24633">
                  <a:extLst>
                    <a:ext uri="{FF2B5EF4-FFF2-40B4-BE49-F238E27FC236}">
                      <a16:creationId xmlns:a16="http://schemas.microsoft.com/office/drawing/2014/main" id="{2F7EE928-B6A5-A744-D009-BF3753A8AED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980767" y="300049"/>
                  <a:ext cx="1069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4635" name="잉크 24634">
                  <a:extLst>
                    <a:ext uri="{FF2B5EF4-FFF2-40B4-BE49-F238E27FC236}">
                      <a16:creationId xmlns:a16="http://schemas.microsoft.com/office/drawing/2014/main" id="{3D5E3BB3-EE76-FDAF-58F4-563724DFB4FB}"/>
                    </a:ext>
                  </a:extLst>
                </p14:cNvPr>
                <p14:cNvContentPartPr/>
                <p14:nvPr/>
              </p14:nvContentPartPr>
              <p14:xfrm>
                <a:off x="6986167" y="354409"/>
                <a:ext cx="108720" cy="123840"/>
              </p14:xfrm>
            </p:contentPart>
          </mc:Choice>
          <mc:Fallback>
            <p:pic>
              <p:nvPicPr>
                <p:cNvPr id="24635" name="잉크 24634">
                  <a:extLst>
                    <a:ext uri="{FF2B5EF4-FFF2-40B4-BE49-F238E27FC236}">
                      <a16:creationId xmlns:a16="http://schemas.microsoft.com/office/drawing/2014/main" id="{3D5E3BB3-EE76-FDAF-58F4-563724DFB4F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977167" y="345769"/>
                  <a:ext cx="126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4636" name="잉크 24635">
                  <a:extLst>
                    <a:ext uri="{FF2B5EF4-FFF2-40B4-BE49-F238E27FC236}">
                      <a16:creationId xmlns:a16="http://schemas.microsoft.com/office/drawing/2014/main" id="{26B408C5-0B58-B8BC-857C-591E80A69DDC}"/>
                    </a:ext>
                  </a:extLst>
                </p14:cNvPr>
                <p14:cNvContentPartPr/>
                <p14:nvPr/>
              </p14:nvContentPartPr>
              <p14:xfrm>
                <a:off x="7115047" y="359809"/>
                <a:ext cx="80280" cy="100440"/>
              </p14:xfrm>
            </p:contentPart>
          </mc:Choice>
          <mc:Fallback>
            <p:pic>
              <p:nvPicPr>
                <p:cNvPr id="24636" name="잉크 24635">
                  <a:extLst>
                    <a:ext uri="{FF2B5EF4-FFF2-40B4-BE49-F238E27FC236}">
                      <a16:creationId xmlns:a16="http://schemas.microsoft.com/office/drawing/2014/main" id="{26B408C5-0B58-B8BC-857C-591E80A69DD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106047" y="351169"/>
                  <a:ext cx="97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4637" name="잉크 24636">
                  <a:extLst>
                    <a:ext uri="{FF2B5EF4-FFF2-40B4-BE49-F238E27FC236}">
                      <a16:creationId xmlns:a16="http://schemas.microsoft.com/office/drawing/2014/main" id="{05F9797F-DEC4-8560-26A1-FF541EADB43D}"/>
                    </a:ext>
                  </a:extLst>
                </p14:cNvPr>
                <p14:cNvContentPartPr/>
                <p14:nvPr/>
              </p14:nvContentPartPr>
              <p14:xfrm>
                <a:off x="7176607" y="314449"/>
                <a:ext cx="121320" cy="120960"/>
              </p14:xfrm>
            </p:contentPart>
          </mc:Choice>
          <mc:Fallback>
            <p:pic>
              <p:nvPicPr>
                <p:cNvPr id="24637" name="잉크 24636">
                  <a:extLst>
                    <a:ext uri="{FF2B5EF4-FFF2-40B4-BE49-F238E27FC236}">
                      <a16:creationId xmlns:a16="http://schemas.microsoft.com/office/drawing/2014/main" id="{05F9797F-DEC4-8560-26A1-FF541EADB43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167967" y="305449"/>
                  <a:ext cx="138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4638" name="잉크 24637">
                  <a:extLst>
                    <a:ext uri="{FF2B5EF4-FFF2-40B4-BE49-F238E27FC236}">
                      <a16:creationId xmlns:a16="http://schemas.microsoft.com/office/drawing/2014/main" id="{59F0D567-4E20-5848-EE4E-AC9F0AAF77E0}"/>
                    </a:ext>
                  </a:extLst>
                </p14:cNvPr>
                <p14:cNvContentPartPr/>
                <p14:nvPr/>
              </p14:nvContentPartPr>
              <p14:xfrm>
                <a:off x="7201807" y="315169"/>
                <a:ext cx="112320" cy="193680"/>
              </p14:xfrm>
            </p:contentPart>
          </mc:Choice>
          <mc:Fallback>
            <p:pic>
              <p:nvPicPr>
                <p:cNvPr id="24638" name="잉크 24637">
                  <a:extLst>
                    <a:ext uri="{FF2B5EF4-FFF2-40B4-BE49-F238E27FC236}">
                      <a16:creationId xmlns:a16="http://schemas.microsoft.com/office/drawing/2014/main" id="{59F0D567-4E20-5848-EE4E-AC9F0AAF77E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193167" y="306169"/>
                  <a:ext cx="129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4640" name="잉크 24639">
                  <a:extLst>
                    <a:ext uri="{FF2B5EF4-FFF2-40B4-BE49-F238E27FC236}">
                      <a16:creationId xmlns:a16="http://schemas.microsoft.com/office/drawing/2014/main" id="{7983794C-C461-6476-5DDD-50795CE73513}"/>
                    </a:ext>
                  </a:extLst>
                </p14:cNvPr>
                <p14:cNvContentPartPr/>
                <p14:nvPr/>
              </p14:nvContentPartPr>
              <p14:xfrm>
                <a:off x="7428247" y="268729"/>
                <a:ext cx="116280" cy="196200"/>
              </p14:xfrm>
            </p:contentPart>
          </mc:Choice>
          <mc:Fallback>
            <p:pic>
              <p:nvPicPr>
                <p:cNvPr id="24640" name="잉크 24639">
                  <a:extLst>
                    <a:ext uri="{FF2B5EF4-FFF2-40B4-BE49-F238E27FC236}">
                      <a16:creationId xmlns:a16="http://schemas.microsoft.com/office/drawing/2014/main" id="{7983794C-C461-6476-5DDD-50795CE7351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419247" y="259729"/>
                  <a:ext cx="133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4641" name="잉크 24640">
                  <a:extLst>
                    <a:ext uri="{FF2B5EF4-FFF2-40B4-BE49-F238E27FC236}">
                      <a16:creationId xmlns:a16="http://schemas.microsoft.com/office/drawing/2014/main" id="{8F7BDEE5-3F54-1C5D-88BB-589C7CFD68BC}"/>
                    </a:ext>
                  </a:extLst>
                </p14:cNvPr>
                <p14:cNvContentPartPr/>
                <p14:nvPr/>
              </p14:nvContentPartPr>
              <p14:xfrm>
                <a:off x="7532287" y="323809"/>
                <a:ext cx="95040" cy="130680"/>
              </p14:xfrm>
            </p:contentPart>
          </mc:Choice>
          <mc:Fallback>
            <p:pic>
              <p:nvPicPr>
                <p:cNvPr id="24641" name="잉크 24640">
                  <a:extLst>
                    <a:ext uri="{FF2B5EF4-FFF2-40B4-BE49-F238E27FC236}">
                      <a16:creationId xmlns:a16="http://schemas.microsoft.com/office/drawing/2014/main" id="{8F7BDEE5-3F54-1C5D-88BB-589C7CFD68B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523287" y="315169"/>
                  <a:ext cx="1126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4642" name="잉크 24641">
                  <a:extLst>
                    <a:ext uri="{FF2B5EF4-FFF2-40B4-BE49-F238E27FC236}">
                      <a16:creationId xmlns:a16="http://schemas.microsoft.com/office/drawing/2014/main" id="{8D98A4B9-6616-8A77-7BC4-9F7EAC7FC9EC}"/>
                    </a:ext>
                  </a:extLst>
                </p14:cNvPr>
                <p14:cNvContentPartPr/>
                <p14:nvPr/>
              </p14:nvContentPartPr>
              <p14:xfrm>
                <a:off x="7595287" y="275209"/>
                <a:ext cx="132120" cy="151560"/>
              </p14:xfrm>
            </p:contentPart>
          </mc:Choice>
          <mc:Fallback>
            <p:pic>
              <p:nvPicPr>
                <p:cNvPr id="24642" name="잉크 24641">
                  <a:extLst>
                    <a:ext uri="{FF2B5EF4-FFF2-40B4-BE49-F238E27FC236}">
                      <a16:creationId xmlns:a16="http://schemas.microsoft.com/office/drawing/2014/main" id="{8D98A4B9-6616-8A77-7BC4-9F7EAC7FC9E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586647" y="266569"/>
                  <a:ext cx="149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4643" name="잉크 24642">
                  <a:extLst>
                    <a:ext uri="{FF2B5EF4-FFF2-40B4-BE49-F238E27FC236}">
                      <a16:creationId xmlns:a16="http://schemas.microsoft.com/office/drawing/2014/main" id="{06063815-FE4D-4EF3-030B-88E15ED295CF}"/>
                    </a:ext>
                  </a:extLst>
                </p14:cNvPr>
                <p14:cNvContentPartPr/>
                <p14:nvPr/>
              </p14:nvContentPartPr>
              <p14:xfrm>
                <a:off x="7720567" y="274129"/>
                <a:ext cx="80640" cy="185040"/>
              </p14:xfrm>
            </p:contentPart>
          </mc:Choice>
          <mc:Fallback>
            <p:pic>
              <p:nvPicPr>
                <p:cNvPr id="24643" name="잉크 24642">
                  <a:extLst>
                    <a:ext uri="{FF2B5EF4-FFF2-40B4-BE49-F238E27FC236}">
                      <a16:creationId xmlns:a16="http://schemas.microsoft.com/office/drawing/2014/main" id="{06063815-FE4D-4EF3-030B-88E15ED295C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711927" y="265129"/>
                  <a:ext cx="982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4644" name="잉크 24643">
                  <a:extLst>
                    <a:ext uri="{FF2B5EF4-FFF2-40B4-BE49-F238E27FC236}">
                      <a16:creationId xmlns:a16="http://schemas.microsoft.com/office/drawing/2014/main" id="{5465A519-610B-F2CD-1EC8-3D9A23DE9919}"/>
                    </a:ext>
                  </a:extLst>
                </p14:cNvPr>
                <p14:cNvContentPartPr/>
                <p14:nvPr/>
              </p14:nvContentPartPr>
              <p14:xfrm>
                <a:off x="7731007" y="452329"/>
                <a:ext cx="83520" cy="80640"/>
              </p14:xfrm>
            </p:contentPart>
          </mc:Choice>
          <mc:Fallback>
            <p:pic>
              <p:nvPicPr>
                <p:cNvPr id="24644" name="잉크 24643">
                  <a:extLst>
                    <a:ext uri="{FF2B5EF4-FFF2-40B4-BE49-F238E27FC236}">
                      <a16:creationId xmlns:a16="http://schemas.microsoft.com/office/drawing/2014/main" id="{5465A519-610B-F2CD-1EC8-3D9A23DE991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22007" y="443689"/>
                  <a:ext cx="1011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4645" name="잉크 24644">
                  <a:extLst>
                    <a:ext uri="{FF2B5EF4-FFF2-40B4-BE49-F238E27FC236}">
                      <a16:creationId xmlns:a16="http://schemas.microsoft.com/office/drawing/2014/main" id="{E74D651E-3601-22F6-3C2F-14DCF2150982}"/>
                    </a:ext>
                  </a:extLst>
                </p14:cNvPr>
                <p14:cNvContentPartPr/>
                <p14:nvPr/>
              </p14:nvContentPartPr>
              <p14:xfrm>
                <a:off x="7866727" y="284569"/>
                <a:ext cx="92520" cy="136800"/>
              </p14:xfrm>
            </p:contentPart>
          </mc:Choice>
          <mc:Fallback>
            <p:pic>
              <p:nvPicPr>
                <p:cNvPr id="24645" name="잉크 24644">
                  <a:extLst>
                    <a:ext uri="{FF2B5EF4-FFF2-40B4-BE49-F238E27FC236}">
                      <a16:creationId xmlns:a16="http://schemas.microsoft.com/office/drawing/2014/main" id="{E74D651E-3601-22F6-3C2F-14DCF215098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58087" y="275929"/>
                  <a:ext cx="110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4646" name="잉크 24645">
                  <a:extLst>
                    <a:ext uri="{FF2B5EF4-FFF2-40B4-BE49-F238E27FC236}">
                      <a16:creationId xmlns:a16="http://schemas.microsoft.com/office/drawing/2014/main" id="{C9BF2D78-DEC5-B39C-8E43-4F0A02B4BECA}"/>
                    </a:ext>
                  </a:extLst>
                </p14:cNvPr>
                <p14:cNvContentPartPr/>
                <p14:nvPr/>
              </p14:nvContentPartPr>
              <p14:xfrm>
                <a:off x="7924687" y="314449"/>
                <a:ext cx="105840" cy="172800"/>
              </p14:xfrm>
            </p:contentPart>
          </mc:Choice>
          <mc:Fallback>
            <p:pic>
              <p:nvPicPr>
                <p:cNvPr id="24646" name="잉크 24645">
                  <a:extLst>
                    <a:ext uri="{FF2B5EF4-FFF2-40B4-BE49-F238E27FC236}">
                      <a16:creationId xmlns:a16="http://schemas.microsoft.com/office/drawing/2014/main" id="{C9BF2D78-DEC5-B39C-8E43-4F0A02B4BEC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915687" y="305449"/>
                  <a:ext cx="123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4647" name="잉크 24646">
                  <a:extLst>
                    <a:ext uri="{FF2B5EF4-FFF2-40B4-BE49-F238E27FC236}">
                      <a16:creationId xmlns:a16="http://schemas.microsoft.com/office/drawing/2014/main" id="{14C757D2-A775-3CE0-0701-D28B6A4CD820}"/>
                    </a:ext>
                  </a:extLst>
                </p14:cNvPr>
                <p14:cNvContentPartPr/>
                <p14:nvPr/>
              </p14:nvContentPartPr>
              <p14:xfrm>
                <a:off x="8065087" y="306169"/>
                <a:ext cx="77040" cy="119160"/>
              </p14:xfrm>
            </p:contentPart>
          </mc:Choice>
          <mc:Fallback>
            <p:pic>
              <p:nvPicPr>
                <p:cNvPr id="24647" name="잉크 24646">
                  <a:extLst>
                    <a:ext uri="{FF2B5EF4-FFF2-40B4-BE49-F238E27FC236}">
                      <a16:creationId xmlns:a16="http://schemas.microsoft.com/office/drawing/2014/main" id="{14C757D2-A775-3CE0-0701-D28B6A4CD82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056087" y="297169"/>
                  <a:ext cx="946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4648" name="잉크 24647">
                  <a:extLst>
                    <a:ext uri="{FF2B5EF4-FFF2-40B4-BE49-F238E27FC236}">
                      <a16:creationId xmlns:a16="http://schemas.microsoft.com/office/drawing/2014/main" id="{F1F9AEEF-890A-4A62-6BE7-3E3B03FBD180}"/>
                    </a:ext>
                  </a:extLst>
                </p14:cNvPr>
                <p14:cNvContentPartPr/>
                <p14:nvPr/>
              </p14:nvContentPartPr>
              <p14:xfrm>
                <a:off x="8132047" y="315169"/>
                <a:ext cx="54720" cy="21960"/>
              </p14:xfrm>
            </p:contentPart>
          </mc:Choice>
          <mc:Fallback>
            <p:pic>
              <p:nvPicPr>
                <p:cNvPr id="24648" name="잉크 24647">
                  <a:extLst>
                    <a:ext uri="{FF2B5EF4-FFF2-40B4-BE49-F238E27FC236}">
                      <a16:creationId xmlns:a16="http://schemas.microsoft.com/office/drawing/2014/main" id="{F1F9AEEF-890A-4A62-6BE7-3E3B03FBD18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123047" y="306529"/>
                  <a:ext cx="723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4649" name="잉크 24648">
                  <a:extLst>
                    <a:ext uri="{FF2B5EF4-FFF2-40B4-BE49-F238E27FC236}">
                      <a16:creationId xmlns:a16="http://schemas.microsoft.com/office/drawing/2014/main" id="{687655BE-BF56-DA60-7ACF-4F07CE0DD225}"/>
                    </a:ext>
                  </a:extLst>
                </p14:cNvPr>
                <p14:cNvContentPartPr/>
                <p14:nvPr/>
              </p14:nvContentPartPr>
              <p14:xfrm>
                <a:off x="8104327" y="306529"/>
                <a:ext cx="99720" cy="189360"/>
              </p14:xfrm>
            </p:contentPart>
          </mc:Choice>
          <mc:Fallback>
            <p:pic>
              <p:nvPicPr>
                <p:cNvPr id="24649" name="잉크 24648">
                  <a:extLst>
                    <a:ext uri="{FF2B5EF4-FFF2-40B4-BE49-F238E27FC236}">
                      <a16:creationId xmlns:a16="http://schemas.microsoft.com/office/drawing/2014/main" id="{687655BE-BF56-DA60-7ACF-4F07CE0DD22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095687" y="297529"/>
                  <a:ext cx="117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4650" name="잉크 24649">
                  <a:extLst>
                    <a:ext uri="{FF2B5EF4-FFF2-40B4-BE49-F238E27FC236}">
                      <a16:creationId xmlns:a16="http://schemas.microsoft.com/office/drawing/2014/main" id="{8CC977FD-EF4D-CB94-E97F-CA1DC680023C}"/>
                    </a:ext>
                  </a:extLst>
                </p14:cNvPr>
                <p14:cNvContentPartPr/>
                <p14:nvPr/>
              </p14:nvContentPartPr>
              <p14:xfrm>
                <a:off x="8096407" y="484729"/>
                <a:ext cx="50400" cy="69480"/>
              </p14:xfrm>
            </p:contentPart>
          </mc:Choice>
          <mc:Fallback>
            <p:pic>
              <p:nvPicPr>
                <p:cNvPr id="24650" name="잉크 24649">
                  <a:extLst>
                    <a:ext uri="{FF2B5EF4-FFF2-40B4-BE49-F238E27FC236}">
                      <a16:creationId xmlns:a16="http://schemas.microsoft.com/office/drawing/2014/main" id="{8CC977FD-EF4D-CB94-E97F-CA1DC680023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087407" y="475729"/>
                  <a:ext cx="680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4651" name="잉크 24650">
                  <a:extLst>
                    <a:ext uri="{FF2B5EF4-FFF2-40B4-BE49-F238E27FC236}">
                      <a16:creationId xmlns:a16="http://schemas.microsoft.com/office/drawing/2014/main" id="{05D0E4FE-735A-C847-4480-A5852A9E266B}"/>
                    </a:ext>
                  </a:extLst>
                </p14:cNvPr>
                <p14:cNvContentPartPr/>
                <p14:nvPr/>
              </p14:nvContentPartPr>
              <p14:xfrm>
                <a:off x="8173807" y="337129"/>
                <a:ext cx="151560" cy="201600"/>
              </p14:xfrm>
            </p:contentPart>
          </mc:Choice>
          <mc:Fallback>
            <p:pic>
              <p:nvPicPr>
                <p:cNvPr id="24651" name="잉크 24650">
                  <a:extLst>
                    <a:ext uri="{FF2B5EF4-FFF2-40B4-BE49-F238E27FC236}">
                      <a16:creationId xmlns:a16="http://schemas.microsoft.com/office/drawing/2014/main" id="{05D0E4FE-735A-C847-4480-A5852A9E266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164807" y="328489"/>
                  <a:ext cx="169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4652" name="잉크 24651">
                  <a:extLst>
                    <a:ext uri="{FF2B5EF4-FFF2-40B4-BE49-F238E27FC236}">
                      <a16:creationId xmlns:a16="http://schemas.microsoft.com/office/drawing/2014/main" id="{F8030B35-1EF6-8E12-F76B-D8057606EFD3}"/>
                    </a:ext>
                  </a:extLst>
                </p14:cNvPr>
                <p14:cNvContentPartPr/>
                <p14:nvPr/>
              </p14:nvContentPartPr>
              <p14:xfrm>
                <a:off x="8393767" y="340009"/>
                <a:ext cx="163080" cy="132480"/>
              </p14:xfrm>
            </p:contentPart>
          </mc:Choice>
          <mc:Fallback>
            <p:pic>
              <p:nvPicPr>
                <p:cNvPr id="24652" name="잉크 24651">
                  <a:extLst>
                    <a:ext uri="{FF2B5EF4-FFF2-40B4-BE49-F238E27FC236}">
                      <a16:creationId xmlns:a16="http://schemas.microsoft.com/office/drawing/2014/main" id="{F8030B35-1EF6-8E12-F76B-D8057606EFD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384767" y="331009"/>
                  <a:ext cx="180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4653" name="잉크 24652">
                  <a:extLst>
                    <a:ext uri="{FF2B5EF4-FFF2-40B4-BE49-F238E27FC236}">
                      <a16:creationId xmlns:a16="http://schemas.microsoft.com/office/drawing/2014/main" id="{6704FF87-B7AD-9310-1E17-73795D87FFC5}"/>
                    </a:ext>
                  </a:extLst>
                </p14:cNvPr>
                <p14:cNvContentPartPr/>
                <p14:nvPr/>
              </p14:nvContentPartPr>
              <p14:xfrm>
                <a:off x="8533447" y="308689"/>
                <a:ext cx="177120" cy="114120"/>
              </p14:xfrm>
            </p:contentPart>
          </mc:Choice>
          <mc:Fallback>
            <p:pic>
              <p:nvPicPr>
                <p:cNvPr id="24653" name="잉크 24652">
                  <a:extLst>
                    <a:ext uri="{FF2B5EF4-FFF2-40B4-BE49-F238E27FC236}">
                      <a16:creationId xmlns:a16="http://schemas.microsoft.com/office/drawing/2014/main" id="{6704FF87-B7AD-9310-1E17-73795D87FFC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524807" y="299689"/>
                  <a:ext cx="1947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4654" name="잉크 24653">
                  <a:extLst>
                    <a:ext uri="{FF2B5EF4-FFF2-40B4-BE49-F238E27FC236}">
                      <a16:creationId xmlns:a16="http://schemas.microsoft.com/office/drawing/2014/main" id="{49890578-FD64-BFBF-A816-5F3CF66293F0}"/>
                    </a:ext>
                  </a:extLst>
                </p14:cNvPr>
                <p14:cNvContentPartPr/>
                <p14:nvPr/>
              </p14:nvContentPartPr>
              <p14:xfrm>
                <a:off x="8592487" y="468529"/>
                <a:ext cx="57960" cy="88200"/>
              </p14:xfrm>
            </p:contentPart>
          </mc:Choice>
          <mc:Fallback>
            <p:pic>
              <p:nvPicPr>
                <p:cNvPr id="24654" name="잉크 24653">
                  <a:extLst>
                    <a:ext uri="{FF2B5EF4-FFF2-40B4-BE49-F238E27FC236}">
                      <a16:creationId xmlns:a16="http://schemas.microsoft.com/office/drawing/2014/main" id="{49890578-FD64-BFBF-A816-5F3CF66293F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583487" y="459889"/>
                  <a:ext cx="756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4655" name="잉크 24654">
                  <a:extLst>
                    <a:ext uri="{FF2B5EF4-FFF2-40B4-BE49-F238E27FC236}">
                      <a16:creationId xmlns:a16="http://schemas.microsoft.com/office/drawing/2014/main" id="{6C835141-F244-B574-D14F-5737DAF9E804}"/>
                    </a:ext>
                  </a:extLst>
                </p14:cNvPr>
                <p14:cNvContentPartPr/>
                <p14:nvPr/>
              </p14:nvContentPartPr>
              <p14:xfrm>
                <a:off x="8720287" y="382129"/>
                <a:ext cx="52200" cy="178920"/>
              </p14:xfrm>
            </p:contentPart>
          </mc:Choice>
          <mc:Fallback>
            <p:pic>
              <p:nvPicPr>
                <p:cNvPr id="24655" name="잉크 24654">
                  <a:extLst>
                    <a:ext uri="{FF2B5EF4-FFF2-40B4-BE49-F238E27FC236}">
                      <a16:creationId xmlns:a16="http://schemas.microsoft.com/office/drawing/2014/main" id="{6C835141-F244-B574-D14F-5737DAF9E80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711647" y="373129"/>
                  <a:ext cx="69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4663" name="잉크 24662">
                  <a:extLst>
                    <a:ext uri="{FF2B5EF4-FFF2-40B4-BE49-F238E27FC236}">
                      <a16:creationId xmlns:a16="http://schemas.microsoft.com/office/drawing/2014/main" id="{0C7DCC62-D028-BDEA-7A32-B874F83E6A05}"/>
                    </a:ext>
                  </a:extLst>
                </p14:cNvPr>
                <p14:cNvContentPartPr/>
                <p14:nvPr/>
              </p14:nvContentPartPr>
              <p14:xfrm>
                <a:off x="8821087" y="389329"/>
                <a:ext cx="23760" cy="200520"/>
              </p14:xfrm>
            </p:contentPart>
          </mc:Choice>
          <mc:Fallback>
            <p:pic>
              <p:nvPicPr>
                <p:cNvPr id="24663" name="잉크 24662">
                  <a:extLst>
                    <a:ext uri="{FF2B5EF4-FFF2-40B4-BE49-F238E27FC236}">
                      <a16:creationId xmlns:a16="http://schemas.microsoft.com/office/drawing/2014/main" id="{0C7DCC62-D028-BDEA-7A32-B874F83E6A0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812447" y="380689"/>
                  <a:ext cx="414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4664" name="잉크 24663">
                  <a:extLst>
                    <a:ext uri="{FF2B5EF4-FFF2-40B4-BE49-F238E27FC236}">
                      <a16:creationId xmlns:a16="http://schemas.microsoft.com/office/drawing/2014/main" id="{FDB9D59F-6B1A-B9B3-4BF6-EC099A7E2D1F}"/>
                    </a:ext>
                  </a:extLst>
                </p14:cNvPr>
                <p14:cNvContentPartPr/>
                <p14:nvPr/>
              </p14:nvContentPartPr>
              <p14:xfrm>
                <a:off x="8890207" y="393649"/>
                <a:ext cx="87480" cy="186120"/>
              </p14:xfrm>
            </p:contentPart>
          </mc:Choice>
          <mc:Fallback>
            <p:pic>
              <p:nvPicPr>
                <p:cNvPr id="24664" name="잉크 24663">
                  <a:extLst>
                    <a:ext uri="{FF2B5EF4-FFF2-40B4-BE49-F238E27FC236}">
                      <a16:creationId xmlns:a16="http://schemas.microsoft.com/office/drawing/2014/main" id="{FDB9D59F-6B1A-B9B3-4BF6-EC099A7E2D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881207" y="385009"/>
                  <a:ext cx="105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4665" name="잉크 24664">
                  <a:extLst>
                    <a:ext uri="{FF2B5EF4-FFF2-40B4-BE49-F238E27FC236}">
                      <a16:creationId xmlns:a16="http://schemas.microsoft.com/office/drawing/2014/main" id="{2594085B-EC1C-D6BA-8153-35A0638C807B}"/>
                    </a:ext>
                  </a:extLst>
                </p14:cNvPr>
                <p14:cNvContentPartPr/>
                <p14:nvPr/>
              </p14:nvContentPartPr>
              <p14:xfrm>
                <a:off x="8963647" y="397969"/>
                <a:ext cx="82800" cy="255240"/>
              </p14:xfrm>
            </p:contentPart>
          </mc:Choice>
          <mc:Fallback>
            <p:pic>
              <p:nvPicPr>
                <p:cNvPr id="24665" name="잉크 24664">
                  <a:extLst>
                    <a:ext uri="{FF2B5EF4-FFF2-40B4-BE49-F238E27FC236}">
                      <a16:creationId xmlns:a16="http://schemas.microsoft.com/office/drawing/2014/main" id="{2594085B-EC1C-D6BA-8153-35A0638C807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955007" y="389329"/>
                  <a:ext cx="1004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4667" name="잉크 24666">
                  <a:extLst>
                    <a:ext uri="{FF2B5EF4-FFF2-40B4-BE49-F238E27FC236}">
                      <a16:creationId xmlns:a16="http://schemas.microsoft.com/office/drawing/2014/main" id="{4C6A0BDA-63A5-895E-92DC-C6ED1DD453A0}"/>
                    </a:ext>
                  </a:extLst>
                </p14:cNvPr>
                <p14:cNvContentPartPr/>
                <p14:nvPr/>
              </p14:nvContentPartPr>
              <p14:xfrm>
                <a:off x="8563327" y="651409"/>
                <a:ext cx="72720" cy="71640"/>
              </p14:xfrm>
            </p:contentPart>
          </mc:Choice>
          <mc:Fallback>
            <p:pic>
              <p:nvPicPr>
                <p:cNvPr id="24667" name="잉크 24666">
                  <a:extLst>
                    <a:ext uri="{FF2B5EF4-FFF2-40B4-BE49-F238E27FC236}">
                      <a16:creationId xmlns:a16="http://schemas.microsoft.com/office/drawing/2014/main" id="{4C6A0BDA-63A5-895E-92DC-C6ED1DD453A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554327" y="642409"/>
                  <a:ext cx="90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4668" name="잉크 24667">
                  <a:extLst>
                    <a:ext uri="{FF2B5EF4-FFF2-40B4-BE49-F238E27FC236}">
                      <a16:creationId xmlns:a16="http://schemas.microsoft.com/office/drawing/2014/main" id="{22498518-BECB-2288-4FBA-7C56D223DB12}"/>
                    </a:ext>
                  </a:extLst>
                </p14:cNvPr>
                <p14:cNvContentPartPr/>
                <p14:nvPr/>
              </p14:nvContentPartPr>
              <p14:xfrm>
                <a:off x="8652607" y="652129"/>
                <a:ext cx="21960" cy="110520"/>
              </p14:xfrm>
            </p:contentPart>
          </mc:Choice>
          <mc:Fallback>
            <p:pic>
              <p:nvPicPr>
                <p:cNvPr id="24668" name="잉크 24667">
                  <a:extLst>
                    <a:ext uri="{FF2B5EF4-FFF2-40B4-BE49-F238E27FC236}">
                      <a16:creationId xmlns:a16="http://schemas.microsoft.com/office/drawing/2014/main" id="{22498518-BECB-2288-4FBA-7C56D223DB1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643607" y="643489"/>
                  <a:ext cx="396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4669" name="잉크 24668">
                  <a:extLst>
                    <a:ext uri="{FF2B5EF4-FFF2-40B4-BE49-F238E27FC236}">
                      <a16:creationId xmlns:a16="http://schemas.microsoft.com/office/drawing/2014/main" id="{CB70FBAA-D1C2-05CF-0F80-EA4FDF6FC779}"/>
                    </a:ext>
                  </a:extLst>
                </p14:cNvPr>
                <p14:cNvContentPartPr/>
                <p14:nvPr/>
              </p14:nvContentPartPr>
              <p14:xfrm>
                <a:off x="8708407" y="654289"/>
                <a:ext cx="128160" cy="141120"/>
              </p14:xfrm>
            </p:contentPart>
          </mc:Choice>
          <mc:Fallback>
            <p:pic>
              <p:nvPicPr>
                <p:cNvPr id="24669" name="잉크 24668">
                  <a:extLst>
                    <a:ext uri="{FF2B5EF4-FFF2-40B4-BE49-F238E27FC236}">
                      <a16:creationId xmlns:a16="http://schemas.microsoft.com/office/drawing/2014/main" id="{CB70FBAA-D1C2-05CF-0F80-EA4FDF6FC77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699407" y="645289"/>
                  <a:ext cx="145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4670" name="잉크 24669">
                  <a:extLst>
                    <a:ext uri="{FF2B5EF4-FFF2-40B4-BE49-F238E27FC236}">
                      <a16:creationId xmlns:a16="http://schemas.microsoft.com/office/drawing/2014/main" id="{FB8ECE42-C114-DE81-1F70-0B05AFBDEDC8}"/>
                    </a:ext>
                  </a:extLst>
                </p14:cNvPr>
                <p14:cNvContentPartPr/>
                <p14:nvPr/>
              </p14:nvContentPartPr>
              <p14:xfrm>
                <a:off x="8795887" y="709009"/>
                <a:ext cx="85680" cy="150120"/>
              </p14:xfrm>
            </p:contentPart>
          </mc:Choice>
          <mc:Fallback>
            <p:pic>
              <p:nvPicPr>
                <p:cNvPr id="24670" name="잉크 24669">
                  <a:extLst>
                    <a:ext uri="{FF2B5EF4-FFF2-40B4-BE49-F238E27FC236}">
                      <a16:creationId xmlns:a16="http://schemas.microsoft.com/office/drawing/2014/main" id="{FB8ECE42-C114-DE81-1F70-0B05AFBDEDC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786887" y="700369"/>
                  <a:ext cx="103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4671" name="잉크 24670">
                  <a:extLst>
                    <a:ext uri="{FF2B5EF4-FFF2-40B4-BE49-F238E27FC236}">
                      <a16:creationId xmlns:a16="http://schemas.microsoft.com/office/drawing/2014/main" id="{B5792ED5-7577-DEEF-5F57-F3E0F271701D}"/>
                    </a:ext>
                  </a:extLst>
                </p14:cNvPr>
                <p14:cNvContentPartPr/>
                <p14:nvPr/>
              </p14:nvContentPartPr>
              <p14:xfrm>
                <a:off x="8959687" y="862729"/>
                <a:ext cx="13320" cy="16200"/>
              </p14:xfrm>
            </p:contentPart>
          </mc:Choice>
          <mc:Fallback>
            <p:pic>
              <p:nvPicPr>
                <p:cNvPr id="24671" name="잉크 24670">
                  <a:extLst>
                    <a:ext uri="{FF2B5EF4-FFF2-40B4-BE49-F238E27FC236}">
                      <a16:creationId xmlns:a16="http://schemas.microsoft.com/office/drawing/2014/main" id="{B5792ED5-7577-DEEF-5F57-F3E0F271701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950687" y="853729"/>
                  <a:ext cx="30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4673" name="잉크 24672">
                  <a:extLst>
                    <a:ext uri="{FF2B5EF4-FFF2-40B4-BE49-F238E27FC236}">
                      <a16:creationId xmlns:a16="http://schemas.microsoft.com/office/drawing/2014/main" id="{EC97CB8D-C823-843D-4B25-1C80659FD830}"/>
                    </a:ext>
                  </a:extLst>
                </p14:cNvPr>
                <p14:cNvContentPartPr/>
                <p14:nvPr/>
              </p14:nvContentPartPr>
              <p14:xfrm>
                <a:off x="8823247" y="920329"/>
                <a:ext cx="51120" cy="537480"/>
              </p14:xfrm>
            </p:contentPart>
          </mc:Choice>
          <mc:Fallback>
            <p:pic>
              <p:nvPicPr>
                <p:cNvPr id="24673" name="잉크 24672">
                  <a:extLst>
                    <a:ext uri="{FF2B5EF4-FFF2-40B4-BE49-F238E27FC236}">
                      <a16:creationId xmlns:a16="http://schemas.microsoft.com/office/drawing/2014/main" id="{EC97CB8D-C823-843D-4B25-1C80659FD83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814607" y="911329"/>
                  <a:ext cx="6876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4674" name="잉크 24673">
                  <a:extLst>
                    <a:ext uri="{FF2B5EF4-FFF2-40B4-BE49-F238E27FC236}">
                      <a16:creationId xmlns:a16="http://schemas.microsoft.com/office/drawing/2014/main" id="{95B8EEFF-2998-6422-30E2-C3E26C763FCF}"/>
                    </a:ext>
                  </a:extLst>
                </p14:cNvPr>
                <p14:cNvContentPartPr/>
                <p14:nvPr/>
              </p14:nvContentPartPr>
              <p14:xfrm>
                <a:off x="8726767" y="1354489"/>
                <a:ext cx="220680" cy="146520"/>
              </p14:xfrm>
            </p:contentPart>
          </mc:Choice>
          <mc:Fallback>
            <p:pic>
              <p:nvPicPr>
                <p:cNvPr id="24674" name="잉크 24673">
                  <a:extLst>
                    <a:ext uri="{FF2B5EF4-FFF2-40B4-BE49-F238E27FC236}">
                      <a16:creationId xmlns:a16="http://schemas.microsoft.com/office/drawing/2014/main" id="{95B8EEFF-2998-6422-30E2-C3E26C763FC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718127" y="1345489"/>
                  <a:ext cx="23832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92" name="그룹 24691">
            <a:extLst>
              <a:ext uri="{FF2B5EF4-FFF2-40B4-BE49-F238E27FC236}">
                <a16:creationId xmlns:a16="http://schemas.microsoft.com/office/drawing/2014/main" id="{11B0504B-A034-F76C-D1F3-25F3235F5A42}"/>
              </a:ext>
            </a:extLst>
          </p:cNvPr>
          <p:cNvGrpSpPr/>
          <p:nvPr/>
        </p:nvGrpSpPr>
        <p:grpSpPr>
          <a:xfrm>
            <a:off x="8121967" y="1627009"/>
            <a:ext cx="725760" cy="402480"/>
            <a:chOff x="8121967" y="1627009"/>
            <a:chExt cx="725760" cy="40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4684" name="잉크 24683">
                  <a:extLst>
                    <a:ext uri="{FF2B5EF4-FFF2-40B4-BE49-F238E27FC236}">
                      <a16:creationId xmlns:a16="http://schemas.microsoft.com/office/drawing/2014/main" id="{552B3514-0E49-7EB4-7A46-D2B0D8C7501E}"/>
                    </a:ext>
                  </a:extLst>
                </p14:cNvPr>
                <p14:cNvContentPartPr/>
                <p14:nvPr/>
              </p14:nvContentPartPr>
              <p14:xfrm>
                <a:off x="8121967" y="1627009"/>
                <a:ext cx="32040" cy="305280"/>
              </p14:xfrm>
            </p:contentPart>
          </mc:Choice>
          <mc:Fallback>
            <p:pic>
              <p:nvPicPr>
                <p:cNvPr id="24684" name="잉크 24683">
                  <a:extLst>
                    <a:ext uri="{FF2B5EF4-FFF2-40B4-BE49-F238E27FC236}">
                      <a16:creationId xmlns:a16="http://schemas.microsoft.com/office/drawing/2014/main" id="{552B3514-0E49-7EB4-7A46-D2B0D8C7501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112967" y="1618009"/>
                  <a:ext cx="496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4685" name="잉크 24684">
                  <a:extLst>
                    <a:ext uri="{FF2B5EF4-FFF2-40B4-BE49-F238E27FC236}">
                      <a16:creationId xmlns:a16="http://schemas.microsoft.com/office/drawing/2014/main" id="{CE8D1AFD-30D2-D04F-A116-0FE2DD129489}"/>
                    </a:ext>
                  </a:extLst>
                </p14:cNvPr>
                <p14:cNvContentPartPr/>
                <p14:nvPr/>
              </p14:nvContentPartPr>
              <p14:xfrm>
                <a:off x="8127727" y="1636009"/>
                <a:ext cx="114840" cy="304560"/>
              </p14:xfrm>
            </p:contentPart>
          </mc:Choice>
          <mc:Fallback>
            <p:pic>
              <p:nvPicPr>
                <p:cNvPr id="24685" name="잉크 24684">
                  <a:extLst>
                    <a:ext uri="{FF2B5EF4-FFF2-40B4-BE49-F238E27FC236}">
                      <a16:creationId xmlns:a16="http://schemas.microsoft.com/office/drawing/2014/main" id="{CE8D1AFD-30D2-D04F-A116-0FE2DD12948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119087" y="1627369"/>
                  <a:ext cx="1324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4686" name="잉크 24685">
                  <a:extLst>
                    <a:ext uri="{FF2B5EF4-FFF2-40B4-BE49-F238E27FC236}">
                      <a16:creationId xmlns:a16="http://schemas.microsoft.com/office/drawing/2014/main" id="{20BF8648-7E34-8164-0F2B-3D602273AE5D}"/>
                    </a:ext>
                  </a:extLst>
                </p14:cNvPr>
                <p14:cNvContentPartPr/>
                <p14:nvPr/>
              </p14:nvContentPartPr>
              <p14:xfrm>
                <a:off x="8271007" y="1772809"/>
                <a:ext cx="139320" cy="154440"/>
              </p14:xfrm>
            </p:contentPart>
          </mc:Choice>
          <mc:Fallback>
            <p:pic>
              <p:nvPicPr>
                <p:cNvPr id="24686" name="잉크 24685">
                  <a:extLst>
                    <a:ext uri="{FF2B5EF4-FFF2-40B4-BE49-F238E27FC236}">
                      <a16:creationId xmlns:a16="http://schemas.microsoft.com/office/drawing/2014/main" id="{20BF8648-7E34-8164-0F2B-3D602273AE5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262367" y="1763809"/>
                  <a:ext cx="1569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4687" name="잉크 24686">
                  <a:extLst>
                    <a:ext uri="{FF2B5EF4-FFF2-40B4-BE49-F238E27FC236}">
                      <a16:creationId xmlns:a16="http://schemas.microsoft.com/office/drawing/2014/main" id="{4BBEFD09-640D-41C3-7A76-80D4156FCE0C}"/>
                    </a:ext>
                  </a:extLst>
                </p14:cNvPr>
                <p14:cNvContentPartPr/>
                <p14:nvPr/>
              </p14:nvContentPartPr>
              <p14:xfrm>
                <a:off x="8379007" y="1820329"/>
                <a:ext cx="98280" cy="169920"/>
              </p14:xfrm>
            </p:contentPart>
          </mc:Choice>
          <mc:Fallback>
            <p:pic>
              <p:nvPicPr>
                <p:cNvPr id="24687" name="잉크 24686">
                  <a:extLst>
                    <a:ext uri="{FF2B5EF4-FFF2-40B4-BE49-F238E27FC236}">
                      <a16:creationId xmlns:a16="http://schemas.microsoft.com/office/drawing/2014/main" id="{4BBEFD09-640D-41C3-7A76-80D4156FCE0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370367" y="1811329"/>
                  <a:ext cx="115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4688" name="잉크 24687">
                  <a:extLst>
                    <a:ext uri="{FF2B5EF4-FFF2-40B4-BE49-F238E27FC236}">
                      <a16:creationId xmlns:a16="http://schemas.microsoft.com/office/drawing/2014/main" id="{8943F660-D6FA-607C-16B3-BB4D69195D0F}"/>
                    </a:ext>
                  </a:extLst>
                </p14:cNvPr>
                <p14:cNvContentPartPr/>
                <p14:nvPr/>
              </p14:nvContentPartPr>
              <p14:xfrm>
                <a:off x="8492047" y="1823569"/>
                <a:ext cx="117360" cy="203040"/>
              </p14:xfrm>
            </p:contentPart>
          </mc:Choice>
          <mc:Fallback>
            <p:pic>
              <p:nvPicPr>
                <p:cNvPr id="24688" name="잉크 24687">
                  <a:extLst>
                    <a:ext uri="{FF2B5EF4-FFF2-40B4-BE49-F238E27FC236}">
                      <a16:creationId xmlns:a16="http://schemas.microsoft.com/office/drawing/2014/main" id="{8943F660-D6FA-607C-16B3-BB4D69195D0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483047" y="1814929"/>
                  <a:ext cx="135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4689" name="잉크 24688">
                  <a:extLst>
                    <a:ext uri="{FF2B5EF4-FFF2-40B4-BE49-F238E27FC236}">
                      <a16:creationId xmlns:a16="http://schemas.microsoft.com/office/drawing/2014/main" id="{C439C161-3A97-180C-64B3-D21D6F95DDA9}"/>
                    </a:ext>
                  </a:extLst>
                </p14:cNvPr>
                <p14:cNvContentPartPr/>
                <p14:nvPr/>
              </p14:nvContentPartPr>
              <p14:xfrm>
                <a:off x="8637127" y="1834369"/>
                <a:ext cx="124920" cy="145800"/>
              </p14:xfrm>
            </p:contentPart>
          </mc:Choice>
          <mc:Fallback>
            <p:pic>
              <p:nvPicPr>
                <p:cNvPr id="24689" name="잉크 24688">
                  <a:extLst>
                    <a:ext uri="{FF2B5EF4-FFF2-40B4-BE49-F238E27FC236}">
                      <a16:creationId xmlns:a16="http://schemas.microsoft.com/office/drawing/2014/main" id="{C439C161-3A97-180C-64B3-D21D6F95DDA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628127" y="1825729"/>
                  <a:ext cx="1425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4691" name="잉크 24690">
                  <a:extLst>
                    <a:ext uri="{FF2B5EF4-FFF2-40B4-BE49-F238E27FC236}">
                      <a16:creationId xmlns:a16="http://schemas.microsoft.com/office/drawing/2014/main" id="{08E348D7-E4B0-AD42-85D4-1338628CF7D6}"/>
                    </a:ext>
                  </a:extLst>
                </p14:cNvPr>
                <p14:cNvContentPartPr/>
                <p14:nvPr/>
              </p14:nvContentPartPr>
              <p14:xfrm>
                <a:off x="8770687" y="1823929"/>
                <a:ext cx="77040" cy="205560"/>
              </p14:xfrm>
            </p:contentPart>
          </mc:Choice>
          <mc:Fallback>
            <p:pic>
              <p:nvPicPr>
                <p:cNvPr id="24691" name="잉크 24690">
                  <a:extLst>
                    <a:ext uri="{FF2B5EF4-FFF2-40B4-BE49-F238E27FC236}">
                      <a16:creationId xmlns:a16="http://schemas.microsoft.com/office/drawing/2014/main" id="{08E348D7-E4B0-AD42-85D4-1338628CF7D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761687" y="1815289"/>
                  <a:ext cx="94680" cy="22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24693" name="잉크 24692">
                <a:extLst>
                  <a:ext uri="{FF2B5EF4-FFF2-40B4-BE49-F238E27FC236}">
                    <a16:creationId xmlns:a16="http://schemas.microsoft.com/office/drawing/2014/main" id="{2AE38BAD-D46D-6A5C-2C4D-1D1852669808}"/>
                  </a:ext>
                </a:extLst>
              </p14:cNvPr>
              <p14:cNvContentPartPr/>
              <p14:nvPr/>
            </p14:nvContentPartPr>
            <p14:xfrm>
              <a:off x="8064367" y="2090689"/>
              <a:ext cx="70200" cy="93960"/>
            </p14:xfrm>
          </p:contentPart>
        </mc:Choice>
        <mc:Fallback>
          <p:pic>
            <p:nvPicPr>
              <p:cNvPr id="24693" name="잉크 24692">
                <a:extLst>
                  <a:ext uri="{FF2B5EF4-FFF2-40B4-BE49-F238E27FC236}">
                    <a16:creationId xmlns:a16="http://schemas.microsoft.com/office/drawing/2014/main" id="{2AE38BAD-D46D-6A5C-2C4D-1D185266980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8055727" y="2082049"/>
                <a:ext cx="878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24694" name="잉크 24693">
                <a:extLst>
                  <a:ext uri="{FF2B5EF4-FFF2-40B4-BE49-F238E27FC236}">
                    <a16:creationId xmlns:a16="http://schemas.microsoft.com/office/drawing/2014/main" id="{D84DB120-737E-C8D2-2642-9751442C3BD9}"/>
                  </a:ext>
                </a:extLst>
              </p14:cNvPr>
              <p14:cNvContentPartPr/>
              <p14:nvPr/>
            </p14:nvContentPartPr>
            <p14:xfrm>
              <a:off x="8182087" y="2104369"/>
              <a:ext cx="17640" cy="142920"/>
            </p14:xfrm>
          </p:contentPart>
        </mc:Choice>
        <mc:Fallback>
          <p:pic>
            <p:nvPicPr>
              <p:cNvPr id="24694" name="잉크 24693">
                <a:extLst>
                  <a:ext uri="{FF2B5EF4-FFF2-40B4-BE49-F238E27FC236}">
                    <a16:creationId xmlns:a16="http://schemas.microsoft.com/office/drawing/2014/main" id="{D84DB120-737E-C8D2-2642-9751442C3BD9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8173447" y="2095369"/>
                <a:ext cx="352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24695" name="잉크 24694">
                <a:extLst>
                  <a:ext uri="{FF2B5EF4-FFF2-40B4-BE49-F238E27FC236}">
                    <a16:creationId xmlns:a16="http://schemas.microsoft.com/office/drawing/2014/main" id="{F4846C8A-BF03-C161-E102-5363A0B9909E}"/>
                  </a:ext>
                </a:extLst>
              </p14:cNvPr>
              <p14:cNvContentPartPr/>
              <p14:nvPr/>
            </p14:nvContentPartPr>
            <p14:xfrm>
              <a:off x="8223127" y="2113369"/>
              <a:ext cx="207000" cy="168840"/>
            </p14:xfrm>
          </p:contentPart>
        </mc:Choice>
        <mc:Fallback>
          <p:pic>
            <p:nvPicPr>
              <p:cNvPr id="24695" name="잉크 24694">
                <a:extLst>
                  <a:ext uri="{FF2B5EF4-FFF2-40B4-BE49-F238E27FC236}">
                    <a16:creationId xmlns:a16="http://schemas.microsoft.com/office/drawing/2014/main" id="{F4846C8A-BF03-C161-E102-5363A0B9909E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8214487" y="2104369"/>
                <a:ext cx="2246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24696" name="잉크 24695">
                <a:extLst>
                  <a:ext uri="{FF2B5EF4-FFF2-40B4-BE49-F238E27FC236}">
                    <a16:creationId xmlns:a16="http://schemas.microsoft.com/office/drawing/2014/main" id="{29C0E610-C88D-7000-A45A-01B64E7A618D}"/>
                  </a:ext>
                </a:extLst>
              </p14:cNvPr>
              <p14:cNvContentPartPr/>
              <p14:nvPr/>
            </p14:nvContentPartPr>
            <p14:xfrm>
              <a:off x="8428327" y="2144689"/>
              <a:ext cx="114840" cy="118440"/>
            </p14:xfrm>
          </p:contentPart>
        </mc:Choice>
        <mc:Fallback>
          <p:pic>
            <p:nvPicPr>
              <p:cNvPr id="24696" name="잉크 24695">
                <a:extLst>
                  <a:ext uri="{FF2B5EF4-FFF2-40B4-BE49-F238E27FC236}">
                    <a16:creationId xmlns:a16="http://schemas.microsoft.com/office/drawing/2014/main" id="{29C0E610-C88D-7000-A45A-01B64E7A618D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8419687" y="2136049"/>
                <a:ext cx="1324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24697" name="잉크 24696">
                <a:extLst>
                  <a:ext uri="{FF2B5EF4-FFF2-40B4-BE49-F238E27FC236}">
                    <a16:creationId xmlns:a16="http://schemas.microsoft.com/office/drawing/2014/main" id="{F0705353-B0FB-A192-AF73-FAEFDBE0BA28}"/>
                  </a:ext>
                </a:extLst>
              </p14:cNvPr>
              <p14:cNvContentPartPr/>
              <p14:nvPr/>
            </p14:nvContentPartPr>
            <p14:xfrm>
              <a:off x="8431207" y="2161969"/>
              <a:ext cx="297360" cy="151560"/>
            </p14:xfrm>
          </p:contentPart>
        </mc:Choice>
        <mc:Fallback>
          <p:pic>
            <p:nvPicPr>
              <p:cNvPr id="24697" name="잉크 24696">
                <a:extLst>
                  <a:ext uri="{FF2B5EF4-FFF2-40B4-BE49-F238E27FC236}">
                    <a16:creationId xmlns:a16="http://schemas.microsoft.com/office/drawing/2014/main" id="{F0705353-B0FB-A192-AF73-FAEFDBE0BA28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8422207" y="2152969"/>
                <a:ext cx="3150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24698" name="잉크 24697">
                <a:extLst>
                  <a:ext uri="{FF2B5EF4-FFF2-40B4-BE49-F238E27FC236}">
                    <a16:creationId xmlns:a16="http://schemas.microsoft.com/office/drawing/2014/main" id="{642A7366-4A2E-FB9F-6B59-32F3E0C97437}"/>
                  </a:ext>
                </a:extLst>
              </p14:cNvPr>
              <p14:cNvContentPartPr/>
              <p14:nvPr/>
            </p14:nvContentPartPr>
            <p14:xfrm>
              <a:off x="8598247" y="2185729"/>
              <a:ext cx="224280" cy="143280"/>
            </p14:xfrm>
          </p:contentPart>
        </mc:Choice>
        <mc:Fallback>
          <p:pic>
            <p:nvPicPr>
              <p:cNvPr id="24698" name="잉크 24697">
                <a:extLst>
                  <a:ext uri="{FF2B5EF4-FFF2-40B4-BE49-F238E27FC236}">
                    <a16:creationId xmlns:a16="http://schemas.microsoft.com/office/drawing/2014/main" id="{642A7366-4A2E-FB9F-6B59-32F3E0C97437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8589607" y="2176729"/>
                <a:ext cx="2419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24699" name="잉크 24698">
                <a:extLst>
                  <a:ext uri="{FF2B5EF4-FFF2-40B4-BE49-F238E27FC236}">
                    <a16:creationId xmlns:a16="http://schemas.microsoft.com/office/drawing/2014/main" id="{B686D41D-2CCB-9DF1-C05A-9C3373749182}"/>
                  </a:ext>
                </a:extLst>
              </p14:cNvPr>
              <p14:cNvContentPartPr/>
              <p14:nvPr/>
            </p14:nvContentPartPr>
            <p14:xfrm>
              <a:off x="8696887" y="2340529"/>
              <a:ext cx="117360" cy="92160"/>
            </p14:xfrm>
          </p:contentPart>
        </mc:Choice>
        <mc:Fallback>
          <p:pic>
            <p:nvPicPr>
              <p:cNvPr id="24699" name="잉크 24698">
                <a:extLst>
                  <a:ext uri="{FF2B5EF4-FFF2-40B4-BE49-F238E27FC236}">
                    <a16:creationId xmlns:a16="http://schemas.microsoft.com/office/drawing/2014/main" id="{B686D41D-2CCB-9DF1-C05A-9C3373749182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8687887" y="2331529"/>
                <a:ext cx="13500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24700" name="잉크 24699">
                <a:extLst>
                  <a:ext uri="{FF2B5EF4-FFF2-40B4-BE49-F238E27FC236}">
                    <a16:creationId xmlns:a16="http://schemas.microsoft.com/office/drawing/2014/main" id="{10024A7A-8953-7697-9B4B-A989C9717660}"/>
                  </a:ext>
                </a:extLst>
              </p14:cNvPr>
              <p14:cNvContentPartPr/>
              <p14:nvPr/>
            </p14:nvContentPartPr>
            <p14:xfrm>
              <a:off x="8865367" y="2426209"/>
              <a:ext cx="18000" cy="13680"/>
            </p14:xfrm>
          </p:contentPart>
        </mc:Choice>
        <mc:Fallback>
          <p:pic>
            <p:nvPicPr>
              <p:cNvPr id="24700" name="잉크 24699">
                <a:extLst>
                  <a:ext uri="{FF2B5EF4-FFF2-40B4-BE49-F238E27FC236}">
                    <a16:creationId xmlns:a16="http://schemas.microsoft.com/office/drawing/2014/main" id="{10024A7A-8953-7697-9B4B-A989C9717660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8856367" y="2417209"/>
                <a:ext cx="3564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24701" name="잉크 24700">
                <a:extLst>
                  <a:ext uri="{FF2B5EF4-FFF2-40B4-BE49-F238E27FC236}">
                    <a16:creationId xmlns:a16="http://schemas.microsoft.com/office/drawing/2014/main" id="{11DCF302-1CB4-5728-CC5F-1D60C4917BBC}"/>
                  </a:ext>
                </a:extLst>
              </p14:cNvPr>
              <p14:cNvContentPartPr/>
              <p14:nvPr/>
            </p14:nvContentPartPr>
            <p14:xfrm>
              <a:off x="7817767" y="2430889"/>
              <a:ext cx="142200" cy="366840"/>
            </p14:xfrm>
          </p:contentPart>
        </mc:Choice>
        <mc:Fallback>
          <p:pic>
            <p:nvPicPr>
              <p:cNvPr id="24701" name="잉크 24700">
                <a:extLst>
                  <a:ext uri="{FF2B5EF4-FFF2-40B4-BE49-F238E27FC236}">
                    <a16:creationId xmlns:a16="http://schemas.microsoft.com/office/drawing/2014/main" id="{11DCF302-1CB4-5728-CC5F-1D60C4917BBC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7809127" y="2421889"/>
                <a:ext cx="15984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24702" name="잉크 24701">
                <a:extLst>
                  <a:ext uri="{FF2B5EF4-FFF2-40B4-BE49-F238E27FC236}">
                    <a16:creationId xmlns:a16="http://schemas.microsoft.com/office/drawing/2014/main" id="{3474EA25-211C-51CF-BBCA-21407AF2D77C}"/>
                  </a:ext>
                </a:extLst>
              </p14:cNvPr>
              <p14:cNvContentPartPr/>
              <p14:nvPr/>
            </p14:nvContentPartPr>
            <p14:xfrm>
              <a:off x="7948087" y="2543929"/>
              <a:ext cx="108000" cy="182880"/>
            </p14:xfrm>
          </p:contentPart>
        </mc:Choice>
        <mc:Fallback>
          <p:pic>
            <p:nvPicPr>
              <p:cNvPr id="24702" name="잉크 24701">
                <a:extLst>
                  <a:ext uri="{FF2B5EF4-FFF2-40B4-BE49-F238E27FC236}">
                    <a16:creationId xmlns:a16="http://schemas.microsoft.com/office/drawing/2014/main" id="{3474EA25-211C-51CF-BBCA-21407AF2D77C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7939447" y="2535289"/>
                <a:ext cx="1256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24703" name="잉크 24702">
                <a:extLst>
                  <a:ext uri="{FF2B5EF4-FFF2-40B4-BE49-F238E27FC236}">
                    <a16:creationId xmlns:a16="http://schemas.microsoft.com/office/drawing/2014/main" id="{3E7822A1-8541-EB45-BA0F-8718F3FE07C9}"/>
                  </a:ext>
                </a:extLst>
              </p14:cNvPr>
              <p14:cNvContentPartPr/>
              <p14:nvPr/>
            </p14:nvContentPartPr>
            <p14:xfrm>
              <a:off x="8001367" y="2597929"/>
              <a:ext cx="98280" cy="141480"/>
            </p14:xfrm>
          </p:contentPart>
        </mc:Choice>
        <mc:Fallback>
          <p:pic>
            <p:nvPicPr>
              <p:cNvPr id="24703" name="잉크 24702">
                <a:extLst>
                  <a:ext uri="{FF2B5EF4-FFF2-40B4-BE49-F238E27FC236}">
                    <a16:creationId xmlns:a16="http://schemas.microsoft.com/office/drawing/2014/main" id="{3E7822A1-8541-EB45-BA0F-8718F3FE07C9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7992367" y="2588929"/>
                <a:ext cx="11592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24704" name="잉크 24703">
                <a:extLst>
                  <a:ext uri="{FF2B5EF4-FFF2-40B4-BE49-F238E27FC236}">
                    <a16:creationId xmlns:a16="http://schemas.microsoft.com/office/drawing/2014/main" id="{E571DB4E-8666-31BA-7C4C-E1EB4CE00CB2}"/>
                  </a:ext>
                </a:extLst>
              </p14:cNvPr>
              <p14:cNvContentPartPr/>
              <p14:nvPr/>
            </p14:nvContentPartPr>
            <p14:xfrm>
              <a:off x="8136367" y="2611249"/>
              <a:ext cx="37080" cy="141480"/>
            </p14:xfrm>
          </p:contentPart>
        </mc:Choice>
        <mc:Fallback>
          <p:pic>
            <p:nvPicPr>
              <p:cNvPr id="24704" name="잉크 24703">
                <a:extLst>
                  <a:ext uri="{FF2B5EF4-FFF2-40B4-BE49-F238E27FC236}">
                    <a16:creationId xmlns:a16="http://schemas.microsoft.com/office/drawing/2014/main" id="{E571DB4E-8666-31BA-7C4C-E1EB4CE00CB2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8127367" y="2602249"/>
                <a:ext cx="5472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4705" name="잉크 24704">
                <a:extLst>
                  <a:ext uri="{FF2B5EF4-FFF2-40B4-BE49-F238E27FC236}">
                    <a16:creationId xmlns:a16="http://schemas.microsoft.com/office/drawing/2014/main" id="{2A627BD2-5849-D3CC-C280-967373BDA9B0}"/>
                  </a:ext>
                </a:extLst>
              </p14:cNvPr>
              <p14:cNvContentPartPr/>
              <p14:nvPr/>
            </p14:nvContentPartPr>
            <p14:xfrm>
              <a:off x="8205847" y="2595049"/>
              <a:ext cx="159120" cy="213840"/>
            </p14:xfrm>
          </p:contentPart>
        </mc:Choice>
        <mc:Fallback>
          <p:pic>
            <p:nvPicPr>
              <p:cNvPr id="24705" name="잉크 24704">
                <a:extLst>
                  <a:ext uri="{FF2B5EF4-FFF2-40B4-BE49-F238E27FC236}">
                    <a16:creationId xmlns:a16="http://schemas.microsoft.com/office/drawing/2014/main" id="{2A627BD2-5849-D3CC-C280-967373BDA9B0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8196847" y="2586049"/>
                <a:ext cx="17676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4706" name="잉크 24705">
                <a:extLst>
                  <a:ext uri="{FF2B5EF4-FFF2-40B4-BE49-F238E27FC236}">
                    <a16:creationId xmlns:a16="http://schemas.microsoft.com/office/drawing/2014/main" id="{B9110931-41B6-1866-6072-8C298CA19ED8}"/>
                  </a:ext>
                </a:extLst>
              </p14:cNvPr>
              <p14:cNvContentPartPr/>
              <p14:nvPr/>
            </p14:nvContentPartPr>
            <p14:xfrm>
              <a:off x="8393407" y="2683249"/>
              <a:ext cx="134280" cy="143280"/>
            </p14:xfrm>
          </p:contentPart>
        </mc:Choice>
        <mc:Fallback>
          <p:pic>
            <p:nvPicPr>
              <p:cNvPr id="24706" name="잉크 24705">
                <a:extLst>
                  <a:ext uri="{FF2B5EF4-FFF2-40B4-BE49-F238E27FC236}">
                    <a16:creationId xmlns:a16="http://schemas.microsoft.com/office/drawing/2014/main" id="{B9110931-41B6-1866-6072-8C298CA19ED8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8384767" y="2674609"/>
                <a:ext cx="1519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24707" name="잉크 24706">
                <a:extLst>
                  <a:ext uri="{FF2B5EF4-FFF2-40B4-BE49-F238E27FC236}">
                    <a16:creationId xmlns:a16="http://schemas.microsoft.com/office/drawing/2014/main" id="{2F118EC6-DA5B-CBBB-73F9-49415B5EE9CC}"/>
                  </a:ext>
                </a:extLst>
              </p14:cNvPr>
              <p14:cNvContentPartPr/>
              <p14:nvPr/>
            </p14:nvContentPartPr>
            <p14:xfrm>
              <a:off x="8539927" y="2663449"/>
              <a:ext cx="97560" cy="178920"/>
            </p14:xfrm>
          </p:contentPart>
        </mc:Choice>
        <mc:Fallback>
          <p:pic>
            <p:nvPicPr>
              <p:cNvPr id="24707" name="잉크 24706">
                <a:extLst>
                  <a:ext uri="{FF2B5EF4-FFF2-40B4-BE49-F238E27FC236}">
                    <a16:creationId xmlns:a16="http://schemas.microsoft.com/office/drawing/2014/main" id="{2F118EC6-DA5B-CBBB-73F9-49415B5EE9CC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8530927" y="2654449"/>
                <a:ext cx="11520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24708" name="잉크 24707">
                <a:extLst>
                  <a:ext uri="{FF2B5EF4-FFF2-40B4-BE49-F238E27FC236}">
                    <a16:creationId xmlns:a16="http://schemas.microsoft.com/office/drawing/2014/main" id="{ADB9E887-EDEA-DCF5-6901-E1CCA85F06E4}"/>
                  </a:ext>
                </a:extLst>
              </p14:cNvPr>
              <p14:cNvContentPartPr/>
              <p14:nvPr/>
            </p14:nvContentPartPr>
            <p14:xfrm>
              <a:off x="8657647" y="2663449"/>
              <a:ext cx="118440" cy="132480"/>
            </p14:xfrm>
          </p:contentPart>
        </mc:Choice>
        <mc:Fallback>
          <p:pic>
            <p:nvPicPr>
              <p:cNvPr id="24708" name="잉크 24707">
                <a:extLst>
                  <a:ext uri="{FF2B5EF4-FFF2-40B4-BE49-F238E27FC236}">
                    <a16:creationId xmlns:a16="http://schemas.microsoft.com/office/drawing/2014/main" id="{ADB9E887-EDEA-DCF5-6901-E1CCA85F06E4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8648647" y="2654809"/>
                <a:ext cx="136080" cy="150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0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ko-KR"/>
              <a:t>getsid, setsid </a:t>
            </a:r>
            <a:endParaRPr lang="ko-KR" altLang="en-US"/>
          </a:p>
        </p:txBody>
      </p:sp>
      <p:sp>
        <p:nvSpPr>
          <p:cNvPr id="25603" name="내용 개체 틀 2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en-US" altLang="ko-KR"/>
              <a:t>getsid</a:t>
            </a:r>
          </a:p>
          <a:p>
            <a:pPr lvl="1"/>
            <a:r>
              <a:rPr lang="en-US" altLang="ko-KR"/>
              <a:t>pid</a:t>
            </a:r>
            <a:r>
              <a:rPr lang="ko-KR" altLang="en-US"/>
              <a:t>로 지정한 프로세스가 포함된 세션의 식별 번호</a:t>
            </a:r>
            <a:r>
              <a:rPr lang="en-US" altLang="ko-KR"/>
              <a:t> </a:t>
            </a:r>
            <a:r>
              <a:rPr lang="ko-KR" altLang="en-US"/>
              <a:t>획득</a:t>
            </a:r>
            <a:endParaRPr lang="en-US" altLang="ko-KR"/>
          </a:p>
          <a:p>
            <a:pPr lvl="1"/>
            <a:r>
              <a:rPr lang="en-US" altLang="ko-KR"/>
              <a:t>pid = 0 </a:t>
            </a:r>
            <a:r>
              <a:rPr lang="ko-KR" altLang="en-US"/>
              <a:t>일 경우 현재 프로세스</a:t>
            </a:r>
            <a:r>
              <a:rPr lang="en-US" altLang="ko-KR"/>
              <a:t> </a:t>
            </a:r>
            <a:r>
              <a:rPr lang="ko-KR" altLang="en-US"/>
              <a:t>획득</a:t>
            </a:r>
            <a:endParaRPr lang="en-US" altLang="ko-KR"/>
          </a:p>
          <a:p>
            <a:pPr lvl="1"/>
            <a:r>
              <a:rPr lang="ko-KR" altLang="en-US"/>
              <a:t>세션의 리더 </a:t>
            </a:r>
            <a:r>
              <a:rPr lang="en-US" altLang="ko-KR"/>
              <a:t>(</a:t>
            </a:r>
            <a:r>
              <a:rPr lang="ko-KR" altLang="en-US"/>
              <a:t>프로세스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자신의 </a:t>
            </a:r>
            <a:r>
              <a:rPr lang="en-US" altLang="ko-KR"/>
              <a:t>PID = </a:t>
            </a:r>
            <a:r>
              <a:rPr lang="ko-KR" altLang="en-US"/>
              <a:t>자신의 </a:t>
            </a:r>
            <a:r>
              <a:rPr lang="en-US" altLang="ko-KR"/>
              <a:t>PGID = </a:t>
            </a:r>
            <a:r>
              <a:rPr lang="ko-KR" altLang="en-US"/>
              <a:t>자신의 </a:t>
            </a:r>
            <a:r>
              <a:rPr lang="en-US" altLang="ko-KR"/>
              <a:t>PSID </a:t>
            </a:r>
            <a:r>
              <a:rPr lang="ko-KR" altLang="en-US"/>
              <a:t>일 경우</a:t>
            </a:r>
          </a:p>
          <a:p>
            <a:r>
              <a:rPr lang="en-US" altLang="ko-KR"/>
              <a:t>setsid</a:t>
            </a:r>
          </a:p>
          <a:p>
            <a:pPr lvl="1"/>
            <a:r>
              <a:rPr lang="ko-KR" altLang="en-US"/>
              <a:t>호출하는 프로세스가 그룹의 리더가 아닌 경우 새로운 세션을 생성</a:t>
            </a:r>
            <a:endParaRPr lang="en-US" altLang="ko-KR"/>
          </a:p>
          <a:p>
            <a:pPr lvl="1"/>
            <a:r>
              <a:rPr lang="ko-KR" altLang="en-US"/>
              <a:t>일반적인 경우에 셸 프로세스가 세션과 그룹의 리더</a:t>
            </a:r>
            <a:endParaRPr lang="en-US" altLang="ko-KR"/>
          </a:p>
          <a:p>
            <a:pPr lvl="1"/>
            <a:r>
              <a:rPr lang="ko-KR" altLang="en-US"/>
              <a:t>호출이 성공하면 프로세스는 새로운 세션과 그룹의 리더가 됨</a:t>
            </a:r>
            <a:endParaRPr lang="en-US" altLang="ko-KR"/>
          </a:p>
          <a:p>
            <a:pPr lvl="2"/>
            <a:r>
              <a:rPr lang="ko-KR" altLang="en-US"/>
              <a:t>제어 터미널을 가지지 않음</a:t>
            </a:r>
            <a:endParaRPr lang="en-US" altLang="ko-KR"/>
          </a:p>
          <a:p>
            <a:pPr lvl="1"/>
            <a:r>
              <a:rPr lang="ko-KR" altLang="en-US"/>
              <a:t>세션과 그룹 내에서 유일한 프로세스가 됨</a:t>
            </a:r>
            <a:endParaRPr lang="en-US" altLang="ko-KR"/>
          </a:p>
          <a:p>
            <a:endParaRPr lang="ko-KR" altLang="en-US"/>
          </a:p>
        </p:txBody>
      </p:sp>
      <p:sp>
        <p:nvSpPr>
          <p:cNvPr id="25604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0077691-B555-4B5F-A853-2D7EE16D68DD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25605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25606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3E68887-9A08-45F5-9705-A9578B392536}" type="slidenum">
              <a:rPr lang="ko-KR" altLang="en-US" smtClean="0">
                <a:ea typeface="굴림" charset="-127"/>
              </a:rPr>
              <a:pPr/>
              <a:t>25</a:t>
            </a:fld>
            <a:endParaRPr lang="en-US" altLang="ko-KR">
              <a:ea typeface="굴림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93A92B9-E82E-43D2-8839-82EB905264D7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26627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26628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2C1D650-51AD-4430-8F1D-509B78558036}" type="slidenum">
              <a:rPr lang="ko-KR" altLang="en-US" smtClean="0">
                <a:ea typeface="굴림" charset="-127"/>
              </a:rPr>
              <a:pPr/>
              <a:t>26</a:t>
            </a:fld>
            <a:endParaRPr lang="en-US" altLang="ko-KR">
              <a:ea typeface="굴림" charset="-127"/>
            </a:endParaRPr>
          </a:p>
        </p:txBody>
      </p:sp>
      <p:sp>
        <p:nvSpPr>
          <p:cNvPr id="26629" name="Rectangle 4"/>
          <p:cNvSpPr>
            <a:spLocks noChangeArrowheads="1"/>
          </p:cNvSpPr>
          <p:nvPr/>
        </p:nvSpPr>
        <p:spPr bwMode="auto">
          <a:xfrm>
            <a:off x="182563" y="260350"/>
            <a:ext cx="7207250" cy="57150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01 #include &lt;sys/types.h&gt;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02 #include &lt;unistd.h&gt;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03</a:t>
            </a:r>
            <a:br>
              <a:rPr lang="en-US" altLang="ko-KR" sz="1600">
                <a:latin typeface="굴림체" pitchFamily="49" charset="-127"/>
                <a:ea typeface="굴림체" pitchFamily="49" charset="-127"/>
              </a:rPr>
            </a:b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 main(int argc, char *argv[])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     pid_t pid;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    int interval;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    if(argc != 3)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10         exit(1);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11</a:t>
            </a:r>
            <a:br>
              <a:rPr lang="en-US" altLang="ko-KR" sz="1600">
                <a:latin typeface="굴림체" pitchFamily="49" charset="-127"/>
                <a:ea typeface="굴림체" pitchFamily="49" charset="-127"/>
              </a:rPr>
            </a:b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12     pid = atoi(argv[1]);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13     interval = atoi(argv[2]);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14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15     printf("shell process...\n");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16     printf("process id:%d, group id:%d, session id:%d\n",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17         pid, getpgid(pid), getsid(pid));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18     printf("current process.. not daemon...\n");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19     printf("process id:%d, group id:%d, session id:%d\n",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20         getpid(), getpgrp(), getsid(0));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21</a:t>
            </a:r>
            <a:br>
              <a:rPr lang="en-US" altLang="ko-KR" sz="1600">
                <a:latin typeface="굴림체" pitchFamily="49" charset="-127"/>
                <a:ea typeface="굴림체" pitchFamily="49" charset="-127"/>
              </a:rPr>
            </a:b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22     sleep(interval);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23 } </a:t>
            </a:r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3875088" y="333375"/>
            <a:ext cx="5076825" cy="255270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ps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  PID TTY          TIME CMD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2849 pts/4    00:00:00 bash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3030 pts/4    00:00:00 ps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ex08-08 2849 0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shell process... </a:t>
            </a:r>
          </a:p>
          <a:p>
            <a:r>
              <a:rPr lang="en-US" altLang="ko-KR" sz="1600" u="sng">
                <a:latin typeface="굴림체" pitchFamily="49" charset="-127"/>
                <a:ea typeface="굴림체" pitchFamily="49" charset="-127"/>
              </a:rPr>
              <a:t>process id:2849, group id:2849, session id:2849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current process.. not daemon...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process id:3031, group id:3031, session id:2849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1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ko-KR"/>
              <a:t>getsid, setsid </a:t>
            </a:r>
            <a:endParaRPr lang="ko-KR" altLang="en-US"/>
          </a:p>
        </p:txBody>
      </p:sp>
      <p:sp>
        <p:nvSpPr>
          <p:cNvPr id="27651" name="내용 개체 틀 5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/>
              <a:t>로그인 셸</a:t>
            </a:r>
          </a:p>
          <a:p>
            <a:pPr lvl="1"/>
            <a:r>
              <a:rPr lang="ko-KR" altLang="en-US"/>
              <a:t>제어 터미널의 연결 상태를 가짐</a:t>
            </a:r>
            <a:r>
              <a:rPr lang="en-US" altLang="ko-KR"/>
              <a:t> (</a:t>
            </a:r>
            <a:r>
              <a:rPr lang="ko-KR" altLang="en-US"/>
              <a:t>제어 터미널을 포함한 세션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세션과 그룹 내에서 리더</a:t>
            </a:r>
            <a:endParaRPr lang="en-US" altLang="ko-KR"/>
          </a:p>
          <a:p>
            <a:pPr lvl="1"/>
            <a:r>
              <a:rPr lang="ko-KR" altLang="en-US"/>
              <a:t>셸 프롬프트 상에서 실행한 많은 프로세스가 존재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로그인 셸의 종료</a:t>
            </a:r>
          </a:p>
          <a:p>
            <a:pPr lvl="1"/>
            <a:r>
              <a:rPr lang="ko-KR" altLang="en-US"/>
              <a:t>세션의 리더이기 때문에 연결이 끊어짐</a:t>
            </a:r>
            <a:endParaRPr lang="en-US" altLang="ko-KR"/>
          </a:p>
          <a:p>
            <a:pPr lvl="1"/>
            <a:r>
              <a:rPr lang="ko-KR" altLang="en-US"/>
              <a:t>같은 세션에 있는 다른 프로세스도 종료</a:t>
            </a:r>
            <a:endParaRPr lang="en-US" altLang="ko-KR"/>
          </a:p>
          <a:p>
            <a:pPr lvl="1"/>
            <a:r>
              <a:rPr lang="ko-KR" altLang="en-US"/>
              <a:t>후면</a:t>
            </a:r>
            <a:r>
              <a:rPr lang="en-US" altLang="ko-KR"/>
              <a:t>(background) </a:t>
            </a:r>
            <a:r>
              <a:rPr lang="ko-KR" altLang="en-US"/>
              <a:t>실행 중인 프로세스도 종료</a:t>
            </a:r>
            <a:endParaRPr lang="en-US" altLang="ko-KR"/>
          </a:p>
          <a:p>
            <a:endParaRPr lang="ko-KR" altLang="en-US"/>
          </a:p>
        </p:txBody>
      </p:sp>
      <p:sp>
        <p:nvSpPr>
          <p:cNvPr id="27652" name="날짜 개체 틀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DBE1A34C-E960-4133-A384-2B3369723D5C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27653" name="바닥글 개체 틀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27654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F23A270-ED0D-4656-A52B-8864D2F1BC5E}" type="slidenum">
              <a:rPr lang="ko-KR" altLang="en-US" smtClean="0">
                <a:ea typeface="굴림" charset="-127"/>
              </a:rPr>
              <a:pPr/>
              <a:t>27</a:t>
            </a:fld>
            <a:endParaRPr lang="en-US" altLang="ko-KR">
              <a:ea typeface="굴림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FE79E41-12F2-4575-937F-F0F6204C3932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28675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28676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C78CB3B-5ECE-4667-882A-5716E2A4DEA6}" type="slidenum">
              <a:rPr lang="ko-KR" altLang="en-US" smtClean="0">
                <a:ea typeface="굴림" charset="-127"/>
              </a:rPr>
              <a:pPr/>
              <a:t>28</a:t>
            </a:fld>
            <a:endParaRPr lang="en-US" altLang="ko-KR">
              <a:ea typeface="굴림" charset="-127"/>
            </a:endParaRPr>
          </a:p>
        </p:txBody>
      </p:sp>
      <p:sp>
        <p:nvSpPr>
          <p:cNvPr id="28677" name="Rectangle 12"/>
          <p:cNvSpPr>
            <a:spLocks noChangeArrowheads="1"/>
          </p:cNvSpPr>
          <p:nvPr/>
        </p:nvSpPr>
        <p:spPr bwMode="auto">
          <a:xfrm>
            <a:off x="42863" y="782638"/>
            <a:ext cx="5110162" cy="4392612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ps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  PID TTY          TIME CMD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2849 pts/4    00:00:00 bash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3030 pts/4    00:00:00 ps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ex08-08 2849 600 &amp;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[1] 3158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shell process...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process id:2849, group id:2849, session id:2849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current process.. not daemon...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process id:3158, group id:3158, session id:2849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ex08-08 2849 600 &amp;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[2] 3159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shell process...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process id:2849, group id:2849, session id:2849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current process.. not daemon...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process id:3159, group id:3159, session id:2849 </a:t>
            </a:r>
          </a:p>
        </p:txBody>
      </p:sp>
      <p:sp>
        <p:nvSpPr>
          <p:cNvPr id="28678" name="Rectangle 4"/>
          <p:cNvSpPr>
            <a:spLocks noChangeArrowheads="1"/>
          </p:cNvSpPr>
          <p:nvPr/>
        </p:nvSpPr>
        <p:spPr bwMode="auto">
          <a:xfrm>
            <a:off x="5272088" y="782638"/>
            <a:ext cx="3813175" cy="4492625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$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ps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  PID TTY          TIME CMD 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2849 pts/4    00:00:00 bash 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3158 pts/4    00:00:00 ex08-08 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3159 pts/4    00:00:00 ex08-08 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3160 pts/4    00:00:00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ps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$ </a:t>
            </a:r>
          </a:p>
          <a:p>
            <a:pPr>
              <a:lnSpc>
                <a:spcPct val="110000"/>
              </a:lnSpc>
            </a:pPr>
            <a:endParaRPr lang="en-US" altLang="ko-KR" sz="1600" dirty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b="1" dirty="0">
                <a:latin typeface="굴림체" pitchFamily="49" charset="-127"/>
                <a:ea typeface="굴림체" pitchFamily="49" charset="-127"/>
              </a:rPr>
              <a:t>※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터미널 연결을 끊고 다시 접속</a:t>
            </a:r>
            <a:r>
              <a:rPr lang="en-US" altLang="ko-KR" sz="1600" b="1" dirty="0">
                <a:latin typeface="굴림체" pitchFamily="49" charset="-127"/>
                <a:ea typeface="굴림체" pitchFamily="49" charset="-127"/>
              </a:rPr>
              <a:t> </a:t>
            </a:r>
            <a:endParaRPr lang="en-US" altLang="ko-KR" sz="1600" dirty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10000"/>
              </a:lnSpc>
            </a:pPr>
            <a:br>
              <a:rPr lang="en-US" altLang="ko-KR" sz="1600" dirty="0">
                <a:latin typeface="굴림체" pitchFamily="49" charset="-127"/>
                <a:ea typeface="굴림체" pitchFamily="49" charset="-127"/>
              </a:rPr>
            </a:br>
            <a:endParaRPr lang="en-US" altLang="ko-KR" sz="1600" dirty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$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ps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  PID TTY          TIME CMD 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3177 pts/4    00:00:00 bash 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3201 pts/4    00:00:00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ps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$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날짜 개체 틀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5A7BFA4-C98A-4A33-BDEF-A703EF0D1596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29699" name="바닥글 개체 틀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29700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4E82B52-6F91-4DE6-A04E-115EEF21D09B}" type="slidenum">
              <a:rPr lang="ko-KR" altLang="en-US" smtClean="0">
                <a:ea typeface="굴림" charset="-127"/>
              </a:rPr>
              <a:pPr/>
              <a:t>29</a:t>
            </a:fld>
            <a:endParaRPr lang="en-US" altLang="ko-KR">
              <a:ea typeface="굴림" charset="-127"/>
            </a:endParaRPr>
          </a:p>
        </p:txBody>
      </p:sp>
      <p:sp>
        <p:nvSpPr>
          <p:cNvPr id="29701" name="Rectangle 4"/>
          <p:cNvSpPr>
            <a:spLocks noChangeArrowheads="1"/>
          </p:cNvSpPr>
          <p:nvPr/>
        </p:nvSpPr>
        <p:spPr bwMode="auto">
          <a:xfrm>
            <a:off x="698500" y="692150"/>
            <a:ext cx="7270750" cy="5310188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01 #include &lt;sys/types.h&gt;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02 #include &lt;unistd.h&gt;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03</a:t>
            </a:r>
            <a:br>
              <a:rPr lang="en-US" altLang="ko-KR">
                <a:latin typeface="굴림체" pitchFamily="49" charset="-127"/>
                <a:ea typeface="굴림체" pitchFamily="49" charset="-127"/>
              </a:rPr>
            </a:br>
            <a:r>
              <a:rPr lang="en-US" altLang="ko-KR">
                <a:latin typeface="굴림체" pitchFamily="49" charset="-127"/>
                <a:ea typeface="굴림체" pitchFamily="49" charset="-127"/>
              </a:rPr>
              <a:t>04 main()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05 {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06         pid_t pid;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07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08         if((pid = fork()) &gt; 0)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09         {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10                 sleep(1);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11                 exit(1);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12         }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13         else if(pid == 0)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14         {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15                 printf("old session id: %d\n", getsid(0));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16                 printf("new session id: %d\n", setsid());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17                 sleep(600);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18         }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19 }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8E9C57C5-36DB-46D3-8BDF-225DB266E397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5123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5124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6C1E093-4070-47F7-BF94-1C3F96467BDC}" type="slidenum">
              <a:rPr lang="ko-KR" altLang="en-US" smtClean="0">
                <a:ea typeface="굴림" charset="-127"/>
              </a:rPr>
              <a:pPr/>
              <a:t>3</a:t>
            </a:fld>
            <a:endParaRPr lang="en-US" altLang="ko-KR">
              <a:ea typeface="굴림" charset="-127"/>
            </a:endParaRPr>
          </a:p>
        </p:txBody>
      </p:sp>
      <p:sp>
        <p:nvSpPr>
          <p:cNvPr id="5125" name="Rectangle 3"/>
          <p:cNvSpPr txBox="1">
            <a:spLocks noChangeArrowheads="1"/>
          </p:cNvSpPr>
          <p:nvPr/>
        </p:nvSpPr>
        <p:spPr bwMode="auto">
          <a:xfrm>
            <a:off x="2195513" y="144463"/>
            <a:ext cx="4914900" cy="638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04 main()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05 {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pid_t pid;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int status;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08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pid = fork();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10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putenv("APPLE=RED");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12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if(pid &gt; 0)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13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{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14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printf("[parent] PID : %d\n", getpid());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15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printf("[parent] PPID: %d\n", getppid());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16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printf("[parent] GID : %d\n", getpgrp());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17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printf("[parent] SID : %d\n", getsid(0));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18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19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waitpid(pid, &amp;status, 0);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20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21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printf("[parent] status is %d\n", status);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22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23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unsetenv("APPLE");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24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}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endParaRPr lang="en-US" altLang="ko-KR" sz="1600">
              <a:latin typeface="맑은 고딕" pitchFamily="50" charset="-127"/>
              <a:ea typeface="맑은 고딕" pitchFamily="50" charset="-127"/>
            </a:endParaRP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br>
              <a:rPr lang="en-US" altLang="ko-KR" sz="1600">
                <a:latin typeface="맑은 고딕" pitchFamily="50" charset="-127"/>
                <a:ea typeface="맑은 고딕" pitchFamily="50" charset="-127"/>
              </a:rPr>
            </a:br>
            <a:endParaRPr lang="en-US" altLang="ko-KR" sz="1600">
              <a:latin typeface="맑은 고딕" pitchFamily="50" charset="-127"/>
              <a:ea typeface="맑은 고딕" pitchFamily="50" charset="-127"/>
            </a:endParaRP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br>
              <a:rPr lang="en-US" altLang="ko-KR" sz="1600">
                <a:latin typeface="맑은 고딕" pitchFamily="50" charset="-127"/>
                <a:ea typeface="맑은 고딕" pitchFamily="50" charset="-127"/>
              </a:rPr>
            </a:br>
            <a:endParaRPr lang="en-US" altLang="ko-KR" sz="160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날짜 개체 틀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7C38F37-D939-45D0-8AAA-3A881A62743D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30723" name="바닥글 개체 틀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FE8A8F3-5295-48AB-809A-BDCF325EFB71}" type="slidenum">
              <a:rPr lang="ko-KR" altLang="en-US" smtClean="0">
                <a:ea typeface="굴림" charset="-127"/>
              </a:rPr>
              <a:pPr/>
              <a:t>30</a:t>
            </a:fld>
            <a:endParaRPr lang="en-US" altLang="ko-KR">
              <a:ea typeface="굴림" charset="-127"/>
            </a:endParaRPr>
          </a:p>
        </p:txBody>
      </p:sp>
      <p:sp>
        <p:nvSpPr>
          <p:cNvPr id="30725" name="Rectangle 4"/>
          <p:cNvSpPr>
            <a:spLocks noChangeArrowheads="1"/>
          </p:cNvSpPr>
          <p:nvPr/>
        </p:nvSpPr>
        <p:spPr bwMode="auto">
          <a:xfrm>
            <a:off x="320675" y="260350"/>
            <a:ext cx="8528050" cy="503555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$ ex08-09 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old session id: 3615 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new session id: 3862 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$ 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ps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  PID TTY          TIME CMD 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3615 pts/5    00:00:00 bash 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3867 pts/5    00:00:00 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ps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$ 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ps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-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ef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| grep 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usp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usp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       3614  3610  0 22:52 ?        00:00:00 /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usr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/local/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ssh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/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sbin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/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sshd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usp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       3615  3614  0 22:52 pts/5    00:00:00 -bash </a:t>
            </a:r>
          </a:p>
          <a:p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usp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       3862     1  0 22:55 ?        00:00:00 ex08-09 </a:t>
            </a:r>
          </a:p>
          <a:p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usp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       3876  3615  0 22:55 pts/5    00:00:00 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ps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-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ef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usp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       3877  3615  0 22:55 pts/5    00:00:00 grep 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usp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$ </a:t>
            </a:r>
          </a:p>
          <a:p>
            <a:br>
              <a:rPr lang="en-US" altLang="ko-KR" dirty="0">
                <a:latin typeface="굴림체" pitchFamily="49" charset="-127"/>
                <a:ea typeface="굴림체" pitchFamily="49" charset="-127"/>
              </a:rPr>
            </a:br>
            <a:endParaRPr lang="en-US" altLang="ko-KR" dirty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b="1" dirty="0">
                <a:latin typeface="굴림체" pitchFamily="49" charset="-127"/>
                <a:ea typeface="굴림체" pitchFamily="49" charset="-127"/>
              </a:rPr>
              <a:t>※</a:t>
            </a:r>
            <a:r>
              <a:rPr lang="ko-KR" altLang="en-US" b="1" dirty="0">
                <a:latin typeface="굴림체" pitchFamily="49" charset="-127"/>
                <a:ea typeface="굴림체" pitchFamily="49" charset="-127"/>
              </a:rPr>
              <a:t>터미널 연결을 끊고 다시 접속</a:t>
            </a:r>
            <a:r>
              <a:rPr lang="en-US" altLang="ko-KR" b="1" dirty="0">
                <a:latin typeface="굴림체" pitchFamily="49" charset="-127"/>
                <a:ea typeface="굴림체" pitchFamily="49" charset="-127"/>
              </a:rPr>
              <a:t> </a:t>
            </a:r>
            <a:endParaRPr lang="en-US" altLang="ko-KR" dirty="0">
              <a:latin typeface="굴림체" pitchFamily="49" charset="-127"/>
              <a:ea typeface="굴림체" pitchFamily="49" charset="-127"/>
            </a:endParaRPr>
          </a:p>
          <a:p>
            <a:pPr eaLnBrk="0" latinLnBrk="0" hangingPunct="0"/>
            <a:endParaRPr lang="en-US" altLang="ko-KR" dirty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날짜 개체 틀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D50DAB9-0C87-4681-AC2B-EEB1F9C4A5A1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31747" name="바닥글 개체 틀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31748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DBECD88-0FA8-4E43-81FB-E24BFD1CA1BD}" type="slidenum">
              <a:rPr lang="ko-KR" altLang="en-US" smtClean="0">
                <a:ea typeface="굴림" charset="-127"/>
              </a:rPr>
              <a:pPr/>
              <a:t>31</a:t>
            </a:fld>
            <a:endParaRPr lang="en-US" altLang="ko-KR">
              <a:ea typeface="굴림" charset="-127"/>
            </a:endParaRPr>
          </a:p>
        </p:txBody>
      </p:sp>
      <p:sp>
        <p:nvSpPr>
          <p:cNvPr id="31749" name="Rectangle 4"/>
          <p:cNvSpPr>
            <a:spLocks noChangeArrowheads="1"/>
          </p:cNvSpPr>
          <p:nvPr/>
        </p:nvSpPr>
        <p:spPr bwMode="auto">
          <a:xfrm>
            <a:off x="323850" y="1716088"/>
            <a:ext cx="8610600" cy="3692525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ko-KR" b="1" dirty="0">
                <a:latin typeface="굴림체" pitchFamily="49" charset="-127"/>
                <a:ea typeface="굴림체" pitchFamily="49" charset="-127"/>
              </a:rPr>
              <a:t>※</a:t>
            </a:r>
            <a:r>
              <a:rPr lang="ko-KR" altLang="en-US" b="1" dirty="0">
                <a:latin typeface="굴림체" pitchFamily="49" charset="-127"/>
                <a:ea typeface="굴림체" pitchFamily="49" charset="-127"/>
              </a:rPr>
              <a:t>터미널 연결을 끊고 다시 접속</a:t>
            </a:r>
            <a:r>
              <a:rPr lang="en-US" altLang="ko-KR" b="1" dirty="0">
                <a:latin typeface="굴림체" pitchFamily="49" charset="-127"/>
                <a:ea typeface="굴림체" pitchFamily="49" charset="-127"/>
              </a:rPr>
              <a:t> </a:t>
            </a:r>
            <a:endParaRPr lang="en-US" altLang="ko-KR" dirty="0">
              <a:latin typeface="굴림체" pitchFamily="49" charset="-127"/>
              <a:ea typeface="굴림체" pitchFamily="49" charset="-127"/>
            </a:endParaRPr>
          </a:p>
          <a:p>
            <a:endParaRPr lang="en-US" altLang="ko-KR" dirty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$ 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ps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  PID TTY          TIME CMD 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3913 pts/2    00:00:00 bash 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3949 pts/2    00:00:00 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ps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$ 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ps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-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ef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| grep 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usp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usp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       3862     1  0 22:55 ?        00:00:00 ex08-09 </a:t>
            </a:r>
          </a:p>
          <a:p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usp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       3912  3904  0 22:56 ?        00:00:00 /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usr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/local/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ssh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/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sbin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/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sshd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usp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       3913  3912  0 22:56 pts/2    00:00:00 -bash </a:t>
            </a:r>
          </a:p>
          <a:p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usp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       3956  3913  0 22:56 pts/2    00:00:00 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ps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-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ef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usp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       3957  3913  0 22:56 pts/2    00:00:00 grep 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usp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$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4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ko-KR"/>
              <a:t>getenv, putenv </a:t>
            </a:r>
            <a:endParaRPr lang="ko-KR" altLang="en-US"/>
          </a:p>
        </p:txBody>
      </p:sp>
      <p:sp>
        <p:nvSpPr>
          <p:cNvPr id="32771" name="내용 개체 틀 5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/>
              <a:t>환경 변수의 값을 알아오거나 새로운 값을 등록한다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32772" name="날짜 개체 틀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B86E3F6-C1FC-4562-AB76-ED929EC6056B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32773" name="바닥글 개체 틀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32774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D588EEB-DBF6-4B8E-97B0-E1EDCF3E0310}" type="slidenum">
              <a:rPr lang="ko-KR" altLang="en-US" smtClean="0">
                <a:ea typeface="굴림" charset="-127"/>
              </a:rPr>
              <a:pPr/>
              <a:t>32</a:t>
            </a:fld>
            <a:endParaRPr lang="en-US" altLang="ko-KR">
              <a:ea typeface="굴림" charset="-127"/>
            </a:endParaRPr>
          </a:p>
        </p:txBody>
      </p:sp>
      <p:graphicFrame>
        <p:nvGraphicFramePr>
          <p:cNvPr id="7" name="Group 32"/>
          <p:cNvGraphicFramePr>
            <a:graphicFrameLocks noGrp="1"/>
          </p:cNvGraphicFramePr>
          <p:nvPr/>
        </p:nvGraphicFramePr>
        <p:xfrm>
          <a:off x="395288" y="1557338"/>
          <a:ext cx="8353425" cy="4645377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9812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#include &lt;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stdlib.h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char *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getenv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const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char *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name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putenv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(char *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string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setenv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const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char *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name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const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char *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value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overwrite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void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unsetenv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const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char *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name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); 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string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name=value 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형식으로 구성된 문자열이다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name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환경 변수의 이름에 해당하는 문자열이다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value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환경 변수의 값에 해당하는 문자열이다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0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overwrite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name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으로 지정한 환경 변수가 이미 존재할 경우 덮어쓰기 여부를 결정한다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0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이면 덮어쓰기를 하고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0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이 아니면 덮어쓰기를 하지 않는다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54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반환값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getenv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는 호출이 성공할 경우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name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에 해당하는 환경 변수의 값에 대한 문자열 포인터를 반환하고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검색에 실패할 경우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NULL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putenv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와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setenv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는 호출이 성공할 경우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0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을 반환하고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실패할 경우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-1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ko-KR" altLang="en-US"/>
              <a:t>환경 변수</a:t>
            </a:r>
          </a:p>
        </p:txBody>
      </p:sp>
      <p:sp>
        <p:nvSpPr>
          <p:cNvPr id="33795" name="내용 개체 틀 2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 dirty="0"/>
              <a:t>프로세스가 </a:t>
            </a:r>
            <a:r>
              <a:rPr lang="en-US" altLang="ko-KR" dirty="0"/>
              <a:t>exec </a:t>
            </a:r>
            <a:r>
              <a:rPr lang="ko-KR" altLang="en-US" dirty="0"/>
              <a:t>계열의 함수를 사용하여 새로운 프로세스를 생성할 때 넘겨 주는 값</a:t>
            </a:r>
          </a:p>
          <a:p>
            <a:r>
              <a:rPr lang="ko-KR" altLang="en-US" dirty="0"/>
              <a:t>문자열의 형태</a:t>
            </a:r>
          </a:p>
          <a:p>
            <a:pPr lvl="1"/>
            <a:r>
              <a:rPr lang="ko-KR" altLang="en-US" dirty="0"/>
              <a:t>“</a:t>
            </a:r>
            <a:r>
              <a:rPr lang="en-US" altLang="ko-KR" dirty="0"/>
              <a:t>name=value”</a:t>
            </a:r>
            <a:r>
              <a:rPr lang="ko-KR" altLang="en-US" dirty="0"/>
              <a:t>의 형식이며 </a:t>
            </a:r>
            <a:r>
              <a:rPr lang="en-US" altLang="ko-KR" dirty="0"/>
              <a:t>NULL</a:t>
            </a:r>
            <a:r>
              <a:rPr lang="ko-KR" altLang="en-US" dirty="0"/>
              <a:t>로 종결되어야 함</a:t>
            </a:r>
            <a:endParaRPr lang="en-US" altLang="ko-KR" dirty="0"/>
          </a:p>
          <a:p>
            <a:pPr lvl="1"/>
            <a:r>
              <a:rPr lang="ko-KR" altLang="en-US" dirty="0"/>
              <a:t>여러 개의 문자열이 환경 변수로 존재할 수 있음</a:t>
            </a:r>
            <a:endParaRPr lang="en-US" altLang="ko-KR" dirty="0"/>
          </a:p>
          <a:p>
            <a:pPr lvl="2"/>
            <a:r>
              <a:rPr lang="ko-KR" altLang="en-US" dirty="0"/>
              <a:t>마지막 원소는 </a:t>
            </a:r>
            <a:r>
              <a:rPr lang="en-US" altLang="ko-KR" dirty="0"/>
              <a:t>NULL </a:t>
            </a:r>
            <a:r>
              <a:rPr lang="ko-KR" altLang="en-US" dirty="0"/>
              <a:t>포인터여야 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putenv</a:t>
            </a:r>
            <a:r>
              <a:rPr lang="en-US" altLang="ko-KR" dirty="0"/>
              <a:t>, </a:t>
            </a:r>
            <a:r>
              <a:rPr lang="en-US" altLang="ko-KR" dirty="0" err="1"/>
              <a:t>setenv</a:t>
            </a:r>
            <a:endParaRPr lang="en-US" altLang="ko-KR" dirty="0"/>
          </a:p>
          <a:p>
            <a:pPr lvl="1"/>
            <a:r>
              <a:rPr lang="ko-KR" altLang="en-US" dirty="0"/>
              <a:t>새로운 환경 변수를 등록하거나 기존의 환경 변수를 변경</a:t>
            </a:r>
            <a:endParaRPr lang="en-US" altLang="ko-KR" dirty="0"/>
          </a:p>
          <a:p>
            <a:r>
              <a:rPr lang="en-US" altLang="ko-KR" dirty="0" err="1"/>
              <a:t>getenv</a:t>
            </a:r>
            <a:endParaRPr lang="en-US" altLang="ko-KR" dirty="0"/>
          </a:p>
          <a:p>
            <a:pPr lvl="1"/>
            <a:r>
              <a:rPr lang="ko-KR" altLang="en-US" dirty="0"/>
              <a:t>등록된 환경 변수의 값을 획득</a:t>
            </a:r>
            <a:endParaRPr lang="en-US" altLang="ko-KR" dirty="0"/>
          </a:p>
          <a:p>
            <a:r>
              <a:rPr lang="en-US" altLang="ko-KR" dirty="0" err="1"/>
              <a:t>unsetenv</a:t>
            </a:r>
            <a:endParaRPr lang="en-US" altLang="ko-KR" dirty="0"/>
          </a:p>
          <a:p>
            <a:pPr lvl="1"/>
            <a:r>
              <a:rPr lang="ko-KR" altLang="en-US" dirty="0"/>
              <a:t>등록된 환경 변수를 제거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3796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EF46C4C-A801-4B2E-9E43-BD4A8F8BD3E9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33797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33798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24A5C07-3F61-4589-BB24-B633CE18C159}" type="slidenum">
              <a:rPr lang="ko-KR" altLang="en-US" smtClean="0">
                <a:ea typeface="굴림" charset="-127"/>
              </a:rPr>
              <a:pPr/>
              <a:t>33</a:t>
            </a:fld>
            <a:endParaRPr lang="en-US" altLang="ko-KR">
              <a:ea typeface="굴림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8E41ADB-015B-48F9-8F05-8B50C2B577EA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34819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34820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EECDAEC-F50E-462B-868C-166A23E7CB01}" type="slidenum">
              <a:rPr lang="ko-KR" altLang="en-US" smtClean="0">
                <a:ea typeface="굴림" charset="-127"/>
              </a:rPr>
              <a:pPr/>
              <a:t>34</a:t>
            </a:fld>
            <a:endParaRPr lang="en-US" altLang="ko-KR">
              <a:ea typeface="굴림" charset="-127"/>
            </a:endParaRPr>
          </a:p>
        </p:txBody>
      </p:sp>
      <p:sp>
        <p:nvSpPr>
          <p:cNvPr id="34821" name="Rectangle 4"/>
          <p:cNvSpPr>
            <a:spLocks noChangeArrowheads="1"/>
          </p:cNvSpPr>
          <p:nvPr/>
        </p:nvSpPr>
        <p:spPr bwMode="auto">
          <a:xfrm>
            <a:off x="381000" y="476250"/>
            <a:ext cx="5556250" cy="283845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01 #include &lt;unistd.h&gt;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02 </a:t>
            </a:r>
            <a:br>
              <a:rPr lang="en-US" altLang="ko-KR">
                <a:latin typeface="굴림체" pitchFamily="49" charset="-127"/>
                <a:ea typeface="굴림체" pitchFamily="49" charset="-127"/>
              </a:rPr>
            </a:br>
            <a:r>
              <a:rPr lang="en-US" altLang="ko-KR">
                <a:latin typeface="굴림체" pitchFamily="49" charset="-127"/>
                <a:ea typeface="굴림체" pitchFamily="49" charset="-127"/>
              </a:rPr>
              <a:t>03 main()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04 {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05     putenv("APPLE=BANANA");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06     printf("%s\n", getenv("APPLE"));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07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08     execl("ex08-11", "ex08-11", (char *)0);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09 } </a:t>
            </a:r>
          </a:p>
          <a:p>
            <a:pPr eaLnBrk="0" latinLnBrk="0" hangingPunct="0"/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4822" name="직사각형 7"/>
          <p:cNvSpPr>
            <a:spLocks noChangeArrowheads="1"/>
          </p:cNvSpPr>
          <p:nvPr/>
        </p:nvSpPr>
        <p:spPr bwMode="auto">
          <a:xfrm>
            <a:off x="381000" y="3324225"/>
            <a:ext cx="4572000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01 #include &lt;unistd.h&gt;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02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03 main()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04 {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05     printf("%s\n", getenv("APPLE"));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06     unsetenv("APPLE");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07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08     if(!getenv("APPLE"))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09        printf("APPLE not found\n");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10 } </a:t>
            </a:r>
          </a:p>
        </p:txBody>
      </p:sp>
      <p:sp>
        <p:nvSpPr>
          <p:cNvPr id="34823" name="Rectangle 8"/>
          <p:cNvSpPr>
            <a:spLocks noChangeArrowheads="1"/>
          </p:cNvSpPr>
          <p:nvPr/>
        </p:nvSpPr>
        <p:spPr bwMode="auto">
          <a:xfrm>
            <a:off x="5908675" y="2852738"/>
            <a:ext cx="2909888" cy="1481137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ex08-10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BANANA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BANANA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APPLE not found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4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ko-KR"/>
              <a:t>execxe </a:t>
            </a:r>
            <a:r>
              <a:rPr lang="ko-KR" altLang="en-US"/>
              <a:t>계열의 함수 이용</a:t>
            </a:r>
          </a:p>
        </p:txBody>
      </p:sp>
      <p:sp>
        <p:nvSpPr>
          <p:cNvPr id="35843" name="내용 개체 틀 5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/>
              <a:t>기존의 방법</a:t>
            </a:r>
          </a:p>
          <a:p>
            <a:pPr lvl="1"/>
            <a:r>
              <a:rPr lang="ko-KR" altLang="en-US"/>
              <a:t>자신이 가지고 있는 이미 등록되어 있는 환경 변수를 전달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또다른 방법</a:t>
            </a:r>
          </a:p>
          <a:p>
            <a:pPr lvl="1"/>
            <a:r>
              <a:rPr lang="ko-KR" altLang="en-US"/>
              <a:t>프로세스 내에서 문자열을 새롭게 구성하여 </a:t>
            </a:r>
            <a:r>
              <a:rPr lang="en-US" altLang="ko-KR"/>
              <a:t>(</a:t>
            </a:r>
            <a:r>
              <a:rPr lang="ko-KR" altLang="en-US"/>
              <a:t>환경 변수 등록이 아님</a:t>
            </a:r>
            <a:r>
              <a:rPr lang="en-US" altLang="ko-KR"/>
              <a:t>) </a:t>
            </a:r>
            <a:r>
              <a:rPr lang="ko-KR" altLang="en-US"/>
              <a:t>이를 새로운 프로세스를 생성하면서 전달</a:t>
            </a:r>
            <a:endParaRPr lang="en-US" altLang="ko-KR"/>
          </a:p>
          <a:p>
            <a:pPr lvl="1"/>
            <a:r>
              <a:rPr lang="en-US" altLang="ko-KR"/>
              <a:t>exec </a:t>
            </a:r>
            <a:r>
              <a:rPr lang="ko-KR" altLang="en-US"/>
              <a:t>계열의 새로운 함수를 사용</a:t>
            </a:r>
            <a:endParaRPr lang="en-US" altLang="ko-KR"/>
          </a:p>
          <a:p>
            <a:pPr lvl="2"/>
            <a:r>
              <a:rPr lang="en-US" altLang="ko-KR"/>
              <a:t>execle, execve</a:t>
            </a:r>
          </a:p>
          <a:p>
            <a:endParaRPr lang="ko-KR" altLang="en-US"/>
          </a:p>
        </p:txBody>
      </p:sp>
      <p:sp>
        <p:nvSpPr>
          <p:cNvPr id="35844" name="날짜 개체 틀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84815BB2-2627-4B9B-A5E4-5A8A9958C8B0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35845" name="바닥글 개체 틀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35846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767A43A-D3E2-42B2-839D-49E8502FA9F5}" type="slidenum">
              <a:rPr lang="ko-KR" altLang="en-US" smtClean="0">
                <a:ea typeface="굴림" charset="-127"/>
              </a:rPr>
              <a:pPr/>
              <a:t>35</a:t>
            </a:fld>
            <a:endParaRPr lang="en-US" altLang="ko-KR">
              <a:ea typeface="굴림" charset="-127"/>
            </a:endParaRPr>
          </a:p>
        </p:txBody>
      </p:sp>
      <p:sp>
        <p:nvSpPr>
          <p:cNvPr id="35847" name="Rectangle 4"/>
          <p:cNvSpPr>
            <a:spLocks noChangeArrowheads="1"/>
          </p:cNvSpPr>
          <p:nvPr/>
        </p:nvSpPr>
        <p:spPr bwMode="auto">
          <a:xfrm>
            <a:off x="1331913" y="4365625"/>
            <a:ext cx="6372225" cy="175895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char *envlist[] = {"APPLE=BANANA", (char *)0}; </a:t>
            </a:r>
          </a:p>
          <a:p>
            <a:pPr>
              <a:lnSpc>
                <a:spcPct val="120000"/>
              </a:lnSpc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... </a:t>
            </a:r>
          </a:p>
          <a:p>
            <a:pPr>
              <a:lnSpc>
                <a:spcPct val="120000"/>
              </a:lnSpc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execle("myprogram", "myprogram", (char *)0, envlist); </a:t>
            </a:r>
          </a:p>
          <a:p>
            <a:pPr>
              <a:lnSpc>
                <a:spcPct val="120000"/>
              </a:lnSpc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execve("myprogram", arglist, envlist); </a:t>
            </a:r>
          </a:p>
          <a:p>
            <a:pPr eaLnBrk="0" latinLnBrk="0" hangingPunct="0">
              <a:lnSpc>
                <a:spcPct val="120000"/>
              </a:lnSpc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6867" name="내용 개체 틀 2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/>
              <a:t>전달되는 환경변수를 받는 방법</a:t>
            </a:r>
          </a:p>
        </p:txBody>
      </p:sp>
      <p:sp>
        <p:nvSpPr>
          <p:cNvPr id="36868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037761B-84AA-4619-83CA-4E9035D95841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36869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36870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A2F24FE-4DBB-4359-B11C-DE80A2ADFD3E}" type="slidenum">
              <a:rPr lang="ko-KR" altLang="en-US" smtClean="0">
                <a:ea typeface="굴림" charset="-127"/>
              </a:rPr>
              <a:pPr/>
              <a:t>36</a:t>
            </a:fld>
            <a:endParaRPr lang="en-US" altLang="ko-KR">
              <a:ea typeface="굴림" charset="-127"/>
            </a:endParaRPr>
          </a:p>
        </p:txBody>
      </p:sp>
      <p:sp>
        <p:nvSpPr>
          <p:cNvPr id="36871" name="Rectangle 4"/>
          <p:cNvSpPr>
            <a:spLocks noChangeArrowheads="1"/>
          </p:cNvSpPr>
          <p:nvPr/>
        </p:nvSpPr>
        <p:spPr bwMode="auto">
          <a:xfrm>
            <a:off x="468313" y="1628775"/>
            <a:ext cx="5418137" cy="4760913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ko-KR" b="1">
                <a:latin typeface="굴림체" pitchFamily="49" charset="-127"/>
                <a:ea typeface="굴림체" pitchFamily="49" charset="-127"/>
              </a:rPr>
              <a:t>extern char **environ;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main()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{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    while(*environ)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        printf("%s\n", *environ++);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} </a:t>
            </a:r>
          </a:p>
          <a:p>
            <a:br>
              <a:rPr lang="en-US" altLang="ko-KR">
                <a:latin typeface="굴림체" pitchFamily="49" charset="-127"/>
                <a:ea typeface="굴림체" pitchFamily="49" charset="-127"/>
              </a:rPr>
            </a:b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400">
                <a:latin typeface="HY견고딕" pitchFamily="18" charset="-127"/>
                <a:ea typeface="HY견고딕" pitchFamily="18" charset="-127"/>
              </a:rPr>
              <a:t>또는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</a:t>
            </a:r>
          </a:p>
          <a:p>
            <a:br>
              <a:rPr lang="ko-KR" altLang="en-US">
                <a:latin typeface="굴림체" pitchFamily="49" charset="-127"/>
                <a:ea typeface="굴림체" pitchFamily="49" charset="-127"/>
              </a:rPr>
            </a:br>
            <a:endParaRPr lang="ko-KR" altLang="en-US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main(int argc, char *argv[], </a:t>
            </a:r>
            <a:r>
              <a:rPr lang="en-US" altLang="ko-KR" b="1">
                <a:latin typeface="굴림체" pitchFamily="49" charset="-127"/>
                <a:ea typeface="굴림체" pitchFamily="49" charset="-127"/>
              </a:rPr>
              <a:t>char *envlist[]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)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{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    while(*envlist)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        printf("%s\n", *envlist++);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} </a:t>
            </a:r>
          </a:p>
          <a:p>
            <a:pPr eaLnBrk="0" latinLnBrk="0" hangingPunct="0"/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C914D96-CAC5-44EE-835F-3C44DD31F9E6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37891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37892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3522441-6152-4228-9601-CBA6C9CC2D27}" type="slidenum">
              <a:rPr lang="ko-KR" altLang="en-US" smtClean="0">
                <a:ea typeface="굴림" charset="-127"/>
              </a:rPr>
              <a:pPr/>
              <a:t>37</a:t>
            </a:fld>
            <a:endParaRPr lang="en-US" altLang="ko-KR">
              <a:ea typeface="굴림" charset="-127"/>
            </a:endParaRPr>
          </a:p>
        </p:txBody>
      </p:sp>
      <p:sp>
        <p:nvSpPr>
          <p:cNvPr id="37893" name="Rectangle 4"/>
          <p:cNvSpPr>
            <a:spLocks noChangeArrowheads="1"/>
          </p:cNvSpPr>
          <p:nvPr/>
        </p:nvSpPr>
        <p:spPr bwMode="auto">
          <a:xfrm>
            <a:off x="684213" y="765175"/>
            <a:ext cx="6889750" cy="229235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01 #include &lt;unistd.h&gt;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02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03 main()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         char *envlist[] = {"APPLE=0", "BANANA=1", (char *)0 };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</a:t>
            </a:r>
            <a:br>
              <a:rPr lang="en-US" altLang="ko-KR" sz="1600">
                <a:latin typeface="굴림체" pitchFamily="49" charset="-127"/>
                <a:ea typeface="굴림체" pitchFamily="49" charset="-127"/>
              </a:rPr>
            </a:b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         execle("ex08-13", "ex08-13", (char *)0, envlist);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} </a:t>
            </a:r>
          </a:p>
        </p:txBody>
      </p:sp>
      <p:sp>
        <p:nvSpPr>
          <p:cNvPr id="37894" name="Rectangle 5"/>
          <p:cNvSpPr>
            <a:spLocks noChangeArrowheads="1"/>
          </p:cNvSpPr>
          <p:nvPr/>
        </p:nvSpPr>
        <p:spPr bwMode="auto">
          <a:xfrm>
            <a:off x="684213" y="3463925"/>
            <a:ext cx="5556250" cy="2563813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01 #include &lt;unistd.h&gt;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02</a:t>
            </a:r>
            <a:br>
              <a:rPr lang="en-US" altLang="ko-KR">
                <a:latin typeface="굴림체" pitchFamily="49" charset="-127"/>
                <a:ea typeface="굴림체" pitchFamily="49" charset="-127"/>
              </a:rPr>
            </a:br>
            <a:r>
              <a:rPr lang="en-US" altLang="ko-KR">
                <a:latin typeface="굴림체" pitchFamily="49" charset="-127"/>
                <a:ea typeface="굴림체" pitchFamily="49" charset="-127"/>
              </a:rPr>
              <a:t>03 extern char **environ;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04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05 main()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06 {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07         while(*environ)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08                 printf("%s\n", *environ++);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09 }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날짜 개체 틀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C41C45C-D858-4CF1-8923-5F4E01728AFB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6147" name="바닥글 개체 틀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D72B9BC-BCF8-443E-8299-DE63642E26CA}" type="slidenum">
              <a:rPr lang="ko-KR" altLang="en-US" smtClean="0">
                <a:ea typeface="굴림" charset="-127"/>
              </a:rPr>
              <a:pPr/>
              <a:t>4</a:t>
            </a:fld>
            <a:endParaRPr lang="en-US" altLang="ko-KR">
              <a:ea typeface="굴림" charset="-127"/>
            </a:endParaRPr>
          </a:p>
        </p:txBody>
      </p:sp>
      <p:sp>
        <p:nvSpPr>
          <p:cNvPr id="6149" name="Rectangle 3"/>
          <p:cNvSpPr txBox="1">
            <a:spLocks noChangeArrowheads="1"/>
          </p:cNvSpPr>
          <p:nvPr/>
        </p:nvSpPr>
        <p:spPr bwMode="auto">
          <a:xfrm>
            <a:off x="2051050" y="620713"/>
            <a:ext cx="5308600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25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else if(pid == 0)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26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{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27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printf("[child] PID : %d\n", getpid());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28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printf("[child] PPID: %d\n", getppid());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29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printf("[child] GID : %d\n", getpgid(0));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30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printf("[child] SID : %d\n", getsid(0));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31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32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sleep(1);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33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34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printf("[child] APPLE=%s\n", getenv("APPLE"));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35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36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exit(1);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37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}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38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else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39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printf("fail to fork\n");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40 }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날짜 개체 틀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5917021B-F5B1-42A5-BFEA-127E9DA7EB4C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7171" name="바닥글 개체 틀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7172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E10ED8C-924C-4DBB-8CBD-DED0AC06E250}" type="slidenum">
              <a:rPr lang="ko-KR" altLang="en-US" smtClean="0">
                <a:ea typeface="굴림" charset="-127"/>
              </a:rPr>
              <a:pPr/>
              <a:t>5</a:t>
            </a:fld>
            <a:endParaRPr lang="en-US" altLang="ko-KR">
              <a:ea typeface="굴림" charset="-127"/>
            </a:endParaRPr>
          </a:p>
        </p:txBody>
      </p:sp>
      <p:sp>
        <p:nvSpPr>
          <p:cNvPr id="7173" name="Rectangle 3"/>
          <p:cNvSpPr txBox="1">
            <a:spLocks noChangeArrowheads="1"/>
          </p:cNvSpPr>
          <p:nvPr/>
        </p:nvSpPr>
        <p:spPr bwMode="auto">
          <a:xfrm>
            <a:off x="1908175" y="765175"/>
            <a:ext cx="5418138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altLang="ko-KR" sz="160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600">
                <a:latin typeface="HY견고딕" pitchFamily="18" charset="-127"/>
                <a:ea typeface="HY견고딕" pitchFamily="18" charset="-127"/>
              </a:rPr>
              <a:t>실행 결과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endParaRPr lang="ko-KR" altLang="en-US" sz="2000"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 eaLnBrk="0" hangingPunct="0">
              <a:spcBef>
                <a:spcPct val="20000"/>
              </a:spcBef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$ ex08-01 </a:t>
            </a:r>
          </a:p>
          <a:p>
            <a:pPr marL="742950" lvl="1" indent="-285750" eaLnBrk="0" hangingPunct="0">
              <a:spcBef>
                <a:spcPct val="20000"/>
              </a:spcBef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[parent] PID : 13011 </a:t>
            </a:r>
          </a:p>
          <a:p>
            <a:pPr marL="742950" lvl="1" indent="-285750" eaLnBrk="0" hangingPunct="0">
              <a:spcBef>
                <a:spcPct val="20000"/>
              </a:spcBef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[parent] PPID: 3913 </a:t>
            </a:r>
          </a:p>
          <a:p>
            <a:pPr marL="742950" lvl="1" indent="-285750" eaLnBrk="0" hangingPunct="0">
              <a:spcBef>
                <a:spcPct val="20000"/>
              </a:spcBef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[parent] GID : 13011 </a:t>
            </a:r>
          </a:p>
          <a:p>
            <a:pPr marL="742950" lvl="1" indent="-285750" eaLnBrk="0" hangingPunct="0">
              <a:spcBef>
                <a:spcPct val="20000"/>
              </a:spcBef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[parent] SID : 3913 </a:t>
            </a:r>
          </a:p>
          <a:p>
            <a:pPr marL="742950" lvl="1" indent="-285750" eaLnBrk="0" hangingPunct="0">
              <a:spcBef>
                <a:spcPct val="20000"/>
              </a:spcBef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[child] PID : 13012 </a:t>
            </a:r>
          </a:p>
          <a:p>
            <a:pPr marL="742950" lvl="1" indent="-285750" eaLnBrk="0" hangingPunct="0">
              <a:spcBef>
                <a:spcPct val="20000"/>
              </a:spcBef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[child] PPID: 13011 </a:t>
            </a:r>
          </a:p>
          <a:p>
            <a:pPr marL="742950" lvl="1" indent="-285750" eaLnBrk="0" hangingPunct="0">
              <a:spcBef>
                <a:spcPct val="20000"/>
              </a:spcBef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[child] GID : 13011 </a:t>
            </a:r>
          </a:p>
          <a:p>
            <a:pPr marL="742950" lvl="1" indent="-285750" eaLnBrk="0" hangingPunct="0">
              <a:spcBef>
                <a:spcPct val="20000"/>
              </a:spcBef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[child] SID : 3913 </a:t>
            </a:r>
          </a:p>
          <a:p>
            <a:pPr marL="742950" lvl="1" indent="-285750" eaLnBrk="0" hangingPunct="0">
              <a:spcBef>
                <a:spcPct val="20000"/>
              </a:spcBef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[child] APPLE=RED </a:t>
            </a:r>
          </a:p>
          <a:p>
            <a:pPr marL="742950" lvl="1" indent="-285750" eaLnBrk="0" hangingPunct="0">
              <a:spcBef>
                <a:spcPct val="20000"/>
              </a:spcBef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[parent] status is 256 </a:t>
            </a:r>
          </a:p>
          <a:p>
            <a:pPr marL="742950" lvl="1" indent="-285750" eaLnBrk="0" hangingPunct="0">
              <a:spcBef>
                <a:spcPct val="20000"/>
              </a:spcBef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$</a:t>
            </a:r>
            <a:r>
              <a:rPr lang="en-US" altLang="ko-KR" sz="1400">
                <a:solidFill>
                  <a:srgbClr val="00008E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4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ko-KR"/>
              <a:t>wait</a:t>
            </a:r>
            <a:endParaRPr lang="ko-KR" altLang="en-US"/>
          </a:p>
        </p:txBody>
      </p:sp>
      <p:sp>
        <p:nvSpPr>
          <p:cNvPr id="8195" name="내용 개체 틀 5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 dirty="0"/>
              <a:t>자신의 자식 프로세스가 종료할 때까지 대기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자식 프로세스를 가진 부모 프로세스가 </a:t>
            </a:r>
            <a:r>
              <a:rPr lang="en-US" altLang="ko-KR" dirty="0"/>
              <a:t>wait</a:t>
            </a:r>
            <a:r>
              <a:rPr lang="ko-KR" altLang="en-US" dirty="0"/>
              <a:t>를 호출하면</a:t>
            </a:r>
          </a:p>
          <a:p>
            <a:pPr lvl="2"/>
            <a:r>
              <a:rPr lang="ko-KR" altLang="en-US" dirty="0"/>
              <a:t>자식 프로세스가 종료할 때까지 실행이 중단됨</a:t>
            </a:r>
            <a:r>
              <a:rPr lang="en-US" altLang="ko-KR" dirty="0"/>
              <a:t> (</a:t>
            </a:r>
            <a:r>
              <a:rPr lang="ko-KR" altLang="en-US" dirty="0"/>
              <a:t>대기 상태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자식 프로세스가 종료하면 이를 처리</a:t>
            </a:r>
            <a:endParaRPr lang="en-US" altLang="ko-KR" dirty="0"/>
          </a:p>
          <a:p>
            <a:pPr lvl="2"/>
            <a:r>
              <a:rPr lang="en-US" altLang="ko-KR" dirty="0"/>
              <a:t>wait </a:t>
            </a:r>
            <a:r>
              <a:rPr lang="ko-KR" altLang="en-US" dirty="0"/>
              <a:t>호출 이전에 자식이 종료했다면 대기 상태가 되지 않고 처리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196" name="날짜 개체 틀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2DAD59C-3FB8-412E-BA15-16092BA7DBC6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8197" name="바닥글 개체 틀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8198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64DA635-5A10-47E1-8B94-7FF95500C946}" type="slidenum">
              <a:rPr lang="ko-KR" altLang="en-US" smtClean="0">
                <a:ea typeface="굴림" charset="-127"/>
              </a:rPr>
              <a:pPr/>
              <a:t>6</a:t>
            </a:fld>
            <a:endParaRPr lang="en-US" altLang="ko-KR">
              <a:ea typeface="굴림" charset="-127"/>
            </a:endParaRPr>
          </a:p>
        </p:txBody>
      </p:sp>
      <p:graphicFrame>
        <p:nvGraphicFramePr>
          <p:cNvPr id="7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211046"/>
              </p:ext>
            </p:extLst>
          </p:nvPr>
        </p:nvGraphicFramePr>
        <p:xfrm>
          <a:off x="420688" y="1557338"/>
          <a:ext cx="8353425" cy="2768600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1287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#include &lt;sys/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types.h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#include &lt;sys/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wait.h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pid_t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wait(int *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status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); </a:t>
                      </a: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void exit(int</a:t>
                      </a:r>
                      <a:r>
                        <a:rPr kumimoji="1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</a:t>
                      </a: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status);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status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자식 프로세스가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exit 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함수로 종료하면서 전달하는 종료 상태 값으로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0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에서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255 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사이의 값을 가진다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반환값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호출이 성공했을 경우 종료한 자식 프로세스의 식별 번호가 반환되고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실패할 경우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-1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이 반환된다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6FB02E1F-B4B4-9F25-C85E-4CFF1151AE12}"/>
                  </a:ext>
                </a:extLst>
              </p14:cNvPr>
              <p14:cNvContentPartPr/>
              <p14:nvPr/>
            </p14:nvContentPartPr>
            <p14:xfrm>
              <a:off x="3155760" y="1897920"/>
              <a:ext cx="2192040" cy="9234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6FB02E1F-B4B4-9F25-C85E-4CFF1151AE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0" y="1888560"/>
                <a:ext cx="2210760" cy="9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C675CDA3-80D2-DF5D-7D25-97176810BB37}"/>
              </a:ext>
            </a:extLst>
          </p:cNvPr>
          <p:cNvGrpSpPr/>
          <p:nvPr/>
        </p:nvGrpSpPr>
        <p:grpSpPr>
          <a:xfrm>
            <a:off x="4232167" y="2246929"/>
            <a:ext cx="1239120" cy="227880"/>
            <a:chOff x="4232167" y="2246929"/>
            <a:chExt cx="1239120" cy="22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4DB6FC71-04AF-043C-0768-AB3D1D5DB49C}"/>
                    </a:ext>
                  </a:extLst>
                </p14:cNvPr>
                <p14:cNvContentPartPr/>
                <p14:nvPr/>
              </p14:nvContentPartPr>
              <p14:xfrm>
                <a:off x="4232167" y="2251969"/>
                <a:ext cx="100080" cy="1832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4DB6FC71-04AF-043C-0768-AB3D1D5DB49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23167" y="2243329"/>
                  <a:ext cx="117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0C4DD5D6-592F-7185-D255-4AB45344EA65}"/>
                    </a:ext>
                  </a:extLst>
                </p14:cNvPr>
                <p14:cNvContentPartPr/>
                <p14:nvPr/>
              </p14:nvContentPartPr>
              <p14:xfrm>
                <a:off x="4311727" y="2272489"/>
                <a:ext cx="101880" cy="2023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0C4DD5D6-592F-7185-D255-4AB45344EA6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02727" y="2263489"/>
                  <a:ext cx="119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CFD6358B-E435-50E0-470C-8D4875F1A67B}"/>
                    </a:ext>
                  </a:extLst>
                </p14:cNvPr>
                <p14:cNvContentPartPr/>
                <p14:nvPr/>
              </p14:nvContentPartPr>
              <p14:xfrm>
                <a:off x="4410727" y="2249089"/>
                <a:ext cx="154080" cy="1486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CFD6358B-E435-50E0-470C-8D4875F1A67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01727" y="2240449"/>
                  <a:ext cx="171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4F3F97D-1BC6-862C-CBCC-09D8B5BCEB07}"/>
                    </a:ext>
                  </a:extLst>
                </p14:cNvPr>
                <p14:cNvContentPartPr/>
                <p14:nvPr/>
              </p14:nvContentPartPr>
              <p14:xfrm>
                <a:off x="4465087" y="2285809"/>
                <a:ext cx="195840" cy="1202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4F3F97D-1BC6-862C-CBCC-09D8B5BCEB0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56447" y="2277169"/>
                  <a:ext cx="213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3A3B9460-A374-D1F8-DB4D-FDDBC89100D7}"/>
                    </a:ext>
                  </a:extLst>
                </p14:cNvPr>
                <p14:cNvContentPartPr/>
                <p14:nvPr/>
              </p14:nvContentPartPr>
              <p14:xfrm>
                <a:off x="4627807" y="2254849"/>
                <a:ext cx="167400" cy="1296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3A3B9460-A374-D1F8-DB4D-FDDBC89100D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18807" y="2245849"/>
                  <a:ext cx="185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5668F6CA-04A3-43F2-8DE9-DD06297D10B2}"/>
                    </a:ext>
                  </a:extLst>
                </p14:cNvPr>
                <p14:cNvContentPartPr/>
                <p14:nvPr/>
              </p14:nvContentPartPr>
              <p14:xfrm>
                <a:off x="4713127" y="2358169"/>
                <a:ext cx="201600" cy="1134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5668F6CA-04A3-43F2-8DE9-DD06297D10B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04127" y="2349529"/>
                  <a:ext cx="219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CDAE77A-A1F5-DCE7-67B8-1EF6CD6B4400}"/>
                    </a:ext>
                  </a:extLst>
                </p14:cNvPr>
                <p14:cNvContentPartPr/>
                <p14:nvPr/>
              </p14:nvContentPartPr>
              <p14:xfrm>
                <a:off x="4962967" y="2246929"/>
                <a:ext cx="192600" cy="1220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CDAE77A-A1F5-DCE7-67B8-1EF6CD6B440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53967" y="2237929"/>
                  <a:ext cx="210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043E116-7CC4-95DE-206D-41C19B734B88}"/>
                    </a:ext>
                  </a:extLst>
                </p14:cNvPr>
                <p14:cNvContentPartPr/>
                <p14:nvPr/>
              </p14:nvContentPartPr>
              <p14:xfrm>
                <a:off x="5094727" y="2368249"/>
                <a:ext cx="93240" cy="644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043E116-7CC4-95DE-206D-41C19B734B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086087" y="2359249"/>
                  <a:ext cx="1108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3C62EAD-38CC-EF27-9D07-5381BA88A25E}"/>
                    </a:ext>
                  </a:extLst>
                </p14:cNvPr>
                <p14:cNvContentPartPr/>
                <p14:nvPr/>
              </p14:nvContentPartPr>
              <p14:xfrm>
                <a:off x="5166367" y="2250169"/>
                <a:ext cx="253080" cy="2174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3C62EAD-38CC-EF27-9D07-5381BA88A25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57727" y="2241169"/>
                  <a:ext cx="2707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8C04BD7-7493-16C2-382F-2DC8C30A23B1}"/>
                    </a:ext>
                  </a:extLst>
                </p14:cNvPr>
                <p14:cNvContentPartPr/>
                <p14:nvPr/>
              </p14:nvContentPartPr>
              <p14:xfrm>
                <a:off x="5465167" y="2432329"/>
                <a:ext cx="6120" cy="90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8C04BD7-7493-16C2-382F-2DC8C30A23B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456527" y="2423689"/>
                  <a:ext cx="2376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AFC0402-5923-E0AE-CBAA-4CF00E366CCE}"/>
              </a:ext>
            </a:extLst>
          </p:cNvPr>
          <p:cNvGrpSpPr/>
          <p:nvPr/>
        </p:nvGrpSpPr>
        <p:grpSpPr>
          <a:xfrm>
            <a:off x="48247" y="2331889"/>
            <a:ext cx="1014480" cy="609840"/>
            <a:chOff x="48247" y="2331889"/>
            <a:chExt cx="1014480" cy="60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087543E6-53B9-9F3A-65CD-189FD6DF8FB6}"/>
                    </a:ext>
                  </a:extLst>
                </p14:cNvPr>
                <p14:cNvContentPartPr/>
                <p14:nvPr/>
              </p14:nvContentPartPr>
              <p14:xfrm>
                <a:off x="248047" y="2507209"/>
                <a:ext cx="199800" cy="1447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087543E6-53B9-9F3A-65CD-189FD6DF8FB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9047" y="2498569"/>
                  <a:ext cx="217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55F4881F-CC52-7B3D-406D-67DF9DABA3D7}"/>
                    </a:ext>
                  </a:extLst>
                </p14:cNvPr>
                <p14:cNvContentPartPr/>
                <p14:nvPr/>
              </p14:nvContentPartPr>
              <p14:xfrm>
                <a:off x="158407" y="2621689"/>
                <a:ext cx="114840" cy="867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55F4881F-CC52-7B3D-406D-67DF9DABA3D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9767" y="2612689"/>
                  <a:ext cx="1324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71C197FB-0433-B2DB-5E4C-C9D675288D02}"/>
                    </a:ext>
                  </a:extLst>
                </p14:cNvPr>
                <p14:cNvContentPartPr/>
                <p14:nvPr/>
              </p14:nvContentPartPr>
              <p14:xfrm>
                <a:off x="48247" y="2770009"/>
                <a:ext cx="103320" cy="1317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71C197FB-0433-B2DB-5E4C-C9D675288D0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247" y="2761369"/>
                  <a:ext cx="1209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81E3E7BF-7177-9F60-0CC6-CFDD5CA95A32}"/>
                    </a:ext>
                  </a:extLst>
                </p14:cNvPr>
                <p14:cNvContentPartPr/>
                <p14:nvPr/>
              </p14:nvContentPartPr>
              <p14:xfrm>
                <a:off x="97927" y="2788009"/>
                <a:ext cx="64800" cy="7668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81E3E7BF-7177-9F60-0CC6-CFDD5CA95A3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9287" y="2779369"/>
                  <a:ext cx="824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85CE4CBF-6BFB-6BE6-E995-3914D20A86E2}"/>
                    </a:ext>
                  </a:extLst>
                </p14:cNvPr>
                <p14:cNvContentPartPr/>
                <p14:nvPr/>
              </p14:nvContentPartPr>
              <p14:xfrm>
                <a:off x="122047" y="2872969"/>
                <a:ext cx="63720" cy="687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85CE4CBF-6BFB-6BE6-E995-3914D20A86E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3047" y="2864329"/>
                  <a:ext cx="81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6CDC6C70-A158-BDFF-935E-36BB7F85582F}"/>
                    </a:ext>
                  </a:extLst>
                </p14:cNvPr>
                <p14:cNvContentPartPr/>
                <p14:nvPr/>
              </p14:nvContentPartPr>
              <p14:xfrm>
                <a:off x="171367" y="2773609"/>
                <a:ext cx="68760" cy="720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6CDC6C70-A158-BDFF-935E-36BB7F85582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2367" y="2764609"/>
                  <a:ext cx="864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31353EAB-B4ED-FC81-DE96-12BCE055594F}"/>
                    </a:ext>
                  </a:extLst>
                </p14:cNvPr>
                <p14:cNvContentPartPr/>
                <p14:nvPr/>
              </p14:nvContentPartPr>
              <p14:xfrm>
                <a:off x="178927" y="2874049"/>
                <a:ext cx="101880" cy="6372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31353EAB-B4ED-FC81-DE96-12BCE055594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0287" y="2865049"/>
                  <a:ext cx="1195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28D1FE00-9A5F-DB88-40C5-F12B0E1C5F21}"/>
                    </a:ext>
                  </a:extLst>
                </p14:cNvPr>
                <p14:cNvContentPartPr/>
                <p14:nvPr/>
              </p14:nvContentPartPr>
              <p14:xfrm>
                <a:off x="249127" y="2767129"/>
                <a:ext cx="75960" cy="471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28D1FE00-9A5F-DB88-40C5-F12B0E1C5F2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0487" y="2758489"/>
                  <a:ext cx="93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03181D3B-3F47-94B5-28BF-CE1148A1D55D}"/>
                    </a:ext>
                  </a:extLst>
                </p14:cNvPr>
                <p14:cNvContentPartPr/>
                <p14:nvPr/>
              </p14:nvContentPartPr>
              <p14:xfrm>
                <a:off x="260647" y="2778289"/>
                <a:ext cx="166680" cy="1407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03181D3B-3F47-94B5-28BF-CE1148A1D55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1647" y="2769289"/>
                  <a:ext cx="184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D013D5F9-F137-CF43-3919-1BE3A17E2EE5}"/>
                    </a:ext>
                  </a:extLst>
                </p14:cNvPr>
                <p14:cNvContentPartPr/>
                <p14:nvPr/>
              </p14:nvContentPartPr>
              <p14:xfrm>
                <a:off x="395647" y="2875489"/>
                <a:ext cx="59040" cy="630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D013D5F9-F137-CF43-3919-1BE3A17E2EE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6647" y="2866489"/>
                  <a:ext cx="766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E6FB58E9-A330-3905-D64C-9227F73A1783}"/>
                    </a:ext>
                  </a:extLst>
                </p14:cNvPr>
                <p14:cNvContentPartPr/>
                <p14:nvPr/>
              </p14:nvContentPartPr>
              <p14:xfrm>
                <a:off x="488887" y="2331889"/>
                <a:ext cx="573840" cy="50688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E6FB58E9-A330-3905-D64C-9227F73A178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9887" y="2323249"/>
                  <a:ext cx="591480" cy="52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DEDE989-20A2-DD75-5185-86810817C88D}"/>
              </a:ext>
            </a:extLst>
          </p:cNvPr>
          <p:cNvGrpSpPr/>
          <p:nvPr/>
        </p:nvGrpSpPr>
        <p:grpSpPr>
          <a:xfrm>
            <a:off x="1483207" y="2489569"/>
            <a:ext cx="1017360" cy="271800"/>
            <a:chOff x="1483207" y="2489569"/>
            <a:chExt cx="101736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6B47292F-84BF-C9CB-5EA2-44A39443916B}"/>
                    </a:ext>
                  </a:extLst>
                </p14:cNvPr>
                <p14:cNvContentPartPr/>
                <p14:nvPr/>
              </p14:nvContentPartPr>
              <p14:xfrm>
                <a:off x="1483207" y="2696929"/>
                <a:ext cx="1017360" cy="6444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6B47292F-84BF-C9CB-5EA2-44A39443916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74567" y="2688289"/>
                  <a:ext cx="1035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26101D31-5BA9-B1CC-1EB7-A1838A09C067}"/>
                    </a:ext>
                  </a:extLst>
                </p14:cNvPr>
                <p14:cNvContentPartPr/>
                <p14:nvPr/>
              </p14:nvContentPartPr>
              <p14:xfrm>
                <a:off x="1748167" y="2489569"/>
                <a:ext cx="183600" cy="2163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26101D31-5BA9-B1CC-1EB7-A1838A09C06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39167" y="2480569"/>
                  <a:ext cx="20124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15" name="그룹 8214">
            <a:extLst>
              <a:ext uri="{FF2B5EF4-FFF2-40B4-BE49-F238E27FC236}">
                <a16:creationId xmlns:a16="http://schemas.microsoft.com/office/drawing/2014/main" id="{99756CD7-711B-7896-D03F-20224EC1A176}"/>
              </a:ext>
            </a:extLst>
          </p:cNvPr>
          <p:cNvGrpSpPr/>
          <p:nvPr/>
        </p:nvGrpSpPr>
        <p:grpSpPr>
          <a:xfrm>
            <a:off x="92887" y="2138569"/>
            <a:ext cx="996480" cy="228240"/>
            <a:chOff x="92887" y="2138569"/>
            <a:chExt cx="996480" cy="2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B02504F6-8309-A912-077F-0FA1913665E8}"/>
                    </a:ext>
                  </a:extLst>
                </p14:cNvPr>
                <p14:cNvContentPartPr/>
                <p14:nvPr/>
              </p14:nvContentPartPr>
              <p14:xfrm>
                <a:off x="92887" y="2165209"/>
                <a:ext cx="97560" cy="752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B02504F6-8309-A912-077F-0FA1913665E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4247" y="2156209"/>
                  <a:ext cx="1152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01975DFE-AAA3-809D-B1A3-CC17D713648A}"/>
                    </a:ext>
                  </a:extLst>
                </p14:cNvPr>
                <p14:cNvContentPartPr/>
                <p14:nvPr/>
              </p14:nvContentPartPr>
              <p14:xfrm>
                <a:off x="124207" y="2251969"/>
                <a:ext cx="59040" cy="4176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01975DFE-AAA3-809D-B1A3-CC17D713648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5207" y="2242969"/>
                  <a:ext cx="766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609F2213-8E43-05AC-A346-24FC05B18A73}"/>
                    </a:ext>
                  </a:extLst>
                </p14:cNvPr>
                <p14:cNvContentPartPr/>
                <p14:nvPr/>
              </p14:nvContentPartPr>
              <p14:xfrm>
                <a:off x="142207" y="2310289"/>
                <a:ext cx="53280" cy="547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609F2213-8E43-05AC-A346-24FC05B18A7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3207" y="2301649"/>
                  <a:ext cx="709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192" name="잉크 8191">
                  <a:extLst>
                    <a:ext uri="{FF2B5EF4-FFF2-40B4-BE49-F238E27FC236}">
                      <a16:creationId xmlns:a16="http://schemas.microsoft.com/office/drawing/2014/main" id="{706EC156-D5E3-E01A-254B-58CE90F6BC6A}"/>
                    </a:ext>
                  </a:extLst>
                </p14:cNvPr>
                <p14:cNvContentPartPr/>
                <p14:nvPr/>
              </p14:nvContentPartPr>
              <p14:xfrm>
                <a:off x="178567" y="2173489"/>
                <a:ext cx="149760" cy="140400"/>
              </p14:xfrm>
            </p:contentPart>
          </mc:Choice>
          <mc:Fallback xmlns="">
            <p:pic>
              <p:nvPicPr>
                <p:cNvPr id="8192" name="잉크 8191">
                  <a:extLst>
                    <a:ext uri="{FF2B5EF4-FFF2-40B4-BE49-F238E27FC236}">
                      <a16:creationId xmlns:a16="http://schemas.microsoft.com/office/drawing/2014/main" id="{706EC156-D5E3-E01A-254B-58CE90F6BC6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9927" y="2164489"/>
                  <a:ext cx="1674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193" name="잉크 8192">
                  <a:extLst>
                    <a:ext uri="{FF2B5EF4-FFF2-40B4-BE49-F238E27FC236}">
                      <a16:creationId xmlns:a16="http://schemas.microsoft.com/office/drawing/2014/main" id="{03ABB436-B479-DD8D-39A4-2B291731E4A1}"/>
                    </a:ext>
                  </a:extLst>
                </p14:cNvPr>
                <p14:cNvContentPartPr/>
                <p14:nvPr/>
              </p14:nvContentPartPr>
              <p14:xfrm>
                <a:off x="285847" y="2147929"/>
                <a:ext cx="78480" cy="128520"/>
              </p14:xfrm>
            </p:contentPart>
          </mc:Choice>
          <mc:Fallback xmlns="">
            <p:pic>
              <p:nvPicPr>
                <p:cNvPr id="8193" name="잉크 8192">
                  <a:extLst>
                    <a:ext uri="{FF2B5EF4-FFF2-40B4-BE49-F238E27FC236}">
                      <a16:creationId xmlns:a16="http://schemas.microsoft.com/office/drawing/2014/main" id="{03ABB436-B479-DD8D-39A4-2B291731E4A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77207" y="2138929"/>
                  <a:ext cx="96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199" name="잉크 8198">
                  <a:extLst>
                    <a:ext uri="{FF2B5EF4-FFF2-40B4-BE49-F238E27FC236}">
                      <a16:creationId xmlns:a16="http://schemas.microsoft.com/office/drawing/2014/main" id="{7BDE06B9-3276-6EEE-A8C9-7C967C2F6414}"/>
                    </a:ext>
                  </a:extLst>
                </p14:cNvPr>
                <p14:cNvContentPartPr/>
                <p14:nvPr/>
              </p14:nvContentPartPr>
              <p14:xfrm>
                <a:off x="361807" y="2200849"/>
                <a:ext cx="32040" cy="83880"/>
              </p14:xfrm>
            </p:contentPart>
          </mc:Choice>
          <mc:Fallback xmlns="">
            <p:pic>
              <p:nvPicPr>
                <p:cNvPr id="8199" name="잉크 8198">
                  <a:extLst>
                    <a:ext uri="{FF2B5EF4-FFF2-40B4-BE49-F238E27FC236}">
                      <a16:creationId xmlns:a16="http://schemas.microsoft.com/office/drawing/2014/main" id="{7BDE06B9-3276-6EEE-A8C9-7C967C2F641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3167" y="2191849"/>
                  <a:ext cx="496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200" name="잉크 8199">
                  <a:extLst>
                    <a:ext uri="{FF2B5EF4-FFF2-40B4-BE49-F238E27FC236}">
                      <a16:creationId xmlns:a16="http://schemas.microsoft.com/office/drawing/2014/main" id="{ED469F30-517D-5B47-6D05-625876FF205B}"/>
                    </a:ext>
                  </a:extLst>
                </p14:cNvPr>
                <p14:cNvContentPartPr/>
                <p14:nvPr/>
              </p14:nvContentPartPr>
              <p14:xfrm>
                <a:off x="345967" y="2311009"/>
                <a:ext cx="79560" cy="55800"/>
              </p14:xfrm>
            </p:contentPart>
          </mc:Choice>
          <mc:Fallback xmlns="">
            <p:pic>
              <p:nvPicPr>
                <p:cNvPr id="8200" name="잉크 8199">
                  <a:extLst>
                    <a:ext uri="{FF2B5EF4-FFF2-40B4-BE49-F238E27FC236}">
                      <a16:creationId xmlns:a16="http://schemas.microsoft.com/office/drawing/2014/main" id="{ED469F30-517D-5B47-6D05-625876FF205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6967" y="2302369"/>
                  <a:ext cx="972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202" name="잉크 8201">
                  <a:extLst>
                    <a:ext uri="{FF2B5EF4-FFF2-40B4-BE49-F238E27FC236}">
                      <a16:creationId xmlns:a16="http://schemas.microsoft.com/office/drawing/2014/main" id="{DF95B9A1-87AC-48A1-3FF8-C56E773DFCA6}"/>
                    </a:ext>
                  </a:extLst>
                </p14:cNvPr>
                <p14:cNvContentPartPr/>
                <p14:nvPr/>
              </p14:nvContentPartPr>
              <p14:xfrm>
                <a:off x="443887" y="2138569"/>
                <a:ext cx="72000" cy="98640"/>
              </p14:xfrm>
            </p:contentPart>
          </mc:Choice>
          <mc:Fallback xmlns="">
            <p:pic>
              <p:nvPicPr>
                <p:cNvPr id="8202" name="잉크 8201">
                  <a:extLst>
                    <a:ext uri="{FF2B5EF4-FFF2-40B4-BE49-F238E27FC236}">
                      <a16:creationId xmlns:a16="http://schemas.microsoft.com/office/drawing/2014/main" id="{DF95B9A1-87AC-48A1-3FF8-C56E773DFCA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5247" y="2129569"/>
                  <a:ext cx="896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203" name="잉크 8202">
                  <a:extLst>
                    <a:ext uri="{FF2B5EF4-FFF2-40B4-BE49-F238E27FC236}">
                      <a16:creationId xmlns:a16="http://schemas.microsoft.com/office/drawing/2014/main" id="{B119FAC3-059E-0178-8247-B54DC464DA5F}"/>
                    </a:ext>
                  </a:extLst>
                </p14:cNvPr>
                <p14:cNvContentPartPr/>
                <p14:nvPr/>
              </p14:nvContentPartPr>
              <p14:xfrm>
                <a:off x="473047" y="2159089"/>
                <a:ext cx="70200" cy="87480"/>
              </p14:xfrm>
            </p:contentPart>
          </mc:Choice>
          <mc:Fallback xmlns="">
            <p:pic>
              <p:nvPicPr>
                <p:cNvPr id="8203" name="잉크 8202">
                  <a:extLst>
                    <a:ext uri="{FF2B5EF4-FFF2-40B4-BE49-F238E27FC236}">
                      <a16:creationId xmlns:a16="http://schemas.microsoft.com/office/drawing/2014/main" id="{B119FAC3-059E-0178-8247-B54DC464DA5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4407" y="2150089"/>
                  <a:ext cx="878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204" name="잉크 8203">
                  <a:extLst>
                    <a:ext uri="{FF2B5EF4-FFF2-40B4-BE49-F238E27FC236}">
                      <a16:creationId xmlns:a16="http://schemas.microsoft.com/office/drawing/2014/main" id="{0F7B8CE8-3658-7A0E-62DF-F4FA9A480E6D}"/>
                    </a:ext>
                  </a:extLst>
                </p14:cNvPr>
                <p14:cNvContentPartPr/>
                <p14:nvPr/>
              </p14:nvContentPartPr>
              <p14:xfrm>
                <a:off x="477007" y="2265649"/>
                <a:ext cx="83880" cy="25560"/>
              </p14:xfrm>
            </p:contentPart>
          </mc:Choice>
          <mc:Fallback xmlns="">
            <p:pic>
              <p:nvPicPr>
                <p:cNvPr id="8204" name="잉크 8203">
                  <a:extLst>
                    <a:ext uri="{FF2B5EF4-FFF2-40B4-BE49-F238E27FC236}">
                      <a16:creationId xmlns:a16="http://schemas.microsoft.com/office/drawing/2014/main" id="{0F7B8CE8-3658-7A0E-62DF-F4FA9A480E6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8007" y="2256649"/>
                  <a:ext cx="1015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205" name="잉크 8204">
                  <a:extLst>
                    <a:ext uri="{FF2B5EF4-FFF2-40B4-BE49-F238E27FC236}">
                      <a16:creationId xmlns:a16="http://schemas.microsoft.com/office/drawing/2014/main" id="{62FD1DC8-7692-9C0D-1B1D-BE2C7A035E5F}"/>
                    </a:ext>
                  </a:extLst>
                </p14:cNvPr>
                <p14:cNvContentPartPr/>
                <p14:nvPr/>
              </p14:nvContentPartPr>
              <p14:xfrm>
                <a:off x="538207" y="2161249"/>
                <a:ext cx="75600" cy="100440"/>
              </p14:xfrm>
            </p:contentPart>
          </mc:Choice>
          <mc:Fallback xmlns="">
            <p:pic>
              <p:nvPicPr>
                <p:cNvPr id="8205" name="잉크 8204">
                  <a:extLst>
                    <a:ext uri="{FF2B5EF4-FFF2-40B4-BE49-F238E27FC236}">
                      <a16:creationId xmlns:a16="http://schemas.microsoft.com/office/drawing/2014/main" id="{62FD1DC8-7692-9C0D-1B1D-BE2C7A035E5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9207" y="2152609"/>
                  <a:ext cx="932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206" name="잉크 8205">
                  <a:extLst>
                    <a:ext uri="{FF2B5EF4-FFF2-40B4-BE49-F238E27FC236}">
                      <a16:creationId xmlns:a16="http://schemas.microsoft.com/office/drawing/2014/main" id="{8B7BF4BC-3A81-33FA-7F71-99F7B7143C57}"/>
                    </a:ext>
                  </a:extLst>
                </p14:cNvPr>
                <p14:cNvContentPartPr/>
                <p14:nvPr/>
              </p14:nvContentPartPr>
              <p14:xfrm>
                <a:off x="627127" y="2152249"/>
                <a:ext cx="74520" cy="112320"/>
              </p14:xfrm>
            </p:contentPart>
          </mc:Choice>
          <mc:Fallback xmlns="">
            <p:pic>
              <p:nvPicPr>
                <p:cNvPr id="8206" name="잉크 8205">
                  <a:extLst>
                    <a:ext uri="{FF2B5EF4-FFF2-40B4-BE49-F238E27FC236}">
                      <a16:creationId xmlns:a16="http://schemas.microsoft.com/office/drawing/2014/main" id="{8B7BF4BC-3A81-33FA-7F71-99F7B7143C5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8487" y="2143609"/>
                  <a:ext cx="921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207" name="잉크 8206">
                  <a:extLst>
                    <a:ext uri="{FF2B5EF4-FFF2-40B4-BE49-F238E27FC236}">
                      <a16:creationId xmlns:a16="http://schemas.microsoft.com/office/drawing/2014/main" id="{15ADEC62-F3D6-18B0-17F2-804667F0996B}"/>
                    </a:ext>
                  </a:extLst>
                </p14:cNvPr>
                <p14:cNvContentPartPr/>
                <p14:nvPr/>
              </p14:nvContentPartPr>
              <p14:xfrm>
                <a:off x="653047" y="2167009"/>
                <a:ext cx="65160" cy="83880"/>
              </p14:xfrm>
            </p:contentPart>
          </mc:Choice>
          <mc:Fallback xmlns="">
            <p:pic>
              <p:nvPicPr>
                <p:cNvPr id="8207" name="잉크 8206">
                  <a:extLst>
                    <a:ext uri="{FF2B5EF4-FFF2-40B4-BE49-F238E27FC236}">
                      <a16:creationId xmlns:a16="http://schemas.microsoft.com/office/drawing/2014/main" id="{15ADEC62-F3D6-18B0-17F2-804667F0996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407" y="2158369"/>
                  <a:ext cx="82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208" name="잉크 8207">
                  <a:extLst>
                    <a:ext uri="{FF2B5EF4-FFF2-40B4-BE49-F238E27FC236}">
                      <a16:creationId xmlns:a16="http://schemas.microsoft.com/office/drawing/2014/main" id="{A64764B7-FC2C-C729-43E7-F6CAF906D5A8}"/>
                    </a:ext>
                  </a:extLst>
                </p14:cNvPr>
                <p14:cNvContentPartPr/>
                <p14:nvPr/>
              </p14:nvContentPartPr>
              <p14:xfrm>
                <a:off x="743047" y="2179969"/>
                <a:ext cx="11520" cy="75240"/>
              </p14:xfrm>
            </p:contentPart>
          </mc:Choice>
          <mc:Fallback xmlns="">
            <p:pic>
              <p:nvPicPr>
                <p:cNvPr id="8208" name="잉크 8207">
                  <a:extLst>
                    <a:ext uri="{FF2B5EF4-FFF2-40B4-BE49-F238E27FC236}">
                      <a16:creationId xmlns:a16="http://schemas.microsoft.com/office/drawing/2014/main" id="{A64764B7-FC2C-C729-43E7-F6CAF906D5A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4047" y="2170969"/>
                  <a:ext cx="291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09" name="잉크 8208">
                  <a:extLst>
                    <a:ext uri="{FF2B5EF4-FFF2-40B4-BE49-F238E27FC236}">
                      <a16:creationId xmlns:a16="http://schemas.microsoft.com/office/drawing/2014/main" id="{0D338F0F-5BA6-DFA0-2ABF-37B76BC92AF8}"/>
                    </a:ext>
                  </a:extLst>
                </p14:cNvPr>
                <p14:cNvContentPartPr/>
                <p14:nvPr/>
              </p14:nvContentPartPr>
              <p14:xfrm>
                <a:off x="776887" y="2178529"/>
                <a:ext cx="48600" cy="56880"/>
              </p14:xfrm>
            </p:contentPart>
          </mc:Choice>
          <mc:Fallback xmlns="">
            <p:pic>
              <p:nvPicPr>
                <p:cNvPr id="8209" name="잉크 8208">
                  <a:extLst>
                    <a:ext uri="{FF2B5EF4-FFF2-40B4-BE49-F238E27FC236}">
                      <a16:creationId xmlns:a16="http://schemas.microsoft.com/office/drawing/2014/main" id="{0D338F0F-5BA6-DFA0-2ABF-37B76BC92AF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68247" y="2169529"/>
                  <a:ext cx="662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210" name="잉크 8209">
                  <a:extLst>
                    <a:ext uri="{FF2B5EF4-FFF2-40B4-BE49-F238E27FC236}">
                      <a16:creationId xmlns:a16="http://schemas.microsoft.com/office/drawing/2014/main" id="{A121EF5C-15E0-D03E-89FE-607ED2CAAB8E}"/>
                    </a:ext>
                  </a:extLst>
                </p14:cNvPr>
                <p14:cNvContentPartPr/>
                <p14:nvPr/>
              </p14:nvContentPartPr>
              <p14:xfrm>
                <a:off x="778687" y="2273569"/>
                <a:ext cx="59040" cy="5400"/>
              </p14:xfrm>
            </p:contentPart>
          </mc:Choice>
          <mc:Fallback xmlns="">
            <p:pic>
              <p:nvPicPr>
                <p:cNvPr id="8210" name="잉크 8209">
                  <a:extLst>
                    <a:ext uri="{FF2B5EF4-FFF2-40B4-BE49-F238E27FC236}">
                      <a16:creationId xmlns:a16="http://schemas.microsoft.com/office/drawing/2014/main" id="{A121EF5C-15E0-D03E-89FE-607ED2CAAB8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69687" y="2264569"/>
                  <a:ext cx="76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211" name="잉크 8210">
                  <a:extLst>
                    <a:ext uri="{FF2B5EF4-FFF2-40B4-BE49-F238E27FC236}">
                      <a16:creationId xmlns:a16="http://schemas.microsoft.com/office/drawing/2014/main" id="{011C51E1-FAD2-1064-1A40-D888BA8A7783}"/>
                    </a:ext>
                  </a:extLst>
                </p14:cNvPr>
                <p14:cNvContentPartPr/>
                <p14:nvPr/>
              </p14:nvContentPartPr>
              <p14:xfrm>
                <a:off x="827647" y="2189689"/>
                <a:ext cx="75960" cy="65520"/>
              </p14:xfrm>
            </p:contentPart>
          </mc:Choice>
          <mc:Fallback xmlns="">
            <p:pic>
              <p:nvPicPr>
                <p:cNvPr id="8211" name="잉크 8210">
                  <a:extLst>
                    <a:ext uri="{FF2B5EF4-FFF2-40B4-BE49-F238E27FC236}">
                      <a16:creationId xmlns:a16="http://schemas.microsoft.com/office/drawing/2014/main" id="{011C51E1-FAD2-1064-1A40-D888BA8A778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19007" y="2180689"/>
                  <a:ext cx="936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212" name="잉크 8211">
                  <a:extLst>
                    <a:ext uri="{FF2B5EF4-FFF2-40B4-BE49-F238E27FC236}">
                      <a16:creationId xmlns:a16="http://schemas.microsoft.com/office/drawing/2014/main" id="{3B604DFD-6156-4163-B447-4E0B391DBAE6}"/>
                    </a:ext>
                  </a:extLst>
                </p14:cNvPr>
                <p14:cNvContentPartPr/>
                <p14:nvPr/>
              </p14:nvContentPartPr>
              <p14:xfrm>
                <a:off x="904687" y="2212009"/>
                <a:ext cx="8280" cy="71640"/>
              </p14:xfrm>
            </p:contentPart>
          </mc:Choice>
          <mc:Fallback xmlns="">
            <p:pic>
              <p:nvPicPr>
                <p:cNvPr id="8212" name="잉크 8211">
                  <a:extLst>
                    <a:ext uri="{FF2B5EF4-FFF2-40B4-BE49-F238E27FC236}">
                      <a16:creationId xmlns:a16="http://schemas.microsoft.com/office/drawing/2014/main" id="{3B604DFD-6156-4163-B447-4E0B391DBAE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96047" y="2203369"/>
                  <a:ext cx="259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213" name="잉크 8212">
                  <a:extLst>
                    <a:ext uri="{FF2B5EF4-FFF2-40B4-BE49-F238E27FC236}">
                      <a16:creationId xmlns:a16="http://schemas.microsoft.com/office/drawing/2014/main" id="{526A8103-2CBE-20A9-E367-EFD02E1E079E}"/>
                    </a:ext>
                  </a:extLst>
                </p14:cNvPr>
                <p14:cNvContentPartPr/>
                <p14:nvPr/>
              </p14:nvContentPartPr>
              <p14:xfrm>
                <a:off x="974887" y="2171689"/>
                <a:ext cx="16560" cy="132120"/>
              </p14:xfrm>
            </p:contentPart>
          </mc:Choice>
          <mc:Fallback xmlns="">
            <p:pic>
              <p:nvPicPr>
                <p:cNvPr id="8213" name="잉크 8212">
                  <a:extLst>
                    <a:ext uri="{FF2B5EF4-FFF2-40B4-BE49-F238E27FC236}">
                      <a16:creationId xmlns:a16="http://schemas.microsoft.com/office/drawing/2014/main" id="{526A8103-2CBE-20A9-E367-EFD02E1E079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6247" y="2163049"/>
                  <a:ext cx="342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214" name="잉크 8213">
                  <a:extLst>
                    <a:ext uri="{FF2B5EF4-FFF2-40B4-BE49-F238E27FC236}">
                      <a16:creationId xmlns:a16="http://schemas.microsoft.com/office/drawing/2014/main" id="{D2D6C693-7281-1278-5666-44146146F31B}"/>
                    </a:ext>
                  </a:extLst>
                </p14:cNvPr>
                <p14:cNvContentPartPr/>
                <p14:nvPr/>
              </p14:nvContentPartPr>
              <p14:xfrm>
                <a:off x="1014847" y="2194729"/>
                <a:ext cx="74520" cy="128160"/>
              </p14:xfrm>
            </p:contentPart>
          </mc:Choice>
          <mc:Fallback xmlns="">
            <p:pic>
              <p:nvPicPr>
                <p:cNvPr id="8214" name="잉크 8213">
                  <a:extLst>
                    <a:ext uri="{FF2B5EF4-FFF2-40B4-BE49-F238E27FC236}">
                      <a16:creationId xmlns:a16="http://schemas.microsoft.com/office/drawing/2014/main" id="{D2D6C693-7281-1278-5666-44146146F31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06207" y="2185729"/>
                  <a:ext cx="9216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33" name="그룹 8232">
            <a:extLst>
              <a:ext uri="{FF2B5EF4-FFF2-40B4-BE49-F238E27FC236}">
                <a16:creationId xmlns:a16="http://schemas.microsoft.com/office/drawing/2014/main" id="{42EBB1A0-6ACE-D14C-7620-FDD515223325}"/>
              </a:ext>
            </a:extLst>
          </p:cNvPr>
          <p:cNvGrpSpPr/>
          <p:nvPr/>
        </p:nvGrpSpPr>
        <p:grpSpPr>
          <a:xfrm>
            <a:off x="3603247" y="369529"/>
            <a:ext cx="2935440" cy="777240"/>
            <a:chOff x="3603247" y="369529"/>
            <a:chExt cx="2935440" cy="77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5E62E48-4D9D-0B1A-E0B6-F0568F876E59}"/>
                    </a:ext>
                  </a:extLst>
                </p14:cNvPr>
                <p14:cNvContentPartPr/>
                <p14:nvPr/>
              </p14:nvContentPartPr>
              <p14:xfrm>
                <a:off x="3603247" y="785689"/>
                <a:ext cx="173520" cy="2383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5E62E48-4D9D-0B1A-E0B6-F0568F876E5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94607" y="777049"/>
                  <a:ext cx="1911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17D5DB8-73E5-6EEE-05C5-9401250F982B}"/>
                    </a:ext>
                  </a:extLst>
                </p14:cNvPr>
                <p14:cNvContentPartPr/>
                <p14:nvPr/>
              </p14:nvContentPartPr>
              <p14:xfrm>
                <a:off x="3694327" y="728089"/>
                <a:ext cx="101160" cy="1702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17D5DB8-73E5-6EEE-05C5-9401250F982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85687" y="719089"/>
                  <a:ext cx="1188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46530FA-678D-1681-DB7F-791D3CF47058}"/>
                    </a:ext>
                  </a:extLst>
                </p14:cNvPr>
                <p14:cNvContentPartPr/>
                <p14:nvPr/>
              </p14:nvContentPartPr>
              <p14:xfrm>
                <a:off x="3856327" y="369529"/>
                <a:ext cx="128520" cy="1612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46530FA-678D-1681-DB7F-791D3CF4705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47327" y="360529"/>
                  <a:ext cx="146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A3916FD-784A-03E7-8D10-9FAB2D4A63C3}"/>
                    </a:ext>
                  </a:extLst>
                </p14:cNvPr>
                <p14:cNvContentPartPr/>
                <p14:nvPr/>
              </p14:nvContentPartPr>
              <p14:xfrm>
                <a:off x="3998167" y="456289"/>
                <a:ext cx="70200" cy="856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A3916FD-784A-03E7-8D10-9FAB2D4A63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989167" y="447649"/>
                  <a:ext cx="878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A893AA4-CEBE-1517-537B-4DA2F5C89228}"/>
                    </a:ext>
                  </a:extLst>
                </p14:cNvPr>
                <p14:cNvContentPartPr/>
                <p14:nvPr/>
              </p14:nvContentPartPr>
              <p14:xfrm>
                <a:off x="4076647" y="427489"/>
                <a:ext cx="92880" cy="1472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A893AA4-CEBE-1517-537B-4DA2F5C8922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68007" y="418849"/>
                  <a:ext cx="110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B792AB8D-431F-CD6B-8DDF-C4E46E077B19}"/>
                    </a:ext>
                  </a:extLst>
                </p14:cNvPr>
                <p14:cNvContentPartPr/>
                <p14:nvPr/>
              </p14:nvContentPartPr>
              <p14:xfrm>
                <a:off x="4093567" y="581209"/>
                <a:ext cx="79200" cy="936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B792AB8D-431F-CD6B-8DDF-C4E46E077B1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84927" y="572209"/>
                  <a:ext cx="968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CDE208E-C2BD-5A18-C324-AB908FA557A3}"/>
                    </a:ext>
                  </a:extLst>
                </p14:cNvPr>
                <p14:cNvContentPartPr/>
                <p14:nvPr/>
              </p14:nvContentPartPr>
              <p14:xfrm>
                <a:off x="4248367" y="411289"/>
                <a:ext cx="92880" cy="1893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CDE208E-C2BD-5A18-C324-AB908FA557A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239367" y="402289"/>
                  <a:ext cx="1105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D858FB13-98BD-DF1C-1230-5932454E9383}"/>
                    </a:ext>
                  </a:extLst>
                </p14:cNvPr>
                <p14:cNvContentPartPr/>
                <p14:nvPr/>
              </p14:nvContentPartPr>
              <p14:xfrm>
                <a:off x="4278607" y="641689"/>
                <a:ext cx="101520" cy="266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D858FB13-98BD-DF1C-1230-5932454E938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69967" y="632689"/>
                  <a:ext cx="119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1FC7C3FE-34D6-EC0F-361F-DDE9D67AF6AE}"/>
                    </a:ext>
                  </a:extLst>
                </p14:cNvPr>
                <p14:cNvContentPartPr/>
                <p14:nvPr/>
              </p14:nvContentPartPr>
              <p14:xfrm>
                <a:off x="4371487" y="412729"/>
                <a:ext cx="176760" cy="2408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1FC7C3FE-34D6-EC0F-361F-DDE9D67AF6A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62487" y="403729"/>
                  <a:ext cx="1944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052E42F8-F16C-ECE1-CB4D-502DAA018C1A}"/>
                    </a:ext>
                  </a:extLst>
                </p14:cNvPr>
                <p14:cNvContentPartPr/>
                <p14:nvPr/>
              </p14:nvContentPartPr>
              <p14:xfrm>
                <a:off x="4558327" y="451609"/>
                <a:ext cx="73080" cy="1522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052E42F8-F16C-ECE1-CB4D-502DAA018C1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49687" y="442609"/>
                  <a:ext cx="90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08EBA41-7355-DCC5-A244-B01B2A4FE846}"/>
                    </a:ext>
                  </a:extLst>
                </p14:cNvPr>
                <p14:cNvContentPartPr/>
                <p14:nvPr/>
              </p14:nvContentPartPr>
              <p14:xfrm>
                <a:off x="4610887" y="461689"/>
                <a:ext cx="133920" cy="1875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08EBA41-7355-DCC5-A244-B01B2A4FE84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02247" y="453049"/>
                  <a:ext cx="1515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B8A44C9-5457-560F-0217-AC6CC1ED70A1}"/>
                    </a:ext>
                  </a:extLst>
                </p14:cNvPr>
                <p14:cNvContentPartPr/>
                <p14:nvPr/>
              </p14:nvContentPartPr>
              <p14:xfrm>
                <a:off x="4782607" y="464569"/>
                <a:ext cx="127800" cy="1882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B8A44C9-5457-560F-0217-AC6CC1ED70A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773607" y="455569"/>
                  <a:ext cx="145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7226756-E247-07D3-CCA4-6111E0354678}"/>
                    </a:ext>
                  </a:extLst>
                </p14:cNvPr>
                <p14:cNvContentPartPr/>
                <p14:nvPr/>
              </p14:nvContentPartPr>
              <p14:xfrm>
                <a:off x="4858927" y="428929"/>
                <a:ext cx="96480" cy="1652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7226756-E247-07D3-CCA4-6111E035467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50287" y="420289"/>
                  <a:ext cx="114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755034BE-91C1-C5F0-2783-2C996EAB7A7D}"/>
                    </a:ext>
                  </a:extLst>
                </p14:cNvPr>
                <p14:cNvContentPartPr/>
                <p14:nvPr/>
              </p14:nvContentPartPr>
              <p14:xfrm>
                <a:off x="4984927" y="510649"/>
                <a:ext cx="101160" cy="1177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55034BE-91C1-C5F0-2783-2C996EAB7A7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75927" y="501649"/>
                  <a:ext cx="118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AECE5F52-2E10-3113-5A3C-68EA12286E7D}"/>
                    </a:ext>
                  </a:extLst>
                </p14:cNvPr>
                <p14:cNvContentPartPr/>
                <p14:nvPr/>
              </p14:nvContentPartPr>
              <p14:xfrm>
                <a:off x="5256727" y="376729"/>
                <a:ext cx="169560" cy="1411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AECE5F52-2E10-3113-5A3C-68EA12286E7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48087" y="367729"/>
                  <a:ext cx="187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5BB0EA14-3B30-49F9-631F-3296927667D7}"/>
                    </a:ext>
                  </a:extLst>
                </p14:cNvPr>
                <p14:cNvContentPartPr/>
                <p14:nvPr/>
              </p14:nvContentPartPr>
              <p14:xfrm>
                <a:off x="5356087" y="545929"/>
                <a:ext cx="74160" cy="16560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5BB0EA14-3B30-49F9-631F-3296927667D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47447" y="536929"/>
                  <a:ext cx="91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F94874EA-A956-052B-CCC0-51277BCFE3A6}"/>
                    </a:ext>
                  </a:extLst>
                </p14:cNvPr>
                <p14:cNvContentPartPr/>
                <p14:nvPr/>
              </p14:nvContentPartPr>
              <p14:xfrm>
                <a:off x="5430607" y="477169"/>
                <a:ext cx="148320" cy="1036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F94874EA-A956-052B-CCC0-51277BCFE3A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21607" y="468529"/>
                  <a:ext cx="1659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86AE9063-DAF2-2DC7-BD79-81E6DB91283F}"/>
                    </a:ext>
                  </a:extLst>
                </p14:cNvPr>
                <p14:cNvContentPartPr/>
                <p14:nvPr/>
              </p14:nvContentPartPr>
              <p14:xfrm>
                <a:off x="5483167" y="641689"/>
                <a:ext cx="163800" cy="892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86AE9063-DAF2-2DC7-BD79-81E6DB91283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74527" y="632689"/>
                  <a:ext cx="1814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761E445C-4DDB-2315-8912-C75E0D67EB0D}"/>
                    </a:ext>
                  </a:extLst>
                </p14:cNvPr>
                <p14:cNvContentPartPr/>
                <p14:nvPr/>
              </p14:nvContentPartPr>
              <p14:xfrm>
                <a:off x="5654527" y="462049"/>
                <a:ext cx="314280" cy="2365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761E445C-4DDB-2315-8912-C75E0D67EB0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45887" y="453409"/>
                  <a:ext cx="3319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CE8836E0-3F6D-7AC6-F31D-59003A5F87B3}"/>
                    </a:ext>
                  </a:extLst>
                </p14:cNvPr>
                <p14:cNvContentPartPr/>
                <p14:nvPr/>
              </p14:nvContentPartPr>
              <p14:xfrm>
                <a:off x="6027487" y="505969"/>
                <a:ext cx="79920" cy="1404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CE8836E0-3F6D-7AC6-F31D-59003A5F87B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18487" y="497329"/>
                  <a:ext cx="97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5A60157D-FB16-C205-4DD3-8AD6CFF64244}"/>
                    </a:ext>
                  </a:extLst>
                </p14:cNvPr>
                <p14:cNvContentPartPr/>
                <p14:nvPr/>
              </p14:nvContentPartPr>
              <p14:xfrm>
                <a:off x="6091567" y="521089"/>
                <a:ext cx="88560" cy="1188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5A60157D-FB16-C205-4DD3-8AD6CFF6424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82567" y="512089"/>
                  <a:ext cx="1062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53585AB8-DC1A-1EBC-C823-C0DCC5761A29}"/>
                    </a:ext>
                  </a:extLst>
                </p14:cNvPr>
                <p14:cNvContentPartPr/>
                <p14:nvPr/>
              </p14:nvContentPartPr>
              <p14:xfrm>
                <a:off x="6204247" y="517489"/>
                <a:ext cx="100440" cy="1382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53585AB8-DC1A-1EBC-C823-C0DCC5761A2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195607" y="508489"/>
                  <a:ext cx="118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C4C2C8AB-86DE-86E0-233C-126851B20FF2}"/>
                    </a:ext>
                  </a:extLst>
                </p14:cNvPr>
                <p14:cNvContentPartPr/>
                <p14:nvPr/>
              </p14:nvContentPartPr>
              <p14:xfrm>
                <a:off x="6300367" y="508489"/>
                <a:ext cx="120240" cy="1836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C4C2C8AB-86DE-86E0-233C-126851B20FF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291367" y="499489"/>
                  <a:ext cx="1378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950BAA15-944C-CAA2-73C8-D56BF324B5EA}"/>
                    </a:ext>
                  </a:extLst>
                </p14:cNvPr>
                <p14:cNvContentPartPr/>
                <p14:nvPr/>
              </p14:nvContentPartPr>
              <p14:xfrm>
                <a:off x="6519247" y="729169"/>
                <a:ext cx="19440" cy="147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950BAA15-944C-CAA2-73C8-D56BF324B5E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510607" y="720529"/>
                  <a:ext cx="370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16" name="잉크 8215">
                  <a:extLst>
                    <a:ext uri="{FF2B5EF4-FFF2-40B4-BE49-F238E27FC236}">
                      <a16:creationId xmlns:a16="http://schemas.microsoft.com/office/drawing/2014/main" id="{5526A9DB-FC1B-6970-1CA9-436883BA596E}"/>
                    </a:ext>
                  </a:extLst>
                </p14:cNvPr>
                <p14:cNvContentPartPr/>
                <p14:nvPr/>
              </p14:nvContentPartPr>
              <p14:xfrm>
                <a:off x="3979447" y="766969"/>
                <a:ext cx="171720" cy="245160"/>
              </p14:xfrm>
            </p:contentPart>
          </mc:Choice>
          <mc:Fallback xmlns="">
            <p:pic>
              <p:nvPicPr>
                <p:cNvPr id="8216" name="잉크 8215">
                  <a:extLst>
                    <a:ext uri="{FF2B5EF4-FFF2-40B4-BE49-F238E27FC236}">
                      <a16:creationId xmlns:a16="http://schemas.microsoft.com/office/drawing/2014/main" id="{5526A9DB-FC1B-6970-1CA9-436883BA596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70447" y="758329"/>
                  <a:ext cx="1893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17" name="잉크 8216">
                  <a:extLst>
                    <a:ext uri="{FF2B5EF4-FFF2-40B4-BE49-F238E27FC236}">
                      <a16:creationId xmlns:a16="http://schemas.microsoft.com/office/drawing/2014/main" id="{B80A1CB7-9FB3-6F50-20E9-2DD2B6A5CC8B}"/>
                    </a:ext>
                  </a:extLst>
                </p14:cNvPr>
                <p14:cNvContentPartPr/>
                <p14:nvPr/>
              </p14:nvContentPartPr>
              <p14:xfrm>
                <a:off x="4135687" y="774889"/>
                <a:ext cx="229680" cy="228960"/>
              </p14:xfrm>
            </p:contentPart>
          </mc:Choice>
          <mc:Fallback xmlns="">
            <p:pic>
              <p:nvPicPr>
                <p:cNvPr id="8217" name="잉크 8216">
                  <a:extLst>
                    <a:ext uri="{FF2B5EF4-FFF2-40B4-BE49-F238E27FC236}">
                      <a16:creationId xmlns:a16="http://schemas.microsoft.com/office/drawing/2014/main" id="{B80A1CB7-9FB3-6F50-20E9-2DD2B6A5CC8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27047" y="766249"/>
                  <a:ext cx="2473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18" name="잉크 8217">
                  <a:extLst>
                    <a:ext uri="{FF2B5EF4-FFF2-40B4-BE49-F238E27FC236}">
                      <a16:creationId xmlns:a16="http://schemas.microsoft.com/office/drawing/2014/main" id="{F5B9C4B2-B1D5-5B13-30E3-0CD9A9077072}"/>
                    </a:ext>
                  </a:extLst>
                </p14:cNvPr>
                <p14:cNvContentPartPr/>
                <p14:nvPr/>
              </p14:nvContentPartPr>
              <p14:xfrm>
                <a:off x="4367527" y="781009"/>
                <a:ext cx="136440" cy="199800"/>
              </p14:xfrm>
            </p:contentPart>
          </mc:Choice>
          <mc:Fallback xmlns="">
            <p:pic>
              <p:nvPicPr>
                <p:cNvPr id="8218" name="잉크 8217">
                  <a:extLst>
                    <a:ext uri="{FF2B5EF4-FFF2-40B4-BE49-F238E27FC236}">
                      <a16:creationId xmlns:a16="http://schemas.microsoft.com/office/drawing/2014/main" id="{F5B9C4B2-B1D5-5B13-30E3-0CD9A907707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358527" y="772369"/>
                  <a:ext cx="1540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19" name="잉크 8218">
                  <a:extLst>
                    <a:ext uri="{FF2B5EF4-FFF2-40B4-BE49-F238E27FC236}">
                      <a16:creationId xmlns:a16="http://schemas.microsoft.com/office/drawing/2014/main" id="{D50840BE-9E9C-AB3E-7FE5-5C4B25B01AA2}"/>
                    </a:ext>
                  </a:extLst>
                </p14:cNvPr>
                <p14:cNvContentPartPr/>
                <p14:nvPr/>
              </p14:nvContentPartPr>
              <p14:xfrm>
                <a:off x="4506487" y="844729"/>
                <a:ext cx="34560" cy="154440"/>
              </p14:xfrm>
            </p:contentPart>
          </mc:Choice>
          <mc:Fallback xmlns="">
            <p:pic>
              <p:nvPicPr>
                <p:cNvPr id="8219" name="잉크 8218">
                  <a:extLst>
                    <a:ext uri="{FF2B5EF4-FFF2-40B4-BE49-F238E27FC236}">
                      <a16:creationId xmlns:a16="http://schemas.microsoft.com/office/drawing/2014/main" id="{D50840BE-9E9C-AB3E-7FE5-5C4B25B01AA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497487" y="836089"/>
                  <a:ext cx="52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220" name="잉크 8219">
                  <a:extLst>
                    <a:ext uri="{FF2B5EF4-FFF2-40B4-BE49-F238E27FC236}">
                      <a16:creationId xmlns:a16="http://schemas.microsoft.com/office/drawing/2014/main" id="{402B25AD-7870-45FF-8659-BE730737C294}"/>
                    </a:ext>
                  </a:extLst>
                </p14:cNvPr>
                <p14:cNvContentPartPr/>
                <p14:nvPr/>
              </p14:nvContentPartPr>
              <p14:xfrm>
                <a:off x="4591447" y="820609"/>
                <a:ext cx="314280" cy="270360"/>
              </p14:xfrm>
            </p:contentPart>
          </mc:Choice>
          <mc:Fallback xmlns="">
            <p:pic>
              <p:nvPicPr>
                <p:cNvPr id="8220" name="잉크 8219">
                  <a:extLst>
                    <a:ext uri="{FF2B5EF4-FFF2-40B4-BE49-F238E27FC236}">
                      <a16:creationId xmlns:a16="http://schemas.microsoft.com/office/drawing/2014/main" id="{402B25AD-7870-45FF-8659-BE730737C29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582447" y="811609"/>
                  <a:ext cx="3319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221" name="잉크 8220">
                  <a:extLst>
                    <a:ext uri="{FF2B5EF4-FFF2-40B4-BE49-F238E27FC236}">
                      <a16:creationId xmlns:a16="http://schemas.microsoft.com/office/drawing/2014/main" id="{DCABB7D6-7746-AE90-601D-004A228E25BE}"/>
                    </a:ext>
                  </a:extLst>
                </p14:cNvPr>
                <p14:cNvContentPartPr/>
                <p14:nvPr/>
              </p14:nvContentPartPr>
              <p14:xfrm>
                <a:off x="5046127" y="867409"/>
                <a:ext cx="93240" cy="209520"/>
              </p14:xfrm>
            </p:contentPart>
          </mc:Choice>
          <mc:Fallback xmlns="">
            <p:pic>
              <p:nvPicPr>
                <p:cNvPr id="8221" name="잉크 8220">
                  <a:extLst>
                    <a:ext uri="{FF2B5EF4-FFF2-40B4-BE49-F238E27FC236}">
                      <a16:creationId xmlns:a16="http://schemas.microsoft.com/office/drawing/2014/main" id="{DCABB7D6-7746-AE90-601D-004A228E25B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037487" y="858769"/>
                  <a:ext cx="110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222" name="잉크 8221">
                  <a:extLst>
                    <a:ext uri="{FF2B5EF4-FFF2-40B4-BE49-F238E27FC236}">
                      <a16:creationId xmlns:a16="http://schemas.microsoft.com/office/drawing/2014/main" id="{142229B2-8799-AA58-16D8-1F149AEBC098}"/>
                    </a:ext>
                  </a:extLst>
                </p14:cNvPr>
                <p14:cNvContentPartPr/>
                <p14:nvPr/>
              </p14:nvContentPartPr>
              <p14:xfrm>
                <a:off x="5194807" y="811969"/>
                <a:ext cx="57600" cy="197280"/>
              </p14:xfrm>
            </p:contentPart>
          </mc:Choice>
          <mc:Fallback xmlns="">
            <p:pic>
              <p:nvPicPr>
                <p:cNvPr id="8222" name="잉크 8221">
                  <a:extLst>
                    <a:ext uri="{FF2B5EF4-FFF2-40B4-BE49-F238E27FC236}">
                      <a16:creationId xmlns:a16="http://schemas.microsoft.com/office/drawing/2014/main" id="{142229B2-8799-AA58-16D8-1F149AEBC09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186167" y="802969"/>
                  <a:ext cx="75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223" name="잉크 8222">
                  <a:extLst>
                    <a:ext uri="{FF2B5EF4-FFF2-40B4-BE49-F238E27FC236}">
                      <a16:creationId xmlns:a16="http://schemas.microsoft.com/office/drawing/2014/main" id="{53348E37-5A0B-88E1-D2A9-1385659B7554}"/>
                    </a:ext>
                  </a:extLst>
                </p14:cNvPr>
                <p14:cNvContentPartPr/>
                <p14:nvPr/>
              </p14:nvContentPartPr>
              <p14:xfrm>
                <a:off x="5272927" y="785329"/>
                <a:ext cx="160200" cy="272520"/>
              </p14:xfrm>
            </p:contentPart>
          </mc:Choice>
          <mc:Fallback xmlns="">
            <p:pic>
              <p:nvPicPr>
                <p:cNvPr id="8223" name="잉크 8222">
                  <a:extLst>
                    <a:ext uri="{FF2B5EF4-FFF2-40B4-BE49-F238E27FC236}">
                      <a16:creationId xmlns:a16="http://schemas.microsoft.com/office/drawing/2014/main" id="{53348E37-5A0B-88E1-D2A9-1385659B755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263927" y="776329"/>
                  <a:ext cx="1778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224" name="잉크 8223">
                  <a:extLst>
                    <a:ext uri="{FF2B5EF4-FFF2-40B4-BE49-F238E27FC236}">
                      <a16:creationId xmlns:a16="http://schemas.microsoft.com/office/drawing/2014/main" id="{B4329BE8-3C5F-2584-1047-966D49712F88}"/>
                    </a:ext>
                  </a:extLst>
                </p14:cNvPr>
                <p14:cNvContentPartPr/>
                <p14:nvPr/>
              </p14:nvContentPartPr>
              <p14:xfrm>
                <a:off x="5481007" y="851569"/>
                <a:ext cx="132480" cy="131760"/>
              </p14:xfrm>
            </p:contentPart>
          </mc:Choice>
          <mc:Fallback xmlns="">
            <p:pic>
              <p:nvPicPr>
                <p:cNvPr id="8224" name="잉크 8223">
                  <a:extLst>
                    <a:ext uri="{FF2B5EF4-FFF2-40B4-BE49-F238E27FC236}">
                      <a16:creationId xmlns:a16="http://schemas.microsoft.com/office/drawing/2014/main" id="{B4329BE8-3C5F-2584-1047-966D49712F8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472367" y="842929"/>
                  <a:ext cx="1501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225" name="잉크 8224">
                  <a:extLst>
                    <a:ext uri="{FF2B5EF4-FFF2-40B4-BE49-F238E27FC236}">
                      <a16:creationId xmlns:a16="http://schemas.microsoft.com/office/drawing/2014/main" id="{C49A4433-BF57-932B-B9B6-15B23E1C4D81}"/>
                    </a:ext>
                  </a:extLst>
                </p14:cNvPr>
                <p14:cNvContentPartPr/>
                <p14:nvPr/>
              </p14:nvContentPartPr>
              <p14:xfrm>
                <a:off x="5555527" y="995569"/>
                <a:ext cx="157320" cy="99720"/>
              </p14:xfrm>
            </p:contentPart>
          </mc:Choice>
          <mc:Fallback xmlns="">
            <p:pic>
              <p:nvPicPr>
                <p:cNvPr id="8225" name="잉크 8224">
                  <a:extLst>
                    <a:ext uri="{FF2B5EF4-FFF2-40B4-BE49-F238E27FC236}">
                      <a16:creationId xmlns:a16="http://schemas.microsoft.com/office/drawing/2014/main" id="{C49A4433-BF57-932B-B9B6-15B23E1C4D8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546527" y="986929"/>
                  <a:ext cx="174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226" name="잉크 8225">
                  <a:extLst>
                    <a:ext uri="{FF2B5EF4-FFF2-40B4-BE49-F238E27FC236}">
                      <a16:creationId xmlns:a16="http://schemas.microsoft.com/office/drawing/2014/main" id="{4403E32D-F9F3-3686-BE55-155B21FE7482}"/>
                    </a:ext>
                  </a:extLst>
                </p14:cNvPr>
                <p14:cNvContentPartPr/>
                <p14:nvPr/>
              </p14:nvContentPartPr>
              <p14:xfrm>
                <a:off x="5788447" y="830689"/>
                <a:ext cx="106200" cy="183600"/>
              </p14:xfrm>
            </p:contentPart>
          </mc:Choice>
          <mc:Fallback xmlns="">
            <p:pic>
              <p:nvPicPr>
                <p:cNvPr id="8226" name="잉크 8225">
                  <a:extLst>
                    <a:ext uri="{FF2B5EF4-FFF2-40B4-BE49-F238E27FC236}">
                      <a16:creationId xmlns:a16="http://schemas.microsoft.com/office/drawing/2014/main" id="{4403E32D-F9F3-3686-BE55-155B21FE748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779807" y="822049"/>
                  <a:ext cx="123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227" name="잉크 8226">
                  <a:extLst>
                    <a:ext uri="{FF2B5EF4-FFF2-40B4-BE49-F238E27FC236}">
                      <a16:creationId xmlns:a16="http://schemas.microsoft.com/office/drawing/2014/main" id="{4E1AB7F0-C4B4-9C4C-ABB8-5B8CD205129E}"/>
                    </a:ext>
                  </a:extLst>
                </p14:cNvPr>
                <p14:cNvContentPartPr/>
                <p14:nvPr/>
              </p14:nvContentPartPr>
              <p14:xfrm>
                <a:off x="5801407" y="840769"/>
                <a:ext cx="251640" cy="115920"/>
              </p14:xfrm>
            </p:contentPart>
          </mc:Choice>
          <mc:Fallback xmlns="">
            <p:pic>
              <p:nvPicPr>
                <p:cNvPr id="8227" name="잉크 8226">
                  <a:extLst>
                    <a:ext uri="{FF2B5EF4-FFF2-40B4-BE49-F238E27FC236}">
                      <a16:creationId xmlns:a16="http://schemas.microsoft.com/office/drawing/2014/main" id="{4E1AB7F0-C4B4-9C4C-ABB8-5B8CD205129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92767" y="832129"/>
                  <a:ext cx="269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228" name="잉크 8227">
                  <a:extLst>
                    <a:ext uri="{FF2B5EF4-FFF2-40B4-BE49-F238E27FC236}">
                      <a16:creationId xmlns:a16="http://schemas.microsoft.com/office/drawing/2014/main" id="{604D68FC-AAE5-5673-F97E-06CEB4F0BF48}"/>
                    </a:ext>
                  </a:extLst>
                </p14:cNvPr>
                <p14:cNvContentPartPr/>
                <p14:nvPr/>
              </p14:nvContentPartPr>
              <p14:xfrm>
                <a:off x="5921287" y="957409"/>
                <a:ext cx="156960" cy="136080"/>
              </p14:xfrm>
            </p:contentPart>
          </mc:Choice>
          <mc:Fallback xmlns="">
            <p:pic>
              <p:nvPicPr>
                <p:cNvPr id="8228" name="잉크 8227">
                  <a:extLst>
                    <a:ext uri="{FF2B5EF4-FFF2-40B4-BE49-F238E27FC236}">
                      <a16:creationId xmlns:a16="http://schemas.microsoft.com/office/drawing/2014/main" id="{604D68FC-AAE5-5673-F97E-06CEB4F0BF4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12647" y="948409"/>
                  <a:ext cx="1746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229" name="잉크 8228">
                  <a:extLst>
                    <a:ext uri="{FF2B5EF4-FFF2-40B4-BE49-F238E27FC236}">
                      <a16:creationId xmlns:a16="http://schemas.microsoft.com/office/drawing/2014/main" id="{0F83E059-E71D-AB79-5301-84CFCAA23536}"/>
                    </a:ext>
                  </a:extLst>
                </p14:cNvPr>
                <p14:cNvContentPartPr/>
                <p14:nvPr/>
              </p14:nvContentPartPr>
              <p14:xfrm>
                <a:off x="6039007" y="876409"/>
                <a:ext cx="120240" cy="22320"/>
              </p14:xfrm>
            </p:contentPart>
          </mc:Choice>
          <mc:Fallback xmlns="">
            <p:pic>
              <p:nvPicPr>
                <p:cNvPr id="8229" name="잉크 8228">
                  <a:extLst>
                    <a:ext uri="{FF2B5EF4-FFF2-40B4-BE49-F238E27FC236}">
                      <a16:creationId xmlns:a16="http://schemas.microsoft.com/office/drawing/2014/main" id="{0F83E059-E71D-AB79-5301-84CFCAA2353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030007" y="867769"/>
                  <a:ext cx="137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8230" name="잉크 8229">
                  <a:extLst>
                    <a:ext uri="{FF2B5EF4-FFF2-40B4-BE49-F238E27FC236}">
                      <a16:creationId xmlns:a16="http://schemas.microsoft.com/office/drawing/2014/main" id="{90FFD5D9-311E-A5CA-F338-B75D56D0B0B4}"/>
                    </a:ext>
                  </a:extLst>
                </p14:cNvPr>
                <p14:cNvContentPartPr/>
                <p14:nvPr/>
              </p14:nvContentPartPr>
              <p14:xfrm>
                <a:off x="6047287" y="966409"/>
                <a:ext cx="218160" cy="132120"/>
              </p14:xfrm>
            </p:contentPart>
          </mc:Choice>
          <mc:Fallback xmlns="">
            <p:pic>
              <p:nvPicPr>
                <p:cNvPr id="8230" name="잉크 8229">
                  <a:extLst>
                    <a:ext uri="{FF2B5EF4-FFF2-40B4-BE49-F238E27FC236}">
                      <a16:creationId xmlns:a16="http://schemas.microsoft.com/office/drawing/2014/main" id="{90FFD5D9-311E-A5CA-F338-B75D56D0B0B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038287" y="957409"/>
                  <a:ext cx="235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231" name="잉크 8230">
                  <a:extLst>
                    <a:ext uri="{FF2B5EF4-FFF2-40B4-BE49-F238E27FC236}">
                      <a16:creationId xmlns:a16="http://schemas.microsoft.com/office/drawing/2014/main" id="{B5AA931C-433E-F875-8E20-BD114DFD2612}"/>
                    </a:ext>
                  </a:extLst>
                </p14:cNvPr>
                <p14:cNvContentPartPr/>
                <p14:nvPr/>
              </p14:nvContentPartPr>
              <p14:xfrm>
                <a:off x="6234127" y="950929"/>
                <a:ext cx="158400" cy="195840"/>
              </p14:xfrm>
            </p:contentPart>
          </mc:Choice>
          <mc:Fallback xmlns="">
            <p:pic>
              <p:nvPicPr>
                <p:cNvPr id="8231" name="잉크 8230">
                  <a:extLst>
                    <a:ext uri="{FF2B5EF4-FFF2-40B4-BE49-F238E27FC236}">
                      <a16:creationId xmlns:a16="http://schemas.microsoft.com/office/drawing/2014/main" id="{B5AA931C-433E-F875-8E20-BD114DFD261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25127" y="942289"/>
                  <a:ext cx="1760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232" name="잉크 8231">
                  <a:extLst>
                    <a:ext uri="{FF2B5EF4-FFF2-40B4-BE49-F238E27FC236}">
                      <a16:creationId xmlns:a16="http://schemas.microsoft.com/office/drawing/2014/main" id="{4262B9A6-237A-5AB5-3649-F176ECCBEB09}"/>
                    </a:ext>
                  </a:extLst>
                </p14:cNvPr>
                <p14:cNvContentPartPr/>
                <p14:nvPr/>
              </p14:nvContentPartPr>
              <p14:xfrm>
                <a:off x="6455167" y="1142809"/>
                <a:ext cx="15120" cy="3960"/>
              </p14:xfrm>
            </p:contentPart>
          </mc:Choice>
          <mc:Fallback xmlns="">
            <p:pic>
              <p:nvPicPr>
                <p:cNvPr id="8232" name="잉크 8231">
                  <a:extLst>
                    <a:ext uri="{FF2B5EF4-FFF2-40B4-BE49-F238E27FC236}">
                      <a16:creationId xmlns:a16="http://schemas.microsoft.com/office/drawing/2014/main" id="{4262B9A6-237A-5AB5-3649-F176ECCBEB0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46167" y="1134169"/>
                  <a:ext cx="32760" cy="21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ko-KR"/>
              <a:t>wait</a:t>
            </a:r>
            <a:endParaRPr lang="ko-KR" altLang="en-US"/>
          </a:p>
        </p:txBody>
      </p:sp>
      <p:sp>
        <p:nvSpPr>
          <p:cNvPr id="9219" name="내용 개체 틀 2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en-US" altLang="ko-KR">
                <a:solidFill>
                  <a:srgbClr val="00008E"/>
                </a:solidFill>
                <a:latin typeface="HY견고딕" pitchFamily="18" charset="-127"/>
                <a:ea typeface="HY견고딕" pitchFamily="18" charset="-127"/>
              </a:rPr>
              <a:t>status</a:t>
            </a:r>
          </a:p>
          <a:p>
            <a:pPr lvl="1"/>
            <a:r>
              <a:rPr lang="ko-KR" altLang="en-US"/>
              <a:t>자식 프로세스가 </a:t>
            </a:r>
            <a:r>
              <a:rPr lang="en-US" altLang="ko-KR"/>
              <a:t>exit</a:t>
            </a:r>
            <a:r>
              <a:rPr lang="ko-KR" altLang="en-US"/>
              <a:t>를 호출하면서 지정한 값을 부모 프로세스는 </a:t>
            </a:r>
            <a:r>
              <a:rPr lang="en-US" altLang="ko-KR"/>
              <a:t>status </a:t>
            </a:r>
            <a:r>
              <a:rPr lang="ko-KR" altLang="en-US"/>
              <a:t>변수로 전달 받음</a:t>
            </a:r>
            <a:endParaRPr lang="en-US" altLang="ko-KR"/>
          </a:p>
          <a:p>
            <a:pPr lvl="1"/>
            <a:r>
              <a:rPr lang="ko-KR" altLang="en-US"/>
              <a:t>자식 프로세스가 </a:t>
            </a:r>
            <a:r>
              <a:rPr lang="en-US" altLang="ko-KR"/>
              <a:t>exit(n); </a:t>
            </a:r>
            <a:r>
              <a:rPr lang="ko-KR" altLang="en-US"/>
              <a:t>을 실행했을 때 부모 프로세스에게 전달되는 실제 값은 </a:t>
            </a:r>
            <a:r>
              <a:rPr lang="en-US" altLang="ko-KR"/>
              <a:t>n</a:t>
            </a:r>
            <a:r>
              <a:rPr lang="ko-KR" altLang="en-US"/>
              <a:t>의 하위 </a:t>
            </a:r>
            <a:r>
              <a:rPr lang="en-US" altLang="ko-KR"/>
              <a:t>1</a:t>
            </a:r>
            <a:r>
              <a:rPr lang="ko-KR" altLang="en-US"/>
              <a:t>바이트 뿐</a:t>
            </a:r>
            <a:endParaRPr lang="en-US" altLang="ko-KR"/>
          </a:p>
          <a:p>
            <a:pPr lvl="1"/>
            <a:r>
              <a:rPr lang="ko-KR" altLang="en-US"/>
              <a:t>자식 프로세스가 전달한 </a:t>
            </a:r>
            <a:r>
              <a:rPr lang="en-US" altLang="ko-KR"/>
              <a:t>1</a:t>
            </a:r>
            <a:r>
              <a:rPr lang="ko-KR" altLang="en-US"/>
              <a:t>바이트 값은 부모 프로세스 쪽의 </a:t>
            </a:r>
            <a:r>
              <a:rPr lang="en-US" altLang="ko-KR"/>
              <a:t>status </a:t>
            </a:r>
            <a:r>
              <a:rPr lang="ko-KR" altLang="en-US"/>
              <a:t>변수의 하위 두 번째 바이트에 저장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9220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A06FDC7-E00E-489F-A1C0-27113437353A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9221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9222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37C81D-3150-413F-9FFD-45C7EA974CDF}" type="slidenum">
              <a:rPr lang="ko-KR" altLang="en-US" smtClean="0">
                <a:ea typeface="굴림" charset="-127"/>
              </a:rPr>
              <a:pPr/>
              <a:t>7</a:t>
            </a:fld>
            <a:endParaRPr lang="en-US" altLang="ko-KR">
              <a:ea typeface="굴림" charset="-127"/>
            </a:endParaRPr>
          </a:p>
        </p:txBody>
      </p:sp>
      <p:pic>
        <p:nvPicPr>
          <p:cNvPr id="9223" name="Picture 4" descr="그림8-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2038" y="3789363"/>
            <a:ext cx="7018337" cy="210026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565B1CFC-2ACE-843C-E540-797A2CE786A4}"/>
                  </a:ext>
                </a:extLst>
              </p14:cNvPr>
              <p14:cNvContentPartPr/>
              <p14:nvPr/>
            </p14:nvContentPartPr>
            <p14:xfrm>
              <a:off x="6440047" y="5578369"/>
              <a:ext cx="847440" cy="13536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565B1CFC-2ACE-843C-E540-797A2CE786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31407" y="5569369"/>
                <a:ext cx="8650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5F6CB9EF-608B-24FF-77F7-410471E1EFC8}"/>
                  </a:ext>
                </a:extLst>
              </p14:cNvPr>
              <p14:cNvContentPartPr/>
              <p14:nvPr/>
            </p14:nvContentPartPr>
            <p14:xfrm>
              <a:off x="7223145" y="5555135"/>
              <a:ext cx="174240" cy="8640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5F6CB9EF-608B-24FF-77F7-410471E1EF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14145" y="5546495"/>
                <a:ext cx="19188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271" name="그룹 9270">
            <a:extLst>
              <a:ext uri="{FF2B5EF4-FFF2-40B4-BE49-F238E27FC236}">
                <a16:creationId xmlns:a16="http://schemas.microsoft.com/office/drawing/2014/main" id="{270130A7-7AF1-3DCA-E2D6-742370B30003}"/>
              </a:ext>
            </a:extLst>
          </p:cNvPr>
          <p:cNvGrpSpPr/>
          <p:nvPr/>
        </p:nvGrpSpPr>
        <p:grpSpPr>
          <a:xfrm>
            <a:off x="3031305" y="2896369"/>
            <a:ext cx="1368622" cy="1308406"/>
            <a:chOff x="3031305" y="2896369"/>
            <a:chExt cx="1368622" cy="130840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3D58F285-FD8E-FEEF-3D6D-3C2848492D68}"/>
                    </a:ext>
                  </a:extLst>
                </p14:cNvPr>
                <p14:cNvContentPartPr/>
                <p14:nvPr/>
              </p14:nvContentPartPr>
              <p14:xfrm>
                <a:off x="3200407" y="3199129"/>
                <a:ext cx="67680" cy="16272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3D58F285-FD8E-FEEF-3D6D-3C2848492D6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91767" y="3190129"/>
                  <a:ext cx="85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9F695F14-8955-C05C-011E-01CB27B0DA50}"/>
                    </a:ext>
                  </a:extLst>
                </p14:cNvPr>
                <p14:cNvContentPartPr/>
                <p14:nvPr/>
              </p14:nvContentPartPr>
              <p14:xfrm>
                <a:off x="3311647" y="3277969"/>
                <a:ext cx="161280" cy="572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9F695F14-8955-C05C-011E-01CB27B0DA5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02647" y="3269329"/>
                  <a:ext cx="1789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F341F2BF-3CFC-87B1-A130-444EC701584F}"/>
                    </a:ext>
                  </a:extLst>
                </p14:cNvPr>
                <p14:cNvContentPartPr/>
                <p14:nvPr/>
              </p14:nvContentPartPr>
              <p14:xfrm>
                <a:off x="3525847" y="3192289"/>
                <a:ext cx="129600" cy="13824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F341F2BF-3CFC-87B1-A130-444EC701584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17207" y="3183649"/>
                  <a:ext cx="1472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B23483D5-79E9-AE16-70DF-D5ECC909CA5E}"/>
                    </a:ext>
                  </a:extLst>
                </p14:cNvPr>
                <p14:cNvContentPartPr/>
                <p14:nvPr/>
              </p14:nvContentPartPr>
              <p14:xfrm>
                <a:off x="3637807" y="3220729"/>
                <a:ext cx="84600" cy="1357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B23483D5-79E9-AE16-70DF-D5ECC909CA5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28807" y="3212089"/>
                  <a:ext cx="102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49235AAB-E912-0D97-7B06-E9926BB09124}"/>
                    </a:ext>
                  </a:extLst>
                </p14:cNvPr>
                <p14:cNvContentPartPr/>
                <p14:nvPr/>
              </p14:nvContentPartPr>
              <p14:xfrm>
                <a:off x="3646807" y="3195529"/>
                <a:ext cx="105480" cy="201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49235AAB-E912-0D97-7B06-E9926BB0912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38167" y="3186529"/>
                  <a:ext cx="123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9E36A8A-EC48-3438-EF2D-819B8562BA10}"/>
                    </a:ext>
                  </a:extLst>
                </p14:cNvPr>
                <p14:cNvContentPartPr/>
                <p14:nvPr/>
              </p14:nvContentPartPr>
              <p14:xfrm>
                <a:off x="3757327" y="3205969"/>
                <a:ext cx="61200" cy="1612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9E36A8A-EC48-3438-EF2D-819B8562BA1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48327" y="3197329"/>
                  <a:ext cx="78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E4CCCEA-6966-4D85-7612-A0909FE90DB2}"/>
                    </a:ext>
                  </a:extLst>
                </p14:cNvPr>
                <p14:cNvContentPartPr/>
                <p14:nvPr/>
              </p14:nvContentPartPr>
              <p14:xfrm>
                <a:off x="3757327" y="3209929"/>
                <a:ext cx="96120" cy="349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E4CCCEA-6966-4D85-7612-A0909FE90D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48327" y="3200929"/>
                  <a:ext cx="1137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75FCF60-E07C-DB3B-69DC-4684AA6747E1}"/>
                    </a:ext>
                  </a:extLst>
                </p14:cNvPr>
                <p14:cNvContentPartPr/>
                <p14:nvPr/>
              </p14:nvContentPartPr>
              <p14:xfrm>
                <a:off x="3831487" y="3218929"/>
                <a:ext cx="140400" cy="1148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75FCF60-E07C-DB3B-69DC-4684AA6747E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22487" y="3209929"/>
                  <a:ext cx="1580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D23B0DE9-7252-4EC5-E924-15D7AD8FBC54}"/>
                    </a:ext>
                  </a:extLst>
                </p14:cNvPr>
                <p14:cNvContentPartPr/>
                <p14:nvPr/>
              </p14:nvContentPartPr>
              <p14:xfrm>
                <a:off x="3988087" y="3260329"/>
                <a:ext cx="66960" cy="792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D23B0DE9-7252-4EC5-E924-15D7AD8FBC5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79087" y="3251329"/>
                  <a:ext cx="84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CEE6E13-376F-F0E4-3982-1A080B1B8C82}"/>
                    </a:ext>
                  </a:extLst>
                </p14:cNvPr>
                <p14:cNvContentPartPr/>
                <p14:nvPr/>
              </p14:nvContentPartPr>
              <p14:xfrm>
                <a:off x="4034167" y="3250969"/>
                <a:ext cx="69120" cy="1342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CEE6E13-376F-F0E4-3982-1A080B1B8C8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25527" y="3242329"/>
                  <a:ext cx="86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9CCA3C8-9B18-CA9F-7EB2-15EEE4B970F7}"/>
                    </a:ext>
                  </a:extLst>
                </p14:cNvPr>
                <p14:cNvContentPartPr/>
                <p14:nvPr/>
              </p14:nvContentPartPr>
              <p14:xfrm>
                <a:off x="4123087" y="3241609"/>
                <a:ext cx="95760" cy="1101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9CCA3C8-9B18-CA9F-7EB2-15EEE4B970F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114447" y="3232609"/>
                  <a:ext cx="113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41EB34D-331A-D3FD-7CB6-16A81855BE84}"/>
                    </a:ext>
                  </a:extLst>
                </p14:cNvPr>
                <p14:cNvContentPartPr/>
                <p14:nvPr/>
              </p14:nvContentPartPr>
              <p14:xfrm>
                <a:off x="4153327" y="3358609"/>
                <a:ext cx="28440" cy="565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41EB34D-331A-D3FD-7CB6-16A81855BE8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44327" y="3349969"/>
                  <a:ext cx="460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BDD15799-46E5-C73A-B383-5C2F4CC6BB35}"/>
                    </a:ext>
                  </a:extLst>
                </p14:cNvPr>
                <p14:cNvContentPartPr/>
                <p14:nvPr/>
              </p14:nvContentPartPr>
              <p14:xfrm>
                <a:off x="4148287" y="3278329"/>
                <a:ext cx="145440" cy="1800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BDD15799-46E5-C73A-B383-5C2F4CC6BB3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139647" y="3269329"/>
                  <a:ext cx="163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A04C934F-E351-E373-0D93-222027F81AC5}"/>
                    </a:ext>
                  </a:extLst>
                </p14:cNvPr>
                <p14:cNvContentPartPr/>
                <p14:nvPr/>
              </p14:nvContentPartPr>
              <p14:xfrm>
                <a:off x="4236847" y="3321529"/>
                <a:ext cx="127440" cy="1231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A04C934F-E351-E373-0D93-222027F81AC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27847" y="3312529"/>
                  <a:ext cx="145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47066285-222C-F08D-B5ED-30543C211C97}"/>
                    </a:ext>
                  </a:extLst>
                </p14:cNvPr>
                <p14:cNvContentPartPr/>
                <p14:nvPr/>
              </p14:nvContentPartPr>
              <p14:xfrm>
                <a:off x="4317487" y="3310009"/>
                <a:ext cx="82440" cy="2005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47066285-222C-F08D-B5ED-30543C211C9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08487" y="3301369"/>
                  <a:ext cx="1000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E1E508EA-DB1C-B984-A636-788FF681189A}"/>
                    </a:ext>
                  </a:extLst>
                </p14:cNvPr>
                <p14:cNvContentPartPr/>
                <p14:nvPr/>
              </p14:nvContentPartPr>
              <p14:xfrm>
                <a:off x="3045247" y="2896369"/>
                <a:ext cx="236880" cy="2894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E1E508EA-DB1C-B984-A636-788FF681189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36607" y="2887369"/>
                  <a:ext cx="2545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247" name="잉크 9246">
                  <a:extLst>
                    <a:ext uri="{FF2B5EF4-FFF2-40B4-BE49-F238E27FC236}">
                      <a16:creationId xmlns:a16="http://schemas.microsoft.com/office/drawing/2014/main" id="{03DD74D0-679A-C9E2-F4C0-A5778B7C6A6B}"/>
                    </a:ext>
                  </a:extLst>
                </p14:cNvPr>
                <p14:cNvContentPartPr/>
                <p14:nvPr/>
              </p14:nvContentPartPr>
              <p14:xfrm>
                <a:off x="3689025" y="3945575"/>
                <a:ext cx="145800" cy="259200"/>
              </p14:xfrm>
            </p:contentPart>
          </mc:Choice>
          <mc:Fallback xmlns="">
            <p:pic>
              <p:nvPicPr>
                <p:cNvPr id="9247" name="잉크 9246">
                  <a:extLst>
                    <a:ext uri="{FF2B5EF4-FFF2-40B4-BE49-F238E27FC236}">
                      <a16:creationId xmlns:a16="http://schemas.microsoft.com/office/drawing/2014/main" id="{03DD74D0-679A-C9E2-F4C0-A5778B7C6A6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680385" y="3936935"/>
                  <a:ext cx="163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248" name="잉크 9247">
                  <a:extLst>
                    <a:ext uri="{FF2B5EF4-FFF2-40B4-BE49-F238E27FC236}">
                      <a16:creationId xmlns:a16="http://schemas.microsoft.com/office/drawing/2014/main" id="{5F14E389-BDE9-481A-AB6B-E24703B0D4D0}"/>
                    </a:ext>
                  </a:extLst>
                </p14:cNvPr>
                <p14:cNvContentPartPr/>
                <p14:nvPr/>
              </p14:nvContentPartPr>
              <p14:xfrm>
                <a:off x="3635745" y="3881855"/>
                <a:ext cx="159480" cy="164520"/>
              </p14:xfrm>
            </p:contentPart>
          </mc:Choice>
          <mc:Fallback xmlns="">
            <p:pic>
              <p:nvPicPr>
                <p:cNvPr id="9248" name="잉크 9247">
                  <a:extLst>
                    <a:ext uri="{FF2B5EF4-FFF2-40B4-BE49-F238E27FC236}">
                      <a16:creationId xmlns:a16="http://schemas.microsoft.com/office/drawing/2014/main" id="{5F14E389-BDE9-481A-AB6B-E24703B0D4D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27105" y="3872855"/>
                  <a:ext cx="177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9249" name="잉크 9248">
                  <a:extLst>
                    <a:ext uri="{FF2B5EF4-FFF2-40B4-BE49-F238E27FC236}">
                      <a16:creationId xmlns:a16="http://schemas.microsoft.com/office/drawing/2014/main" id="{A9364B44-F23E-37B0-2232-2356BFCEADA9}"/>
                    </a:ext>
                  </a:extLst>
                </p14:cNvPr>
                <p14:cNvContentPartPr/>
                <p14:nvPr/>
              </p14:nvContentPartPr>
              <p14:xfrm>
                <a:off x="3031305" y="3749735"/>
                <a:ext cx="169200" cy="145080"/>
              </p14:xfrm>
            </p:contentPart>
          </mc:Choice>
          <mc:Fallback xmlns="">
            <p:pic>
              <p:nvPicPr>
                <p:cNvPr id="9249" name="잉크 9248">
                  <a:extLst>
                    <a:ext uri="{FF2B5EF4-FFF2-40B4-BE49-F238E27FC236}">
                      <a16:creationId xmlns:a16="http://schemas.microsoft.com/office/drawing/2014/main" id="{A9364B44-F23E-37B0-2232-2356BFCEADA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022665" y="3741095"/>
                  <a:ext cx="186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9250" name="잉크 9249">
                  <a:extLst>
                    <a:ext uri="{FF2B5EF4-FFF2-40B4-BE49-F238E27FC236}">
                      <a16:creationId xmlns:a16="http://schemas.microsoft.com/office/drawing/2014/main" id="{E0398817-3124-00EE-5139-C531A8C60114}"/>
                    </a:ext>
                  </a:extLst>
                </p14:cNvPr>
                <p14:cNvContentPartPr/>
                <p14:nvPr/>
              </p14:nvContentPartPr>
              <p14:xfrm>
                <a:off x="3132105" y="3724895"/>
                <a:ext cx="68040" cy="111600"/>
              </p14:xfrm>
            </p:contentPart>
          </mc:Choice>
          <mc:Fallback xmlns="">
            <p:pic>
              <p:nvPicPr>
                <p:cNvPr id="9250" name="잉크 9249">
                  <a:extLst>
                    <a:ext uri="{FF2B5EF4-FFF2-40B4-BE49-F238E27FC236}">
                      <a16:creationId xmlns:a16="http://schemas.microsoft.com/office/drawing/2014/main" id="{E0398817-3124-00EE-5139-C531A8C6011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23105" y="3716255"/>
                  <a:ext cx="85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251" name="잉크 9250">
                  <a:extLst>
                    <a:ext uri="{FF2B5EF4-FFF2-40B4-BE49-F238E27FC236}">
                      <a16:creationId xmlns:a16="http://schemas.microsoft.com/office/drawing/2014/main" id="{3F461FA5-A7D8-1339-BC46-0948FB338911}"/>
                    </a:ext>
                  </a:extLst>
                </p14:cNvPr>
                <p14:cNvContentPartPr/>
                <p14:nvPr/>
              </p14:nvContentPartPr>
              <p14:xfrm>
                <a:off x="3166305" y="3856295"/>
                <a:ext cx="82080" cy="69120"/>
              </p14:xfrm>
            </p:contentPart>
          </mc:Choice>
          <mc:Fallback xmlns="">
            <p:pic>
              <p:nvPicPr>
                <p:cNvPr id="9251" name="잉크 9250">
                  <a:extLst>
                    <a:ext uri="{FF2B5EF4-FFF2-40B4-BE49-F238E27FC236}">
                      <a16:creationId xmlns:a16="http://schemas.microsoft.com/office/drawing/2014/main" id="{3F461FA5-A7D8-1339-BC46-0948FB33891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157665" y="3847655"/>
                  <a:ext cx="997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252" name="잉크 9251">
                  <a:extLst>
                    <a:ext uri="{FF2B5EF4-FFF2-40B4-BE49-F238E27FC236}">
                      <a16:creationId xmlns:a16="http://schemas.microsoft.com/office/drawing/2014/main" id="{1D77AC3E-C849-CC20-8DF5-19944248B1B5}"/>
                    </a:ext>
                  </a:extLst>
                </p14:cNvPr>
                <p14:cNvContentPartPr/>
                <p14:nvPr/>
              </p14:nvContentPartPr>
              <p14:xfrm>
                <a:off x="3211305" y="3674135"/>
                <a:ext cx="67320" cy="115200"/>
              </p14:xfrm>
            </p:contentPart>
          </mc:Choice>
          <mc:Fallback xmlns="">
            <p:pic>
              <p:nvPicPr>
                <p:cNvPr id="9252" name="잉크 9251">
                  <a:extLst>
                    <a:ext uri="{FF2B5EF4-FFF2-40B4-BE49-F238E27FC236}">
                      <a16:creationId xmlns:a16="http://schemas.microsoft.com/office/drawing/2014/main" id="{1D77AC3E-C849-CC20-8DF5-19944248B1B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202665" y="3665495"/>
                  <a:ext cx="84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253" name="잉크 9252">
                  <a:extLst>
                    <a:ext uri="{FF2B5EF4-FFF2-40B4-BE49-F238E27FC236}">
                      <a16:creationId xmlns:a16="http://schemas.microsoft.com/office/drawing/2014/main" id="{42FD08C6-ABEC-F024-E8CF-15B8CE1AFF24}"/>
                    </a:ext>
                  </a:extLst>
                </p14:cNvPr>
                <p14:cNvContentPartPr/>
                <p14:nvPr/>
              </p14:nvContentPartPr>
              <p14:xfrm>
                <a:off x="3227865" y="3748655"/>
                <a:ext cx="87480" cy="89280"/>
              </p14:xfrm>
            </p:contentPart>
          </mc:Choice>
          <mc:Fallback xmlns="">
            <p:pic>
              <p:nvPicPr>
                <p:cNvPr id="9253" name="잉크 9252">
                  <a:extLst>
                    <a:ext uri="{FF2B5EF4-FFF2-40B4-BE49-F238E27FC236}">
                      <a16:creationId xmlns:a16="http://schemas.microsoft.com/office/drawing/2014/main" id="{42FD08C6-ABEC-F024-E8CF-15B8CE1AFF2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219225" y="3740015"/>
                  <a:ext cx="105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254" name="잉크 9253">
                  <a:extLst>
                    <a:ext uri="{FF2B5EF4-FFF2-40B4-BE49-F238E27FC236}">
                      <a16:creationId xmlns:a16="http://schemas.microsoft.com/office/drawing/2014/main" id="{069D3903-8A95-7578-ED0D-D493D54756D1}"/>
                    </a:ext>
                  </a:extLst>
                </p14:cNvPr>
                <p14:cNvContentPartPr/>
                <p14:nvPr/>
              </p14:nvContentPartPr>
              <p14:xfrm>
                <a:off x="3269985" y="3628055"/>
                <a:ext cx="58320" cy="34560"/>
              </p14:xfrm>
            </p:contentPart>
          </mc:Choice>
          <mc:Fallback xmlns="">
            <p:pic>
              <p:nvPicPr>
                <p:cNvPr id="9254" name="잉크 9253">
                  <a:extLst>
                    <a:ext uri="{FF2B5EF4-FFF2-40B4-BE49-F238E27FC236}">
                      <a16:creationId xmlns:a16="http://schemas.microsoft.com/office/drawing/2014/main" id="{069D3903-8A95-7578-ED0D-D493D54756D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260985" y="3619415"/>
                  <a:ext cx="75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255" name="잉크 9254">
                  <a:extLst>
                    <a:ext uri="{FF2B5EF4-FFF2-40B4-BE49-F238E27FC236}">
                      <a16:creationId xmlns:a16="http://schemas.microsoft.com/office/drawing/2014/main" id="{668028EE-BD93-E216-CC47-52F8667FA8C8}"/>
                    </a:ext>
                  </a:extLst>
                </p14:cNvPr>
                <p14:cNvContentPartPr/>
                <p14:nvPr/>
              </p14:nvContentPartPr>
              <p14:xfrm>
                <a:off x="3286905" y="3691055"/>
                <a:ext cx="107640" cy="110520"/>
              </p14:xfrm>
            </p:contentPart>
          </mc:Choice>
          <mc:Fallback xmlns="">
            <p:pic>
              <p:nvPicPr>
                <p:cNvPr id="9255" name="잉크 9254">
                  <a:extLst>
                    <a:ext uri="{FF2B5EF4-FFF2-40B4-BE49-F238E27FC236}">
                      <a16:creationId xmlns:a16="http://schemas.microsoft.com/office/drawing/2014/main" id="{668028EE-BD93-E216-CC47-52F8667FA8C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277905" y="3682055"/>
                  <a:ext cx="1252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256" name="잉크 9255">
                  <a:extLst>
                    <a:ext uri="{FF2B5EF4-FFF2-40B4-BE49-F238E27FC236}">
                      <a16:creationId xmlns:a16="http://schemas.microsoft.com/office/drawing/2014/main" id="{2745EE60-5391-0BF9-37D7-24587FACCAF5}"/>
                    </a:ext>
                  </a:extLst>
                </p14:cNvPr>
                <p14:cNvContentPartPr/>
                <p14:nvPr/>
              </p14:nvContentPartPr>
              <p14:xfrm>
                <a:off x="3368985" y="3650735"/>
                <a:ext cx="50760" cy="119880"/>
              </p14:xfrm>
            </p:contentPart>
          </mc:Choice>
          <mc:Fallback xmlns="">
            <p:pic>
              <p:nvPicPr>
                <p:cNvPr id="9256" name="잉크 9255">
                  <a:extLst>
                    <a:ext uri="{FF2B5EF4-FFF2-40B4-BE49-F238E27FC236}">
                      <a16:creationId xmlns:a16="http://schemas.microsoft.com/office/drawing/2014/main" id="{2745EE60-5391-0BF9-37D7-24587FACCAF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360345" y="3642095"/>
                  <a:ext cx="68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257" name="잉크 9256">
                  <a:extLst>
                    <a:ext uri="{FF2B5EF4-FFF2-40B4-BE49-F238E27FC236}">
                      <a16:creationId xmlns:a16="http://schemas.microsoft.com/office/drawing/2014/main" id="{DDA63FAD-9075-1975-C787-165FEE9FDD5F}"/>
                    </a:ext>
                  </a:extLst>
                </p14:cNvPr>
                <p14:cNvContentPartPr/>
                <p14:nvPr/>
              </p14:nvContentPartPr>
              <p14:xfrm>
                <a:off x="3431625" y="3784655"/>
                <a:ext cx="65160" cy="44640"/>
              </p14:xfrm>
            </p:contentPart>
          </mc:Choice>
          <mc:Fallback xmlns="">
            <p:pic>
              <p:nvPicPr>
                <p:cNvPr id="9257" name="잉크 9256">
                  <a:extLst>
                    <a:ext uri="{FF2B5EF4-FFF2-40B4-BE49-F238E27FC236}">
                      <a16:creationId xmlns:a16="http://schemas.microsoft.com/office/drawing/2014/main" id="{DDA63FAD-9075-1975-C787-165FEE9FDD5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422985" y="3776015"/>
                  <a:ext cx="828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258" name="잉크 9257">
                  <a:extLst>
                    <a:ext uri="{FF2B5EF4-FFF2-40B4-BE49-F238E27FC236}">
                      <a16:creationId xmlns:a16="http://schemas.microsoft.com/office/drawing/2014/main" id="{FF0EB038-4CA0-E7E6-57C5-ECF40D1DF85F}"/>
                    </a:ext>
                  </a:extLst>
                </p14:cNvPr>
                <p14:cNvContentPartPr/>
                <p14:nvPr/>
              </p14:nvContentPartPr>
              <p14:xfrm>
                <a:off x="3461505" y="3578375"/>
                <a:ext cx="106200" cy="130680"/>
              </p14:xfrm>
            </p:contentPart>
          </mc:Choice>
          <mc:Fallback xmlns="">
            <p:pic>
              <p:nvPicPr>
                <p:cNvPr id="9258" name="잉크 9257">
                  <a:extLst>
                    <a:ext uri="{FF2B5EF4-FFF2-40B4-BE49-F238E27FC236}">
                      <a16:creationId xmlns:a16="http://schemas.microsoft.com/office/drawing/2014/main" id="{FF0EB038-4CA0-E7E6-57C5-ECF40D1DF85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452865" y="3569375"/>
                  <a:ext cx="123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259" name="잉크 9258">
                  <a:extLst>
                    <a:ext uri="{FF2B5EF4-FFF2-40B4-BE49-F238E27FC236}">
                      <a16:creationId xmlns:a16="http://schemas.microsoft.com/office/drawing/2014/main" id="{99B17D58-A878-63BC-4364-B63233001B6B}"/>
                    </a:ext>
                  </a:extLst>
                </p14:cNvPr>
                <p14:cNvContentPartPr/>
                <p14:nvPr/>
              </p14:nvContentPartPr>
              <p14:xfrm>
                <a:off x="3534225" y="3717695"/>
                <a:ext cx="78840" cy="51120"/>
              </p14:xfrm>
            </p:contentPart>
          </mc:Choice>
          <mc:Fallback xmlns="">
            <p:pic>
              <p:nvPicPr>
                <p:cNvPr id="9259" name="잉크 9258">
                  <a:extLst>
                    <a:ext uri="{FF2B5EF4-FFF2-40B4-BE49-F238E27FC236}">
                      <a16:creationId xmlns:a16="http://schemas.microsoft.com/office/drawing/2014/main" id="{99B17D58-A878-63BC-4364-B63233001B6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525225" y="3708695"/>
                  <a:ext cx="964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260" name="잉크 9259">
                  <a:extLst>
                    <a:ext uri="{FF2B5EF4-FFF2-40B4-BE49-F238E27FC236}">
                      <a16:creationId xmlns:a16="http://schemas.microsoft.com/office/drawing/2014/main" id="{ECB000EC-A7B3-3C09-949D-F1422D4D5E9C}"/>
                    </a:ext>
                  </a:extLst>
                </p14:cNvPr>
                <p14:cNvContentPartPr/>
                <p14:nvPr/>
              </p14:nvContentPartPr>
              <p14:xfrm>
                <a:off x="3575985" y="3565055"/>
                <a:ext cx="87840" cy="108000"/>
              </p14:xfrm>
            </p:contentPart>
          </mc:Choice>
          <mc:Fallback xmlns="">
            <p:pic>
              <p:nvPicPr>
                <p:cNvPr id="9260" name="잉크 9259">
                  <a:extLst>
                    <a:ext uri="{FF2B5EF4-FFF2-40B4-BE49-F238E27FC236}">
                      <a16:creationId xmlns:a16="http://schemas.microsoft.com/office/drawing/2014/main" id="{ECB000EC-A7B3-3C09-949D-F1422D4D5E9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566985" y="3556055"/>
                  <a:ext cx="1054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261" name="잉크 9260">
                  <a:extLst>
                    <a:ext uri="{FF2B5EF4-FFF2-40B4-BE49-F238E27FC236}">
                      <a16:creationId xmlns:a16="http://schemas.microsoft.com/office/drawing/2014/main" id="{79B1E87C-CF74-1D7A-AC7D-FCD01B549BE7}"/>
                    </a:ext>
                  </a:extLst>
                </p14:cNvPr>
                <p14:cNvContentPartPr/>
                <p14:nvPr/>
              </p14:nvContentPartPr>
              <p14:xfrm>
                <a:off x="3614865" y="3703655"/>
                <a:ext cx="75600" cy="47160"/>
              </p14:xfrm>
            </p:contentPart>
          </mc:Choice>
          <mc:Fallback xmlns="">
            <p:pic>
              <p:nvPicPr>
                <p:cNvPr id="9261" name="잉크 9260">
                  <a:extLst>
                    <a:ext uri="{FF2B5EF4-FFF2-40B4-BE49-F238E27FC236}">
                      <a16:creationId xmlns:a16="http://schemas.microsoft.com/office/drawing/2014/main" id="{79B1E87C-CF74-1D7A-AC7D-FCD01B549BE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605865" y="3695015"/>
                  <a:ext cx="932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9262" name="잉크 9261">
                  <a:extLst>
                    <a:ext uri="{FF2B5EF4-FFF2-40B4-BE49-F238E27FC236}">
                      <a16:creationId xmlns:a16="http://schemas.microsoft.com/office/drawing/2014/main" id="{C4F66D1A-07E6-CE4E-5457-78DCC041D993}"/>
                    </a:ext>
                  </a:extLst>
                </p14:cNvPr>
                <p14:cNvContentPartPr/>
                <p14:nvPr/>
              </p14:nvContentPartPr>
              <p14:xfrm>
                <a:off x="3676065" y="3574055"/>
                <a:ext cx="86760" cy="156600"/>
              </p14:xfrm>
            </p:contentPart>
          </mc:Choice>
          <mc:Fallback xmlns="">
            <p:pic>
              <p:nvPicPr>
                <p:cNvPr id="9262" name="잉크 9261">
                  <a:extLst>
                    <a:ext uri="{FF2B5EF4-FFF2-40B4-BE49-F238E27FC236}">
                      <a16:creationId xmlns:a16="http://schemas.microsoft.com/office/drawing/2014/main" id="{C4F66D1A-07E6-CE4E-5457-78DCC041D99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667425" y="3565055"/>
                  <a:ext cx="104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9263" name="잉크 9262">
                  <a:extLst>
                    <a:ext uri="{FF2B5EF4-FFF2-40B4-BE49-F238E27FC236}">
                      <a16:creationId xmlns:a16="http://schemas.microsoft.com/office/drawing/2014/main" id="{B416EA54-70AF-3FAC-46A5-3FC4E2D1AECF}"/>
                    </a:ext>
                  </a:extLst>
                </p14:cNvPr>
                <p14:cNvContentPartPr/>
                <p14:nvPr/>
              </p14:nvContentPartPr>
              <p14:xfrm>
                <a:off x="3694785" y="3584135"/>
                <a:ext cx="122040" cy="102240"/>
              </p14:xfrm>
            </p:contentPart>
          </mc:Choice>
          <mc:Fallback xmlns="">
            <p:pic>
              <p:nvPicPr>
                <p:cNvPr id="9263" name="잉크 9262">
                  <a:extLst>
                    <a:ext uri="{FF2B5EF4-FFF2-40B4-BE49-F238E27FC236}">
                      <a16:creationId xmlns:a16="http://schemas.microsoft.com/office/drawing/2014/main" id="{B416EA54-70AF-3FAC-46A5-3FC4E2D1AEC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685785" y="3575495"/>
                  <a:ext cx="139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9264" name="잉크 9263">
                  <a:extLst>
                    <a:ext uri="{FF2B5EF4-FFF2-40B4-BE49-F238E27FC236}">
                      <a16:creationId xmlns:a16="http://schemas.microsoft.com/office/drawing/2014/main" id="{41586641-0B4E-BE8C-D0E1-184A85D28728}"/>
                    </a:ext>
                  </a:extLst>
                </p14:cNvPr>
                <p14:cNvContentPartPr/>
                <p14:nvPr/>
              </p14:nvContentPartPr>
              <p14:xfrm>
                <a:off x="3786945" y="3553175"/>
                <a:ext cx="147960" cy="169920"/>
              </p14:xfrm>
            </p:contentPart>
          </mc:Choice>
          <mc:Fallback xmlns="">
            <p:pic>
              <p:nvPicPr>
                <p:cNvPr id="9264" name="잉크 9263">
                  <a:extLst>
                    <a:ext uri="{FF2B5EF4-FFF2-40B4-BE49-F238E27FC236}">
                      <a16:creationId xmlns:a16="http://schemas.microsoft.com/office/drawing/2014/main" id="{41586641-0B4E-BE8C-D0E1-184A85D2872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778305" y="3544535"/>
                  <a:ext cx="165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265" name="잉크 9264">
                  <a:extLst>
                    <a:ext uri="{FF2B5EF4-FFF2-40B4-BE49-F238E27FC236}">
                      <a16:creationId xmlns:a16="http://schemas.microsoft.com/office/drawing/2014/main" id="{4DC20BB6-A7C6-7F26-8E44-28C8EF49AABD}"/>
                    </a:ext>
                  </a:extLst>
                </p14:cNvPr>
                <p14:cNvContentPartPr/>
                <p14:nvPr/>
              </p14:nvContentPartPr>
              <p14:xfrm>
                <a:off x="3887025" y="3595295"/>
                <a:ext cx="83520" cy="51840"/>
              </p14:xfrm>
            </p:contentPart>
          </mc:Choice>
          <mc:Fallback xmlns="">
            <p:pic>
              <p:nvPicPr>
                <p:cNvPr id="9265" name="잉크 9264">
                  <a:extLst>
                    <a:ext uri="{FF2B5EF4-FFF2-40B4-BE49-F238E27FC236}">
                      <a16:creationId xmlns:a16="http://schemas.microsoft.com/office/drawing/2014/main" id="{4DC20BB6-A7C6-7F26-8E44-28C8EF49AAB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878385" y="3586295"/>
                  <a:ext cx="1011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266" name="잉크 9265">
                  <a:extLst>
                    <a:ext uri="{FF2B5EF4-FFF2-40B4-BE49-F238E27FC236}">
                      <a16:creationId xmlns:a16="http://schemas.microsoft.com/office/drawing/2014/main" id="{D332578D-77C3-35B9-22AC-977846936226}"/>
                    </a:ext>
                  </a:extLst>
                </p14:cNvPr>
                <p14:cNvContentPartPr/>
                <p14:nvPr/>
              </p14:nvContentPartPr>
              <p14:xfrm>
                <a:off x="3910785" y="3584495"/>
                <a:ext cx="55440" cy="99720"/>
              </p14:xfrm>
            </p:contentPart>
          </mc:Choice>
          <mc:Fallback xmlns="">
            <p:pic>
              <p:nvPicPr>
                <p:cNvPr id="9266" name="잉크 9265">
                  <a:extLst>
                    <a:ext uri="{FF2B5EF4-FFF2-40B4-BE49-F238E27FC236}">
                      <a16:creationId xmlns:a16="http://schemas.microsoft.com/office/drawing/2014/main" id="{D332578D-77C3-35B9-22AC-97784693622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902145" y="3575495"/>
                  <a:ext cx="730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267" name="잉크 9266">
                  <a:extLst>
                    <a:ext uri="{FF2B5EF4-FFF2-40B4-BE49-F238E27FC236}">
                      <a16:creationId xmlns:a16="http://schemas.microsoft.com/office/drawing/2014/main" id="{2B93E95A-5A3A-F72D-40F3-E8E56E8C96E9}"/>
                    </a:ext>
                  </a:extLst>
                </p14:cNvPr>
                <p14:cNvContentPartPr/>
                <p14:nvPr/>
              </p14:nvContentPartPr>
              <p14:xfrm>
                <a:off x="3935265" y="3535895"/>
                <a:ext cx="81720" cy="97200"/>
              </p14:xfrm>
            </p:contentPart>
          </mc:Choice>
          <mc:Fallback xmlns="">
            <p:pic>
              <p:nvPicPr>
                <p:cNvPr id="9267" name="잉크 9266">
                  <a:extLst>
                    <a:ext uri="{FF2B5EF4-FFF2-40B4-BE49-F238E27FC236}">
                      <a16:creationId xmlns:a16="http://schemas.microsoft.com/office/drawing/2014/main" id="{2B93E95A-5A3A-F72D-40F3-E8E56E8C96E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926265" y="3526895"/>
                  <a:ext cx="99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268" name="잉크 9267">
                  <a:extLst>
                    <a:ext uri="{FF2B5EF4-FFF2-40B4-BE49-F238E27FC236}">
                      <a16:creationId xmlns:a16="http://schemas.microsoft.com/office/drawing/2014/main" id="{C7BCE053-1AB1-3FF9-6D59-0DC21E6024BE}"/>
                    </a:ext>
                  </a:extLst>
                </p14:cNvPr>
                <p14:cNvContentPartPr/>
                <p14:nvPr/>
              </p14:nvContentPartPr>
              <p14:xfrm>
                <a:off x="4018065" y="3554255"/>
                <a:ext cx="68760" cy="111240"/>
              </p14:xfrm>
            </p:contentPart>
          </mc:Choice>
          <mc:Fallback xmlns="">
            <p:pic>
              <p:nvPicPr>
                <p:cNvPr id="9268" name="잉크 9267">
                  <a:extLst>
                    <a:ext uri="{FF2B5EF4-FFF2-40B4-BE49-F238E27FC236}">
                      <a16:creationId xmlns:a16="http://schemas.microsoft.com/office/drawing/2014/main" id="{C7BCE053-1AB1-3FF9-6D59-0DC21E6024B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009065" y="3545615"/>
                  <a:ext cx="86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9269" name="잉크 9268">
                  <a:extLst>
                    <a:ext uri="{FF2B5EF4-FFF2-40B4-BE49-F238E27FC236}">
                      <a16:creationId xmlns:a16="http://schemas.microsoft.com/office/drawing/2014/main" id="{9A4911E6-C177-5977-0BAD-E731500C49A3}"/>
                    </a:ext>
                  </a:extLst>
                </p14:cNvPr>
                <p14:cNvContentPartPr/>
                <p14:nvPr/>
              </p14:nvContentPartPr>
              <p14:xfrm>
                <a:off x="4082505" y="3567215"/>
                <a:ext cx="103320" cy="113760"/>
              </p14:xfrm>
            </p:contentPart>
          </mc:Choice>
          <mc:Fallback xmlns="">
            <p:pic>
              <p:nvPicPr>
                <p:cNvPr id="9269" name="잉크 9268">
                  <a:extLst>
                    <a:ext uri="{FF2B5EF4-FFF2-40B4-BE49-F238E27FC236}">
                      <a16:creationId xmlns:a16="http://schemas.microsoft.com/office/drawing/2014/main" id="{9A4911E6-C177-5977-0BAD-E731500C49A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073865" y="3558215"/>
                  <a:ext cx="120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9270" name="잉크 9269">
                  <a:extLst>
                    <a:ext uri="{FF2B5EF4-FFF2-40B4-BE49-F238E27FC236}">
                      <a16:creationId xmlns:a16="http://schemas.microsoft.com/office/drawing/2014/main" id="{92815B7B-B2E2-E961-9722-4ECE796D16BE}"/>
                    </a:ext>
                  </a:extLst>
                </p14:cNvPr>
                <p14:cNvContentPartPr/>
                <p14:nvPr/>
              </p14:nvContentPartPr>
              <p14:xfrm>
                <a:off x="4175385" y="3522215"/>
                <a:ext cx="61560" cy="171720"/>
              </p14:xfrm>
            </p:contentPart>
          </mc:Choice>
          <mc:Fallback xmlns="">
            <p:pic>
              <p:nvPicPr>
                <p:cNvPr id="9270" name="잉크 9269">
                  <a:extLst>
                    <a:ext uri="{FF2B5EF4-FFF2-40B4-BE49-F238E27FC236}">
                      <a16:creationId xmlns:a16="http://schemas.microsoft.com/office/drawing/2014/main" id="{92815B7B-B2E2-E961-9722-4ECE796D16B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166385" y="3513575"/>
                  <a:ext cx="79200" cy="18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9272" name="잉크 9271">
                <a:extLst>
                  <a:ext uri="{FF2B5EF4-FFF2-40B4-BE49-F238E27FC236}">
                    <a16:creationId xmlns:a16="http://schemas.microsoft.com/office/drawing/2014/main" id="{DE11D848-9C89-47D3-EDB4-B35A60164AAD}"/>
                  </a:ext>
                </a:extLst>
              </p14:cNvPr>
              <p14:cNvContentPartPr/>
              <p14:nvPr/>
            </p14:nvContentPartPr>
            <p14:xfrm>
              <a:off x="6711945" y="3187415"/>
              <a:ext cx="1937880" cy="69840"/>
            </p14:xfrm>
          </p:contentPart>
        </mc:Choice>
        <mc:Fallback xmlns="">
          <p:pic>
            <p:nvPicPr>
              <p:cNvPr id="9272" name="잉크 9271">
                <a:extLst>
                  <a:ext uri="{FF2B5EF4-FFF2-40B4-BE49-F238E27FC236}">
                    <a16:creationId xmlns:a16="http://schemas.microsoft.com/office/drawing/2014/main" id="{DE11D848-9C89-47D3-EDB4-B35A60164AAD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703305" y="3178415"/>
                <a:ext cx="19555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9273" name="잉크 9272">
                <a:extLst>
                  <a:ext uri="{FF2B5EF4-FFF2-40B4-BE49-F238E27FC236}">
                    <a16:creationId xmlns:a16="http://schemas.microsoft.com/office/drawing/2014/main" id="{6C7D7325-D30B-71CA-C0BA-14E2EA712948}"/>
                  </a:ext>
                </a:extLst>
              </p14:cNvPr>
              <p14:cNvContentPartPr/>
              <p14:nvPr/>
            </p14:nvContentPartPr>
            <p14:xfrm>
              <a:off x="592305" y="3479015"/>
              <a:ext cx="2188800" cy="81720"/>
            </p14:xfrm>
          </p:contentPart>
        </mc:Choice>
        <mc:Fallback xmlns="">
          <p:pic>
            <p:nvPicPr>
              <p:cNvPr id="9273" name="잉크 9272">
                <a:extLst>
                  <a:ext uri="{FF2B5EF4-FFF2-40B4-BE49-F238E27FC236}">
                    <a16:creationId xmlns:a16="http://schemas.microsoft.com/office/drawing/2014/main" id="{6C7D7325-D30B-71CA-C0BA-14E2EA712948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83665" y="3470015"/>
                <a:ext cx="2206440" cy="9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99" name="그룹 9298">
            <a:extLst>
              <a:ext uri="{FF2B5EF4-FFF2-40B4-BE49-F238E27FC236}">
                <a16:creationId xmlns:a16="http://schemas.microsoft.com/office/drawing/2014/main" id="{2C972D47-E385-1302-2D36-0D0F74B8313D}"/>
              </a:ext>
            </a:extLst>
          </p:cNvPr>
          <p:cNvGrpSpPr/>
          <p:nvPr/>
        </p:nvGrpSpPr>
        <p:grpSpPr>
          <a:xfrm>
            <a:off x="7142505" y="3339335"/>
            <a:ext cx="1956960" cy="357120"/>
            <a:chOff x="7142505" y="3339335"/>
            <a:chExt cx="195696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274" name="잉크 9273">
                  <a:extLst>
                    <a:ext uri="{FF2B5EF4-FFF2-40B4-BE49-F238E27FC236}">
                      <a16:creationId xmlns:a16="http://schemas.microsoft.com/office/drawing/2014/main" id="{48522F98-269C-9BCB-552F-CE8BAAEFAEE3}"/>
                    </a:ext>
                  </a:extLst>
                </p14:cNvPr>
                <p14:cNvContentPartPr/>
                <p14:nvPr/>
              </p14:nvContentPartPr>
              <p14:xfrm>
                <a:off x="7143945" y="3373175"/>
                <a:ext cx="109080" cy="20880"/>
              </p14:xfrm>
            </p:contentPart>
          </mc:Choice>
          <mc:Fallback xmlns="">
            <p:pic>
              <p:nvPicPr>
                <p:cNvPr id="9274" name="잉크 9273">
                  <a:extLst>
                    <a:ext uri="{FF2B5EF4-FFF2-40B4-BE49-F238E27FC236}">
                      <a16:creationId xmlns:a16="http://schemas.microsoft.com/office/drawing/2014/main" id="{48522F98-269C-9BCB-552F-CE8BAAEFAEE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134945" y="3364175"/>
                  <a:ext cx="1267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275" name="잉크 9274">
                  <a:extLst>
                    <a:ext uri="{FF2B5EF4-FFF2-40B4-BE49-F238E27FC236}">
                      <a16:creationId xmlns:a16="http://schemas.microsoft.com/office/drawing/2014/main" id="{A67E8B23-549E-607B-5D62-B1B0747448B1}"/>
                    </a:ext>
                  </a:extLst>
                </p14:cNvPr>
                <p14:cNvContentPartPr/>
                <p14:nvPr/>
              </p14:nvContentPartPr>
              <p14:xfrm>
                <a:off x="7142505" y="3462455"/>
                <a:ext cx="155160" cy="25920"/>
              </p14:xfrm>
            </p:contentPart>
          </mc:Choice>
          <mc:Fallback xmlns="">
            <p:pic>
              <p:nvPicPr>
                <p:cNvPr id="9275" name="잉크 9274">
                  <a:extLst>
                    <a:ext uri="{FF2B5EF4-FFF2-40B4-BE49-F238E27FC236}">
                      <a16:creationId xmlns:a16="http://schemas.microsoft.com/office/drawing/2014/main" id="{A67E8B23-549E-607B-5D62-B1B0747448B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33505" y="3453455"/>
                  <a:ext cx="1728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276" name="잉크 9275">
                  <a:extLst>
                    <a:ext uri="{FF2B5EF4-FFF2-40B4-BE49-F238E27FC236}">
                      <a16:creationId xmlns:a16="http://schemas.microsoft.com/office/drawing/2014/main" id="{AB5CD04B-7286-02EB-161F-F1C5D84FD9A3}"/>
                    </a:ext>
                  </a:extLst>
                </p14:cNvPr>
                <p14:cNvContentPartPr/>
                <p14:nvPr/>
              </p14:nvContentPartPr>
              <p14:xfrm>
                <a:off x="7376865" y="3353375"/>
                <a:ext cx="112680" cy="159120"/>
              </p14:xfrm>
            </p:contentPart>
          </mc:Choice>
          <mc:Fallback xmlns="">
            <p:pic>
              <p:nvPicPr>
                <p:cNvPr id="9276" name="잉크 9275">
                  <a:extLst>
                    <a:ext uri="{FF2B5EF4-FFF2-40B4-BE49-F238E27FC236}">
                      <a16:creationId xmlns:a16="http://schemas.microsoft.com/office/drawing/2014/main" id="{AB5CD04B-7286-02EB-161F-F1C5D84FD9A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368225" y="3344735"/>
                  <a:ext cx="1303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277" name="잉크 9276">
                  <a:extLst>
                    <a:ext uri="{FF2B5EF4-FFF2-40B4-BE49-F238E27FC236}">
                      <a16:creationId xmlns:a16="http://schemas.microsoft.com/office/drawing/2014/main" id="{0A16E084-87C8-817B-44FB-697BF658F5E7}"/>
                    </a:ext>
                  </a:extLst>
                </p14:cNvPr>
                <p14:cNvContentPartPr/>
                <p14:nvPr/>
              </p14:nvContentPartPr>
              <p14:xfrm>
                <a:off x="7449945" y="3346895"/>
                <a:ext cx="87480" cy="165240"/>
              </p14:xfrm>
            </p:contentPart>
          </mc:Choice>
          <mc:Fallback xmlns="">
            <p:pic>
              <p:nvPicPr>
                <p:cNvPr id="9277" name="잉크 9276">
                  <a:extLst>
                    <a:ext uri="{FF2B5EF4-FFF2-40B4-BE49-F238E27FC236}">
                      <a16:creationId xmlns:a16="http://schemas.microsoft.com/office/drawing/2014/main" id="{0A16E084-87C8-817B-44FB-697BF658F5E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441305" y="3337895"/>
                  <a:ext cx="105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278" name="잉크 9277">
                  <a:extLst>
                    <a:ext uri="{FF2B5EF4-FFF2-40B4-BE49-F238E27FC236}">
                      <a16:creationId xmlns:a16="http://schemas.microsoft.com/office/drawing/2014/main" id="{6AB3672D-BBCF-5179-04F9-4BF2538C5CAC}"/>
                    </a:ext>
                  </a:extLst>
                </p14:cNvPr>
                <p14:cNvContentPartPr/>
                <p14:nvPr/>
              </p14:nvContentPartPr>
              <p14:xfrm>
                <a:off x="7577745" y="3401615"/>
                <a:ext cx="26640" cy="136800"/>
              </p14:xfrm>
            </p:contentPart>
          </mc:Choice>
          <mc:Fallback xmlns="">
            <p:pic>
              <p:nvPicPr>
                <p:cNvPr id="9278" name="잉크 9277">
                  <a:extLst>
                    <a:ext uri="{FF2B5EF4-FFF2-40B4-BE49-F238E27FC236}">
                      <a16:creationId xmlns:a16="http://schemas.microsoft.com/office/drawing/2014/main" id="{6AB3672D-BBCF-5179-04F9-4BF2538C5CA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568745" y="3392615"/>
                  <a:ext cx="44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279" name="잉크 9278">
                  <a:extLst>
                    <a:ext uri="{FF2B5EF4-FFF2-40B4-BE49-F238E27FC236}">
                      <a16:creationId xmlns:a16="http://schemas.microsoft.com/office/drawing/2014/main" id="{F3943BE3-3316-B9B3-5636-D31CF2C06460}"/>
                    </a:ext>
                  </a:extLst>
                </p14:cNvPr>
                <p14:cNvContentPartPr/>
                <p14:nvPr/>
              </p14:nvContentPartPr>
              <p14:xfrm>
                <a:off x="7654785" y="3339335"/>
                <a:ext cx="161640" cy="159120"/>
              </p14:xfrm>
            </p:contentPart>
          </mc:Choice>
          <mc:Fallback xmlns="">
            <p:pic>
              <p:nvPicPr>
                <p:cNvPr id="9279" name="잉크 9278">
                  <a:extLst>
                    <a:ext uri="{FF2B5EF4-FFF2-40B4-BE49-F238E27FC236}">
                      <a16:creationId xmlns:a16="http://schemas.microsoft.com/office/drawing/2014/main" id="{F3943BE3-3316-B9B3-5636-D31CF2C0646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646145" y="3330335"/>
                  <a:ext cx="179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280" name="잉크 9279">
                  <a:extLst>
                    <a:ext uri="{FF2B5EF4-FFF2-40B4-BE49-F238E27FC236}">
                      <a16:creationId xmlns:a16="http://schemas.microsoft.com/office/drawing/2014/main" id="{5F985E90-4586-B67B-CFBD-776027F500AC}"/>
                    </a:ext>
                  </a:extLst>
                </p14:cNvPr>
                <p14:cNvContentPartPr/>
                <p14:nvPr/>
              </p14:nvContentPartPr>
              <p14:xfrm>
                <a:off x="7715625" y="3509255"/>
                <a:ext cx="112320" cy="75240"/>
              </p14:xfrm>
            </p:contentPart>
          </mc:Choice>
          <mc:Fallback xmlns="">
            <p:pic>
              <p:nvPicPr>
                <p:cNvPr id="9280" name="잉크 9279">
                  <a:extLst>
                    <a:ext uri="{FF2B5EF4-FFF2-40B4-BE49-F238E27FC236}">
                      <a16:creationId xmlns:a16="http://schemas.microsoft.com/office/drawing/2014/main" id="{5F985E90-4586-B67B-CFBD-776027F500A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706625" y="3500615"/>
                  <a:ext cx="1299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281" name="잉크 9280">
                  <a:extLst>
                    <a:ext uri="{FF2B5EF4-FFF2-40B4-BE49-F238E27FC236}">
                      <a16:creationId xmlns:a16="http://schemas.microsoft.com/office/drawing/2014/main" id="{EEA4E5D9-8D3D-8C50-6199-F4C272BA2BD9}"/>
                    </a:ext>
                  </a:extLst>
                </p14:cNvPr>
                <p14:cNvContentPartPr/>
                <p14:nvPr/>
              </p14:nvContentPartPr>
              <p14:xfrm>
                <a:off x="7826505" y="3396575"/>
                <a:ext cx="129240" cy="130680"/>
              </p14:xfrm>
            </p:contentPart>
          </mc:Choice>
          <mc:Fallback xmlns="">
            <p:pic>
              <p:nvPicPr>
                <p:cNvPr id="9281" name="잉크 9280">
                  <a:extLst>
                    <a:ext uri="{FF2B5EF4-FFF2-40B4-BE49-F238E27FC236}">
                      <a16:creationId xmlns:a16="http://schemas.microsoft.com/office/drawing/2014/main" id="{EEA4E5D9-8D3D-8C50-6199-F4C272BA2BD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817865" y="3387935"/>
                  <a:ext cx="146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282" name="잉크 9281">
                  <a:extLst>
                    <a:ext uri="{FF2B5EF4-FFF2-40B4-BE49-F238E27FC236}">
                      <a16:creationId xmlns:a16="http://schemas.microsoft.com/office/drawing/2014/main" id="{94CFB14B-0845-B2DE-E566-094C80816D84}"/>
                    </a:ext>
                  </a:extLst>
                </p14:cNvPr>
                <p14:cNvContentPartPr/>
                <p14:nvPr/>
              </p14:nvContentPartPr>
              <p14:xfrm>
                <a:off x="7915425" y="3404855"/>
                <a:ext cx="225360" cy="185760"/>
              </p14:xfrm>
            </p:contentPart>
          </mc:Choice>
          <mc:Fallback xmlns="">
            <p:pic>
              <p:nvPicPr>
                <p:cNvPr id="9282" name="잉크 9281">
                  <a:extLst>
                    <a:ext uri="{FF2B5EF4-FFF2-40B4-BE49-F238E27FC236}">
                      <a16:creationId xmlns:a16="http://schemas.microsoft.com/office/drawing/2014/main" id="{94CFB14B-0845-B2DE-E566-094C80816D8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906785" y="3395855"/>
                  <a:ext cx="2430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283" name="잉크 9282">
                  <a:extLst>
                    <a:ext uri="{FF2B5EF4-FFF2-40B4-BE49-F238E27FC236}">
                      <a16:creationId xmlns:a16="http://schemas.microsoft.com/office/drawing/2014/main" id="{4DAF5963-BDC3-E815-81BC-63E7C162D33D}"/>
                    </a:ext>
                  </a:extLst>
                </p14:cNvPr>
                <p14:cNvContentPartPr/>
                <p14:nvPr/>
              </p14:nvContentPartPr>
              <p14:xfrm>
                <a:off x="8235825" y="3398375"/>
                <a:ext cx="97920" cy="114120"/>
              </p14:xfrm>
            </p:contentPart>
          </mc:Choice>
          <mc:Fallback xmlns="">
            <p:pic>
              <p:nvPicPr>
                <p:cNvPr id="9283" name="잉크 9282">
                  <a:extLst>
                    <a:ext uri="{FF2B5EF4-FFF2-40B4-BE49-F238E27FC236}">
                      <a16:creationId xmlns:a16="http://schemas.microsoft.com/office/drawing/2014/main" id="{4DAF5963-BDC3-E815-81BC-63E7C162D33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227185" y="3389375"/>
                  <a:ext cx="1155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284" name="잉크 9283">
                  <a:extLst>
                    <a:ext uri="{FF2B5EF4-FFF2-40B4-BE49-F238E27FC236}">
                      <a16:creationId xmlns:a16="http://schemas.microsoft.com/office/drawing/2014/main" id="{C3166B3E-3846-8045-AE38-F60EB1C992CE}"/>
                    </a:ext>
                  </a:extLst>
                </p14:cNvPr>
                <p14:cNvContentPartPr/>
                <p14:nvPr/>
              </p14:nvContentPartPr>
              <p14:xfrm>
                <a:off x="8365785" y="3394415"/>
                <a:ext cx="9360" cy="125640"/>
              </p14:xfrm>
            </p:contentPart>
          </mc:Choice>
          <mc:Fallback xmlns="">
            <p:pic>
              <p:nvPicPr>
                <p:cNvPr id="9284" name="잉크 9283">
                  <a:extLst>
                    <a:ext uri="{FF2B5EF4-FFF2-40B4-BE49-F238E27FC236}">
                      <a16:creationId xmlns:a16="http://schemas.microsoft.com/office/drawing/2014/main" id="{C3166B3E-3846-8045-AE38-F60EB1C992C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357145" y="3385415"/>
                  <a:ext cx="27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285" name="잉크 9284">
                  <a:extLst>
                    <a:ext uri="{FF2B5EF4-FFF2-40B4-BE49-F238E27FC236}">
                      <a16:creationId xmlns:a16="http://schemas.microsoft.com/office/drawing/2014/main" id="{F76776E0-3721-BFC5-3DBF-40F1565893B3}"/>
                    </a:ext>
                  </a:extLst>
                </p14:cNvPr>
                <p14:cNvContentPartPr/>
                <p14:nvPr/>
              </p14:nvContentPartPr>
              <p14:xfrm>
                <a:off x="8315745" y="3530855"/>
                <a:ext cx="129600" cy="69480"/>
              </p14:xfrm>
            </p:contentPart>
          </mc:Choice>
          <mc:Fallback xmlns="">
            <p:pic>
              <p:nvPicPr>
                <p:cNvPr id="9285" name="잉크 9284">
                  <a:extLst>
                    <a:ext uri="{FF2B5EF4-FFF2-40B4-BE49-F238E27FC236}">
                      <a16:creationId xmlns:a16="http://schemas.microsoft.com/office/drawing/2014/main" id="{F76776E0-3721-BFC5-3DBF-40F1565893B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306745" y="3521855"/>
                  <a:ext cx="1472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286" name="잉크 9285">
                  <a:extLst>
                    <a:ext uri="{FF2B5EF4-FFF2-40B4-BE49-F238E27FC236}">
                      <a16:creationId xmlns:a16="http://schemas.microsoft.com/office/drawing/2014/main" id="{4ABDCEDB-4F40-BCE2-F964-B8CA22F87069}"/>
                    </a:ext>
                  </a:extLst>
                </p14:cNvPr>
                <p14:cNvContentPartPr/>
                <p14:nvPr/>
              </p14:nvContentPartPr>
              <p14:xfrm>
                <a:off x="8423745" y="3390455"/>
                <a:ext cx="93960" cy="191880"/>
              </p14:xfrm>
            </p:contentPart>
          </mc:Choice>
          <mc:Fallback xmlns="">
            <p:pic>
              <p:nvPicPr>
                <p:cNvPr id="9286" name="잉크 9285">
                  <a:extLst>
                    <a:ext uri="{FF2B5EF4-FFF2-40B4-BE49-F238E27FC236}">
                      <a16:creationId xmlns:a16="http://schemas.microsoft.com/office/drawing/2014/main" id="{4ABDCEDB-4F40-BCE2-F964-B8CA22F8706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415105" y="3381455"/>
                  <a:ext cx="111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287" name="잉크 9286">
                  <a:extLst>
                    <a:ext uri="{FF2B5EF4-FFF2-40B4-BE49-F238E27FC236}">
                      <a16:creationId xmlns:a16="http://schemas.microsoft.com/office/drawing/2014/main" id="{981D999B-CB36-5ACE-E695-ED55355B0A4C}"/>
                    </a:ext>
                  </a:extLst>
                </p14:cNvPr>
                <p14:cNvContentPartPr/>
                <p14:nvPr/>
              </p14:nvContentPartPr>
              <p14:xfrm>
                <a:off x="8464785" y="3468215"/>
                <a:ext cx="115200" cy="212400"/>
              </p14:xfrm>
            </p:contentPart>
          </mc:Choice>
          <mc:Fallback xmlns="">
            <p:pic>
              <p:nvPicPr>
                <p:cNvPr id="9287" name="잉크 9286">
                  <a:extLst>
                    <a:ext uri="{FF2B5EF4-FFF2-40B4-BE49-F238E27FC236}">
                      <a16:creationId xmlns:a16="http://schemas.microsoft.com/office/drawing/2014/main" id="{981D999B-CB36-5ACE-E695-ED55355B0A4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455785" y="3459575"/>
                  <a:ext cx="1328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288" name="잉크 9287">
                  <a:extLst>
                    <a:ext uri="{FF2B5EF4-FFF2-40B4-BE49-F238E27FC236}">
                      <a16:creationId xmlns:a16="http://schemas.microsoft.com/office/drawing/2014/main" id="{CEE1303C-920B-5813-AC71-C134590E5F14}"/>
                    </a:ext>
                  </a:extLst>
                </p14:cNvPr>
                <p14:cNvContentPartPr/>
                <p14:nvPr/>
              </p14:nvContentPartPr>
              <p14:xfrm>
                <a:off x="8612385" y="3466775"/>
                <a:ext cx="58320" cy="82800"/>
              </p14:xfrm>
            </p:contentPart>
          </mc:Choice>
          <mc:Fallback xmlns="">
            <p:pic>
              <p:nvPicPr>
                <p:cNvPr id="9288" name="잉크 9287">
                  <a:extLst>
                    <a:ext uri="{FF2B5EF4-FFF2-40B4-BE49-F238E27FC236}">
                      <a16:creationId xmlns:a16="http://schemas.microsoft.com/office/drawing/2014/main" id="{CEE1303C-920B-5813-AC71-C134590E5F1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603745" y="3458135"/>
                  <a:ext cx="75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289" name="잉크 9288">
                  <a:extLst>
                    <a:ext uri="{FF2B5EF4-FFF2-40B4-BE49-F238E27FC236}">
                      <a16:creationId xmlns:a16="http://schemas.microsoft.com/office/drawing/2014/main" id="{FE5EF9A0-B62E-97AF-1583-9F2BE333368E}"/>
                    </a:ext>
                  </a:extLst>
                </p14:cNvPr>
                <p14:cNvContentPartPr/>
                <p14:nvPr/>
              </p14:nvContentPartPr>
              <p14:xfrm>
                <a:off x="8607705" y="3589535"/>
                <a:ext cx="204480" cy="68040"/>
              </p14:xfrm>
            </p:contentPart>
          </mc:Choice>
          <mc:Fallback xmlns="">
            <p:pic>
              <p:nvPicPr>
                <p:cNvPr id="9289" name="잉크 9288">
                  <a:extLst>
                    <a:ext uri="{FF2B5EF4-FFF2-40B4-BE49-F238E27FC236}">
                      <a16:creationId xmlns:a16="http://schemas.microsoft.com/office/drawing/2014/main" id="{FE5EF9A0-B62E-97AF-1583-9F2BE333368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599065" y="3580535"/>
                  <a:ext cx="2221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295" name="잉크 9294">
                  <a:extLst>
                    <a:ext uri="{FF2B5EF4-FFF2-40B4-BE49-F238E27FC236}">
                      <a16:creationId xmlns:a16="http://schemas.microsoft.com/office/drawing/2014/main" id="{8AFBEDAA-3DD7-6AD6-D1F6-D906CCF25DC5}"/>
                    </a:ext>
                  </a:extLst>
                </p14:cNvPr>
                <p14:cNvContentPartPr/>
                <p14:nvPr/>
              </p14:nvContentPartPr>
              <p14:xfrm>
                <a:off x="8828745" y="3350855"/>
                <a:ext cx="174600" cy="58320"/>
              </p14:xfrm>
            </p:contentPart>
          </mc:Choice>
          <mc:Fallback xmlns="">
            <p:pic>
              <p:nvPicPr>
                <p:cNvPr id="9295" name="잉크 9294">
                  <a:extLst>
                    <a:ext uri="{FF2B5EF4-FFF2-40B4-BE49-F238E27FC236}">
                      <a16:creationId xmlns:a16="http://schemas.microsoft.com/office/drawing/2014/main" id="{8AFBEDAA-3DD7-6AD6-D1F6-D906CCF25DC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819745" y="3341855"/>
                  <a:ext cx="1922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296" name="잉크 9295">
                  <a:extLst>
                    <a:ext uri="{FF2B5EF4-FFF2-40B4-BE49-F238E27FC236}">
                      <a16:creationId xmlns:a16="http://schemas.microsoft.com/office/drawing/2014/main" id="{80F25972-B525-E703-8284-1E760EA904FA}"/>
                    </a:ext>
                  </a:extLst>
                </p14:cNvPr>
                <p14:cNvContentPartPr/>
                <p14:nvPr/>
              </p14:nvContentPartPr>
              <p14:xfrm>
                <a:off x="8831265" y="3371015"/>
                <a:ext cx="145800" cy="325440"/>
              </p14:xfrm>
            </p:contentPart>
          </mc:Choice>
          <mc:Fallback xmlns="">
            <p:pic>
              <p:nvPicPr>
                <p:cNvPr id="9296" name="잉크 9295">
                  <a:extLst>
                    <a:ext uri="{FF2B5EF4-FFF2-40B4-BE49-F238E27FC236}">
                      <a16:creationId xmlns:a16="http://schemas.microsoft.com/office/drawing/2014/main" id="{80F25972-B525-E703-8284-1E760EA904F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822265" y="3362015"/>
                  <a:ext cx="1634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297" name="잉크 9296">
                  <a:extLst>
                    <a:ext uri="{FF2B5EF4-FFF2-40B4-BE49-F238E27FC236}">
                      <a16:creationId xmlns:a16="http://schemas.microsoft.com/office/drawing/2014/main" id="{7030263B-730E-CD68-38C6-792B88ADC904}"/>
                    </a:ext>
                  </a:extLst>
                </p14:cNvPr>
                <p14:cNvContentPartPr/>
                <p14:nvPr/>
              </p14:nvContentPartPr>
              <p14:xfrm>
                <a:off x="8924505" y="3456335"/>
                <a:ext cx="103320" cy="119520"/>
              </p14:xfrm>
            </p:contentPart>
          </mc:Choice>
          <mc:Fallback xmlns="">
            <p:pic>
              <p:nvPicPr>
                <p:cNvPr id="9297" name="잉크 9296">
                  <a:extLst>
                    <a:ext uri="{FF2B5EF4-FFF2-40B4-BE49-F238E27FC236}">
                      <a16:creationId xmlns:a16="http://schemas.microsoft.com/office/drawing/2014/main" id="{7030263B-730E-CD68-38C6-792B88ADC90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915505" y="3447695"/>
                  <a:ext cx="1209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298" name="잉크 9297">
                  <a:extLst>
                    <a:ext uri="{FF2B5EF4-FFF2-40B4-BE49-F238E27FC236}">
                      <a16:creationId xmlns:a16="http://schemas.microsoft.com/office/drawing/2014/main" id="{4E60059C-85EC-02CC-BBB4-C431B9403C15}"/>
                    </a:ext>
                  </a:extLst>
                </p14:cNvPr>
                <p14:cNvContentPartPr/>
                <p14:nvPr/>
              </p14:nvContentPartPr>
              <p14:xfrm>
                <a:off x="9023505" y="3420695"/>
                <a:ext cx="75960" cy="272520"/>
              </p14:xfrm>
            </p:contentPart>
          </mc:Choice>
          <mc:Fallback xmlns="">
            <p:pic>
              <p:nvPicPr>
                <p:cNvPr id="9298" name="잉크 9297">
                  <a:extLst>
                    <a:ext uri="{FF2B5EF4-FFF2-40B4-BE49-F238E27FC236}">
                      <a16:creationId xmlns:a16="http://schemas.microsoft.com/office/drawing/2014/main" id="{4E60059C-85EC-02CC-BBB4-C431B9403C1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014505" y="3411695"/>
                  <a:ext cx="9360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16" name="그룹 9315">
            <a:extLst>
              <a:ext uri="{FF2B5EF4-FFF2-40B4-BE49-F238E27FC236}">
                <a16:creationId xmlns:a16="http://schemas.microsoft.com/office/drawing/2014/main" id="{708D869A-D682-8DD3-EF9D-7A1DB103A447}"/>
              </a:ext>
            </a:extLst>
          </p:cNvPr>
          <p:cNvGrpSpPr/>
          <p:nvPr/>
        </p:nvGrpSpPr>
        <p:grpSpPr>
          <a:xfrm>
            <a:off x="5855145" y="3815615"/>
            <a:ext cx="1137600" cy="239040"/>
            <a:chOff x="5855145" y="3815615"/>
            <a:chExt cx="113760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300" name="잉크 9299">
                  <a:extLst>
                    <a:ext uri="{FF2B5EF4-FFF2-40B4-BE49-F238E27FC236}">
                      <a16:creationId xmlns:a16="http://schemas.microsoft.com/office/drawing/2014/main" id="{98D9E7DC-693E-4378-8038-04092716EA62}"/>
                    </a:ext>
                  </a:extLst>
                </p14:cNvPr>
                <p14:cNvContentPartPr/>
                <p14:nvPr/>
              </p14:nvContentPartPr>
              <p14:xfrm>
                <a:off x="5855145" y="3864935"/>
                <a:ext cx="80280" cy="109080"/>
              </p14:xfrm>
            </p:contentPart>
          </mc:Choice>
          <mc:Fallback xmlns="">
            <p:pic>
              <p:nvPicPr>
                <p:cNvPr id="9300" name="잉크 9299">
                  <a:extLst>
                    <a:ext uri="{FF2B5EF4-FFF2-40B4-BE49-F238E27FC236}">
                      <a16:creationId xmlns:a16="http://schemas.microsoft.com/office/drawing/2014/main" id="{98D9E7DC-693E-4378-8038-04092716EA6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846505" y="3855935"/>
                  <a:ext cx="979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301" name="잉크 9300">
                  <a:extLst>
                    <a:ext uri="{FF2B5EF4-FFF2-40B4-BE49-F238E27FC236}">
                      <a16:creationId xmlns:a16="http://schemas.microsoft.com/office/drawing/2014/main" id="{58A66D52-1D99-BA29-C5A2-29B539588F82}"/>
                    </a:ext>
                  </a:extLst>
                </p14:cNvPr>
                <p14:cNvContentPartPr/>
                <p14:nvPr/>
              </p14:nvContentPartPr>
              <p14:xfrm>
                <a:off x="5954145" y="3848015"/>
                <a:ext cx="32760" cy="142560"/>
              </p14:xfrm>
            </p:contentPart>
          </mc:Choice>
          <mc:Fallback xmlns="">
            <p:pic>
              <p:nvPicPr>
                <p:cNvPr id="9301" name="잉크 9300">
                  <a:extLst>
                    <a:ext uri="{FF2B5EF4-FFF2-40B4-BE49-F238E27FC236}">
                      <a16:creationId xmlns:a16="http://schemas.microsoft.com/office/drawing/2014/main" id="{58A66D52-1D99-BA29-C5A2-29B539588F8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945505" y="3839015"/>
                  <a:ext cx="50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302" name="잉크 9301">
                  <a:extLst>
                    <a:ext uri="{FF2B5EF4-FFF2-40B4-BE49-F238E27FC236}">
                      <a16:creationId xmlns:a16="http://schemas.microsoft.com/office/drawing/2014/main" id="{740CDAD6-833B-56DE-7EB1-682975C7E41C}"/>
                    </a:ext>
                  </a:extLst>
                </p14:cNvPr>
                <p14:cNvContentPartPr/>
                <p14:nvPr/>
              </p14:nvContentPartPr>
              <p14:xfrm>
                <a:off x="6106065" y="3841175"/>
                <a:ext cx="86400" cy="107640"/>
              </p14:xfrm>
            </p:contentPart>
          </mc:Choice>
          <mc:Fallback xmlns="">
            <p:pic>
              <p:nvPicPr>
                <p:cNvPr id="9302" name="잉크 9301">
                  <a:extLst>
                    <a:ext uri="{FF2B5EF4-FFF2-40B4-BE49-F238E27FC236}">
                      <a16:creationId xmlns:a16="http://schemas.microsoft.com/office/drawing/2014/main" id="{740CDAD6-833B-56DE-7EB1-682975C7E41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097425" y="3832175"/>
                  <a:ext cx="104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303" name="잉크 9302">
                  <a:extLst>
                    <a:ext uri="{FF2B5EF4-FFF2-40B4-BE49-F238E27FC236}">
                      <a16:creationId xmlns:a16="http://schemas.microsoft.com/office/drawing/2014/main" id="{54F47D54-1FCD-C812-3A02-9C8E8FB91226}"/>
                    </a:ext>
                  </a:extLst>
                </p14:cNvPr>
                <p14:cNvContentPartPr/>
                <p14:nvPr/>
              </p14:nvContentPartPr>
              <p14:xfrm>
                <a:off x="6147105" y="3951695"/>
                <a:ext cx="24120" cy="35640"/>
              </p14:xfrm>
            </p:contentPart>
          </mc:Choice>
          <mc:Fallback xmlns="">
            <p:pic>
              <p:nvPicPr>
                <p:cNvPr id="9303" name="잉크 9302">
                  <a:extLst>
                    <a:ext uri="{FF2B5EF4-FFF2-40B4-BE49-F238E27FC236}">
                      <a16:creationId xmlns:a16="http://schemas.microsoft.com/office/drawing/2014/main" id="{54F47D54-1FCD-C812-3A02-9C8E8FB9122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138465" y="3942695"/>
                  <a:ext cx="417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304" name="잉크 9303">
                  <a:extLst>
                    <a:ext uri="{FF2B5EF4-FFF2-40B4-BE49-F238E27FC236}">
                      <a16:creationId xmlns:a16="http://schemas.microsoft.com/office/drawing/2014/main" id="{5801C53B-B2C4-0290-CB67-F6767D0BF8BD}"/>
                    </a:ext>
                  </a:extLst>
                </p14:cNvPr>
                <p14:cNvContentPartPr/>
                <p14:nvPr/>
              </p14:nvContentPartPr>
              <p14:xfrm>
                <a:off x="6192105" y="3858095"/>
                <a:ext cx="29880" cy="119880"/>
              </p14:xfrm>
            </p:contentPart>
          </mc:Choice>
          <mc:Fallback xmlns="">
            <p:pic>
              <p:nvPicPr>
                <p:cNvPr id="9304" name="잉크 9303">
                  <a:extLst>
                    <a:ext uri="{FF2B5EF4-FFF2-40B4-BE49-F238E27FC236}">
                      <a16:creationId xmlns:a16="http://schemas.microsoft.com/office/drawing/2014/main" id="{5801C53B-B2C4-0290-CB67-F6767D0BF8B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183465" y="3849095"/>
                  <a:ext cx="47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305" name="잉크 9304">
                  <a:extLst>
                    <a:ext uri="{FF2B5EF4-FFF2-40B4-BE49-F238E27FC236}">
                      <a16:creationId xmlns:a16="http://schemas.microsoft.com/office/drawing/2014/main" id="{0AE5F518-ABAD-6F9C-0942-A4964BD5946C}"/>
                    </a:ext>
                  </a:extLst>
                </p14:cNvPr>
                <p14:cNvContentPartPr/>
                <p14:nvPr/>
              </p14:nvContentPartPr>
              <p14:xfrm>
                <a:off x="6261585" y="3816335"/>
                <a:ext cx="68040" cy="21240"/>
              </p14:xfrm>
            </p:contentPart>
          </mc:Choice>
          <mc:Fallback xmlns="">
            <p:pic>
              <p:nvPicPr>
                <p:cNvPr id="9305" name="잉크 9304">
                  <a:extLst>
                    <a:ext uri="{FF2B5EF4-FFF2-40B4-BE49-F238E27FC236}">
                      <a16:creationId xmlns:a16="http://schemas.microsoft.com/office/drawing/2014/main" id="{0AE5F518-ABAD-6F9C-0942-A4964BD5946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252585" y="3807695"/>
                  <a:ext cx="856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306" name="잉크 9305">
                  <a:extLst>
                    <a:ext uri="{FF2B5EF4-FFF2-40B4-BE49-F238E27FC236}">
                      <a16:creationId xmlns:a16="http://schemas.microsoft.com/office/drawing/2014/main" id="{F4B4E89C-2852-8DED-A93E-572DB0AF0442}"/>
                    </a:ext>
                  </a:extLst>
                </p14:cNvPr>
                <p14:cNvContentPartPr/>
                <p14:nvPr/>
              </p14:nvContentPartPr>
              <p14:xfrm>
                <a:off x="6243585" y="3859175"/>
                <a:ext cx="95040" cy="101880"/>
              </p14:xfrm>
            </p:contentPart>
          </mc:Choice>
          <mc:Fallback xmlns="">
            <p:pic>
              <p:nvPicPr>
                <p:cNvPr id="9306" name="잉크 9305">
                  <a:extLst>
                    <a:ext uri="{FF2B5EF4-FFF2-40B4-BE49-F238E27FC236}">
                      <a16:creationId xmlns:a16="http://schemas.microsoft.com/office/drawing/2014/main" id="{F4B4E89C-2852-8DED-A93E-572DB0AF044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234585" y="3850535"/>
                  <a:ext cx="112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07" name="잉크 9306">
                  <a:extLst>
                    <a:ext uri="{FF2B5EF4-FFF2-40B4-BE49-F238E27FC236}">
                      <a16:creationId xmlns:a16="http://schemas.microsoft.com/office/drawing/2014/main" id="{D6061ABE-9ACA-4CDC-F276-E10E182F46DD}"/>
                    </a:ext>
                  </a:extLst>
                </p14:cNvPr>
                <p14:cNvContentPartPr/>
                <p14:nvPr/>
              </p14:nvContentPartPr>
              <p14:xfrm>
                <a:off x="6338985" y="3873935"/>
                <a:ext cx="11520" cy="116280"/>
              </p14:xfrm>
            </p:contentPart>
          </mc:Choice>
          <mc:Fallback xmlns="">
            <p:pic>
              <p:nvPicPr>
                <p:cNvPr id="9307" name="잉크 9306">
                  <a:extLst>
                    <a:ext uri="{FF2B5EF4-FFF2-40B4-BE49-F238E27FC236}">
                      <a16:creationId xmlns:a16="http://schemas.microsoft.com/office/drawing/2014/main" id="{D6061ABE-9ACA-4CDC-F276-E10E182F46D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329985" y="3864935"/>
                  <a:ext cx="29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308" name="잉크 9307">
                  <a:extLst>
                    <a:ext uri="{FF2B5EF4-FFF2-40B4-BE49-F238E27FC236}">
                      <a16:creationId xmlns:a16="http://schemas.microsoft.com/office/drawing/2014/main" id="{F3287BAD-49FB-E259-D836-BB3723BF8859}"/>
                    </a:ext>
                  </a:extLst>
                </p14:cNvPr>
                <p14:cNvContentPartPr/>
                <p14:nvPr/>
              </p14:nvContentPartPr>
              <p14:xfrm>
                <a:off x="6358065" y="3849815"/>
                <a:ext cx="110520" cy="162000"/>
              </p14:xfrm>
            </p:contentPart>
          </mc:Choice>
          <mc:Fallback xmlns="">
            <p:pic>
              <p:nvPicPr>
                <p:cNvPr id="9308" name="잉크 9307">
                  <a:extLst>
                    <a:ext uri="{FF2B5EF4-FFF2-40B4-BE49-F238E27FC236}">
                      <a16:creationId xmlns:a16="http://schemas.microsoft.com/office/drawing/2014/main" id="{F3287BAD-49FB-E259-D836-BB3723BF885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349425" y="3841175"/>
                  <a:ext cx="128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310" name="잉크 9309">
                  <a:extLst>
                    <a:ext uri="{FF2B5EF4-FFF2-40B4-BE49-F238E27FC236}">
                      <a16:creationId xmlns:a16="http://schemas.microsoft.com/office/drawing/2014/main" id="{6B2B264B-71B2-AB98-D07D-DCA82034BC81}"/>
                    </a:ext>
                  </a:extLst>
                </p14:cNvPr>
                <p14:cNvContentPartPr/>
                <p14:nvPr/>
              </p14:nvContentPartPr>
              <p14:xfrm>
                <a:off x="6550665" y="3815615"/>
                <a:ext cx="104400" cy="121680"/>
              </p14:xfrm>
            </p:contentPart>
          </mc:Choice>
          <mc:Fallback xmlns="">
            <p:pic>
              <p:nvPicPr>
                <p:cNvPr id="9310" name="잉크 9309">
                  <a:extLst>
                    <a:ext uri="{FF2B5EF4-FFF2-40B4-BE49-F238E27FC236}">
                      <a16:creationId xmlns:a16="http://schemas.microsoft.com/office/drawing/2014/main" id="{6B2B264B-71B2-AB98-D07D-DCA82034BC8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541665" y="3806975"/>
                  <a:ext cx="1220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311" name="잉크 9310">
                  <a:extLst>
                    <a:ext uri="{FF2B5EF4-FFF2-40B4-BE49-F238E27FC236}">
                      <a16:creationId xmlns:a16="http://schemas.microsoft.com/office/drawing/2014/main" id="{02EA790D-5B1D-118C-A179-FB1274CF74A4}"/>
                    </a:ext>
                  </a:extLst>
                </p14:cNvPr>
                <p14:cNvContentPartPr/>
                <p14:nvPr/>
              </p14:nvContentPartPr>
              <p14:xfrm>
                <a:off x="6575145" y="3875375"/>
                <a:ext cx="77400" cy="20160"/>
              </p14:xfrm>
            </p:contentPart>
          </mc:Choice>
          <mc:Fallback xmlns="">
            <p:pic>
              <p:nvPicPr>
                <p:cNvPr id="9311" name="잉크 9310">
                  <a:extLst>
                    <a:ext uri="{FF2B5EF4-FFF2-40B4-BE49-F238E27FC236}">
                      <a16:creationId xmlns:a16="http://schemas.microsoft.com/office/drawing/2014/main" id="{02EA790D-5B1D-118C-A179-FB1274CF74A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566505" y="3866375"/>
                  <a:ext cx="950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312" name="잉크 9311">
                  <a:extLst>
                    <a:ext uri="{FF2B5EF4-FFF2-40B4-BE49-F238E27FC236}">
                      <a16:creationId xmlns:a16="http://schemas.microsoft.com/office/drawing/2014/main" id="{5512E253-EC96-3CC5-6C5F-E5A4F4FC1B33}"/>
                    </a:ext>
                  </a:extLst>
                </p14:cNvPr>
                <p14:cNvContentPartPr/>
                <p14:nvPr/>
              </p14:nvContentPartPr>
              <p14:xfrm>
                <a:off x="6597465" y="3929735"/>
                <a:ext cx="72720" cy="52560"/>
              </p14:xfrm>
            </p:contentPart>
          </mc:Choice>
          <mc:Fallback xmlns="">
            <p:pic>
              <p:nvPicPr>
                <p:cNvPr id="9312" name="잉크 9311">
                  <a:extLst>
                    <a:ext uri="{FF2B5EF4-FFF2-40B4-BE49-F238E27FC236}">
                      <a16:creationId xmlns:a16="http://schemas.microsoft.com/office/drawing/2014/main" id="{5512E253-EC96-3CC5-6C5F-E5A4F4FC1B3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588465" y="3920735"/>
                  <a:ext cx="90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313" name="잉크 9312">
                  <a:extLst>
                    <a:ext uri="{FF2B5EF4-FFF2-40B4-BE49-F238E27FC236}">
                      <a16:creationId xmlns:a16="http://schemas.microsoft.com/office/drawing/2014/main" id="{B3EBF7EB-3D71-8DE5-D6A2-A57C06D81310}"/>
                    </a:ext>
                  </a:extLst>
                </p14:cNvPr>
                <p14:cNvContentPartPr/>
                <p14:nvPr/>
              </p14:nvContentPartPr>
              <p14:xfrm>
                <a:off x="6682065" y="3866735"/>
                <a:ext cx="110520" cy="123840"/>
              </p14:xfrm>
            </p:contentPart>
          </mc:Choice>
          <mc:Fallback xmlns="">
            <p:pic>
              <p:nvPicPr>
                <p:cNvPr id="9313" name="잉크 9312">
                  <a:extLst>
                    <a:ext uri="{FF2B5EF4-FFF2-40B4-BE49-F238E27FC236}">
                      <a16:creationId xmlns:a16="http://schemas.microsoft.com/office/drawing/2014/main" id="{B3EBF7EB-3D71-8DE5-D6A2-A57C06D8131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673065" y="3857735"/>
                  <a:ext cx="128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314" name="잉크 9313">
                  <a:extLst>
                    <a:ext uri="{FF2B5EF4-FFF2-40B4-BE49-F238E27FC236}">
                      <a16:creationId xmlns:a16="http://schemas.microsoft.com/office/drawing/2014/main" id="{7371BD4C-53F4-BF3A-BA92-D6DEC6007034}"/>
                    </a:ext>
                  </a:extLst>
                </p14:cNvPr>
                <p14:cNvContentPartPr/>
                <p14:nvPr/>
              </p14:nvContentPartPr>
              <p14:xfrm>
                <a:off x="6785025" y="3859895"/>
                <a:ext cx="129960" cy="194760"/>
              </p14:xfrm>
            </p:contentPart>
          </mc:Choice>
          <mc:Fallback xmlns="">
            <p:pic>
              <p:nvPicPr>
                <p:cNvPr id="9314" name="잉크 9313">
                  <a:extLst>
                    <a:ext uri="{FF2B5EF4-FFF2-40B4-BE49-F238E27FC236}">
                      <a16:creationId xmlns:a16="http://schemas.microsoft.com/office/drawing/2014/main" id="{7371BD4C-53F4-BF3A-BA92-D6DEC600703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776385" y="3850895"/>
                  <a:ext cx="147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315" name="잉크 9314">
                  <a:extLst>
                    <a:ext uri="{FF2B5EF4-FFF2-40B4-BE49-F238E27FC236}">
                      <a16:creationId xmlns:a16="http://schemas.microsoft.com/office/drawing/2014/main" id="{9C739C2E-3C1B-BDAA-32C7-02CEF99035AD}"/>
                    </a:ext>
                  </a:extLst>
                </p14:cNvPr>
                <p14:cNvContentPartPr/>
                <p14:nvPr/>
              </p14:nvContentPartPr>
              <p14:xfrm>
                <a:off x="6974745" y="4040975"/>
                <a:ext cx="18000" cy="12960"/>
              </p14:xfrm>
            </p:contentPart>
          </mc:Choice>
          <mc:Fallback xmlns="">
            <p:pic>
              <p:nvPicPr>
                <p:cNvPr id="9315" name="잉크 9314">
                  <a:extLst>
                    <a:ext uri="{FF2B5EF4-FFF2-40B4-BE49-F238E27FC236}">
                      <a16:creationId xmlns:a16="http://schemas.microsoft.com/office/drawing/2014/main" id="{9C739C2E-3C1B-BDAA-32C7-02CEF99035A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965745" y="4031975"/>
                  <a:ext cx="35640" cy="3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9317" name="잉크 9316">
                <a:extLst>
                  <a:ext uri="{FF2B5EF4-FFF2-40B4-BE49-F238E27FC236}">
                    <a16:creationId xmlns:a16="http://schemas.microsoft.com/office/drawing/2014/main" id="{C9AF2DEC-CA3C-D8B3-BAE9-4339BAB896B7}"/>
                  </a:ext>
                </a:extLst>
              </p14:cNvPr>
              <p14:cNvContentPartPr/>
              <p14:nvPr/>
            </p14:nvContentPartPr>
            <p14:xfrm>
              <a:off x="613545" y="1710695"/>
              <a:ext cx="2911680" cy="131400"/>
            </p14:xfrm>
          </p:contentPart>
        </mc:Choice>
        <mc:Fallback xmlns="">
          <p:pic>
            <p:nvPicPr>
              <p:cNvPr id="9317" name="잉크 9316">
                <a:extLst>
                  <a:ext uri="{FF2B5EF4-FFF2-40B4-BE49-F238E27FC236}">
                    <a16:creationId xmlns:a16="http://schemas.microsoft.com/office/drawing/2014/main" id="{C9AF2DEC-CA3C-D8B3-BAE9-4339BAB896B7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04545" y="1702055"/>
                <a:ext cx="29293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9318" name="잉크 9317">
                <a:extLst>
                  <a:ext uri="{FF2B5EF4-FFF2-40B4-BE49-F238E27FC236}">
                    <a16:creationId xmlns:a16="http://schemas.microsoft.com/office/drawing/2014/main" id="{919978ED-7505-8DCD-2560-EE8B3296D8E2}"/>
                  </a:ext>
                </a:extLst>
              </p14:cNvPr>
              <p14:cNvContentPartPr/>
              <p14:nvPr/>
            </p14:nvContentPartPr>
            <p14:xfrm>
              <a:off x="5681265" y="1820495"/>
              <a:ext cx="2977920" cy="63000"/>
            </p14:xfrm>
          </p:contentPart>
        </mc:Choice>
        <mc:Fallback xmlns="">
          <p:pic>
            <p:nvPicPr>
              <p:cNvPr id="9318" name="잉크 9317">
                <a:extLst>
                  <a:ext uri="{FF2B5EF4-FFF2-40B4-BE49-F238E27FC236}">
                    <a16:creationId xmlns:a16="http://schemas.microsoft.com/office/drawing/2014/main" id="{919978ED-7505-8DCD-2560-EE8B3296D8E2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5672625" y="1811495"/>
                <a:ext cx="29955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9319" name="잉크 9318">
                <a:extLst>
                  <a:ext uri="{FF2B5EF4-FFF2-40B4-BE49-F238E27FC236}">
                    <a16:creationId xmlns:a16="http://schemas.microsoft.com/office/drawing/2014/main" id="{EF0A6FF3-1CBB-C18C-AC9C-028432BA2846}"/>
                  </a:ext>
                </a:extLst>
              </p14:cNvPr>
              <p14:cNvContentPartPr/>
              <p14:nvPr/>
            </p14:nvContentPartPr>
            <p14:xfrm>
              <a:off x="595905" y="2137655"/>
              <a:ext cx="1263240" cy="102600"/>
            </p14:xfrm>
          </p:contentPart>
        </mc:Choice>
        <mc:Fallback xmlns="">
          <p:pic>
            <p:nvPicPr>
              <p:cNvPr id="9319" name="잉크 9318">
                <a:extLst>
                  <a:ext uri="{FF2B5EF4-FFF2-40B4-BE49-F238E27FC236}">
                    <a16:creationId xmlns:a16="http://schemas.microsoft.com/office/drawing/2014/main" id="{EF0A6FF3-1CBB-C18C-AC9C-028432BA2846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586905" y="2128655"/>
                <a:ext cx="1280880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325" name="그룹 9324">
            <a:extLst>
              <a:ext uri="{FF2B5EF4-FFF2-40B4-BE49-F238E27FC236}">
                <a16:creationId xmlns:a16="http://schemas.microsoft.com/office/drawing/2014/main" id="{8B25F6B6-F078-70F5-8282-DBD4E1AC0533}"/>
              </a:ext>
            </a:extLst>
          </p:cNvPr>
          <p:cNvGrpSpPr/>
          <p:nvPr/>
        </p:nvGrpSpPr>
        <p:grpSpPr>
          <a:xfrm>
            <a:off x="4586145" y="1122455"/>
            <a:ext cx="455760" cy="316800"/>
            <a:chOff x="4586145" y="1122455"/>
            <a:chExt cx="45576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320" name="잉크 9319">
                  <a:extLst>
                    <a:ext uri="{FF2B5EF4-FFF2-40B4-BE49-F238E27FC236}">
                      <a16:creationId xmlns:a16="http://schemas.microsoft.com/office/drawing/2014/main" id="{52161198-5A0B-A980-5183-B0BD1027A924}"/>
                    </a:ext>
                  </a:extLst>
                </p14:cNvPr>
                <p14:cNvContentPartPr/>
                <p14:nvPr/>
              </p14:nvContentPartPr>
              <p14:xfrm>
                <a:off x="4586145" y="1190855"/>
                <a:ext cx="103320" cy="248400"/>
              </p14:xfrm>
            </p:contentPart>
          </mc:Choice>
          <mc:Fallback xmlns="">
            <p:pic>
              <p:nvPicPr>
                <p:cNvPr id="9320" name="잉크 9319">
                  <a:extLst>
                    <a:ext uri="{FF2B5EF4-FFF2-40B4-BE49-F238E27FC236}">
                      <a16:creationId xmlns:a16="http://schemas.microsoft.com/office/drawing/2014/main" id="{52161198-5A0B-A980-5183-B0BD1027A92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577145" y="1181855"/>
                  <a:ext cx="1209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321" name="잉크 9320">
                  <a:extLst>
                    <a:ext uri="{FF2B5EF4-FFF2-40B4-BE49-F238E27FC236}">
                      <a16:creationId xmlns:a16="http://schemas.microsoft.com/office/drawing/2014/main" id="{FEA1388D-C0A5-A749-09C0-1EE9EB06C711}"/>
                    </a:ext>
                  </a:extLst>
                </p14:cNvPr>
                <p14:cNvContentPartPr/>
                <p14:nvPr/>
              </p14:nvContentPartPr>
              <p14:xfrm>
                <a:off x="4609905" y="1182935"/>
                <a:ext cx="117360" cy="112320"/>
              </p14:xfrm>
            </p:contentPart>
          </mc:Choice>
          <mc:Fallback xmlns="">
            <p:pic>
              <p:nvPicPr>
                <p:cNvPr id="9321" name="잉크 9320">
                  <a:extLst>
                    <a:ext uri="{FF2B5EF4-FFF2-40B4-BE49-F238E27FC236}">
                      <a16:creationId xmlns:a16="http://schemas.microsoft.com/office/drawing/2014/main" id="{FEA1388D-C0A5-A749-09C0-1EE9EB06C71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601265" y="1173935"/>
                  <a:ext cx="135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322" name="잉크 9321">
                  <a:extLst>
                    <a:ext uri="{FF2B5EF4-FFF2-40B4-BE49-F238E27FC236}">
                      <a16:creationId xmlns:a16="http://schemas.microsoft.com/office/drawing/2014/main" id="{A93FBBC9-434F-CD43-C154-716D48AF550C}"/>
                    </a:ext>
                  </a:extLst>
                </p14:cNvPr>
                <p14:cNvContentPartPr/>
                <p14:nvPr/>
              </p14:nvContentPartPr>
              <p14:xfrm>
                <a:off x="4775145" y="1122455"/>
                <a:ext cx="12960" cy="57960"/>
              </p14:xfrm>
            </p:contentPart>
          </mc:Choice>
          <mc:Fallback xmlns="">
            <p:pic>
              <p:nvPicPr>
                <p:cNvPr id="9322" name="잉크 9321">
                  <a:extLst>
                    <a:ext uri="{FF2B5EF4-FFF2-40B4-BE49-F238E27FC236}">
                      <a16:creationId xmlns:a16="http://schemas.microsoft.com/office/drawing/2014/main" id="{A93FBBC9-434F-CD43-C154-716D48AF550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766505" y="1113815"/>
                  <a:ext cx="306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323" name="잉크 9322">
                  <a:extLst>
                    <a:ext uri="{FF2B5EF4-FFF2-40B4-BE49-F238E27FC236}">
                      <a16:creationId xmlns:a16="http://schemas.microsoft.com/office/drawing/2014/main" id="{718F40CB-C074-0A4D-2942-AF06FC6B4AA6}"/>
                    </a:ext>
                  </a:extLst>
                </p14:cNvPr>
                <p14:cNvContentPartPr/>
                <p14:nvPr/>
              </p14:nvContentPartPr>
              <p14:xfrm>
                <a:off x="4791345" y="1211735"/>
                <a:ext cx="25920" cy="151560"/>
              </p14:xfrm>
            </p:contentPart>
          </mc:Choice>
          <mc:Fallback xmlns="">
            <p:pic>
              <p:nvPicPr>
                <p:cNvPr id="9323" name="잉크 9322">
                  <a:extLst>
                    <a:ext uri="{FF2B5EF4-FFF2-40B4-BE49-F238E27FC236}">
                      <a16:creationId xmlns:a16="http://schemas.microsoft.com/office/drawing/2014/main" id="{718F40CB-C074-0A4D-2942-AF06FC6B4AA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782345" y="1202735"/>
                  <a:ext cx="43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324" name="잉크 9323">
                  <a:extLst>
                    <a:ext uri="{FF2B5EF4-FFF2-40B4-BE49-F238E27FC236}">
                      <a16:creationId xmlns:a16="http://schemas.microsoft.com/office/drawing/2014/main" id="{00692112-19EF-ABEC-5119-CC3F6AD01A0A}"/>
                    </a:ext>
                  </a:extLst>
                </p14:cNvPr>
                <p14:cNvContentPartPr/>
                <p14:nvPr/>
              </p14:nvContentPartPr>
              <p14:xfrm>
                <a:off x="4897185" y="1133615"/>
                <a:ext cx="144720" cy="251640"/>
              </p14:xfrm>
            </p:contentPart>
          </mc:Choice>
          <mc:Fallback xmlns="">
            <p:pic>
              <p:nvPicPr>
                <p:cNvPr id="9324" name="잉크 9323">
                  <a:extLst>
                    <a:ext uri="{FF2B5EF4-FFF2-40B4-BE49-F238E27FC236}">
                      <a16:creationId xmlns:a16="http://schemas.microsoft.com/office/drawing/2014/main" id="{00692112-19EF-ABEC-5119-CC3F6AD01A0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888545" y="1124975"/>
                  <a:ext cx="162360" cy="26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9327" name="잉크 9326">
                <a:extLst>
                  <a:ext uri="{FF2B5EF4-FFF2-40B4-BE49-F238E27FC236}">
                    <a16:creationId xmlns:a16="http://schemas.microsoft.com/office/drawing/2014/main" id="{1E36B297-EC1B-AB7E-184A-014339DA9D57}"/>
                  </a:ext>
                </a:extLst>
              </p14:cNvPr>
              <p14:cNvContentPartPr/>
              <p14:nvPr/>
            </p14:nvContentPartPr>
            <p14:xfrm>
              <a:off x="2395185" y="2487215"/>
              <a:ext cx="1601640" cy="79200"/>
            </p14:xfrm>
          </p:contentPart>
        </mc:Choice>
        <mc:Fallback xmlns="">
          <p:pic>
            <p:nvPicPr>
              <p:cNvPr id="9327" name="잉크 9326">
                <a:extLst>
                  <a:ext uri="{FF2B5EF4-FFF2-40B4-BE49-F238E27FC236}">
                    <a16:creationId xmlns:a16="http://schemas.microsoft.com/office/drawing/2014/main" id="{1E36B297-EC1B-AB7E-184A-014339DA9D57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386185" y="2478575"/>
                <a:ext cx="16192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9423" name="잉크 9422">
                <a:extLst>
                  <a:ext uri="{FF2B5EF4-FFF2-40B4-BE49-F238E27FC236}">
                    <a16:creationId xmlns:a16="http://schemas.microsoft.com/office/drawing/2014/main" id="{CFD9F6A7-BBFF-1AAC-E741-E35CC3909D6D}"/>
                  </a:ext>
                </a:extLst>
              </p14:cNvPr>
              <p14:cNvContentPartPr/>
              <p14:nvPr/>
            </p14:nvContentPartPr>
            <p14:xfrm>
              <a:off x="4296345" y="1523495"/>
              <a:ext cx="80640" cy="344160"/>
            </p14:xfrm>
          </p:contentPart>
        </mc:Choice>
        <mc:Fallback xmlns="">
          <p:pic>
            <p:nvPicPr>
              <p:cNvPr id="9423" name="잉크 9422">
                <a:extLst>
                  <a:ext uri="{FF2B5EF4-FFF2-40B4-BE49-F238E27FC236}">
                    <a16:creationId xmlns:a16="http://schemas.microsoft.com/office/drawing/2014/main" id="{CFD9F6A7-BBFF-1AAC-E741-E35CC3909D6D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4287705" y="1514855"/>
                <a:ext cx="9828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9424" name="잉크 9423">
                <a:extLst>
                  <a:ext uri="{FF2B5EF4-FFF2-40B4-BE49-F238E27FC236}">
                    <a16:creationId xmlns:a16="http://schemas.microsoft.com/office/drawing/2014/main" id="{F77E172E-C0ED-F695-E832-A7897B5A5102}"/>
                  </a:ext>
                </a:extLst>
              </p14:cNvPr>
              <p14:cNvContentPartPr/>
              <p14:nvPr/>
            </p14:nvContentPartPr>
            <p14:xfrm>
              <a:off x="5295345" y="1508735"/>
              <a:ext cx="75960" cy="493560"/>
            </p14:xfrm>
          </p:contentPart>
        </mc:Choice>
        <mc:Fallback xmlns="">
          <p:pic>
            <p:nvPicPr>
              <p:cNvPr id="9424" name="잉크 9423">
                <a:extLst>
                  <a:ext uri="{FF2B5EF4-FFF2-40B4-BE49-F238E27FC236}">
                    <a16:creationId xmlns:a16="http://schemas.microsoft.com/office/drawing/2014/main" id="{F77E172E-C0ED-F695-E832-A7897B5A5102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5286705" y="1499735"/>
                <a:ext cx="93600" cy="51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453" name="그룹 9452">
            <a:extLst>
              <a:ext uri="{FF2B5EF4-FFF2-40B4-BE49-F238E27FC236}">
                <a16:creationId xmlns:a16="http://schemas.microsoft.com/office/drawing/2014/main" id="{156F785D-6308-65EE-BD6B-F05D95E474A3}"/>
              </a:ext>
            </a:extLst>
          </p:cNvPr>
          <p:cNvGrpSpPr/>
          <p:nvPr/>
        </p:nvGrpSpPr>
        <p:grpSpPr>
          <a:xfrm>
            <a:off x="782025" y="4339775"/>
            <a:ext cx="8055000" cy="2362680"/>
            <a:chOff x="782025" y="4339775"/>
            <a:chExt cx="8055000" cy="236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4FBBFB0C-A432-8B53-DEB2-FF62913A76B8}"/>
                    </a:ext>
                  </a:extLst>
                </p14:cNvPr>
                <p14:cNvContentPartPr/>
                <p14:nvPr/>
              </p14:nvContentPartPr>
              <p14:xfrm>
                <a:off x="6895905" y="5179295"/>
                <a:ext cx="734040" cy="3870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4FBBFB0C-A432-8B53-DEB2-FF62913A76B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886905" y="5170295"/>
                  <a:ext cx="7516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56B85744-0A98-1CBB-A105-16C5B1EF50A7}"/>
                    </a:ext>
                  </a:extLst>
                </p14:cNvPr>
                <p14:cNvContentPartPr/>
                <p14:nvPr/>
              </p14:nvContentPartPr>
              <p14:xfrm>
                <a:off x="6880065" y="5192615"/>
                <a:ext cx="777960" cy="9324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56B85744-0A98-1CBB-A105-16C5B1EF50A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871425" y="5183975"/>
                  <a:ext cx="7956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B758DB14-3FC7-AF5D-63A5-8FC6EE526F6D}"/>
                    </a:ext>
                  </a:extLst>
                </p14:cNvPr>
                <p14:cNvContentPartPr/>
                <p14:nvPr/>
              </p14:nvContentPartPr>
              <p14:xfrm>
                <a:off x="7607625" y="5245895"/>
                <a:ext cx="338400" cy="576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B758DB14-3FC7-AF5D-63A5-8FC6EE526F6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598625" y="5237255"/>
                  <a:ext cx="3560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AC74739A-F9C1-F9D7-7534-510E1FCF451A}"/>
                    </a:ext>
                  </a:extLst>
                </p14:cNvPr>
                <p14:cNvContentPartPr/>
                <p14:nvPr/>
              </p14:nvContentPartPr>
              <p14:xfrm>
                <a:off x="7889145" y="5193335"/>
                <a:ext cx="69480" cy="11088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AC74739A-F9C1-F9D7-7534-510E1FCF451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880505" y="5184695"/>
                  <a:ext cx="87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030CD5E4-7940-2285-0903-83971B37FAC8}"/>
                    </a:ext>
                  </a:extLst>
                </p14:cNvPr>
                <p14:cNvContentPartPr/>
                <p14:nvPr/>
              </p14:nvContentPartPr>
              <p14:xfrm>
                <a:off x="7896345" y="4949255"/>
                <a:ext cx="86400" cy="9540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030CD5E4-7940-2285-0903-83971B37FAC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887345" y="4940255"/>
                  <a:ext cx="1040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78F2D793-D66C-74C8-F016-9BD99FFE706C}"/>
                    </a:ext>
                  </a:extLst>
                </p14:cNvPr>
                <p14:cNvContentPartPr/>
                <p14:nvPr/>
              </p14:nvContentPartPr>
              <p14:xfrm>
                <a:off x="7933785" y="4953575"/>
                <a:ext cx="72360" cy="9000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78F2D793-D66C-74C8-F016-9BD99FFE706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925145" y="4944575"/>
                  <a:ext cx="90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532B93EE-03CD-024A-776C-C4C63B9CFCE3}"/>
                    </a:ext>
                  </a:extLst>
                </p14:cNvPr>
                <p14:cNvContentPartPr/>
                <p14:nvPr/>
              </p14:nvContentPartPr>
              <p14:xfrm>
                <a:off x="8019465" y="4953575"/>
                <a:ext cx="20520" cy="9828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532B93EE-03CD-024A-776C-C4C63B9CFCE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010825" y="4944575"/>
                  <a:ext cx="38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9216" name="잉크 9215">
                  <a:extLst>
                    <a:ext uri="{FF2B5EF4-FFF2-40B4-BE49-F238E27FC236}">
                      <a16:creationId xmlns:a16="http://schemas.microsoft.com/office/drawing/2014/main" id="{6CEF1E37-8B43-C5B5-AB2D-335C2695A688}"/>
                    </a:ext>
                  </a:extLst>
                </p14:cNvPr>
                <p14:cNvContentPartPr/>
                <p14:nvPr/>
              </p14:nvContentPartPr>
              <p14:xfrm>
                <a:off x="8069505" y="4929095"/>
                <a:ext cx="120600" cy="165600"/>
              </p14:xfrm>
            </p:contentPart>
          </mc:Choice>
          <mc:Fallback xmlns="">
            <p:pic>
              <p:nvPicPr>
                <p:cNvPr id="9216" name="잉크 9215">
                  <a:extLst>
                    <a:ext uri="{FF2B5EF4-FFF2-40B4-BE49-F238E27FC236}">
                      <a16:creationId xmlns:a16="http://schemas.microsoft.com/office/drawing/2014/main" id="{6CEF1E37-8B43-C5B5-AB2D-335C2695A68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060865" y="4920095"/>
                  <a:ext cx="138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9217" name="잉크 9216">
                  <a:extLst>
                    <a:ext uri="{FF2B5EF4-FFF2-40B4-BE49-F238E27FC236}">
                      <a16:creationId xmlns:a16="http://schemas.microsoft.com/office/drawing/2014/main" id="{0783BFEA-475D-1B11-3300-FDF21C2C66A4}"/>
                    </a:ext>
                  </a:extLst>
                </p14:cNvPr>
                <p14:cNvContentPartPr/>
                <p14:nvPr/>
              </p14:nvContentPartPr>
              <p14:xfrm>
                <a:off x="8206665" y="4920815"/>
                <a:ext cx="133200" cy="74880"/>
              </p14:xfrm>
            </p:contentPart>
          </mc:Choice>
          <mc:Fallback xmlns="">
            <p:pic>
              <p:nvPicPr>
                <p:cNvPr id="9217" name="잉크 9216">
                  <a:extLst>
                    <a:ext uri="{FF2B5EF4-FFF2-40B4-BE49-F238E27FC236}">
                      <a16:creationId xmlns:a16="http://schemas.microsoft.com/office/drawing/2014/main" id="{0783BFEA-475D-1B11-3300-FDF21C2C66A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198025" y="4911815"/>
                  <a:ext cx="1508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9224" name="잉크 9223">
                  <a:extLst>
                    <a:ext uri="{FF2B5EF4-FFF2-40B4-BE49-F238E27FC236}">
                      <a16:creationId xmlns:a16="http://schemas.microsoft.com/office/drawing/2014/main" id="{81B612B9-4C3B-5FBA-4D57-450C2303B160}"/>
                    </a:ext>
                  </a:extLst>
                </p14:cNvPr>
                <p14:cNvContentPartPr/>
                <p14:nvPr/>
              </p14:nvContentPartPr>
              <p14:xfrm>
                <a:off x="8247345" y="4998215"/>
                <a:ext cx="137520" cy="101160"/>
              </p14:xfrm>
            </p:contentPart>
          </mc:Choice>
          <mc:Fallback xmlns="">
            <p:pic>
              <p:nvPicPr>
                <p:cNvPr id="9224" name="잉크 9223">
                  <a:extLst>
                    <a:ext uri="{FF2B5EF4-FFF2-40B4-BE49-F238E27FC236}">
                      <a16:creationId xmlns:a16="http://schemas.microsoft.com/office/drawing/2014/main" id="{81B612B9-4C3B-5FBA-4D57-450C2303B16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238345" y="4989575"/>
                  <a:ext cx="1551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9225" name="잉크 9224">
                  <a:extLst>
                    <a:ext uri="{FF2B5EF4-FFF2-40B4-BE49-F238E27FC236}">
                      <a16:creationId xmlns:a16="http://schemas.microsoft.com/office/drawing/2014/main" id="{3C6B6D91-4D9B-2860-F002-71611A121990}"/>
                    </a:ext>
                  </a:extLst>
                </p14:cNvPr>
                <p14:cNvContentPartPr/>
                <p14:nvPr/>
              </p14:nvContentPartPr>
              <p14:xfrm>
                <a:off x="8306385" y="5047175"/>
                <a:ext cx="95400" cy="14760"/>
              </p14:xfrm>
            </p:contentPart>
          </mc:Choice>
          <mc:Fallback xmlns="">
            <p:pic>
              <p:nvPicPr>
                <p:cNvPr id="9225" name="잉크 9224">
                  <a:extLst>
                    <a:ext uri="{FF2B5EF4-FFF2-40B4-BE49-F238E27FC236}">
                      <a16:creationId xmlns:a16="http://schemas.microsoft.com/office/drawing/2014/main" id="{3C6B6D91-4D9B-2860-F002-71611A12199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297745" y="5038535"/>
                  <a:ext cx="1130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9226" name="잉크 9225">
                  <a:extLst>
                    <a:ext uri="{FF2B5EF4-FFF2-40B4-BE49-F238E27FC236}">
                      <a16:creationId xmlns:a16="http://schemas.microsoft.com/office/drawing/2014/main" id="{F503EFE4-0872-F3AB-8CF6-ACA1A36402FB}"/>
                    </a:ext>
                  </a:extLst>
                </p14:cNvPr>
                <p14:cNvContentPartPr/>
                <p14:nvPr/>
              </p14:nvContentPartPr>
              <p14:xfrm>
                <a:off x="8407185" y="4947455"/>
                <a:ext cx="119160" cy="101880"/>
              </p14:xfrm>
            </p:contentPart>
          </mc:Choice>
          <mc:Fallback xmlns="">
            <p:pic>
              <p:nvPicPr>
                <p:cNvPr id="9226" name="잉크 9225">
                  <a:extLst>
                    <a:ext uri="{FF2B5EF4-FFF2-40B4-BE49-F238E27FC236}">
                      <a16:creationId xmlns:a16="http://schemas.microsoft.com/office/drawing/2014/main" id="{F503EFE4-0872-F3AB-8CF6-ACA1A36402F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398185" y="4938815"/>
                  <a:ext cx="1368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9227" name="잉크 9226">
                  <a:extLst>
                    <a:ext uri="{FF2B5EF4-FFF2-40B4-BE49-F238E27FC236}">
                      <a16:creationId xmlns:a16="http://schemas.microsoft.com/office/drawing/2014/main" id="{50ED5EC2-FC28-2AFA-F7E1-8553B700723D}"/>
                    </a:ext>
                  </a:extLst>
                </p14:cNvPr>
                <p14:cNvContentPartPr/>
                <p14:nvPr/>
              </p14:nvContentPartPr>
              <p14:xfrm>
                <a:off x="8547945" y="4986335"/>
                <a:ext cx="19080" cy="105120"/>
              </p14:xfrm>
            </p:contentPart>
          </mc:Choice>
          <mc:Fallback xmlns="">
            <p:pic>
              <p:nvPicPr>
                <p:cNvPr id="9227" name="잉크 9226">
                  <a:extLst>
                    <a:ext uri="{FF2B5EF4-FFF2-40B4-BE49-F238E27FC236}">
                      <a16:creationId xmlns:a16="http://schemas.microsoft.com/office/drawing/2014/main" id="{50ED5EC2-FC28-2AFA-F7E1-8553B700723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539305" y="4977695"/>
                  <a:ext cx="36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9228" name="잉크 9227">
                  <a:extLst>
                    <a:ext uri="{FF2B5EF4-FFF2-40B4-BE49-F238E27FC236}">
                      <a16:creationId xmlns:a16="http://schemas.microsoft.com/office/drawing/2014/main" id="{17159EE4-4E43-A209-5C21-62FED7A05514}"/>
                    </a:ext>
                  </a:extLst>
                </p14:cNvPr>
                <p14:cNvContentPartPr/>
                <p14:nvPr/>
              </p14:nvContentPartPr>
              <p14:xfrm>
                <a:off x="8069145" y="5174975"/>
                <a:ext cx="96120" cy="99000"/>
              </p14:xfrm>
            </p:contentPart>
          </mc:Choice>
          <mc:Fallback xmlns="">
            <p:pic>
              <p:nvPicPr>
                <p:cNvPr id="9228" name="잉크 9227">
                  <a:extLst>
                    <a:ext uri="{FF2B5EF4-FFF2-40B4-BE49-F238E27FC236}">
                      <a16:creationId xmlns:a16="http://schemas.microsoft.com/office/drawing/2014/main" id="{17159EE4-4E43-A209-5C21-62FED7A0551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060145" y="5166335"/>
                  <a:ext cx="113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9229" name="잉크 9228">
                  <a:extLst>
                    <a:ext uri="{FF2B5EF4-FFF2-40B4-BE49-F238E27FC236}">
                      <a16:creationId xmlns:a16="http://schemas.microsoft.com/office/drawing/2014/main" id="{2A0E345A-D26C-5532-A428-CA2BBA889580}"/>
                    </a:ext>
                  </a:extLst>
                </p14:cNvPr>
                <p14:cNvContentPartPr/>
                <p14:nvPr/>
              </p14:nvContentPartPr>
              <p14:xfrm>
                <a:off x="8109825" y="5285135"/>
                <a:ext cx="121680" cy="77400"/>
              </p14:xfrm>
            </p:contentPart>
          </mc:Choice>
          <mc:Fallback xmlns="">
            <p:pic>
              <p:nvPicPr>
                <p:cNvPr id="9229" name="잉크 9228">
                  <a:extLst>
                    <a:ext uri="{FF2B5EF4-FFF2-40B4-BE49-F238E27FC236}">
                      <a16:creationId xmlns:a16="http://schemas.microsoft.com/office/drawing/2014/main" id="{2A0E345A-D26C-5532-A428-CA2BBA88958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101185" y="5276135"/>
                  <a:ext cx="1393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9230" name="잉크 9229">
                  <a:extLst>
                    <a:ext uri="{FF2B5EF4-FFF2-40B4-BE49-F238E27FC236}">
                      <a16:creationId xmlns:a16="http://schemas.microsoft.com/office/drawing/2014/main" id="{7D9E5B1E-85A9-4E7C-6F0E-EF3F7EA0F447}"/>
                    </a:ext>
                  </a:extLst>
                </p14:cNvPr>
                <p14:cNvContentPartPr/>
                <p14:nvPr/>
              </p14:nvContentPartPr>
              <p14:xfrm>
                <a:off x="8230065" y="5172815"/>
                <a:ext cx="84240" cy="111600"/>
              </p14:xfrm>
            </p:contentPart>
          </mc:Choice>
          <mc:Fallback xmlns="">
            <p:pic>
              <p:nvPicPr>
                <p:cNvPr id="9230" name="잉크 9229">
                  <a:extLst>
                    <a:ext uri="{FF2B5EF4-FFF2-40B4-BE49-F238E27FC236}">
                      <a16:creationId xmlns:a16="http://schemas.microsoft.com/office/drawing/2014/main" id="{7D9E5B1E-85A9-4E7C-6F0E-EF3F7EA0F44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221425" y="5163815"/>
                  <a:ext cx="1018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9231" name="잉크 9230">
                  <a:extLst>
                    <a:ext uri="{FF2B5EF4-FFF2-40B4-BE49-F238E27FC236}">
                      <a16:creationId xmlns:a16="http://schemas.microsoft.com/office/drawing/2014/main" id="{458C8FF4-CD4B-440A-4209-AFE1B698820E}"/>
                    </a:ext>
                  </a:extLst>
                </p14:cNvPr>
                <p14:cNvContentPartPr/>
                <p14:nvPr/>
              </p14:nvContentPartPr>
              <p14:xfrm>
                <a:off x="8241945" y="5214215"/>
                <a:ext cx="82440" cy="6120"/>
              </p14:xfrm>
            </p:contentPart>
          </mc:Choice>
          <mc:Fallback xmlns="">
            <p:pic>
              <p:nvPicPr>
                <p:cNvPr id="9231" name="잉크 9230">
                  <a:extLst>
                    <a:ext uri="{FF2B5EF4-FFF2-40B4-BE49-F238E27FC236}">
                      <a16:creationId xmlns:a16="http://schemas.microsoft.com/office/drawing/2014/main" id="{458C8FF4-CD4B-440A-4209-AFE1B698820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232945" y="5205215"/>
                  <a:ext cx="100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9232" name="잉크 9231">
                  <a:extLst>
                    <a:ext uri="{FF2B5EF4-FFF2-40B4-BE49-F238E27FC236}">
                      <a16:creationId xmlns:a16="http://schemas.microsoft.com/office/drawing/2014/main" id="{AD8FD8FE-DEF9-E76F-113D-2BE22EB67697}"/>
                    </a:ext>
                  </a:extLst>
                </p14:cNvPr>
                <p14:cNvContentPartPr/>
                <p14:nvPr/>
              </p14:nvContentPartPr>
              <p14:xfrm>
                <a:off x="8251665" y="5280815"/>
                <a:ext cx="87840" cy="80640"/>
              </p14:xfrm>
            </p:contentPart>
          </mc:Choice>
          <mc:Fallback xmlns="">
            <p:pic>
              <p:nvPicPr>
                <p:cNvPr id="9232" name="잉크 9231">
                  <a:extLst>
                    <a:ext uri="{FF2B5EF4-FFF2-40B4-BE49-F238E27FC236}">
                      <a16:creationId xmlns:a16="http://schemas.microsoft.com/office/drawing/2014/main" id="{AD8FD8FE-DEF9-E76F-113D-2BE22EB6769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242665" y="5271815"/>
                  <a:ext cx="105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9233" name="잉크 9232">
                  <a:extLst>
                    <a:ext uri="{FF2B5EF4-FFF2-40B4-BE49-F238E27FC236}">
                      <a16:creationId xmlns:a16="http://schemas.microsoft.com/office/drawing/2014/main" id="{ACDADF1A-A2A0-D197-C849-D66E1B623443}"/>
                    </a:ext>
                  </a:extLst>
                </p14:cNvPr>
                <p14:cNvContentPartPr/>
                <p14:nvPr/>
              </p14:nvContentPartPr>
              <p14:xfrm>
                <a:off x="8381985" y="5199095"/>
                <a:ext cx="146160" cy="88920"/>
              </p14:xfrm>
            </p:contentPart>
          </mc:Choice>
          <mc:Fallback xmlns="">
            <p:pic>
              <p:nvPicPr>
                <p:cNvPr id="9233" name="잉크 9232">
                  <a:extLst>
                    <a:ext uri="{FF2B5EF4-FFF2-40B4-BE49-F238E27FC236}">
                      <a16:creationId xmlns:a16="http://schemas.microsoft.com/office/drawing/2014/main" id="{ACDADF1A-A2A0-D197-C849-D66E1B62344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372985" y="5190095"/>
                  <a:ext cx="1638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9234" name="잉크 9233">
                  <a:extLst>
                    <a:ext uri="{FF2B5EF4-FFF2-40B4-BE49-F238E27FC236}">
                      <a16:creationId xmlns:a16="http://schemas.microsoft.com/office/drawing/2014/main" id="{210DFCF6-7BE4-8818-79E3-06F9056A4FE8}"/>
                    </a:ext>
                  </a:extLst>
                </p14:cNvPr>
                <p14:cNvContentPartPr/>
                <p14:nvPr/>
              </p14:nvContentPartPr>
              <p14:xfrm>
                <a:off x="8467305" y="5273615"/>
                <a:ext cx="55440" cy="72000"/>
              </p14:xfrm>
            </p:contentPart>
          </mc:Choice>
          <mc:Fallback xmlns="">
            <p:pic>
              <p:nvPicPr>
                <p:cNvPr id="9234" name="잉크 9233">
                  <a:extLst>
                    <a:ext uri="{FF2B5EF4-FFF2-40B4-BE49-F238E27FC236}">
                      <a16:creationId xmlns:a16="http://schemas.microsoft.com/office/drawing/2014/main" id="{210DFCF6-7BE4-8818-79E3-06F9056A4FE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458665" y="5264975"/>
                  <a:ext cx="730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9235" name="잉크 9234">
                  <a:extLst>
                    <a:ext uri="{FF2B5EF4-FFF2-40B4-BE49-F238E27FC236}">
                      <a16:creationId xmlns:a16="http://schemas.microsoft.com/office/drawing/2014/main" id="{0B5A7591-F594-BD7C-281E-FADA0EB74977}"/>
                    </a:ext>
                  </a:extLst>
                </p14:cNvPr>
                <p14:cNvContentPartPr/>
                <p14:nvPr/>
              </p14:nvContentPartPr>
              <p14:xfrm>
                <a:off x="8187225" y="5435975"/>
                <a:ext cx="136800" cy="113040"/>
              </p14:xfrm>
            </p:contentPart>
          </mc:Choice>
          <mc:Fallback xmlns="">
            <p:pic>
              <p:nvPicPr>
                <p:cNvPr id="9235" name="잉크 9234">
                  <a:extLst>
                    <a:ext uri="{FF2B5EF4-FFF2-40B4-BE49-F238E27FC236}">
                      <a16:creationId xmlns:a16="http://schemas.microsoft.com/office/drawing/2014/main" id="{0B5A7591-F594-BD7C-281E-FADA0EB7497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178225" y="5427335"/>
                  <a:ext cx="1544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9236" name="잉크 9235">
                  <a:extLst>
                    <a:ext uri="{FF2B5EF4-FFF2-40B4-BE49-F238E27FC236}">
                      <a16:creationId xmlns:a16="http://schemas.microsoft.com/office/drawing/2014/main" id="{0F4DFC43-0ABE-35CE-EC29-80C1EB3EF75D}"/>
                    </a:ext>
                  </a:extLst>
                </p14:cNvPr>
                <p14:cNvContentPartPr/>
                <p14:nvPr/>
              </p14:nvContentPartPr>
              <p14:xfrm>
                <a:off x="8309625" y="5426615"/>
                <a:ext cx="14400" cy="114840"/>
              </p14:xfrm>
            </p:contentPart>
          </mc:Choice>
          <mc:Fallback xmlns="">
            <p:pic>
              <p:nvPicPr>
                <p:cNvPr id="9236" name="잉크 9235">
                  <a:extLst>
                    <a:ext uri="{FF2B5EF4-FFF2-40B4-BE49-F238E27FC236}">
                      <a16:creationId xmlns:a16="http://schemas.microsoft.com/office/drawing/2014/main" id="{0F4DFC43-0ABE-35CE-EC29-80C1EB3EF75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300985" y="5417615"/>
                  <a:ext cx="320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9237" name="잉크 9236">
                  <a:extLst>
                    <a:ext uri="{FF2B5EF4-FFF2-40B4-BE49-F238E27FC236}">
                      <a16:creationId xmlns:a16="http://schemas.microsoft.com/office/drawing/2014/main" id="{848617DE-A646-8BC5-EA6A-C318F334A53F}"/>
                    </a:ext>
                  </a:extLst>
                </p14:cNvPr>
                <p14:cNvContentPartPr/>
                <p14:nvPr/>
              </p14:nvContentPartPr>
              <p14:xfrm>
                <a:off x="8288745" y="5549375"/>
                <a:ext cx="79920" cy="74160"/>
              </p14:xfrm>
            </p:contentPart>
          </mc:Choice>
          <mc:Fallback xmlns="">
            <p:pic>
              <p:nvPicPr>
                <p:cNvPr id="9237" name="잉크 9236">
                  <a:extLst>
                    <a:ext uri="{FF2B5EF4-FFF2-40B4-BE49-F238E27FC236}">
                      <a16:creationId xmlns:a16="http://schemas.microsoft.com/office/drawing/2014/main" id="{848617DE-A646-8BC5-EA6A-C318F334A53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280105" y="5540375"/>
                  <a:ext cx="97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9238" name="잉크 9237">
                  <a:extLst>
                    <a:ext uri="{FF2B5EF4-FFF2-40B4-BE49-F238E27FC236}">
                      <a16:creationId xmlns:a16="http://schemas.microsoft.com/office/drawing/2014/main" id="{A29F74DD-53EE-55D4-5792-9D6D734F2E69}"/>
                    </a:ext>
                  </a:extLst>
                </p14:cNvPr>
                <p14:cNvContentPartPr/>
                <p14:nvPr/>
              </p14:nvContentPartPr>
              <p14:xfrm>
                <a:off x="8346705" y="5444615"/>
                <a:ext cx="80640" cy="115560"/>
              </p14:xfrm>
            </p:contentPart>
          </mc:Choice>
          <mc:Fallback xmlns="">
            <p:pic>
              <p:nvPicPr>
                <p:cNvPr id="9238" name="잉크 9237">
                  <a:extLst>
                    <a:ext uri="{FF2B5EF4-FFF2-40B4-BE49-F238E27FC236}">
                      <a16:creationId xmlns:a16="http://schemas.microsoft.com/office/drawing/2014/main" id="{A29F74DD-53EE-55D4-5792-9D6D734F2E6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338065" y="5435615"/>
                  <a:ext cx="98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9239" name="잉크 9238">
                  <a:extLst>
                    <a:ext uri="{FF2B5EF4-FFF2-40B4-BE49-F238E27FC236}">
                      <a16:creationId xmlns:a16="http://schemas.microsoft.com/office/drawing/2014/main" id="{10C3A3C3-6BA0-7B86-DEFC-B845095FEA40}"/>
                    </a:ext>
                  </a:extLst>
                </p14:cNvPr>
                <p14:cNvContentPartPr/>
                <p14:nvPr/>
              </p14:nvContentPartPr>
              <p14:xfrm>
                <a:off x="8429505" y="5473055"/>
                <a:ext cx="77760" cy="57960"/>
              </p14:xfrm>
            </p:contentPart>
          </mc:Choice>
          <mc:Fallback xmlns="">
            <p:pic>
              <p:nvPicPr>
                <p:cNvPr id="9239" name="잉크 9238">
                  <a:extLst>
                    <a:ext uri="{FF2B5EF4-FFF2-40B4-BE49-F238E27FC236}">
                      <a16:creationId xmlns:a16="http://schemas.microsoft.com/office/drawing/2014/main" id="{10C3A3C3-6BA0-7B86-DEFC-B845095FEA4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420505" y="5464055"/>
                  <a:ext cx="95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9240" name="잉크 9239">
                  <a:extLst>
                    <a:ext uri="{FF2B5EF4-FFF2-40B4-BE49-F238E27FC236}">
                      <a16:creationId xmlns:a16="http://schemas.microsoft.com/office/drawing/2014/main" id="{A30B18CD-800D-7E95-18B2-89C68C4A7BB9}"/>
                    </a:ext>
                  </a:extLst>
                </p14:cNvPr>
                <p14:cNvContentPartPr/>
                <p14:nvPr/>
              </p14:nvContentPartPr>
              <p14:xfrm>
                <a:off x="8494665" y="5443895"/>
                <a:ext cx="11520" cy="135360"/>
              </p14:xfrm>
            </p:contentPart>
          </mc:Choice>
          <mc:Fallback xmlns="">
            <p:pic>
              <p:nvPicPr>
                <p:cNvPr id="9240" name="잉크 9239">
                  <a:extLst>
                    <a:ext uri="{FF2B5EF4-FFF2-40B4-BE49-F238E27FC236}">
                      <a16:creationId xmlns:a16="http://schemas.microsoft.com/office/drawing/2014/main" id="{A30B18CD-800D-7E95-18B2-89C68C4A7BB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485665" y="5435255"/>
                  <a:ext cx="291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9241" name="잉크 9240">
                  <a:extLst>
                    <a:ext uri="{FF2B5EF4-FFF2-40B4-BE49-F238E27FC236}">
                      <a16:creationId xmlns:a16="http://schemas.microsoft.com/office/drawing/2014/main" id="{56131997-DA48-9062-CFB0-EAF5F0EC265A}"/>
                    </a:ext>
                  </a:extLst>
                </p14:cNvPr>
                <p14:cNvContentPartPr/>
                <p14:nvPr/>
              </p14:nvContentPartPr>
              <p14:xfrm>
                <a:off x="8519145" y="5413655"/>
                <a:ext cx="83520" cy="73800"/>
              </p14:xfrm>
            </p:contentPart>
          </mc:Choice>
          <mc:Fallback xmlns="">
            <p:pic>
              <p:nvPicPr>
                <p:cNvPr id="9241" name="잉크 9240">
                  <a:extLst>
                    <a:ext uri="{FF2B5EF4-FFF2-40B4-BE49-F238E27FC236}">
                      <a16:creationId xmlns:a16="http://schemas.microsoft.com/office/drawing/2014/main" id="{56131997-DA48-9062-CFB0-EAF5F0EC265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510505" y="5405015"/>
                  <a:ext cx="101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9242" name="잉크 9241">
                  <a:extLst>
                    <a:ext uri="{FF2B5EF4-FFF2-40B4-BE49-F238E27FC236}">
                      <a16:creationId xmlns:a16="http://schemas.microsoft.com/office/drawing/2014/main" id="{E66701A4-8015-9ABD-94AC-830A73A02044}"/>
                    </a:ext>
                  </a:extLst>
                </p14:cNvPr>
                <p14:cNvContentPartPr/>
                <p14:nvPr/>
              </p14:nvContentPartPr>
              <p14:xfrm>
                <a:off x="8542185" y="5523095"/>
                <a:ext cx="62640" cy="76680"/>
              </p14:xfrm>
            </p:contentPart>
          </mc:Choice>
          <mc:Fallback xmlns="">
            <p:pic>
              <p:nvPicPr>
                <p:cNvPr id="9242" name="잉크 9241">
                  <a:extLst>
                    <a:ext uri="{FF2B5EF4-FFF2-40B4-BE49-F238E27FC236}">
                      <a16:creationId xmlns:a16="http://schemas.microsoft.com/office/drawing/2014/main" id="{E66701A4-8015-9ABD-94AC-830A73A0204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533545" y="5514455"/>
                  <a:ext cx="802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9243" name="잉크 9242">
                  <a:extLst>
                    <a:ext uri="{FF2B5EF4-FFF2-40B4-BE49-F238E27FC236}">
                      <a16:creationId xmlns:a16="http://schemas.microsoft.com/office/drawing/2014/main" id="{D4B5037D-93AB-27D2-2317-743170963A08}"/>
                    </a:ext>
                  </a:extLst>
                </p14:cNvPr>
                <p14:cNvContentPartPr/>
                <p14:nvPr/>
              </p14:nvContentPartPr>
              <p14:xfrm>
                <a:off x="8547945" y="5578535"/>
                <a:ext cx="87120" cy="69840"/>
              </p14:xfrm>
            </p:contentPart>
          </mc:Choice>
          <mc:Fallback xmlns="">
            <p:pic>
              <p:nvPicPr>
                <p:cNvPr id="9243" name="잉크 9242">
                  <a:extLst>
                    <a:ext uri="{FF2B5EF4-FFF2-40B4-BE49-F238E27FC236}">
                      <a16:creationId xmlns:a16="http://schemas.microsoft.com/office/drawing/2014/main" id="{D4B5037D-93AB-27D2-2317-743170963A0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538945" y="5569895"/>
                  <a:ext cx="1047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9244" name="잉크 9243">
                  <a:extLst>
                    <a:ext uri="{FF2B5EF4-FFF2-40B4-BE49-F238E27FC236}">
                      <a16:creationId xmlns:a16="http://schemas.microsoft.com/office/drawing/2014/main" id="{691B87CA-EED9-7D89-031D-25E6A9E1E2F0}"/>
                    </a:ext>
                  </a:extLst>
                </p14:cNvPr>
                <p14:cNvContentPartPr/>
                <p14:nvPr/>
              </p14:nvContentPartPr>
              <p14:xfrm>
                <a:off x="8650905" y="5474495"/>
                <a:ext cx="141480" cy="142200"/>
              </p14:xfrm>
            </p:contentPart>
          </mc:Choice>
          <mc:Fallback xmlns="">
            <p:pic>
              <p:nvPicPr>
                <p:cNvPr id="9244" name="잉크 9243">
                  <a:extLst>
                    <a:ext uri="{FF2B5EF4-FFF2-40B4-BE49-F238E27FC236}">
                      <a16:creationId xmlns:a16="http://schemas.microsoft.com/office/drawing/2014/main" id="{691B87CA-EED9-7D89-031D-25E6A9E1E2F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641905" y="5465855"/>
                  <a:ext cx="1591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9245" name="잉크 9244">
                  <a:extLst>
                    <a:ext uri="{FF2B5EF4-FFF2-40B4-BE49-F238E27FC236}">
                      <a16:creationId xmlns:a16="http://schemas.microsoft.com/office/drawing/2014/main" id="{079215D4-EB04-094D-208A-99033ADD703B}"/>
                    </a:ext>
                  </a:extLst>
                </p14:cNvPr>
                <p14:cNvContentPartPr/>
                <p14:nvPr/>
              </p14:nvContentPartPr>
              <p14:xfrm>
                <a:off x="8822265" y="5607695"/>
                <a:ext cx="14760" cy="15840"/>
              </p14:xfrm>
            </p:contentPart>
          </mc:Choice>
          <mc:Fallback xmlns="">
            <p:pic>
              <p:nvPicPr>
                <p:cNvPr id="9245" name="잉크 9244">
                  <a:extLst>
                    <a:ext uri="{FF2B5EF4-FFF2-40B4-BE49-F238E27FC236}">
                      <a16:creationId xmlns:a16="http://schemas.microsoft.com/office/drawing/2014/main" id="{079215D4-EB04-094D-208A-99033ADD703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813625" y="5599055"/>
                  <a:ext cx="324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9291" name="잉크 9290">
                  <a:extLst>
                    <a:ext uri="{FF2B5EF4-FFF2-40B4-BE49-F238E27FC236}">
                      <a16:creationId xmlns:a16="http://schemas.microsoft.com/office/drawing/2014/main" id="{989F5360-7292-D1C7-15B8-1BC2A8515D7C}"/>
                    </a:ext>
                  </a:extLst>
                </p14:cNvPr>
                <p14:cNvContentPartPr/>
                <p14:nvPr/>
              </p14:nvContentPartPr>
              <p14:xfrm>
                <a:off x="5001945" y="4556855"/>
                <a:ext cx="89280" cy="97560"/>
              </p14:xfrm>
            </p:contentPart>
          </mc:Choice>
          <mc:Fallback xmlns="">
            <p:pic>
              <p:nvPicPr>
                <p:cNvPr id="9291" name="잉크 9290">
                  <a:extLst>
                    <a:ext uri="{FF2B5EF4-FFF2-40B4-BE49-F238E27FC236}">
                      <a16:creationId xmlns:a16="http://schemas.microsoft.com/office/drawing/2014/main" id="{989F5360-7292-D1C7-15B8-1BC2A8515D7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993305" y="4547855"/>
                  <a:ext cx="106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9292" name="잉크 9291">
                  <a:extLst>
                    <a:ext uri="{FF2B5EF4-FFF2-40B4-BE49-F238E27FC236}">
                      <a16:creationId xmlns:a16="http://schemas.microsoft.com/office/drawing/2014/main" id="{4D38FEB4-561A-8AE3-1CD2-E5FDDE6863D5}"/>
                    </a:ext>
                  </a:extLst>
                </p14:cNvPr>
                <p14:cNvContentPartPr/>
                <p14:nvPr/>
              </p14:nvContentPartPr>
              <p14:xfrm>
                <a:off x="5709345" y="4526255"/>
                <a:ext cx="46800" cy="134280"/>
              </p14:xfrm>
            </p:contentPart>
          </mc:Choice>
          <mc:Fallback xmlns="">
            <p:pic>
              <p:nvPicPr>
                <p:cNvPr id="9292" name="잉크 9291">
                  <a:extLst>
                    <a:ext uri="{FF2B5EF4-FFF2-40B4-BE49-F238E27FC236}">
                      <a16:creationId xmlns:a16="http://schemas.microsoft.com/office/drawing/2014/main" id="{4D38FEB4-561A-8AE3-1CD2-E5FDDE6863D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700705" y="4517255"/>
                  <a:ext cx="64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9293" name="잉크 9292">
                  <a:extLst>
                    <a:ext uri="{FF2B5EF4-FFF2-40B4-BE49-F238E27FC236}">
                      <a16:creationId xmlns:a16="http://schemas.microsoft.com/office/drawing/2014/main" id="{555D977B-CB5B-C9EB-5604-5BBF9C11F8B1}"/>
                    </a:ext>
                  </a:extLst>
                </p14:cNvPr>
                <p14:cNvContentPartPr/>
                <p14:nvPr/>
              </p14:nvContentPartPr>
              <p14:xfrm>
                <a:off x="6398745" y="4533095"/>
                <a:ext cx="123480" cy="122040"/>
              </p14:xfrm>
            </p:contentPart>
          </mc:Choice>
          <mc:Fallback xmlns="">
            <p:pic>
              <p:nvPicPr>
                <p:cNvPr id="9293" name="잉크 9292">
                  <a:extLst>
                    <a:ext uri="{FF2B5EF4-FFF2-40B4-BE49-F238E27FC236}">
                      <a16:creationId xmlns:a16="http://schemas.microsoft.com/office/drawing/2014/main" id="{555D977B-CB5B-C9EB-5604-5BBF9C11F8B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389745" y="4524455"/>
                  <a:ext cx="141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9294" name="잉크 9293">
                  <a:extLst>
                    <a:ext uri="{FF2B5EF4-FFF2-40B4-BE49-F238E27FC236}">
                      <a16:creationId xmlns:a16="http://schemas.microsoft.com/office/drawing/2014/main" id="{B0C336EE-DA3E-9122-655E-17079D5DEA23}"/>
                    </a:ext>
                  </a:extLst>
                </p14:cNvPr>
                <p14:cNvContentPartPr/>
                <p14:nvPr/>
              </p14:nvContentPartPr>
              <p14:xfrm>
                <a:off x="7272105" y="4522295"/>
                <a:ext cx="128520" cy="163800"/>
              </p14:xfrm>
            </p:contentPart>
          </mc:Choice>
          <mc:Fallback xmlns="">
            <p:pic>
              <p:nvPicPr>
                <p:cNvPr id="9294" name="잉크 9293">
                  <a:extLst>
                    <a:ext uri="{FF2B5EF4-FFF2-40B4-BE49-F238E27FC236}">
                      <a16:creationId xmlns:a16="http://schemas.microsoft.com/office/drawing/2014/main" id="{B0C336EE-DA3E-9122-655E-17079D5DEA2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263465" y="4513655"/>
                  <a:ext cx="146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9328" name="잉크 9327">
                  <a:extLst>
                    <a:ext uri="{FF2B5EF4-FFF2-40B4-BE49-F238E27FC236}">
                      <a16:creationId xmlns:a16="http://schemas.microsoft.com/office/drawing/2014/main" id="{410554D7-62AF-B5FA-10C2-DD0B4BB96365}"/>
                    </a:ext>
                  </a:extLst>
                </p14:cNvPr>
                <p14:cNvContentPartPr/>
                <p14:nvPr/>
              </p14:nvContentPartPr>
              <p14:xfrm>
                <a:off x="1143465" y="4339775"/>
                <a:ext cx="240840" cy="1163160"/>
              </p14:xfrm>
            </p:contentPart>
          </mc:Choice>
          <mc:Fallback xmlns="">
            <p:pic>
              <p:nvPicPr>
                <p:cNvPr id="9328" name="잉크 9327">
                  <a:extLst>
                    <a:ext uri="{FF2B5EF4-FFF2-40B4-BE49-F238E27FC236}">
                      <a16:creationId xmlns:a16="http://schemas.microsoft.com/office/drawing/2014/main" id="{410554D7-62AF-B5FA-10C2-DD0B4BB9636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34825" y="4331135"/>
                  <a:ext cx="258480" cy="11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9329" name="잉크 9328">
                  <a:extLst>
                    <a:ext uri="{FF2B5EF4-FFF2-40B4-BE49-F238E27FC236}">
                      <a16:creationId xmlns:a16="http://schemas.microsoft.com/office/drawing/2014/main" id="{103EF06C-8164-6905-DEA1-9981EA494B61}"/>
                    </a:ext>
                  </a:extLst>
                </p14:cNvPr>
                <p14:cNvContentPartPr/>
                <p14:nvPr/>
              </p14:nvContentPartPr>
              <p14:xfrm>
                <a:off x="782025" y="4918655"/>
                <a:ext cx="331560" cy="1049040"/>
              </p14:xfrm>
            </p:contentPart>
          </mc:Choice>
          <mc:Fallback xmlns="">
            <p:pic>
              <p:nvPicPr>
                <p:cNvPr id="9329" name="잉크 9328">
                  <a:extLst>
                    <a:ext uri="{FF2B5EF4-FFF2-40B4-BE49-F238E27FC236}">
                      <a16:creationId xmlns:a16="http://schemas.microsoft.com/office/drawing/2014/main" id="{103EF06C-8164-6905-DEA1-9981EA494B6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73385" y="4909655"/>
                  <a:ext cx="349200" cy="10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9330" name="잉크 9329">
                  <a:extLst>
                    <a:ext uri="{FF2B5EF4-FFF2-40B4-BE49-F238E27FC236}">
                      <a16:creationId xmlns:a16="http://schemas.microsoft.com/office/drawing/2014/main" id="{1CAB5764-A906-4471-D8FA-BE0C049ECF7C}"/>
                    </a:ext>
                  </a:extLst>
                </p14:cNvPr>
                <p14:cNvContentPartPr/>
                <p14:nvPr/>
              </p14:nvContentPartPr>
              <p14:xfrm>
                <a:off x="803625" y="5833415"/>
                <a:ext cx="235080" cy="141120"/>
              </p14:xfrm>
            </p:contentPart>
          </mc:Choice>
          <mc:Fallback xmlns="">
            <p:pic>
              <p:nvPicPr>
                <p:cNvPr id="9330" name="잉크 9329">
                  <a:extLst>
                    <a:ext uri="{FF2B5EF4-FFF2-40B4-BE49-F238E27FC236}">
                      <a16:creationId xmlns:a16="http://schemas.microsoft.com/office/drawing/2014/main" id="{1CAB5764-A906-4471-D8FA-BE0C049ECF7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94625" y="5824415"/>
                  <a:ext cx="252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9331" name="잉크 9330">
                  <a:extLst>
                    <a:ext uri="{FF2B5EF4-FFF2-40B4-BE49-F238E27FC236}">
                      <a16:creationId xmlns:a16="http://schemas.microsoft.com/office/drawing/2014/main" id="{E501F2EA-F075-42C7-5839-34C0EFC37CBD}"/>
                    </a:ext>
                  </a:extLst>
                </p14:cNvPr>
                <p14:cNvContentPartPr/>
                <p14:nvPr/>
              </p14:nvContentPartPr>
              <p14:xfrm>
                <a:off x="895785" y="6111695"/>
                <a:ext cx="301680" cy="275760"/>
              </p14:xfrm>
            </p:contentPart>
          </mc:Choice>
          <mc:Fallback xmlns="">
            <p:pic>
              <p:nvPicPr>
                <p:cNvPr id="9331" name="잉크 9330">
                  <a:extLst>
                    <a:ext uri="{FF2B5EF4-FFF2-40B4-BE49-F238E27FC236}">
                      <a16:creationId xmlns:a16="http://schemas.microsoft.com/office/drawing/2014/main" id="{E501F2EA-F075-42C7-5839-34C0EFC37CB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87145" y="6102695"/>
                  <a:ext cx="3193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9332" name="잉크 9331">
                  <a:extLst>
                    <a:ext uri="{FF2B5EF4-FFF2-40B4-BE49-F238E27FC236}">
                      <a16:creationId xmlns:a16="http://schemas.microsoft.com/office/drawing/2014/main" id="{EAE27CCC-4062-5854-148C-A08DF15317C6}"/>
                    </a:ext>
                  </a:extLst>
                </p14:cNvPr>
                <p14:cNvContentPartPr/>
                <p14:nvPr/>
              </p14:nvContentPartPr>
              <p14:xfrm>
                <a:off x="1369185" y="6117455"/>
                <a:ext cx="179640" cy="221400"/>
              </p14:xfrm>
            </p:contentPart>
          </mc:Choice>
          <mc:Fallback xmlns="">
            <p:pic>
              <p:nvPicPr>
                <p:cNvPr id="9332" name="잉크 9331">
                  <a:extLst>
                    <a:ext uri="{FF2B5EF4-FFF2-40B4-BE49-F238E27FC236}">
                      <a16:creationId xmlns:a16="http://schemas.microsoft.com/office/drawing/2014/main" id="{EAE27CCC-4062-5854-148C-A08DF15317C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360545" y="6108815"/>
                  <a:ext cx="1972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9333" name="잉크 9332">
                  <a:extLst>
                    <a:ext uri="{FF2B5EF4-FFF2-40B4-BE49-F238E27FC236}">
                      <a16:creationId xmlns:a16="http://schemas.microsoft.com/office/drawing/2014/main" id="{80254DBE-D1C4-8610-9B54-4BB9331D03F9}"/>
                    </a:ext>
                  </a:extLst>
                </p14:cNvPr>
                <p14:cNvContentPartPr/>
                <p14:nvPr/>
              </p14:nvContentPartPr>
              <p14:xfrm>
                <a:off x="1578705" y="6095135"/>
                <a:ext cx="183240" cy="321480"/>
              </p14:xfrm>
            </p:contentPart>
          </mc:Choice>
          <mc:Fallback xmlns="">
            <p:pic>
              <p:nvPicPr>
                <p:cNvPr id="9333" name="잉크 9332">
                  <a:extLst>
                    <a:ext uri="{FF2B5EF4-FFF2-40B4-BE49-F238E27FC236}">
                      <a16:creationId xmlns:a16="http://schemas.microsoft.com/office/drawing/2014/main" id="{80254DBE-D1C4-8610-9B54-4BB9331D03F9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570065" y="6086135"/>
                  <a:ext cx="2008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9334" name="잉크 9333">
                  <a:extLst>
                    <a:ext uri="{FF2B5EF4-FFF2-40B4-BE49-F238E27FC236}">
                      <a16:creationId xmlns:a16="http://schemas.microsoft.com/office/drawing/2014/main" id="{C753C0CF-F4C2-A0CB-7828-78D85A2F02BE}"/>
                    </a:ext>
                  </a:extLst>
                </p14:cNvPr>
                <p14:cNvContentPartPr/>
                <p14:nvPr/>
              </p14:nvContentPartPr>
              <p14:xfrm>
                <a:off x="1795425" y="6141575"/>
                <a:ext cx="131040" cy="293760"/>
              </p14:xfrm>
            </p:contentPart>
          </mc:Choice>
          <mc:Fallback xmlns="">
            <p:pic>
              <p:nvPicPr>
                <p:cNvPr id="9334" name="잉크 9333">
                  <a:extLst>
                    <a:ext uri="{FF2B5EF4-FFF2-40B4-BE49-F238E27FC236}">
                      <a16:creationId xmlns:a16="http://schemas.microsoft.com/office/drawing/2014/main" id="{C753C0CF-F4C2-A0CB-7828-78D85A2F02B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786785" y="6132575"/>
                  <a:ext cx="1486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9335" name="잉크 9334">
                  <a:extLst>
                    <a:ext uri="{FF2B5EF4-FFF2-40B4-BE49-F238E27FC236}">
                      <a16:creationId xmlns:a16="http://schemas.microsoft.com/office/drawing/2014/main" id="{201F1BE4-5649-838A-1A2F-4A2D6C50B7AB}"/>
                    </a:ext>
                  </a:extLst>
                </p14:cNvPr>
                <p14:cNvContentPartPr/>
                <p14:nvPr/>
              </p14:nvContentPartPr>
              <p14:xfrm>
                <a:off x="1977585" y="6123935"/>
                <a:ext cx="160920" cy="162360"/>
              </p14:xfrm>
            </p:contentPart>
          </mc:Choice>
          <mc:Fallback xmlns="">
            <p:pic>
              <p:nvPicPr>
                <p:cNvPr id="9335" name="잉크 9334">
                  <a:extLst>
                    <a:ext uri="{FF2B5EF4-FFF2-40B4-BE49-F238E27FC236}">
                      <a16:creationId xmlns:a16="http://schemas.microsoft.com/office/drawing/2014/main" id="{201F1BE4-5649-838A-1A2F-4A2D6C50B7A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968585" y="6115295"/>
                  <a:ext cx="1785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9336" name="잉크 9335">
                  <a:extLst>
                    <a:ext uri="{FF2B5EF4-FFF2-40B4-BE49-F238E27FC236}">
                      <a16:creationId xmlns:a16="http://schemas.microsoft.com/office/drawing/2014/main" id="{32CA8FE6-1425-178E-DFEA-789EF3925617}"/>
                    </a:ext>
                  </a:extLst>
                </p14:cNvPr>
                <p14:cNvContentPartPr/>
                <p14:nvPr/>
              </p14:nvContentPartPr>
              <p14:xfrm>
                <a:off x="2088825" y="6106655"/>
                <a:ext cx="198000" cy="247680"/>
              </p14:xfrm>
            </p:contentPart>
          </mc:Choice>
          <mc:Fallback xmlns="">
            <p:pic>
              <p:nvPicPr>
                <p:cNvPr id="9336" name="잉크 9335">
                  <a:extLst>
                    <a:ext uri="{FF2B5EF4-FFF2-40B4-BE49-F238E27FC236}">
                      <a16:creationId xmlns:a16="http://schemas.microsoft.com/office/drawing/2014/main" id="{32CA8FE6-1425-178E-DFEA-789EF392561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080185" y="6097655"/>
                  <a:ext cx="2156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9337" name="잉크 9336">
                  <a:extLst>
                    <a:ext uri="{FF2B5EF4-FFF2-40B4-BE49-F238E27FC236}">
                      <a16:creationId xmlns:a16="http://schemas.microsoft.com/office/drawing/2014/main" id="{A154A078-34AB-C310-DAFB-C72222ED0117}"/>
                    </a:ext>
                  </a:extLst>
                </p14:cNvPr>
                <p14:cNvContentPartPr/>
                <p14:nvPr/>
              </p14:nvContentPartPr>
              <p14:xfrm>
                <a:off x="2452425" y="6104135"/>
                <a:ext cx="134280" cy="28800"/>
              </p14:xfrm>
            </p:contentPart>
          </mc:Choice>
          <mc:Fallback xmlns="">
            <p:pic>
              <p:nvPicPr>
                <p:cNvPr id="9337" name="잉크 9336">
                  <a:extLst>
                    <a:ext uri="{FF2B5EF4-FFF2-40B4-BE49-F238E27FC236}">
                      <a16:creationId xmlns:a16="http://schemas.microsoft.com/office/drawing/2014/main" id="{A154A078-34AB-C310-DAFB-C72222ED011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443785" y="6095135"/>
                  <a:ext cx="151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9338" name="잉크 9337">
                  <a:extLst>
                    <a:ext uri="{FF2B5EF4-FFF2-40B4-BE49-F238E27FC236}">
                      <a16:creationId xmlns:a16="http://schemas.microsoft.com/office/drawing/2014/main" id="{0A38CC61-9BFA-36F4-08D0-50CBCC6F4896}"/>
                    </a:ext>
                  </a:extLst>
                </p14:cNvPr>
                <p14:cNvContentPartPr/>
                <p14:nvPr/>
              </p14:nvContentPartPr>
              <p14:xfrm>
                <a:off x="2457105" y="6115655"/>
                <a:ext cx="360720" cy="263880"/>
              </p14:xfrm>
            </p:contentPart>
          </mc:Choice>
          <mc:Fallback xmlns="">
            <p:pic>
              <p:nvPicPr>
                <p:cNvPr id="9338" name="잉크 9337">
                  <a:extLst>
                    <a:ext uri="{FF2B5EF4-FFF2-40B4-BE49-F238E27FC236}">
                      <a16:creationId xmlns:a16="http://schemas.microsoft.com/office/drawing/2014/main" id="{0A38CC61-9BFA-36F4-08D0-50CBCC6F489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448105" y="6107015"/>
                  <a:ext cx="3783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9339" name="잉크 9338">
                  <a:extLst>
                    <a:ext uri="{FF2B5EF4-FFF2-40B4-BE49-F238E27FC236}">
                      <a16:creationId xmlns:a16="http://schemas.microsoft.com/office/drawing/2014/main" id="{03EC87DA-2A55-9FB8-497C-8541BDEDDCD5}"/>
                    </a:ext>
                  </a:extLst>
                </p14:cNvPr>
                <p14:cNvContentPartPr/>
                <p14:nvPr/>
              </p14:nvContentPartPr>
              <p14:xfrm>
                <a:off x="2770665" y="6114215"/>
                <a:ext cx="176040" cy="172440"/>
              </p14:xfrm>
            </p:contentPart>
          </mc:Choice>
          <mc:Fallback xmlns="">
            <p:pic>
              <p:nvPicPr>
                <p:cNvPr id="9339" name="잉크 9338">
                  <a:extLst>
                    <a:ext uri="{FF2B5EF4-FFF2-40B4-BE49-F238E27FC236}">
                      <a16:creationId xmlns:a16="http://schemas.microsoft.com/office/drawing/2014/main" id="{03EC87DA-2A55-9FB8-497C-8541BDEDDCD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762025" y="6105575"/>
                  <a:ext cx="1936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9340" name="잉크 9339">
                  <a:extLst>
                    <a:ext uri="{FF2B5EF4-FFF2-40B4-BE49-F238E27FC236}">
                      <a16:creationId xmlns:a16="http://schemas.microsoft.com/office/drawing/2014/main" id="{642CAC1B-5716-9D7A-CA33-0FD3F4432D0E}"/>
                    </a:ext>
                  </a:extLst>
                </p14:cNvPr>
                <p14:cNvContentPartPr/>
                <p14:nvPr/>
              </p14:nvContentPartPr>
              <p14:xfrm>
                <a:off x="2960385" y="6164255"/>
                <a:ext cx="135360" cy="145080"/>
              </p14:xfrm>
            </p:contentPart>
          </mc:Choice>
          <mc:Fallback xmlns="">
            <p:pic>
              <p:nvPicPr>
                <p:cNvPr id="9340" name="잉크 9339">
                  <a:extLst>
                    <a:ext uri="{FF2B5EF4-FFF2-40B4-BE49-F238E27FC236}">
                      <a16:creationId xmlns:a16="http://schemas.microsoft.com/office/drawing/2014/main" id="{642CAC1B-5716-9D7A-CA33-0FD3F4432D0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951745" y="6155615"/>
                  <a:ext cx="1530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9341" name="잉크 9340">
                  <a:extLst>
                    <a:ext uri="{FF2B5EF4-FFF2-40B4-BE49-F238E27FC236}">
                      <a16:creationId xmlns:a16="http://schemas.microsoft.com/office/drawing/2014/main" id="{3A3211EF-F40D-1E76-69E5-29DAC541A3FB}"/>
                    </a:ext>
                  </a:extLst>
                </p14:cNvPr>
                <p14:cNvContentPartPr/>
                <p14:nvPr/>
              </p14:nvContentPartPr>
              <p14:xfrm>
                <a:off x="3093585" y="6104135"/>
                <a:ext cx="57960" cy="169920"/>
              </p14:xfrm>
            </p:contentPart>
          </mc:Choice>
          <mc:Fallback xmlns="">
            <p:pic>
              <p:nvPicPr>
                <p:cNvPr id="9341" name="잉크 9340">
                  <a:extLst>
                    <a:ext uri="{FF2B5EF4-FFF2-40B4-BE49-F238E27FC236}">
                      <a16:creationId xmlns:a16="http://schemas.microsoft.com/office/drawing/2014/main" id="{3A3211EF-F40D-1E76-69E5-29DAC541A3FB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084945" y="6095495"/>
                  <a:ext cx="75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9342" name="잉크 9341">
                  <a:extLst>
                    <a:ext uri="{FF2B5EF4-FFF2-40B4-BE49-F238E27FC236}">
                      <a16:creationId xmlns:a16="http://schemas.microsoft.com/office/drawing/2014/main" id="{4C8D773E-3F95-3D7F-9ED9-DE928F945EF6}"/>
                    </a:ext>
                  </a:extLst>
                </p14:cNvPr>
                <p14:cNvContentPartPr/>
                <p14:nvPr/>
              </p14:nvContentPartPr>
              <p14:xfrm>
                <a:off x="3137505" y="6341735"/>
                <a:ext cx="10800" cy="31320"/>
              </p14:xfrm>
            </p:contentPart>
          </mc:Choice>
          <mc:Fallback xmlns="">
            <p:pic>
              <p:nvPicPr>
                <p:cNvPr id="9342" name="잉크 9341">
                  <a:extLst>
                    <a:ext uri="{FF2B5EF4-FFF2-40B4-BE49-F238E27FC236}">
                      <a16:creationId xmlns:a16="http://schemas.microsoft.com/office/drawing/2014/main" id="{4C8D773E-3F95-3D7F-9ED9-DE928F945EF6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128865" y="6333095"/>
                  <a:ext cx="284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E547085-DE70-08E8-3811-2526D8B1A132}"/>
                    </a:ext>
                  </a:extLst>
                </p14:cNvPr>
                <p14:cNvContentPartPr/>
                <p14:nvPr/>
              </p14:nvContentPartPr>
              <p14:xfrm>
                <a:off x="3764167" y="5465689"/>
                <a:ext cx="362520" cy="540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E547085-DE70-08E8-3811-2526D8B1A13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755527" y="5457049"/>
                  <a:ext cx="3801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9344A5C-1D60-BC15-5A2A-2754FC0AC335}"/>
                    </a:ext>
                  </a:extLst>
                </p14:cNvPr>
                <p14:cNvContentPartPr/>
                <p14:nvPr/>
              </p14:nvContentPartPr>
              <p14:xfrm>
                <a:off x="3875407" y="5506729"/>
                <a:ext cx="118440" cy="1868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9344A5C-1D60-BC15-5A2A-2754FC0AC33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866767" y="5497729"/>
                  <a:ext cx="1360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CE930BD-CBEB-2953-79C2-3E02375857E8}"/>
                    </a:ext>
                  </a:extLst>
                </p14:cNvPr>
                <p14:cNvContentPartPr/>
                <p14:nvPr/>
              </p14:nvContentPartPr>
              <p14:xfrm>
                <a:off x="3954247" y="5632369"/>
                <a:ext cx="54000" cy="1008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CE930BD-CBEB-2953-79C2-3E02375857E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945607" y="5623369"/>
                  <a:ext cx="716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4D07B202-10E6-63B1-EB81-F24C0766798D}"/>
                    </a:ext>
                  </a:extLst>
                </p14:cNvPr>
                <p14:cNvContentPartPr/>
                <p14:nvPr/>
              </p14:nvContentPartPr>
              <p14:xfrm>
                <a:off x="4070527" y="5568649"/>
                <a:ext cx="88560" cy="1155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4D07B202-10E6-63B1-EB81-F24C0766798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061527" y="5560009"/>
                  <a:ext cx="106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74F570A-88EF-4CED-0B65-44FFA45AEFC2}"/>
                    </a:ext>
                  </a:extLst>
                </p14:cNvPr>
                <p14:cNvContentPartPr/>
                <p14:nvPr/>
              </p14:nvContentPartPr>
              <p14:xfrm>
                <a:off x="4182847" y="5590969"/>
                <a:ext cx="63000" cy="1044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74F570A-88EF-4CED-0B65-44FFA45AEFC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174207" y="5581969"/>
                  <a:ext cx="80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AC58C9D7-F840-9578-DA7B-11DC88681060}"/>
                    </a:ext>
                  </a:extLst>
                </p14:cNvPr>
                <p14:cNvContentPartPr/>
                <p14:nvPr/>
              </p14:nvContentPartPr>
              <p14:xfrm>
                <a:off x="4183567" y="5551729"/>
                <a:ext cx="90360" cy="158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AC58C9D7-F840-9578-DA7B-11DC88681060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174567" y="5543089"/>
                  <a:ext cx="1080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9981D4C8-BEF6-7F50-A095-6752B5051DBB}"/>
                    </a:ext>
                  </a:extLst>
                </p14:cNvPr>
                <p14:cNvContentPartPr/>
                <p14:nvPr/>
              </p14:nvContentPartPr>
              <p14:xfrm>
                <a:off x="4266727" y="5563609"/>
                <a:ext cx="195840" cy="1411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9981D4C8-BEF6-7F50-A095-6752B5051DB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258087" y="5554609"/>
                  <a:ext cx="2134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931759E-F7E5-B375-34AF-F24F1B01B1CC}"/>
                    </a:ext>
                  </a:extLst>
                </p14:cNvPr>
                <p14:cNvContentPartPr/>
                <p14:nvPr/>
              </p14:nvContentPartPr>
              <p14:xfrm>
                <a:off x="4408927" y="5620129"/>
                <a:ext cx="101160" cy="471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931759E-F7E5-B375-34AF-F24F1B01B1C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400287" y="5611129"/>
                  <a:ext cx="1188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353229DA-D2D6-070A-F098-9282786E3435}"/>
                    </a:ext>
                  </a:extLst>
                </p14:cNvPr>
                <p14:cNvContentPartPr/>
                <p14:nvPr/>
              </p14:nvContentPartPr>
              <p14:xfrm>
                <a:off x="4468687" y="5570089"/>
                <a:ext cx="149040" cy="1360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353229DA-D2D6-070A-F098-9282786E3435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459687" y="5561449"/>
                  <a:ext cx="166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BB21AF08-DFB7-7DAC-A7C0-7FE951536DDA}"/>
                    </a:ext>
                  </a:extLst>
                </p14:cNvPr>
                <p14:cNvContentPartPr/>
                <p14:nvPr/>
              </p14:nvContentPartPr>
              <p14:xfrm>
                <a:off x="4545367" y="5611849"/>
                <a:ext cx="171000" cy="1033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BB21AF08-DFB7-7DAC-A7C0-7FE951536DD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536727" y="5602849"/>
                  <a:ext cx="1886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7A02DE3F-1DE3-0859-5428-EE12FAF95A5A}"/>
                    </a:ext>
                  </a:extLst>
                </p14:cNvPr>
                <p14:cNvContentPartPr/>
                <p14:nvPr/>
              </p14:nvContentPartPr>
              <p14:xfrm>
                <a:off x="4774327" y="5652169"/>
                <a:ext cx="18000" cy="104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A02DE3F-1DE3-0859-5428-EE12FAF95A5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765687" y="5643529"/>
                  <a:ext cx="356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A3B1BB3C-F4C5-1142-F909-8581168FF89E}"/>
                    </a:ext>
                  </a:extLst>
                </p14:cNvPr>
                <p14:cNvContentPartPr/>
                <p14:nvPr/>
              </p14:nvContentPartPr>
              <p14:xfrm>
                <a:off x="4781887" y="5587369"/>
                <a:ext cx="241560" cy="1267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A3B1BB3C-F4C5-1142-F909-8581168FF89E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773247" y="5578369"/>
                  <a:ext cx="259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84815452-6AAA-335A-7F9F-CF2D3D9A96E1}"/>
                    </a:ext>
                  </a:extLst>
                </p14:cNvPr>
                <p14:cNvContentPartPr/>
                <p14:nvPr/>
              </p14:nvContentPartPr>
              <p14:xfrm>
                <a:off x="4966927" y="5691769"/>
                <a:ext cx="120240" cy="511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84815452-6AAA-335A-7F9F-CF2D3D9A96E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958287" y="5682769"/>
                  <a:ext cx="137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9309E765-9C42-6ACC-3407-B2C51E7B01E2}"/>
                    </a:ext>
                  </a:extLst>
                </p14:cNvPr>
                <p14:cNvContentPartPr/>
                <p14:nvPr/>
              </p14:nvContentPartPr>
              <p14:xfrm>
                <a:off x="5096527" y="5605009"/>
                <a:ext cx="79200" cy="982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9309E765-9C42-6ACC-3407-B2C51E7B01E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087527" y="5596009"/>
                  <a:ext cx="968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E85BFD0B-9026-DEBA-F87F-3FF4736F4ECB}"/>
                    </a:ext>
                  </a:extLst>
                </p14:cNvPr>
                <p14:cNvContentPartPr/>
                <p14:nvPr/>
              </p14:nvContentPartPr>
              <p14:xfrm>
                <a:off x="5105527" y="5702569"/>
                <a:ext cx="79920" cy="468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E85BFD0B-9026-DEBA-F87F-3FF4736F4ECB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096887" y="5693569"/>
                  <a:ext cx="97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96419379-20C7-5073-64B8-ABB3A6838521}"/>
                    </a:ext>
                  </a:extLst>
                </p14:cNvPr>
                <p14:cNvContentPartPr/>
                <p14:nvPr/>
              </p14:nvContentPartPr>
              <p14:xfrm>
                <a:off x="5213527" y="5626609"/>
                <a:ext cx="97200" cy="727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96419379-20C7-5073-64B8-ABB3A683852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204887" y="5617609"/>
                  <a:ext cx="1148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A52ED73-BAD3-379D-861A-C19D1AC81241}"/>
                    </a:ext>
                  </a:extLst>
                </p14:cNvPr>
                <p14:cNvContentPartPr/>
                <p14:nvPr/>
              </p14:nvContentPartPr>
              <p14:xfrm>
                <a:off x="5308207" y="5644249"/>
                <a:ext cx="67680" cy="9504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A52ED73-BAD3-379D-861A-C19D1AC8124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299207" y="5635249"/>
                  <a:ext cx="85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54DFAFC6-3DC7-195E-B02F-2D58AE824F1D}"/>
                    </a:ext>
                  </a:extLst>
                </p14:cNvPr>
                <p14:cNvContentPartPr/>
                <p14:nvPr/>
              </p14:nvContentPartPr>
              <p14:xfrm>
                <a:off x="5477407" y="5581609"/>
                <a:ext cx="87120" cy="1173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54DFAFC6-3DC7-195E-B02F-2D58AE824F1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468767" y="5572969"/>
                  <a:ext cx="1047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D6EAFE66-3E89-9A54-EC63-23DCBA19FF91}"/>
                    </a:ext>
                  </a:extLst>
                </p14:cNvPr>
                <p14:cNvContentPartPr/>
                <p14:nvPr/>
              </p14:nvContentPartPr>
              <p14:xfrm>
                <a:off x="5504407" y="5615449"/>
                <a:ext cx="85320" cy="172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D6EAFE66-3E89-9A54-EC63-23DCBA19FF9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495767" y="5606449"/>
                  <a:ext cx="102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3713FF4D-4FA6-F641-C927-8F1F92ECCA33}"/>
                    </a:ext>
                  </a:extLst>
                </p14:cNvPr>
                <p14:cNvContentPartPr/>
                <p14:nvPr/>
              </p14:nvContentPartPr>
              <p14:xfrm>
                <a:off x="5578927" y="5594569"/>
                <a:ext cx="64080" cy="1317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3713FF4D-4FA6-F641-C927-8F1F92ECCA3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569927" y="5585929"/>
                  <a:ext cx="81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B0FC1AEB-1EE0-540C-39B6-015E1E61D4AA}"/>
                    </a:ext>
                  </a:extLst>
                </p14:cNvPr>
                <p14:cNvContentPartPr/>
                <p14:nvPr/>
              </p14:nvContentPartPr>
              <p14:xfrm>
                <a:off x="5639767" y="5599609"/>
                <a:ext cx="73080" cy="115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B0FC1AEB-1EE0-540C-39B6-015E1E61D4A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630767" y="5590609"/>
                  <a:ext cx="90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3D13DF16-445B-6D4C-9940-A7B3CCED3572}"/>
                    </a:ext>
                  </a:extLst>
                </p14:cNvPr>
                <p14:cNvContentPartPr/>
                <p14:nvPr/>
              </p14:nvContentPartPr>
              <p14:xfrm>
                <a:off x="5649847" y="5637769"/>
                <a:ext cx="106200" cy="831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3D13DF16-445B-6D4C-9940-A7B3CCED357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641207" y="5628769"/>
                  <a:ext cx="1238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27279E77-2420-7F4B-AEB3-C77E42FBEDE4}"/>
                    </a:ext>
                  </a:extLst>
                </p14:cNvPr>
                <p14:cNvContentPartPr/>
                <p14:nvPr/>
              </p14:nvContentPartPr>
              <p14:xfrm>
                <a:off x="5765047" y="5639209"/>
                <a:ext cx="54360" cy="1148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27279E77-2420-7F4B-AEB3-C77E42FBEDE4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756407" y="5630209"/>
                  <a:ext cx="720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4D994BE3-F9A0-D5B3-56FD-9B6100D4AA0D}"/>
                    </a:ext>
                  </a:extLst>
                </p14:cNvPr>
                <p14:cNvContentPartPr/>
                <p14:nvPr/>
              </p14:nvContentPartPr>
              <p14:xfrm>
                <a:off x="5844967" y="5624089"/>
                <a:ext cx="59760" cy="129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4D994BE3-F9A0-D5B3-56FD-9B6100D4AA0D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836327" y="5615449"/>
                  <a:ext cx="774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0D1FADF2-EFE0-50F2-E7AE-EB8A7495345A}"/>
                    </a:ext>
                  </a:extLst>
                </p14:cNvPr>
                <p14:cNvContentPartPr/>
                <p14:nvPr/>
              </p14:nvContentPartPr>
              <p14:xfrm>
                <a:off x="5831647" y="5642449"/>
                <a:ext cx="160560" cy="968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0D1FADF2-EFE0-50F2-E7AE-EB8A7495345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823007" y="5633809"/>
                  <a:ext cx="178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48DA4BCF-BD6F-46A7-2525-1ECA4E0BFD29}"/>
                    </a:ext>
                  </a:extLst>
                </p14:cNvPr>
                <p14:cNvContentPartPr/>
                <p14:nvPr/>
              </p14:nvContentPartPr>
              <p14:xfrm>
                <a:off x="6033607" y="5635609"/>
                <a:ext cx="146160" cy="964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48DA4BCF-BD6F-46A7-2525-1ECA4E0BFD2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024607" y="5626609"/>
                  <a:ext cx="1638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1BE63121-08BF-B50E-2B8F-405E100286B8}"/>
                    </a:ext>
                  </a:extLst>
                </p14:cNvPr>
                <p14:cNvContentPartPr/>
                <p14:nvPr/>
              </p14:nvContentPartPr>
              <p14:xfrm>
                <a:off x="6169687" y="5603929"/>
                <a:ext cx="51480" cy="234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1BE63121-08BF-B50E-2B8F-405E100286B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160687" y="5595289"/>
                  <a:ext cx="691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C30721FD-8846-4D66-8FA9-EA54A09759D8}"/>
                    </a:ext>
                  </a:extLst>
                </p14:cNvPr>
                <p14:cNvContentPartPr/>
                <p14:nvPr/>
              </p14:nvContentPartPr>
              <p14:xfrm>
                <a:off x="6167527" y="5655769"/>
                <a:ext cx="66600" cy="885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C30721FD-8846-4D66-8FA9-EA54A09759D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158527" y="5647129"/>
                  <a:ext cx="842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F5B45FBE-3B74-5691-2726-BD56BC8B20A5}"/>
                    </a:ext>
                  </a:extLst>
                </p14:cNvPr>
                <p14:cNvContentPartPr/>
                <p14:nvPr/>
              </p14:nvContentPartPr>
              <p14:xfrm>
                <a:off x="6249247" y="5646409"/>
                <a:ext cx="62640" cy="511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F5B45FBE-3B74-5691-2726-BD56BC8B20A5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240607" y="5637409"/>
                  <a:ext cx="802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7D2DEFE1-C4EF-F2D2-B588-4561CE413C7D}"/>
                    </a:ext>
                  </a:extLst>
                </p14:cNvPr>
                <p14:cNvContentPartPr/>
                <p14:nvPr/>
              </p14:nvContentPartPr>
              <p14:xfrm>
                <a:off x="6246727" y="5708329"/>
                <a:ext cx="139320" cy="6192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7D2DEFE1-C4EF-F2D2-B588-4561CE413C7D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238087" y="5699329"/>
                  <a:ext cx="1569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9345" name="잉크 9344">
                  <a:extLst>
                    <a:ext uri="{FF2B5EF4-FFF2-40B4-BE49-F238E27FC236}">
                      <a16:creationId xmlns:a16="http://schemas.microsoft.com/office/drawing/2014/main" id="{8898B7B2-E63C-B83E-487E-3FF8EDA0BB6B}"/>
                    </a:ext>
                  </a:extLst>
                </p14:cNvPr>
                <p14:cNvContentPartPr/>
                <p14:nvPr/>
              </p14:nvContentPartPr>
              <p14:xfrm>
                <a:off x="3316785" y="6120335"/>
                <a:ext cx="185400" cy="182160"/>
              </p14:xfrm>
            </p:contentPart>
          </mc:Choice>
          <mc:Fallback xmlns="">
            <p:pic>
              <p:nvPicPr>
                <p:cNvPr id="9345" name="잉크 9344">
                  <a:extLst>
                    <a:ext uri="{FF2B5EF4-FFF2-40B4-BE49-F238E27FC236}">
                      <a16:creationId xmlns:a16="http://schemas.microsoft.com/office/drawing/2014/main" id="{8898B7B2-E63C-B83E-487E-3FF8EDA0BB6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307785" y="6111335"/>
                  <a:ext cx="203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9346" name="잉크 9345">
                  <a:extLst>
                    <a:ext uri="{FF2B5EF4-FFF2-40B4-BE49-F238E27FC236}">
                      <a16:creationId xmlns:a16="http://schemas.microsoft.com/office/drawing/2014/main" id="{E78AF5D0-CFA6-826E-87D2-BEBEA9F1ED91}"/>
                    </a:ext>
                  </a:extLst>
                </p14:cNvPr>
                <p14:cNvContentPartPr/>
                <p14:nvPr/>
              </p14:nvContentPartPr>
              <p14:xfrm>
                <a:off x="3568425" y="6099455"/>
                <a:ext cx="132480" cy="165600"/>
              </p14:xfrm>
            </p:contentPart>
          </mc:Choice>
          <mc:Fallback xmlns="">
            <p:pic>
              <p:nvPicPr>
                <p:cNvPr id="9346" name="잉크 9345">
                  <a:extLst>
                    <a:ext uri="{FF2B5EF4-FFF2-40B4-BE49-F238E27FC236}">
                      <a16:creationId xmlns:a16="http://schemas.microsoft.com/office/drawing/2014/main" id="{E78AF5D0-CFA6-826E-87D2-BEBEA9F1ED91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59785" y="6090815"/>
                  <a:ext cx="150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9347" name="잉크 9346">
                  <a:extLst>
                    <a:ext uri="{FF2B5EF4-FFF2-40B4-BE49-F238E27FC236}">
                      <a16:creationId xmlns:a16="http://schemas.microsoft.com/office/drawing/2014/main" id="{6CC43CA8-74FE-AC94-A712-4CC1B277FFAA}"/>
                    </a:ext>
                  </a:extLst>
                </p14:cNvPr>
                <p14:cNvContentPartPr/>
                <p14:nvPr/>
              </p14:nvContentPartPr>
              <p14:xfrm>
                <a:off x="3571665" y="6142655"/>
                <a:ext cx="126360" cy="142920"/>
              </p14:xfrm>
            </p:contentPart>
          </mc:Choice>
          <mc:Fallback xmlns="">
            <p:pic>
              <p:nvPicPr>
                <p:cNvPr id="9347" name="잉크 9346">
                  <a:extLst>
                    <a:ext uri="{FF2B5EF4-FFF2-40B4-BE49-F238E27FC236}">
                      <a16:creationId xmlns:a16="http://schemas.microsoft.com/office/drawing/2014/main" id="{6CC43CA8-74FE-AC94-A712-4CC1B277FFA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563025" y="6134015"/>
                  <a:ext cx="144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9348" name="잉크 9347">
                  <a:extLst>
                    <a:ext uri="{FF2B5EF4-FFF2-40B4-BE49-F238E27FC236}">
                      <a16:creationId xmlns:a16="http://schemas.microsoft.com/office/drawing/2014/main" id="{D3AB9D79-4BB2-FD7B-9227-B74494CF281C}"/>
                    </a:ext>
                  </a:extLst>
                </p14:cNvPr>
                <p14:cNvContentPartPr/>
                <p14:nvPr/>
              </p14:nvContentPartPr>
              <p14:xfrm>
                <a:off x="3753825" y="6105215"/>
                <a:ext cx="32760" cy="178920"/>
              </p14:xfrm>
            </p:contentPart>
          </mc:Choice>
          <mc:Fallback xmlns="">
            <p:pic>
              <p:nvPicPr>
                <p:cNvPr id="9348" name="잉크 9347">
                  <a:extLst>
                    <a:ext uri="{FF2B5EF4-FFF2-40B4-BE49-F238E27FC236}">
                      <a16:creationId xmlns:a16="http://schemas.microsoft.com/office/drawing/2014/main" id="{D3AB9D79-4BB2-FD7B-9227-B74494CF281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744825" y="6096575"/>
                  <a:ext cx="504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9349" name="잉크 9348">
                  <a:extLst>
                    <a:ext uri="{FF2B5EF4-FFF2-40B4-BE49-F238E27FC236}">
                      <a16:creationId xmlns:a16="http://schemas.microsoft.com/office/drawing/2014/main" id="{2804D0A5-A25B-BA47-E5A7-A29E5808C7F5}"/>
                    </a:ext>
                  </a:extLst>
                </p14:cNvPr>
                <p14:cNvContentPartPr/>
                <p14:nvPr/>
              </p14:nvContentPartPr>
              <p14:xfrm>
                <a:off x="3804225" y="6069575"/>
                <a:ext cx="95400" cy="221400"/>
              </p14:xfrm>
            </p:contentPart>
          </mc:Choice>
          <mc:Fallback xmlns="">
            <p:pic>
              <p:nvPicPr>
                <p:cNvPr id="9349" name="잉크 9348">
                  <a:extLst>
                    <a:ext uri="{FF2B5EF4-FFF2-40B4-BE49-F238E27FC236}">
                      <a16:creationId xmlns:a16="http://schemas.microsoft.com/office/drawing/2014/main" id="{2804D0A5-A25B-BA47-E5A7-A29E5808C7F5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795225" y="6060575"/>
                  <a:ext cx="1130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9350" name="잉크 9349">
                  <a:extLst>
                    <a:ext uri="{FF2B5EF4-FFF2-40B4-BE49-F238E27FC236}">
                      <a16:creationId xmlns:a16="http://schemas.microsoft.com/office/drawing/2014/main" id="{66BFA548-6D6D-8403-C345-01621268EDAE}"/>
                    </a:ext>
                  </a:extLst>
                </p14:cNvPr>
                <p14:cNvContentPartPr/>
                <p14:nvPr/>
              </p14:nvContentPartPr>
              <p14:xfrm>
                <a:off x="4008345" y="6261455"/>
                <a:ext cx="11160" cy="70200"/>
              </p14:xfrm>
            </p:contentPart>
          </mc:Choice>
          <mc:Fallback xmlns="">
            <p:pic>
              <p:nvPicPr>
                <p:cNvPr id="9350" name="잉크 9349">
                  <a:extLst>
                    <a:ext uri="{FF2B5EF4-FFF2-40B4-BE49-F238E27FC236}">
                      <a16:creationId xmlns:a16="http://schemas.microsoft.com/office/drawing/2014/main" id="{66BFA548-6D6D-8403-C345-01621268EDAE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999345" y="6252815"/>
                  <a:ext cx="28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9351" name="잉크 9350">
                  <a:extLst>
                    <a:ext uri="{FF2B5EF4-FFF2-40B4-BE49-F238E27FC236}">
                      <a16:creationId xmlns:a16="http://schemas.microsoft.com/office/drawing/2014/main" id="{380E6FF7-E185-F6A1-C642-0A632930E838}"/>
                    </a:ext>
                  </a:extLst>
                </p14:cNvPr>
                <p14:cNvContentPartPr/>
                <p14:nvPr/>
              </p14:nvContentPartPr>
              <p14:xfrm>
                <a:off x="4096545" y="6083255"/>
                <a:ext cx="123480" cy="171360"/>
              </p14:xfrm>
            </p:contentPart>
          </mc:Choice>
          <mc:Fallback xmlns="">
            <p:pic>
              <p:nvPicPr>
                <p:cNvPr id="9351" name="잉크 9350">
                  <a:extLst>
                    <a:ext uri="{FF2B5EF4-FFF2-40B4-BE49-F238E27FC236}">
                      <a16:creationId xmlns:a16="http://schemas.microsoft.com/office/drawing/2014/main" id="{380E6FF7-E185-F6A1-C642-0A632930E838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087905" y="6074615"/>
                  <a:ext cx="141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9352" name="잉크 9351">
                  <a:extLst>
                    <a:ext uri="{FF2B5EF4-FFF2-40B4-BE49-F238E27FC236}">
                      <a16:creationId xmlns:a16="http://schemas.microsoft.com/office/drawing/2014/main" id="{E76F2054-38CB-343D-EF72-965724100334}"/>
                    </a:ext>
                  </a:extLst>
                </p14:cNvPr>
                <p14:cNvContentPartPr/>
                <p14:nvPr/>
              </p14:nvContentPartPr>
              <p14:xfrm>
                <a:off x="4218945" y="6128975"/>
                <a:ext cx="181440" cy="131760"/>
              </p14:xfrm>
            </p:contentPart>
          </mc:Choice>
          <mc:Fallback xmlns="">
            <p:pic>
              <p:nvPicPr>
                <p:cNvPr id="9352" name="잉크 9351">
                  <a:extLst>
                    <a:ext uri="{FF2B5EF4-FFF2-40B4-BE49-F238E27FC236}">
                      <a16:creationId xmlns:a16="http://schemas.microsoft.com/office/drawing/2014/main" id="{E76F2054-38CB-343D-EF72-965724100334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210305" y="6120335"/>
                  <a:ext cx="199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9353" name="잉크 9352">
                  <a:extLst>
                    <a:ext uri="{FF2B5EF4-FFF2-40B4-BE49-F238E27FC236}">
                      <a16:creationId xmlns:a16="http://schemas.microsoft.com/office/drawing/2014/main" id="{153CFC27-F852-873A-97B7-6B8D00039A13}"/>
                    </a:ext>
                  </a:extLst>
                </p14:cNvPr>
                <p14:cNvContentPartPr/>
                <p14:nvPr/>
              </p14:nvContentPartPr>
              <p14:xfrm>
                <a:off x="4387065" y="6033575"/>
                <a:ext cx="129600" cy="198360"/>
              </p14:xfrm>
            </p:contentPart>
          </mc:Choice>
          <mc:Fallback xmlns="">
            <p:pic>
              <p:nvPicPr>
                <p:cNvPr id="9353" name="잉크 9352">
                  <a:extLst>
                    <a:ext uri="{FF2B5EF4-FFF2-40B4-BE49-F238E27FC236}">
                      <a16:creationId xmlns:a16="http://schemas.microsoft.com/office/drawing/2014/main" id="{153CFC27-F852-873A-97B7-6B8D00039A13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378065" y="6024935"/>
                  <a:ext cx="1472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9354" name="잉크 9353">
                  <a:extLst>
                    <a:ext uri="{FF2B5EF4-FFF2-40B4-BE49-F238E27FC236}">
                      <a16:creationId xmlns:a16="http://schemas.microsoft.com/office/drawing/2014/main" id="{4E90E5F4-2373-8600-B90D-E04C90ED420F}"/>
                    </a:ext>
                  </a:extLst>
                </p14:cNvPr>
                <p14:cNvContentPartPr/>
                <p14:nvPr/>
              </p14:nvContentPartPr>
              <p14:xfrm>
                <a:off x="4546905" y="6129335"/>
                <a:ext cx="140400" cy="127080"/>
              </p14:xfrm>
            </p:contentPart>
          </mc:Choice>
          <mc:Fallback xmlns="">
            <p:pic>
              <p:nvPicPr>
                <p:cNvPr id="9354" name="잉크 9353">
                  <a:extLst>
                    <a:ext uri="{FF2B5EF4-FFF2-40B4-BE49-F238E27FC236}">
                      <a16:creationId xmlns:a16="http://schemas.microsoft.com/office/drawing/2014/main" id="{4E90E5F4-2373-8600-B90D-E04C90ED420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537905" y="6120335"/>
                  <a:ext cx="1580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9355" name="잉크 9354">
                  <a:extLst>
                    <a:ext uri="{FF2B5EF4-FFF2-40B4-BE49-F238E27FC236}">
                      <a16:creationId xmlns:a16="http://schemas.microsoft.com/office/drawing/2014/main" id="{904E56C4-8D5C-FC5D-0F7A-E8A4CCF66F77}"/>
                    </a:ext>
                  </a:extLst>
                </p14:cNvPr>
                <p14:cNvContentPartPr/>
                <p14:nvPr/>
              </p14:nvContentPartPr>
              <p14:xfrm>
                <a:off x="4695225" y="6128615"/>
                <a:ext cx="95400" cy="122400"/>
              </p14:xfrm>
            </p:contentPart>
          </mc:Choice>
          <mc:Fallback xmlns="">
            <p:pic>
              <p:nvPicPr>
                <p:cNvPr id="9355" name="잉크 9354">
                  <a:extLst>
                    <a:ext uri="{FF2B5EF4-FFF2-40B4-BE49-F238E27FC236}">
                      <a16:creationId xmlns:a16="http://schemas.microsoft.com/office/drawing/2014/main" id="{904E56C4-8D5C-FC5D-0F7A-E8A4CCF66F77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686585" y="6119975"/>
                  <a:ext cx="113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9356" name="잉크 9355">
                  <a:extLst>
                    <a:ext uri="{FF2B5EF4-FFF2-40B4-BE49-F238E27FC236}">
                      <a16:creationId xmlns:a16="http://schemas.microsoft.com/office/drawing/2014/main" id="{4E3825DB-6E5B-3C5D-A412-1C77A598E98F}"/>
                    </a:ext>
                  </a:extLst>
                </p14:cNvPr>
                <p14:cNvContentPartPr/>
                <p14:nvPr/>
              </p14:nvContentPartPr>
              <p14:xfrm>
                <a:off x="4820865" y="6132575"/>
                <a:ext cx="101160" cy="144000"/>
              </p14:xfrm>
            </p:contentPart>
          </mc:Choice>
          <mc:Fallback xmlns="">
            <p:pic>
              <p:nvPicPr>
                <p:cNvPr id="9356" name="잉크 9355">
                  <a:extLst>
                    <a:ext uri="{FF2B5EF4-FFF2-40B4-BE49-F238E27FC236}">
                      <a16:creationId xmlns:a16="http://schemas.microsoft.com/office/drawing/2014/main" id="{4E3825DB-6E5B-3C5D-A412-1C77A598E98F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811865" y="6123935"/>
                  <a:ext cx="1188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9357" name="잉크 9356">
                  <a:extLst>
                    <a:ext uri="{FF2B5EF4-FFF2-40B4-BE49-F238E27FC236}">
                      <a16:creationId xmlns:a16="http://schemas.microsoft.com/office/drawing/2014/main" id="{4C50CE54-CA6D-23C5-A4A6-5DE65B21288F}"/>
                    </a:ext>
                  </a:extLst>
                </p14:cNvPr>
                <p14:cNvContentPartPr/>
                <p14:nvPr/>
              </p14:nvContentPartPr>
              <p14:xfrm>
                <a:off x="5039025" y="6101615"/>
                <a:ext cx="183600" cy="55800"/>
              </p14:xfrm>
            </p:contentPart>
          </mc:Choice>
          <mc:Fallback xmlns="">
            <p:pic>
              <p:nvPicPr>
                <p:cNvPr id="9357" name="잉크 9356">
                  <a:extLst>
                    <a:ext uri="{FF2B5EF4-FFF2-40B4-BE49-F238E27FC236}">
                      <a16:creationId xmlns:a16="http://schemas.microsoft.com/office/drawing/2014/main" id="{4C50CE54-CA6D-23C5-A4A6-5DE65B21288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030025" y="6092615"/>
                  <a:ext cx="2012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9358" name="잉크 9357">
                  <a:extLst>
                    <a:ext uri="{FF2B5EF4-FFF2-40B4-BE49-F238E27FC236}">
                      <a16:creationId xmlns:a16="http://schemas.microsoft.com/office/drawing/2014/main" id="{D814B7F8-9208-A84B-9EF3-F34B773A8453}"/>
                    </a:ext>
                  </a:extLst>
                </p14:cNvPr>
                <p14:cNvContentPartPr/>
                <p14:nvPr/>
              </p14:nvContentPartPr>
              <p14:xfrm>
                <a:off x="5158545" y="6065255"/>
                <a:ext cx="76680" cy="161640"/>
              </p14:xfrm>
            </p:contentPart>
          </mc:Choice>
          <mc:Fallback xmlns="">
            <p:pic>
              <p:nvPicPr>
                <p:cNvPr id="9358" name="잉크 9357">
                  <a:extLst>
                    <a:ext uri="{FF2B5EF4-FFF2-40B4-BE49-F238E27FC236}">
                      <a16:creationId xmlns:a16="http://schemas.microsoft.com/office/drawing/2014/main" id="{D814B7F8-9208-A84B-9EF3-F34B773A845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149545" y="6056255"/>
                  <a:ext cx="943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9359" name="잉크 9358">
                  <a:extLst>
                    <a:ext uri="{FF2B5EF4-FFF2-40B4-BE49-F238E27FC236}">
                      <a16:creationId xmlns:a16="http://schemas.microsoft.com/office/drawing/2014/main" id="{BC3B62B1-57F1-C4E3-72BB-645FB4F30F7F}"/>
                    </a:ext>
                  </a:extLst>
                </p14:cNvPr>
                <p14:cNvContentPartPr/>
                <p14:nvPr/>
              </p14:nvContentPartPr>
              <p14:xfrm>
                <a:off x="5295345" y="6025655"/>
                <a:ext cx="169200" cy="123480"/>
              </p14:xfrm>
            </p:contentPart>
          </mc:Choice>
          <mc:Fallback xmlns="">
            <p:pic>
              <p:nvPicPr>
                <p:cNvPr id="9359" name="잉크 9358">
                  <a:extLst>
                    <a:ext uri="{FF2B5EF4-FFF2-40B4-BE49-F238E27FC236}">
                      <a16:creationId xmlns:a16="http://schemas.microsoft.com/office/drawing/2014/main" id="{BC3B62B1-57F1-C4E3-72BB-645FB4F30F7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286345" y="6017015"/>
                  <a:ext cx="1868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9360" name="잉크 9359">
                  <a:extLst>
                    <a:ext uri="{FF2B5EF4-FFF2-40B4-BE49-F238E27FC236}">
                      <a16:creationId xmlns:a16="http://schemas.microsoft.com/office/drawing/2014/main" id="{9E5D4C65-D05E-B76A-2DDD-FEB30BB21CAB}"/>
                    </a:ext>
                  </a:extLst>
                </p14:cNvPr>
                <p14:cNvContentPartPr/>
                <p14:nvPr/>
              </p14:nvContentPartPr>
              <p14:xfrm>
                <a:off x="5422065" y="6017015"/>
                <a:ext cx="99360" cy="151560"/>
              </p14:xfrm>
            </p:contentPart>
          </mc:Choice>
          <mc:Fallback xmlns="">
            <p:pic>
              <p:nvPicPr>
                <p:cNvPr id="9360" name="잉크 9359">
                  <a:extLst>
                    <a:ext uri="{FF2B5EF4-FFF2-40B4-BE49-F238E27FC236}">
                      <a16:creationId xmlns:a16="http://schemas.microsoft.com/office/drawing/2014/main" id="{9E5D4C65-D05E-B76A-2DDD-FEB30BB21CAB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413065" y="6008015"/>
                  <a:ext cx="117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9361" name="잉크 9360">
                  <a:extLst>
                    <a:ext uri="{FF2B5EF4-FFF2-40B4-BE49-F238E27FC236}">
                      <a16:creationId xmlns:a16="http://schemas.microsoft.com/office/drawing/2014/main" id="{275A00BB-06B2-CE30-E11B-495D9CCEE4BF}"/>
                    </a:ext>
                  </a:extLst>
                </p14:cNvPr>
                <p14:cNvContentPartPr/>
                <p14:nvPr/>
              </p14:nvContentPartPr>
              <p14:xfrm>
                <a:off x="5470305" y="6161735"/>
                <a:ext cx="75600" cy="70560"/>
              </p14:xfrm>
            </p:contentPart>
          </mc:Choice>
          <mc:Fallback xmlns="">
            <p:pic>
              <p:nvPicPr>
                <p:cNvPr id="9361" name="잉크 9360">
                  <a:extLst>
                    <a:ext uri="{FF2B5EF4-FFF2-40B4-BE49-F238E27FC236}">
                      <a16:creationId xmlns:a16="http://schemas.microsoft.com/office/drawing/2014/main" id="{275A00BB-06B2-CE30-E11B-495D9CCEE4B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461305" y="6152735"/>
                  <a:ext cx="93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9362" name="잉크 9361">
                  <a:extLst>
                    <a:ext uri="{FF2B5EF4-FFF2-40B4-BE49-F238E27FC236}">
                      <a16:creationId xmlns:a16="http://schemas.microsoft.com/office/drawing/2014/main" id="{57987BE1-EB93-770B-BB75-C2B73E4AFEEE}"/>
                    </a:ext>
                  </a:extLst>
                </p14:cNvPr>
                <p14:cNvContentPartPr/>
                <p14:nvPr/>
              </p14:nvContentPartPr>
              <p14:xfrm>
                <a:off x="5576505" y="6059135"/>
                <a:ext cx="107280" cy="131400"/>
              </p14:xfrm>
            </p:contentPart>
          </mc:Choice>
          <mc:Fallback xmlns="">
            <p:pic>
              <p:nvPicPr>
                <p:cNvPr id="9362" name="잉크 9361">
                  <a:extLst>
                    <a:ext uri="{FF2B5EF4-FFF2-40B4-BE49-F238E27FC236}">
                      <a16:creationId xmlns:a16="http://schemas.microsoft.com/office/drawing/2014/main" id="{57987BE1-EB93-770B-BB75-C2B73E4AFEEE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567865" y="6050495"/>
                  <a:ext cx="124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9363" name="잉크 9362">
                  <a:extLst>
                    <a:ext uri="{FF2B5EF4-FFF2-40B4-BE49-F238E27FC236}">
                      <a16:creationId xmlns:a16="http://schemas.microsoft.com/office/drawing/2014/main" id="{68668066-0A34-5992-C5BF-3A7516297177}"/>
                    </a:ext>
                  </a:extLst>
                </p14:cNvPr>
                <p14:cNvContentPartPr/>
                <p14:nvPr/>
              </p14:nvContentPartPr>
              <p14:xfrm>
                <a:off x="5689545" y="6089375"/>
                <a:ext cx="81360" cy="139320"/>
              </p14:xfrm>
            </p:contentPart>
          </mc:Choice>
          <mc:Fallback xmlns="">
            <p:pic>
              <p:nvPicPr>
                <p:cNvPr id="9363" name="잉크 9362">
                  <a:extLst>
                    <a:ext uri="{FF2B5EF4-FFF2-40B4-BE49-F238E27FC236}">
                      <a16:creationId xmlns:a16="http://schemas.microsoft.com/office/drawing/2014/main" id="{68668066-0A34-5992-C5BF-3A75162971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680545" y="6080375"/>
                  <a:ext cx="99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9364" name="잉크 9363">
                  <a:extLst>
                    <a:ext uri="{FF2B5EF4-FFF2-40B4-BE49-F238E27FC236}">
                      <a16:creationId xmlns:a16="http://schemas.microsoft.com/office/drawing/2014/main" id="{D64BC1B2-23FD-8E7D-8506-5EBAEC09401B}"/>
                    </a:ext>
                  </a:extLst>
                </p14:cNvPr>
                <p14:cNvContentPartPr/>
                <p14:nvPr/>
              </p14:nvContentPartPr>
              <p14:xfrm>
                <a:off x="5783865" y="6060215"/>
                <a:ext cx="195120" cy="220320"/>
              </p14:xfrm>
            </p:contentPart>
          </mc:Choice>
          <mc:Fallback xmlns="">
            <p:pic>
              <p:nvPicPr>
                <p:cNvPr id="9364" name="잉크 9363">
                  <a:extLst>
                    <a:ext uri="{FF2B5EF4-FFF2-40B4-BE49-F238E27FC236}">
                      <a16:creationId xmlns:a16="http://schemas.microsoft.com/office/drawing/2014/main" id="{D64BC1B2-23FD-8E7D-8506-5EBAEC09401B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775225" y="6051575"/>
                  <a:ext cx="2127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9365" name="잉크 9364">
                  <a:extLst>
                    <a:ext uri="{FF2B5EF4-FFF2-40B4-BE49-F238E27FC236}">
                      <a16:creationId xmlns:a16="http://schemas.microsoft.com/office/drawing/2014/main" id="{D39DF1CE-D30F-6376-F687-AC88F5493CB1}"/>
                    </a:ext>
                  </a:extLst>
                </p14:cNvPr>
                <p14:cNvContentPartPr/>
                <p14:nvPr/>
              </p14:nvContentPartPr>
              <p14:xfrm>
                <a:off x="6010305" y="6079655"/>
                <a:ext cx="265680" cy="175680"/>
              </p14:xfrm>
            </p:contentPart>
          </mc:Choice>
          <mc:Fallback xmlns="">
            <p:pic>
              <p:nvPicPr>
                <p:cNvPr id="9365" name="잉크 9364">
                  <a:extLst>
                    <a:ext uri="{FF2B5EF4-FFF2-40B4-BE49-F238E27FC236}">
                      <a16:creationId xmlns:a16="http://schemas.microsoft.com/office/drawing/2014/main" id="{D39DF1CE-D30F-6376-F687-AC88F5493CB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001305" y="6070655"/>
                  <a:ext cx="283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9366" name="잉크 9365">
                  <a:extLst>
                    <a:ext uri="{FF2B5EF4-FFF2-40B4-BE49-F238E27FC236}">
                      <a16:creationId xmlns:a16="http://schemas.microsoft.com/office/drawing/2014/main" id="{510BCBAF-BF15-23A6-89A4-4FA612F7D1FB}"/>
                    </a:ext>
                  </a:extLst>
                </p14:cNvPr>
                <p14:cNvContentPartPr/>
                <p14:nvPr/>
              </p14:nvContentPartPr>
              <p14:xfrm>
                <a:off x="6339705" y="6192335"/>
                <a:ext cx="21240" cy="11160"/>
              </p14:xfrm>
            </p:contentPart>
          </mc:Choice>
          <mc:Fallback xmlns="">
            <p:pic>
              <p:nvPicPr>
                <p:cNvPr id="9366" name="잉크 9365">
                  <a:extLst>
                    <a:ext uri="{FF2B5EF4-FFF2-40B4-BE49-F238E27FC236}">
                      <a16:creationId xmlns:a16="http://schemas.microsoft.com/office/drawing/2014/main" id="{510BCBAF-BF15-23A6-89A4-4FA612F7D1F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331065" y="6183335"/>
                  <a:ext cx="388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9368" name="잉크 9367">
                  <a:extLst>
                    <a:ext uri="{FF2B5EF4-FFF2-40B4-BE49-F238E27FC236}">
                      <a16:creationId xmlns:a16="http://schemas.microsoft.com/office/drawing/2014/main" id="{87BEBAE0-B0A4-FA67-2CD6-938057989D79}"/>
                    </a:ext>
                  </a:extLst>
                </p14:cNvPr>
                <p14:cNvContentPartPr/>
                <p14:nvPr/>
              </p14:nvContentPartPr>
              <p14:xfrm>
                <a:off x="3406065" y="6429575"/>
                <a:ext cx="46440" cy="268920"/>
              </p14:xfrm>
            </p:contentPart>
          </mc:Choice>
          <mc:Fallback xmlns="">
            <p:pic>
              <p:nvPicPr>
                <p:cNvPr id="9368" name="잉크 9367">
                  <a:extLst>
                    <a:ext uri="{FF2B5EF4-FFF2-40B4-BE49-F238E27FC236}">
                      <a16:creationId xmlns:a16="http://schemas.microsoft.com/office/drawing/2014/main" id="{87BEBAE0-B0A4-FA67-2CD6-938057989D79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397425" y="6420575"/>
                  <a:ext cx="640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9369" name="잉크 9368">
                  <a:extLst>
                    <a:ext uri="{FF2B5EF4-FFF2-40B4-BE49-F238E27FC236}">
                      <a16:creationId xmlns:a16="http://schemas.microsoft.com/office/drawing/2014/main" id="{16E0ABE7-98BB-FC4A-D8A4-8A9FB248AFE8}"/>
                    </a:ext>
                  </a:extLst>
                </p14:cNvPr>
                <p14:cNvContentPartPr/>
                <p14:nvPr/>
              </p14:nvContentPartPr>
              <p14:xfrm>
                <a:off x="3468705" y="6500855"/>
                <a:ext cx="110880" cy="153720"/>
              </p14:xfrm>
            </p:contentPart>
          </mc:Choice>
          <mc:Fallback xmlns="">
            <p:pic>
              <p:nvPicPr>
                <p:cNvPr id="9369" name="잉크 9368">
                  <a:extLst>
                    <a:ext uri="{FF2B5EF4-FFF2-40B4-BE49-F238E27FC236}">
                      <a16:creationId xmlns:a16="http://schemas.microsoft.com/office/drawing/2014/main" id="{16E0ABE7-98BB-FC4A-D8A4-8A9FB248AFE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460065" y="6492215"/>
                  <a:ext cx="128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9370" name="잉크 9369">
                  <a:extLst>
                    <a:ext uri="{FF2B5EF4-FFF2-40B4-BE49-F238E27FC236}">
                      <a16:creationId xmlns:a16="http://schemas.microsoft.com/office/drawing/2014/main" id="{5DB0BC60-C42E-1868-DBD0-84661A859796}"/>
                    </a:ext>
                  </a:extLst>
                </p14:cNvPr>
                <p14:cNvContentPartPr/>
                <p14:nvPr/>
              </p14:nvContentPartPr>
              <p14:xfrm>
                <a:off x="3631425" y="6418775"/>
                <a:ext cx="388440" cy="283680"/>
              </p14:xfrm>
            </p:contentPart>
          </mc:Choice>
          <mc:Fallback xmlns="">
            <p:pic>
              <p:nvPicPr>
                <p:cNvPr id="9370" name="잉크 9369">
                  <a:extLst>
                    <a:ext uri="{FF2B5EF4-FFF2-40B4-BE49-F238E27FC236}">
                      <a16:creationId xmlns:a16="http://schemas.microsoft.com/office/drawing/2014/main" id="{5DB0BC60-C42E-1868-DBD0-84661A859796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622425" y="6409775"/>
                  <a:ext cx="4060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9371" name="잉크 9370">
                  <a:extLst>
                    <a:ext uri="{FF2B5EF4-FFF2-40B4-BE49-F238E27FC236}">
                      <a16:creationId xmlns:a16="http://schemas.microsoft.com/office/drawing/2014/main" id="{85870924-8854-69A6-752C-4DDB038C36B4}"/>
                    </a:ext>
                  </a:extLst>
                </p14:cNvPr>
                <p14:cNvContentPartPr/>
                <p14:nvPr/>
              </p14:nvContentPartPr>
              <p14:xfrm>
                <a:off x="3995385" y="6441815"/>
                <a:ext cx="95040" cy="125640"/>
              </p14:xfrm>
            </p:contentPart>
          </mc:Choice>
          <mc:Fallback xmlns="">
            <p:pic>
              <p:nvPicPr>
                <p:cNvPr id="9371" name="잉크 9370">
                  <a:extLst>
                    <a:ext uri="{FF2B5EF4-FFF2-40B4-BE49-F238E27FC236}">
                      <a16:creationId xmlns:a16="http://schemas.microsoft.com/office/drawing/2014/main" id="{85870924-8854-69A6-752C-4DDB038C36B4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986385" y="6433175"/>
                  <a:ext cx="1126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9372" name="잉크 9371">
                  <a:extLst>
                    <a:ext uri="{FF2B5EF4-FFF2-40B4-BE49-F238E27FC236}">
                      <a16:creationId xmlns:a16="http://schemas.microsoft.com/office/drawing/2014/main" id="{21C02326-EFAA-C11A-4B64-5F8CB114E1D4}"/>
                    </a:ext>
                  </a:extLst>
                </p14:cNvPr>
                <p14:cNvContentPartPr/>
                <p14:nvPr/>
              </p14:nvContentPartPr>
              <p14:xfrm>
                <a:off x="4052265" y="6407975"/>
                <a:ext cx="481320" cy="235080"/>
              </p14:xfrm>
            </p:contentPart>
          </mc:Choice>
          <mc:Fallback xmlns="">
            <p:pic>
              <p:nvPicPr>
                <p:cNvPr id="9372" name="잉크 9371">
                  <a:extLst>
                    <a:ext uri="{FF2B5EF4-FFF2-40B4-BE49-F238E27FC236}">
                      <a16:creationId xmlns:a16="http://schemas.microsoft.com/office/drawing/2014/main" id="{21C02326-EFAA-C11A-4B64-5F8CB114E1D4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043625" y="6398975"/>
                  <a:ext cx="4989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9373" name="잉크 9372">
                  <a:extLst>
                    <a:ext uri="{FF2B5EF4-FFF2-40B4-BE49-F238E27FC236}">
                      <a16:creationId xmlns:a16="http://schemas.microsoft.com/office/drawing/2014/main" id="{7E6C5084-CB15-A07B-95B4-2CBE22FD731E}"/>
                    </a:ext>
                  </a:extLst>
                </p14:cNvPr>
                <p14:cNvContentPartPr/>
                <p14:nvPr/>
              </p14:nvContentPartPr>
              <p14:xfrm>
                <a:off x="4616745" y="6428855"/>
                <a:ext cx="170640" cy="154440"/>
              </p14:xfrm>
            </p:contentPart>
          </mc:Choice>
          <mc:Fallback xmlns="">
            <p:pic>
              <p:nvPicPr>
                <p:cNvPr id="9373" name="잉크 9372">
                  <a:extLst>
                    <a:ext uri="{FF2B5EF4-FFF2-40B4-BE49-F238E27FC236}">
                      <a16:creationId xmlns:a16="http://schemas.microsoft.com/office/drawing/2014/main" id="{7E6C5084-CB15-A07B-95B4-2CBE22FD731E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608105" y="6420215"/>
                  <a:ext cx="188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9374" name="잉크 9373">
                  <a:extLst>
                    <a:ext uri="{FF2B5EF4-FFF2-40B4-BE49-F238E27FC236}">
                      <a16:creationId xmlns:a16="http://schemas.microsoft.com/office/drawing/2014/main" id="{DD69AD3C-7BCF-8EAB-3E34-3A0AED131825}"/>
                    </a:ext>
                  </a:extLst>
                </p14:cNvPr>
                <p14:cNvContentPartPr/>
                <p14:nvPr/>
              </p14:nvContentPartPr>
              <p14:xfrm>
                <a:off x="4784145" y="6416975"/>
                <a:ext cx="38160" cy="185760"/>
              </p14:xfrm>
            </p:contentPart>
          </mc:Choice>
          <mc:Fallback xmlns="">
            <p:pic>
              <p:nvPicPr>
                <p:cNvPr id="9374" name="잉크 9373">
                  <a:extLst>
                    <a:ext uri="{FF2B5EF4-FFF2-40B4-BE49-F238E27FC236}">
                      <a16:creationId xmlns:a16="http://schemas.microsoft.com/office/drawing/2014/main" id="{DD69AD3C-7BCF-8EAB-3E34-3A0AED131825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775145" y="6408335"/>
                  <a:ext cx="558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9375" name="잉크 9374">
                  <a:extLst>
                    <a:ext uri="{FF2B5EF4-FFF2-40B4-BE49-F238E27FC236}">
                      <a16:creationId xmlns:a16="http://schemas.microsoft.com/office/drawing/2014/main" id="{3AAFC8CE-41EE-0BAC-F5E2-4FB30C82DD7B}"/>
                    </a:ext>
                  </a:extLst>
                </p14:cNvPr>
                <p14:cNvContentPartPr/>
                <p14:nvPr/>
              </p14:nvContentPartPr>
              <p14:xfrm>
                <a:off x="4816545" y="6393935"/>
                <a:ext cx="111600" cy="99000"/>
              </p14:xfrm>
            </p:contentPart>
          </mc:Choice>
          <mc:Fallback xmlns="">
            <p:pic>
              <p:nvPicPr>
                <p:cNvPr id="9375" name="잉크 9374">
                  <a:extLst>
                    <a:ext uri="{FF2B5EF4-FFF2-40B4-BE49-F238E27FC236}">
                      <a16:creationId xmlns:a16="http://schemas.microsoft.com/office/drawing/2014/main" id="{3AAFC8CE-41EE-0BAC-F5E2-4FB30C82DD7B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807905" y="6385295"/>
                  <a:ext cx="1292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9376" name="잉크 9375">
                  <a:extLst>
                    <a:ext uri="{FF2B5EF4-FFF2-40B4-BE49-F238E27FC236}">
                      <a16:creationId xmlns:a16="http://schemas.microsoft.com/office/drawing/2014/main" id="{50C52229-4EB6-98CE-C233-990FBD0E768F}"/>
                    </a:ext>
                  </a:extLst>
                </p14:cNvPr>
                <p14:cNvContentPartPr/>
                <p14:nvPr/>
              </p14:nvContentPartPr>
              <p14:xfrm>
                <a:off x="4898985" y="6397535"/>
                <a:ext cx="54000" cy="132480"/>
              </p14:xfrm>
            </p:contentPart>
          </mc:Choice>
          <mc:Fallback xmlns="">
            <p:pic>
              <p:nvPicPr>
                <p:cNvPr id="9376" name="잉크 9375">
                  <a:extLst>
                    <a:ext uri="{FF2B5EF4-FFF2-40B4-BE49-F238E27FC236}">
                      <a16:creationId xmlns:a16="http://schemas.microsoft.com/office/drawing/2014/main" id="{50C52229-4EB6-98CE-C233-990FBD0E768F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889985" y="6388895"/>
                  <a:ext cx="716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9377" name="잉크 9376">
                  <a:extLst>
                    <a:ext uri="{FF2B5EF4-FFF2-40B4-BE49-F238E27FC236}">
                      <a16:creationId xmlns:a16="http://schemas.microsoft.com/office/drawing/2014/main" id="{D3B9DE1D-601F-2FED-9869-D2ACEAB93851}"/>
                    </a:ext>
                  </a:extLst>
                </p14:cNvPr>
                <p14:cNvContentPartPr/>
                <p14:nvPr/>
              </p14:nvContentPartPr>
              <p14:xfrm>
                <a:off x="4924545" y="6520655"/>
                <a:ext cx="52560" cy="66960"/>
              </p14:xfrm>
            </p:contentPart>
          </mc:Choice>
          <mc:Fallback xmlns="">
            <p:pic>
              <p:nvPicPr>
                <p:cNvPr id="9377" name="잉크 9376">
                  <a:extLst>
                    <a:ext uri="{FF2B5EF4-FFF2-40B4-BE49-F238E27FC236}">
                      <a16:creationId xmlns:a16="http://schemas.microsoft.com/office/drawing/2014/main" id="{D3B9DE1D-601F-2FED-9869-D2ACEAB93851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915545" y="6512015"/>
                  <a:ext cx="702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9378" name="잉크 9377">
                  <a:extLst>
                    <a:ext uri="{FF2B5EF4-FFF2-40B4-BE49-F238E27FC236}">
                      <a16:creationId xmlns:a16="http://schemas.microsoft.com/office/drawing/2014/main" id="{8FFDF273-4834-117C-981F-13A5FE79F58A}"/>
                    </a:ext>
                  </a:extLst>
                </p14:cNvPr>
                <p14:cNvContentPartPr/>
                <p14:nvPr/>
              </p14:nvContentPartPr>
              <p14:xfrm>
                <a:off x="4996545" y="6410855"/>
                <a:ext cx="84960" cy="125280"/>
              </p14:xfrm>
            </p:contentPart>
          </mc:Choice>
          <mc:Fallback xmlns="">
            <p:pic>
              <p:nvPicPr>
                <p:cNvPr id="9378" name="잉크 9377">
                  <a:extLst>
                    <a:ext uri="{FF2B5EF4-FFF2-40B4-BE49-F238E27FC236}">
                      <a16:creationId xmlns:a16="http://schemas.microsoft.com/office/drawing/2014/main" id="{8FFDF273-4834-117C-981F-13A5FE79F58A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987545" y="6402215"/>
                  <a:ext cx="1026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9379" name="잉크 9378">
                  <a:extLst>
                    <a:ext uri="{FF2B5EF4-FFF2-40B4-BE49-F238E27FC236}">
                      <a16:creationId xmlns:a16="http://schemas.microsoft.com/office/drawing/2014/main" id="{32D3A0D8-EA20-C55C-AA4A-E60CA6404004}"/>
                    </a:ext>
                  </a:extLst>
                </p14:cNvPr>
                <p14:cNvContentPartPr/>
                <p14:nvPr/>
              </p14:nvContentPartPr>
              <p14:xfrm>
                <a:off x="5081505" y="6439295"/>
                <a:ext cx="61560" cy="208080"/>
              </p14:xfrm>
            </p:contentPart>
          </mc:Choice>
          <mc:Fallback xmlns="">
            <p:pic>
              <p:nvPicPr>
                <p:cNvPr id="9379" name="잉크 9378">
                  <a:extLst>
                    <a:ext uri="{FF2B5EF4-FFF2-40B4-BE49-F238E27FC236}">
                      <a16:creationId xmlns:a16="http://schemas.microsoft.com/office/drawing/2014/main" id="{32D3A0D8-EA20-C55C-AA4A-E60CA6404004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072865" y="6430295"/>
                  <a:ext cx="792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9380" name="잉크 9379">
                  <a:extLst>
                    <a:ext uri="{FF2B5EF4-FFF2-40B4-BE49-F238E27FC236}">
                      <a16:creationId xmlns:a16="http://schemas.microsoft.com/office/drawing/2014/main" id="{7CDC527E-BCE6-6784-85ED-82A48A869D71}"/>
                    </a:ext>
                  </a:extLst>
                </p14:cNvPr>
                <p14:cNvContentPartPr/>
                <p14:nvPr/>
              </p14:nvContentPartPr>
              <p14:xfrm>
                <a:off x="5132985" y="6409415"/>
                <a:ext cx="208080" cy="226080"/>
              </p14:xfrm>
            </p:contentPart>
          </mc:Choice>
          <mc:Fallback xmlns="">
            <p:pic>
              <p:nvPicPr>
                <p:cNvPr id="9380" name="잉크 9379">
                  <a:extLst>
                    <a:ext uri="{FF2B5EF4-FFF2-40B4-BE49-F238E27FC236}">
                      <a16:creationId xmlns:a16="http://schemas.microsoft.com/office/drawing/2014/main" id="{7CDC527E-BCE6-6784-85ED-82A48A869D71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124345" y="6400415"/>
                  <a:ext cx="2257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9381" name="잉크 9380">
                  <a:extLst>
                    <a:ext uri="{FF2B5EF4-FFF2-40B4-BE49-F238E27FC236}">
                      <a16:creationId xmlns:a16="http://schemas.microsoft.com/office/drawing/2014/main" id="{DC7B305F-445F-0FA1-2C3C-9BE521382DC3}"/>
                    </a:ext>
                  </a:extLst>
                </p14:cNvPr>
                <p14:cNvContentPartPr/>
                <p14:nvPr/>
              </p14:nvContentPartPr>
              <p14:xfrm>
                <a:off x="5363385" y="6427775"/>
                <a:ext cx="135720" cy="196200"/>
              </p14:xfrm>
            </p:contentPart>
          </mc:Choice>
          <mc:Fallback xmlns="">
            <p:pic>
              <p:nvPicPr>
                <p:cNvPr id="9381" name="잉크 9380">
                  <a:extLst>
                    <a:ext uri="{FF2B5EF4-FFF2-40B4-BE49-F238E27FC236}">
                      <a16:creationId xmlns:a16="http://schemas.microsoft.com/office/drawing/2014/main" id="{DC7B305F-445F-0FA1-2C3C-9BE521382DC3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354385" y="6418775"/>
                  <a:ext cx="153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9382" name="잉크 9381">
                  <a:extLst>
                    <a:ext uri="{FF2B5EF4-FFF2-40B4-BE49-F238E27FC236}">
                      <a16:creationId xmlns:a16="http://schemas.microsoft.com/office/drawing/2014/main" id="{5A8DB771-A401-7250-04D8-F8340E6FE8A6}"/>
                    </a:ext>
                  </a:extLst>
                </p14:cNvPr>
                <p14:cNvContentPartPr/>
                <p14:nvPr/>
              </p14:nvContentPartPr>
              <p14:xfrm>
                <a:off x="5567505" y="6614255"/>
                <a:ext cx="15840" cy="12240"/>
              </p14:xfrm>
            </p:contentPart>
          </mc:Choice>
          <mc:Fallback xmlns="">
            <p:pic>
              <p:nvPicPr>
                <p:cNvPr id="9382" name="잉크 9381">
                  <a:extLst>
                    <a:ext uri="{FF2B5EF4-FFF2-40B4-BE49-F238E27FC236}">
                      <a16:creationId xmlns:a16="http://schemas.microsoft.com/office/drawing/2014/main" id="{5A8DB771-A401-7250-04D8-F8340E6FE8A6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5558865" y="6605255"/>
                  <a:ext cx="334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9385" name="잉크 9384">
                  <a:extLst>
                    <a:ext uri="{FF2B5EF4-FFF2-40B4-BE49-F238E27FC236}">
                      <a16:creationId xmlns:a16="http://schemas.microsoft.com/office/drawing/2014/main" id="{193A04FA-649F-B19F-7A32-A9B6464D09B0}"/>
                    </a:ext>
                  </a:extLst>
                </p14:cNvPr>
                <p14:cNvContentPartPr/>
                <p14:nvPr/>
              </p14:nvContentPartPr>
              <p14:xfrm>
                <a:off x="5612865" y="6501575"/>
                <a:ext cx="189360" cy="20520"/>
              </p14:xfrm>
            </p:contentPart>
          </mc:Choice>
          <mc:Fallback xmlns="">
            <p:pic>
              <p:nvPicPr>
                <p:cNvPr id="9385" name="잉크 9384">
                  <a:extLst>
                    <a:ext uri="{FF2B5EF4-FFF2-40B4-BE49-F238E27FC236}">
                      <a16:creationId xmlns:a16="http://schemas.microsoft.com/office/drawing/2014/main" id="{193A04FA-649F-B19F-7A32-A9B6464D09B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604225" y="6492575"/>
                  <a:ext cx="207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9386" name="잉크 9385">
                  <a:extLst>
                    <a:ext uri="{FF2B5EF4-FFF2-40B4-BE49-F238E27FC236}">
                      <a16:creationId xmlns:a16="http://schemas.microsoft.com/office/drawing/2014/main" id="{A41A2234-CDE1-B12B-2BF7-889B02C79153}"/>
                    </a:ext>
                  </a:extLst>
                </p14:cNvPr>
                <p14:cNvContentPartPr/>
                <p14:nvPr/>
              </p14:nvContentPartPr>
              <p14:xfrm>
                <a:off x="5757585" y="6436775"/>
                <a:ext cx="73080" cy="112680"/>
              </p14:xfrm>
            </p:contentPart>
          </mc:Choice>
          <mc:Fallback xmlns="">
            <p:pic>
              <p:nvPicPr>
                <p:cNvPr id="9386" name="잉크 9385">
                  <a:extLst>
                    <a:ext uri="{FF2B5EF4-FFF2-40B4-BE49-F238E27FC236}">
                      <a16:creationId xmlns:a16="http://schemas.microsoft.com/office/drawing/2014/main" id="{A41A2234-CDE1-B12B-2BF7-889B02C79153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748585" y="6428135"/>
                  <a:ext cx="907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9387" name="잉크 9386">
                  <a:extLst>
                    <a:ext uri="{FF2B5EF4-FFF2-40B4-BE49-F238E27FC236}">
                      <a16:creationId xmlns:a16="http://schemas.microsoft.com/office/drawing/2014/main" id="{ACD92EFD-8543-BD45-A628-D24A895E913A}"/>
                    </a:ext>
                  </a:extLst>
                </p14:cNvPr>
                <p14:cNvContentPartPr/>
                <p14:nvPr/>
              </p14:nvContentPartPr>
              <p14:xfrm>
                <a:off x="5890425" y="6397895"/>
                <a:ext cx="95040" cy="165960"/>
              </p14:xfrm>
            </p:contentPart>
          </mc:Choice>
          <mc:Fallback xmlns="">
            <p:pic>
              <p:nvPicPr>
                <p:cNvPr id="9387" name="잉크 9386">
                  <a:extLst>
                    <a:ext uri="{FF2B5EF4-FFF2-40B4-BE49-F238E27FC236}">
                      <a16:creationId xmlns:a16="http://schemas.microsoft.com/office/drawing/2014/main" id="{ACD92EFD-8543-BD45-A628-D24A895E913A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881425" y="6388895"/>
                  <a:ext cx="112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9388" name="잉크 9387">
                  <a:extLst>
                    <a:ext uri="{FF2B5EF4-FFF2-40B4-BE49-F238E27FC236}">
                      <a16:creationId xmlns:a16="http://schemas.microsoft.com/office/drawing/2014/main" id="{C91F757D-76C2-36B6-2E3A-9BAD1F2F3034}"/>
                    </a:ext>
                  </a:extLst>
                </p14:cNvPr>
                <p14:cNvContentPartPr/>
                <p14:nvPr/>
              </p14:nvContentPartPr>
              <p14:xfrm>
                <a:off x="6011385" y="6486455"/>
                <a:ext cx="83520" cy="127440"/>
              </p14:xfrm>
            </p:contentPart>
          </mc:Choice>
          <mc:Fallback xmlns="">
            <p:pic>
              <p:nvPicPr>
                <p:cNvPr id="9388" name="잉크 9387">
                  <a:extLst>
                    <a:ext uri="{FF2B5EF4-FFF2-40B4-BE49-F238E27FC236}">
                      <a16:creationId xmlns:a16="http://schemas.microsoft.com/office/drawing/2014/main" id="{C91F757D-76C2-36B6-2E3A-9BAD1F2F3034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002745" y="6477815"/>
                  <a:ext cx="1011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9389" name="잉크 9388">
                  <a:extLst>
                    <a:ext uri="{FF2B5EF4-FFF2-40B4-BE49-F238E27FC236}">
                      <a16:creationId xmlns:a16="http://schemas.microsoft.com/office/drawing/2014/main" id="{536C6324-6B8A-F00E-3F93-AB019D53FB8F}"/>
                    </a:ext>
                  </a:extLst>
                </p14:cNvPr>
                <p14:cNvContentPartPr/>
                <p14:nvPr/>
              </p14:nvContentPartPr>
              <p14:xfrm>
                <a:off x="6178785" y="6427775"/>
                <a:ext cx="134640" cy="153360"/>
              </p14:xfrm>
            </p:contentPart>
          </mc:Choice>
          <mc:Fallback xmlns="">
            <p:pic>
              <p:nvPicPr>
                <p:cNvPr id="9389" name="잉크 9388">
                  <a:extLst>
                    <a:ext uri="{FF2B5EF4-FFF2-40B4-BE49-F238E27FC236}">
                      <a16:creationId xmlns:a16="http://schemas.microsoft.com/office/drawing/2014/main" id="{536C6324-6B8A-F00E-3F93-AB019D53FB8F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169785" y="6418775"/>
                  <a:ext cx="152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9390" name="잉크 9389">
                  <a:extLst>
                    <a:ext uri="{FF2B5EF4-FFF2-40B4-BE49-F238E27FC236}">
                      <a16:creationId xmlns:a16="http://schemas.microsoft.com/office/drawing/2014/main" id="{039470D4-3C80-66AE-C08C-C4C06C787A81}"/>
                    </a:ext>
                  </a:extLst>
                </p14:cNvPr>
                <p14:cNvContentPartPr/>
                <p14:nvPr/>
              </p14:nvContentPartPr>
              <p14:xfrm>
                <a:off x="6270945" y="6592655"/>
                <a:ext cx="61920" cy="71280"/>
              </p14:xfrm>
            </p:contentPart>
          </mc:Choice>
          <mc:Fallback xmlns="">
            <p:pic>
              <p:nvPicPr>
                <p:cNvPr id="9390" name="잉크 9389">
                  <a:extLst>
                    <a:ext uri="{FF2B5EF4-FFF2-40B4-BE49-F238E27FC236}">
                      <a16:creationId xmlns:a16="http://schemas.microsoft.com/office/drawing/2014/main" id="{039470D4-3C80-66AE-C08C-C4C06C787A81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262305" y="6584015"/>
                  <a:ext cx="79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9391" name="잉크 9390">
                  <a:extLst>
                    <a:ext uri="{FF2B5EF4-FFF2-40B4-BE49-F238E27FC236}">
                      <a16:creationId xmlns:a16="http://schemas.microsoft.com/office/drawing/2014/main" id="{BB5FAC56-5BAE-3A7F-4C13-4B1215850F6B}"/>
                    </a:ext>
                  </a:extLst>
                </p14:cNvPr>
                <p14:cNvContentPartPr/>
                <p14:nvPr/>
              </p14:nvContentPartPr>
              <p14:xfrm>
                <a:off x="6332145" y="6441815"/>
                <a:ext cx="124920" cy="171000"/>
              </p14:xfrm>
            </p:contentPart>
          </mc:Choice>
          <mc:Fallback xmlns="">
            <p:pic>
              <p:nvPicPr>
                <p:cNvPr id="9391" name="잉크 9390">
                  <a:extLst>
                    <a:ext uri="{FF2B5EF4-FFF2-40B4-BE49-F238E27FC236}">
                      <a16:creationId xmlns:a16="http://schemas.microsoft.com/office/drawing/2014/main" id="{BB5FAC56-5BAE-3A7F-4C13-4B1215850F6B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323505" y="6433175"/>
                  <a:ext cx="142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9392" name="잉크 9391">
                  <a:extLst>
                    <a:ext uri="{FF2B5EF4-FFF2-40B4-BE49-F238E27FC236}">
                      <a16:creationId xmlns:a16="http://schemas.microsoft.com/office/drawing/2014/main" id="{4849DA1B-FC10-88D2-75E1-66DD78416CB3}"/>
                    </a:ext>
                  </a:extLst>
                </p14:cNvPr>
                <p14:cNvContentPartPr/>
                <p14:nvPr/>
              </p14:nvContentPartPr>
              <p14:xfrm>
                <a:off x="6488745" y="6381335"/>
                <a:ext cx="142920" cy="186480"/>
              </p14:xfrm>
            </p:contentPart>
          </mc:Choice>
          <mc:Fallback xmlns="">
            <p:pic>
              <p:nvPicPr>
                <p:cNvPr id="9392" name="잉크 9391">
                  <a:extLst>
                    <a:ext uri="{FF2B5EF4-FFF2-40B4-BE49-F238E27FC236}">
                      <a16:creationId xmlns:a16="http://schemas.microsoft.com/office/drawing/2014/main" id="{4849DA1B-FC10-88D2-75E1-66DD78416CB3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479745" y="6372335"/>
                  <a:ext cx="160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9393" name="잉크 9392">
                  <a:extLst>
                    <a:ext uri="{FF2B5EF4-FFF2-40B4-BE49-F238E27FC236}">
                      <a16:creationId xmlns:a16="http://schemas.microsoft.com/office/drawing/2014/main" id="{D75BEE19-DDB2-FBAF-CAA5-81ED8BB9E83F}"/>
                    </a:ext>
                  </a:extLst>
                </p14:cNvPr>
                <p14:cNvContentPartPr/>
                <p14:nvPr/>
              </p14:nvContentPartPr>
              <p14:xfrm>
                <a:off x="6647865" y="6475295"/>
                <a:ext cx="38880" cy="85680"/>
              </p14:xfrm>
            </p:contentPart>
          </mc:Choice>
          <mc:Fallback xmlns="">
            <p:pic>
              <p:nvPicPr>
                <p:cNvPr id="9393" name="잉크 9392">
                  <a:extLst>
                    <a:ext uri="{FF2B5EF4-FFF2-40B4-BE49-F238E27FC236}">
                      <a16:creationId xmlns:a16="http://schemas.microsoft.com/office/drawing/2014/main" id="{D75BEE19-DDB2-FBAF-CAA5-81ED8BB9E83F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639225" y="6466655"/>
                  <a:ext cx="565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9394" name="잉크 9393">
                  <a:extLst>
                    <a:ext uri="{FF2B5EF4-FFF2-40B4-BE49-F238E27FC236}">
                      <a16:creationId xmlns:a16="http://schemas.microsoft.com/office/drawing/2014/main" id="{D2BADED2-A229-C1DB-C7DA-C28B04B52BFF}"/>
                    </a:ext>
                  </a:extLst>
                </p14:cNvPr>
                <p14:cNvContentPartPr/>
                <p14:nvPr/>
              </p14:nvContentPartPr>
              <p14:xfrm>
                <a:off x="6566145" y="6587255"/>
                <a:ext cx="127440" cy="81360"/>
              </p14:xfrm>
            </p:contentPart>
          </mc:Choice>
          <mc:Fallback xmlns="">
            <p:pic>
              <p:nvPicPr>
                <p:cNvPr id="9394" name="잉크 9393">
                  <a:extLst>
                    <a:ext uri="{FF2B5EF4-FFF2-40B4-BE49-F238E27FC236}">
                      <a16:creationId xmlns:a16="http://schemas.microsoft.com/office/drawing/2014/main" id="{D2BADED2-A229-C1DB-C7DA-C28B04B52BFF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557505" y="6578615"/>
                  <a:ext cx="1450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9395" name="잉크 9394">
                  <a:extLst>
                    <a:ext uri="{FF2B5EF4-FFF2-40B4-BE49-F238E27FC236}">
                      <a16:creationId xmlns:a16="http://schemas.microsoft.com/office/drawing/2014/main" id="{61DB78C3-5E1C-BE24-8827-94D879452CF1}"/>
                    </a:ext>
                  </a:extLst>
                </p14:cNvPr>
                <p14:cNvContentPartPr/>
                <p14:nvPr/>
              </p14:nvContentPartPr>
              <p14:xfrm>
                <a:off x="6715185" y="6461255"/>
                <a:ext cx="86400" cy="91080"/>
              </p14:xfrm>
            </p:contentPart>
          </mc:Choice>
          <mc:Fallback xmlns="">
            <p:pic>
              <p:nvPicPr>
                <p:cNvPr id="9395" name="잉크 9394">
                  <a:extLst>
                    <a:ext uri="{FF2B5EF4-FFF2-40B4-BE49-F238E27FC236}">
                      <a16:creationId xmlns:a16="http://schemas.microsoft.com/office/drawing/2014/main" id="{61DB78C3-5E1C-BE24-8827-94D879452CF1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706545" y="6452255"/>
                  <a:ext cx="104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9396" name="잉크 9395">
                  <a:extLst>
                    <a:ext uri="{FF2B5EF4-FFF2-40B4-BE49-F238E27FC236}">
                      <a16:creationId xmlns:a16="http://schemas.microsoft.com/office/drawing/2014/main" id="{ADE5DFF5-D23C-40C6-E299-FF6F8DE3B4BB}"/>
                    </a:ext>
                  </a:extLst>
                </p14:cNvPr>
                <p14:cNvContentPartPr/>
                <p14:nvPr/>
              </p14:nvContentPartPr>
              <p14:xfrm>
                <a:off x="6703305" y="6542975"/>
                <a:ext cx="125280" cy="108000"/>
              </p14:xfrm>
            </p:contentPart>
          </mc:Choice>
          <mc:Fallback xmlns="">
            <p:pic>
              <p:nvPicPr>
                <p:cNvPr id="9396" name="잉크 9395">
                  <a:extLst>
                    <a:ext uri="{FF2B5EF4-FFF2-40B4-BE49-F238E27FC236}">
                      <a16:creationId xmlns:a16="http://schemas.microsoft.com/office/drawing/2014/main" id="{ADE5DFF5-D23C-40C6-E299-FF6F8DE3B4B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694665" y="6534335"/>
                  <a:ext cx="142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9397" name="잉크 9396">
                  <a:extLst>
                    <a:ext uri="{FF2B5EF4-FFF2-40B4-BE49-F238E27FC236}">
                      <a16:creationId xmlns:a16="http://schemas.microsoft.com/office/drawing/2014/main" id="{0331A3DC-9C0A-87C8-3CF1-EA03F3F03603}"/>
                    </a:ext>
                  </a:extLst>
                </p14:cNvPr>
                <p14:cNvContentPartPr/>
                <p14:nvPr/>
              </p14:nvContentPartPr>
              <p14:xfrm>
                <a:off x="6817065" y="6463775"/>
                <a:ext cx="94320" cy="153360"/>
              </p14:xfrm>
            </p:contentPart>
          </mc:Choice>
          <mc:Fallback xmlns="">
            <p:pic>
              <p:nvPicPr>
                <p:cNvPr id="9397" name="잉크 9396">
                  <a:extLst>
                    <a:ext uri="{FF2B5EF4-FFF2-40B4-BE49-F238E27FC236}">
                      <a16:creationId xmlns:a16="http://schemas.microsoft.com/office/drawing/2014/main" id="{0331A3DC-9C0A-87C8-3CF1-EA03F3F03603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808425" y="6454775"/>
                  <a:ext cx="1119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9399" name="잉크 9398">
                  <a:extLst>
                    <a:ext uri="{FF2B5EF4-FFF2-40B4-BE49-F238E27FC236}">
                      <a16:creationId xmlns:a16="http://schemas.microsoft.com/office/drawing/2014/main" id="{40A6428A-03F9-3FC0-2289-3445AD93B502}"/>
                    </a:ext>
                  </a:extLst>
                </p14:cNvPr>
                <p14:cNvContentPartPr/>
                <p14:nvPr/>
              </p14:nvContentPartPr>
              <p14:xfrm>
                <a:off x="6981945" y="6423095"/>
                <a:ext cx="94320" cy="159480"/>
              </p14:xfrm>
            </p:contentPart>
          </mc:Choice>
          <mc:Fallback xmlns="">
            <p:pic>
              <p:nvPicPr>
                <p:cNvPr id="9399" name="잉크 9398">
                  <a:extLst>
                    <a:ext uri="{FF2B5EF4-FFF2-40B4-BE49-F238E27FC236}">
                      <a16:creationId xmlns:a16="http://schemas.microsoft.com/office/drawing/2014/main" id="{40A6428A-03F9-3FC0-2289-3445AD93B502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973305" y="6414095"/>
                  <a:ext cx="111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9400" name="잉크 9399">
                  <a:extLst>
                    <a:ext uri="{FF2B5EF4-FFF2-40B4-BE49-F238E27FC236}">
                      <a16:creationId xmlns:a16="http://schemas.microsoft.com/office/drawing/2014/main" id="{99DE859C-FD01-2E68-AB9A-B4EACC4CB249}"/>
                    </a:ext>
                  </a:extLst>
                </p14:cNvPr>
                <p14:cNvContentPartPr/>
                <p14:nvPr/>
              </p14:nvContentPartPr>
              <p14:xfrm>
                <a:off x="7111905" y="6408695"/>
                <a:ext cx="28440" cy="129240"/>
              </p14:xfrm>
            </p:contentPart>
          </mc:Choice>
          <mc:Fallback xmlns="">
            <p:pic>
              <p:nvPicPr>
                <p:cNvPr id="9400" name="잉크 9399">
                  <a:extLst>
                    <a:ext uri="{FF2B5EF4-FFF2-40B4-BE49-F238E27FC236}">
                      <a16:creationId xmlns:a16="http://schemas.microsoft.com/office/drawing/2014/main" id="{99DE859C-FD01-2E68-AB9A-B4EACC4CB249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102905" y="6400055"/>
                  <a:ext cx="46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9401" name="잉크 9400">
                  <a:extLst>
                    <a:ext uri="{FF2B5EF4-FFF2-40B4-BE49-F238E27FC236}">
                      <a16:creationId xmlns:a16="http://schemas.microsoft.com/office/drawing/2014/main" id="{C1A39E79-BFB5-FC11-EFCD-C89483A50427}"/>
                    </a:ext>
                  </a:extLst>
                </p14:cNvPr>
                <p14:cNvContentPartPr/>
                <p14:nvPr/>
              </p14:nvContentPartPr>
              <p14:xfrm>
                <a:off x="7155105" y="6400055"/>
                <a:ext cx="110520" cy="178560"/>
              </p14:xfrm>
            </p:contentPart>
          </mc:Choice>
          <mc:Fallback xmlns="">
            <p:pic>
              <p:nvPicPr>
                <p:cNvPr id="9401" name="잉크 9400">
                  <a:extLst>
                    <a:ext uri="{FF2B5EF4-FFF2-40B4-BE49-F238E27FC236}">
                      <a16:creationId xmlns:a16="http://schemas.microsoft.com/office/drawing/2014/main" id="{C1A39E79-BFB5-FC11-EFCD-C89483A50427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146465" y="6391415"/>
                  <a:ext cx="1281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9402" name="잉크 9401">
                  <a:extLst>
                    <a:ext uri="{FF2B5EF4-FFF2-40B4-BE49-F238E27FC236}">
                      <a16:creationId xmlns:a16="http://schemas.microsoft.com/office/drawing/2014/main" id="{DD5C4970-A618-D657-7802-219884829101}"/>
                    </a:ext>
                  </a:extLst>
                </p14:cNvPr>
                <p14:cNvContentPartPr/>
                <p14:nvPr/>
              </p14:nvContentPartPr>
              <p14:xfrm>
                <a:off x="7215945" y="6591575"/>
                <a:ext cx="55080" cy="69840"/>
              </p14:xfrm>
            </p:contentPart>
          </mc:Choice>
          <mc:Fallback xmlns="">
            <p:pic>
              <p:nvPicPr>
                <p:cNvPr id="9402" name="잉크 9401">
                  <a:extLst>
                    <a:ext uri="{FF2B5EF4-FFF2-40B4-BE49-F238E27FC236}">
                      <a16:creationId xmlns:a16="http://schemas.microsoft.com/office/drawing/2014/main" id="{DD5C4970-A618-D657-7802-219884829101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207305" y="6582935"/>
                  <a:ext cx="727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9403" name="잉크 9402">
                  <a:extLst>
                    <a:ext uri="{FF2B5EF4-FFF2-40B4-BE49-F238E27FC236}">
                      <a16:creationId xmlns:a16="http://schemas.microsoft.com/office/drawing/2014/main" id="{A6DD9A99-96EA-4560-A337-E5E5BD8E2076}"/>
                    </a:ext>
                  </a:extLst>
                </p14:cNvPr>
                <p14:cNvContentPartPr/>
                <p14:nvPr/>
              </p14:nvContentPartPr>
              <p14:xfrm>
                <a:off x="7317825" y="6481055"/>
                <a:ext cx="117000" cy="131040"/>
              </p14:xfrm>
            </p:contentPart>
          </mc:Choice>
          <mc:Fallback xmlns="">
            <p:pic>
              <p:nvPicPr>
                <p:cNvPr id="9403" name="잉크 9402">
                  <a:extLst>
                    <a:ext uri="{FF2B5EF4-FFF2-40B4-BE49-F238E27FC236}">
                      <a16:creationId xmlns:a16="http://schemas.microsoft.com/office/drawing/2014/main" id="{A6DD9A99-96EA-4560-A337-E5E5BD8E2076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308825" y="6472415"/>
                  <a:ext cx="1346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9404" name="잉크 9403">
                  <a:extLst>
                    <a:ext uri="{FF2B5EF4-FFF2-40B4-BE49-F238E27FC236}">
                      <a16:creationId xmlns:a16="http://schemas.microsoft.com/office/drawing/2014/main" id="{B176377A-77BC-785D-C198-1ED3AB85089F}"/>
                    </a:ext>
                  </a:extLst>
                </p14:cNvPr>
                <p14:cNvContentPartPr/>
                <p14:nvPr/>
              </p14:nvContentPartPr>
              <p14:xfrm>
                <a:off x="7546425" y="6406895"/>
                <a:ext cx="90720" cy="90000"/>
              </p14:xfrm>
            </p:contentPart>
          </mc:Choice>
          <mc:Fallback xmlns="">
            <p:pic>
              <p:nvPicPr>
                <p:cNvPr id="9404" name="잉크 9403">
                  <a:extLst>
                    <a:ext uri="{FF2B5EF4-FFF2-40B4-BE49-F238E27FC236}">
                      <a16:creationId xmlns:a16="http://schemas.microsoft.com/office/drawing/2014/main" id="{B176377A-77BC-785D-C198-1ED3AB85089F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537785" y="6398255"/>
                  <a:ext cx="1083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9405" name="잉크 9404">
                  <a:extLst>
                    <a:ext uri="{FF2B5EF4-FFF2-40B4-BE49-F238E27FC236}">
                      <a16:creationId xmlns:a16="http://schemas.microsoft.com/office/drawing/2014/main" id="{C912F329-F68C-0816-DB96-C14E27559C83}"/>
                    </a:ext>
                  </a:extLst>
                </p14:cNvPr>
                <p14:cNvContentPartPr/>
                <p14:nvPr/>
              </p14:nvContentPartPr>
              <p14:xfrm>
                <a:off x="7681785" y="6405815"/>
                <a:ext cx="11880" cy="99000"/>
              </p14:xfrm>
            </p:contentPart>
          </mc:Choice>
          <mc:Fallback xmlns="">
            <p:pic>
              <p:nvPicPr>
                <p:cNvPr id="9405" name="잉크 9404">
                  <a:extLst>
                    <a:ext uri="{FF2B5EF4-FFF2-40B4-BE49-F238E27FC236}">
                      <a16:creationId xmlns:a16="http://schemas.microsoft.com/office/drawing/2014/main" id="{C912F329-F68C-0816-DB96-C14E27559C83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672785" y="6397175"/>
                  <a:ext cx="29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9406" name="잉크 9405">
                  <a:extLst>
                    <a:ext uri="{FF2B5EF4-FFF2-40B4-BE49-F238E27FC236}">
                      <a16:creationId xmlns:a16="http://schemas.microsoft.com/office/drawing/2014/main" id="{4EB32AC1-2A6D-3F4F-55AD-4EAC89C5DC7D}"/>
                    </a:ext>
                  </a:extLst>
                </p14:cNvPr>
                <p14:cNvContentPartPr/>
                <p14:nvPr/>
              </p14:nvContentPartPr>
              <p14:xfrm>
                <a:off x="7616625" y="6510935"/>
                <a:ext cx="146160" cy="65160"/>
              </p14:xfrm>
            </p:contentPart>
          </mc:Choice>
          <mc:Fallback xmlns="">
            <p:pic>
              <p:nvPicPr>
                <p:cNvPr id="9406" name="잉크 9405">
                  <a:extLst>
                    <a:ext uri="{FF2B5EF4-FFF2-40B4-BE49-F238E27FC236}">
                      <a16:creationId xmlns:a16="http://schemas.microsoft.com/office/drawing/2014/main" id="{4EB32AC1-2A6D-3F4F-55AD-4EAC89C5DC7D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607625" y="6502295"/>
                  <a:ext cx="1638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9407" name="잉크 9406">
                  <a:extLst>
                    <a:ext uri="{FF2B5EF4-FFF2-40B4-BE49-F238E27FC236}">
                      <a16:creationId xmlns:a16="http://schemas.microsoft.com/office/drawing/2014/main" id="{455387B3-5BB9-7E71-792E-7B8F532C39E0}"/>
                    </a:ext>
                  </a:extLst>
                </p14:cNvPr>
                <p14:cNvContentPartPr/>
                <p14:nvPr/>
              </p14:nvContentPartPr>
              <p14:xfrm>
                <a:off x="7772865" y="6426695"/>
                <a:ext cx="112680" cy="85680"/>
              </p14:xfrm>
            </p:contentPart>
          </mc:Choice>
          <mc:Fallback xmlns="">
            <p:pic>
              <p:nvPicPr>
                <p:cNvPr id="9407" name="잉크 9406">
                  <a:extLst>
                    <a:ext uri="{FF2B5EF4-FFF2-40B4-BE49-F238E27FC236}">
                      <a16:creationId xmlns:a16="http://schemas.microsoft.com/office/drawing/2014/main" id="{455387B3-5BB9-7E71-792E-7B8F532C39E0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763865" y="6418055"/>
                  <a:ext cx="1303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9408" name="잉크 9407">
                  <a:extLst>
                    <a:ext uri="{FF2B5EF4-FFF2-40B4-BE49-F238E27FC236}">
                      <a16:creationId xmlns:a16="http://schemas.microsoft.com/office/drawing/2014/main" id="{F5735652-6F6E-15CE-0187-0E64B9E52AFA}"/>
                    </a:ext>
                  </a:extLst>
                </p14:cNvPr>
                <p14:cNvContentPartPr/>
                <p14:nvPr/>
              </p14:nvContentPartPr>
              <p14:xfrm>
                <a:off x="7840185" y="6506255"/>
                <a:ext cx="57240" cy="88920"/>
              </p14:xfrm>
            </p:contentPart>
          </mc:Choice>
          <mc:Fallback xmlns="">
            <p:pic>
              <p:nvPicPr>
                <p:cNvPr id="9408" name="잉크 9407">
                  <a:extLst>
                    <a:ext uri="{FF2B5EF4-FFF2-40B4-BE49-F238E27FC236}">
                      <a16:creationId xmlns:a16="http://schemas.microsoft.com/office/drawing/2014/main" id="{F5735652-6F6E-15CE-0187-0E64B9E52AFA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831185" y="6497615"/>
                  <a:ext cx="748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9409" name="잉크 9408">
                  <a:extLst>
                    <a:ext uri="{FF2B5EF4-FFF2-40B4-BE49-F238E27FC236}">
                      <a16:creationId xmlns:a16="http://schemas.microsoft.com/office/drawing/2014/main" id="{D3ACFBFB-E11C-7191-E0C9-0ECFC98E1470}"/>
                    </a:ext>
                  </a:extLst>
                </p14:cNvPr>
                <p14:cNvContentPartPr/>
                <p14:nvPr/>
              </p14:nvContentPartPr>
              <p14:xfrm>
                <a:off x="7369305" y="5790215"/>
                <a:ext cx="87840" cy="596520"/>
              </p14:xfrm>
            </p:contentPart>
          </mc:Choice>
          <mc:Fallback xmlns="">
            <p:pic>
              <p:nvPicPr>
                <p:cNvPr id="9409" name="잉크 9408">
                  <a:extLst>
                    <a:ext uri="{FF2B5EF4-FFF2-40B4-BE49-F238E27FC236}">
                      <a16:creationId xmlns:a16="http://schemas.microsoft.com/office/drawing/2014/main" id="{D3ACFBFB-E11C-7191-E0C9-0ECFC98E147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360305" y="5781575"/>
                  <a:ext cx="10548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9410" name="잉크 9409">
                  <a:extLst>
                    <a:ext uri="{FF2B5EF4-FFF2-40B4-BE49-F238E27FC236}">
                      <a16:creationId xmlns:a16="http://schemas.microsoft.com/office/drawing/2014/main" id="{7B26697D-73F1-5DC8-87DD-3FB755705F32}"/>
                    </a:ext>
                  </a:extLst>
                </p14:cNvPr>
                <p14:cNvContentPartPr/>
                <p14:nvPr/>
              </p14:nvContentPartPr>
              <p14:xfrm>
                <a:off x="7275705" y="5771495"/>
                <a:ext cx="213120" cy="142200"/>
              </p14:xfrm>
            </p:contentPart>
          </mc:Choice>
          <mc:Fallback xmlns="">
            <p:pic>
              <p:nvPicPr>
                <p:cNvPr id="9410" name="잉크 9409">
                  <a:extLst>
                    <a:ext uri="{FF2B5EF4-FFF2-40B4-BE49-F238E27FC236}">
                      <a16:creationId xmlns:a16="http://schemas.microsoft.com/office/drawing/2014/main" id="{7B26697D-73F1-5DC8-87DD-3FB755705F32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267065" y="5762495"/>
                  <a:ext cx="230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9413" name="잉크 9412">
                  <a:extLst>
                    <a:ext uri="{FF2B5EF4-FFF2-40B4-BE49-F238E27FC236}">
                      <a16:creationId xmlns:a16="http://schemas.microsoft.com/office/drawing/2014/main" id="{EC41E9E3-E578-3A15-A67A-C12F964017AD}"/>
                    </a:ext>
                  </a:extLst>
                </p14:cNvPr>
                <p14:cNvContentPartPr/>
                <p14:nvPr/>
              </p14:nvContentPartPr>
              <p14:xfrm>
                <a:off x="7518705" y="6020975"/>
                <a:ext cx="138960" cy="140760"/>
              </p14:xfrm>
            </p:contentPart>
          </mc:Choice>
          <mc:Fallback xmlns="">
            <p:pic>
              <p:nvPicPr>
                <p:cNvPr id="9413" name="잉크 9412">
                  <a:extLst>
                    <a:ext uri="{FF2B5EF4-FFF2-40B4-BE49-F238E27FC236}">
                      <a16:creationId xmlns:a16="http://schemas.microsoft.com/office/drawing/2014/main" id="{EC41E9E3-E578-3A15-A67A-C12F964017AD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510065" y="6011975"/>
                  <a:ext cx="156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9414" name="잉크 9413">
                  <a:extLst>
                    <a:ext uri="{FF2B5EF4-FFF2-40B4-BE49-F238E27FC236}">
                      <a16:creationId xmlns:a16="http://schemas.microsoft.com/office/drawing/2014/main" id="{0461FCD3-661F-71D6-72F5-C3C0A9D18465}"/>
                    </a:ext>
                  </a:extLst>
                </p14:cNvPr>
                <p14:cNvContentPartPr/>
                <p14:nvPr/>
              </p14:nvContentPartPr>
              <p14:xfrm>
                <a:off x="7630665" y="6018095"/>
                <a:ext cx="144720" cy="133200"/>
              </p14:xfrm>
            </p:contentPart>
          </mc:Choice>
          <mc:Fallback xmlns="">
            <p:pic>
              <p:nvPicPr>
                <p:cNvPr id="9414" name="잉크 9413">
                  <a:extLst>
                    <a:ext uri="{FF2B5EF4-FFF2-40B4-BE49-F238E27FC236}">
                      <a16:creationId xmlns:a16="http://schemas.microsoft.com/office/drawing/2014/main" id="{0461FCD3-661F-71D6-72F5-C3C0A9D18465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621665" y="6009455"/>
                  <a:ext cx="162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9415" name="잉크 9414">
                  <a:extLst>
                    <a:ext uri="{FF2B5EF4-FFF2-40B4-BE49-F238E27FC236}">
                      <a16:creationId xmlns:a16="http://schemas.microsoft.com/office/drawing/2014/main" id="{82FF0DA4-EFC2-59A2-CE45-329E2BFC659F}"/>
                    </a:ext>
                  </a:extLst>
                </p14:cNvPr>
                <p14:cNvContentPartPr/>
                <p14:nvPr/>
              </p14:nvContentPartPr>
              <p14:xfrm>
                <a:off x="7791225" y="6040775"/>
                <a:ext cx="38160" cy="138960"/>
              </p14:xfrm>
            </p:contentPart>
          </mc:Choice>
          <mc:Fallback xmlns="">
            <p:pic>
              <p:nvPicPr>
                <p:cNvPr id="9415" name="잉크 9414">
                  <a:extLst>
                    <a:ext uri="{FF2B5EF4-FFF2-40B4-BE49-F238E27FC236}">
                      <a16:creationId xmlns:a16="http://schemas.microsoft.com/office/drawing/2014/main" id="{82FF0DA4-EFC2-59A2-CE45-329E2BFC659F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782225" y="6032135"/>
                  <a:ext cx="558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9416" name="잉크 9415">
                  <a:extLst>
                    <a:ext uri="{FF2B5EF4-FFF2-40B4-BE49-F238E27FC236}">
                      <a16:creationId xmlns:a16="http://schemas.microsoft.com/office/drawing/2014/main" id="{35F74D3E-45DA-6390-246C-28C0A0898024}"/>
                    </a:ext>
                  </a:extLst>
                </p14:cNvPr>
                <p14:cNvContentPartPr/>
                <p14:nvPr/>
              </p14:nvContentPartPr>
              <p14:xfrm>
                <a:off x="7903185" y="6049775"/>
                <a:ext cx="68400" cy="109080"/>
              </p14:xfrm>
            </p:contentPart>
          </mc:Choice>
          <mc:Fallback xmlns="">
            <p:pic>
              <p:nvPicPr>
                <p:cNvPr id="9416" name="잉크 9415">
                  <a:extLst>
                    <a:ext uri="{FF2B5EF4-FFF2-40B4-BE49-F238E27FC236}">
                      <a16:creationId xmlns:a16="http://schemas.microsoft.com/office/drawing/2014/main" id="{35F74D3E-45DA-6390-246C-28C0A089802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7894185" y="6040775"/>
                  <a:ext cx="86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9417" name="잉크 9416">
                  <a:extLst>
                    <a:ext uri="{FF2B5EF4-FFF2-40B4-BE49-F238E27FC236}">
                      <a16:creationId xmlns:a16="http://schemas.microsoft.com/office/drawing/2014/main" id="{33B6A550-DD4A-3CA2-97F9-646C65D20C27}"/>
                    </a:ext>
                  </a:extLst>
                </p14:cNvPr>
                <p14:cNvContentPartPr/>
                <p14:nvPr/>
              </p14:nvContentPartPr>
              <p14:xfrm>
                <a:off x="7995705" y="6041135"/>
                <a:ext cx="24480" cy="141840"/>
              </p14:xfrm>
            </p:contentPart>
          </mc:Choice>
          <mc:Fallback xmlns="">
            <p:pic>
              <p:nvPicPr>
                <p:cNvPr id="9417" name="잉크 9416">
                  <a:extLst>
                    <a:ext uri="{FF2B5EF4-FFF2-40B4-BE49-F238E27FC236}">
                      <a16:creationId xmlns:a16="http://schemas.microsoft.com/office/drawing/2014/main" id="{33B6A550-DD4A-3CA2-97F9-646C65D20C27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7987065" y="6032135"/>
                  <a:ext cx="42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9418" name="잉크 9417">
                  <a:extLst>
                    <a:ext uri="{FF2B5EF4-FFF2-40B4-BE49-F238E27FC236}">
                      <a16:creationId xmlns:a16="http://schemas.microsoft.com/office/drawing/2014/main" id="{D3603FF2-F526-3E44-220C-F640BBCFAAFF}"/>
                    </a:ext>
                  </a:extLst>
                </p14:cNvPr>
                <p14:cNvContentPartPr/>
                <p14:nvPr/>
              </p14:nvContentPartPr>
              <p14:xfrm>
                <a:off x="8030625" y="6050135"/>
                <a:ext cx="108720" cy="144000"/>
              </p14:xfrm>
            </p:contentPart>
          </mc:Choice>
          <mc:Fallback xmlns="">
            <p:pic>
              <p:nvPicPr>
                <p:cNvPr id="9418" name="잉크 9417">
                  <a:extLst>
                    <a:ext uri="{FF2B5EF4-FFF2-40B4-BE49-F238E27FC236}">
                      <a16:creationId xmlns:a16="http://schemas.microsoft.com/office/drawing/2014/main" id="{D3603FF2-F526-3E44-220C-F640BBCFAAFF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8021625" y="6041495"/>
                  <a:ext cx="126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9419" name="잉크 9418">
                  <a:extLst>
                    <a:ext uri="{FF2B5EF4-FFF2-40B4-BE49-F238E27FC236}">
                      <a16:creationId xmlns:a16="http://schemas.microsoft.com/office/drawing/2014/main" id="{59BD67E2-C45C-753F-062B-B39D234937CB}"/>
                    </a:ext>
                  </a:extLst>
                </p14:cNvPr>
                <p14:cNvContentPartPr/>
                <p14:nvPr/>
              </p14:nvContentPartPr>
              <p14:xfrm>
                <a:off x="8164185" y="6064895"/>
                <a:ext cx="84960" cy="91440"/>
              </p14:xfrm>
            </p:contentPart>
          </mc:Choice>
          <mc:Fallback xmlns="">
            <p:pic>
              <p:nvPicPr>
                <p:cNvPr id="9419" name="잉크 9418">
                  <a:extLst>
                    <a:ext uri="{FF2B5EF4-FFF2-40B4-BE49-F238E27FC236}">
                      <a16:creationId xmlns:a16="http://schemas.microsoft.com/office/drawing/2014/main" id="{59BD67E2-C45C-753F-062B-B39D234937CB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8155545" y="6056255"/>
                  <a:ext cx="1026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9420" name="잉크 9419">
                  <a:extLst>
                    <a:ext uri="{FF2B5EF4-FFF2-40B4-BE49-F238E27FC236}">
                      <a16:creationId xmlns:a16="http://schemas.microsoft.com/office/drawing/2014/main" id="{5E4CDB0A-DE79-9485-C764-728134FED159}"/>
                    </a:ext>
                  </a:extLst>
                </p14:cNvPr>
                <p14:cNvContentPartPr/>
                <p14:nvPr/>
              </p14:nvContentPartPr>
              <p14:xfrm>
                <a:off x="8288025" y="6048695"/>
                <a:ext cx="20880" cy="119160"/>
              </p14:xfrm>
            </p:contentPart>
          </mc:Choice>
          <mc:Fallback xmlns="">
            <p:pic>
              <p:nvPicPr>
                <p:cNvPr id="9420" name="잉크 9419">
                  <a:extLst>
                    <a:ext uri="{FF2B5EF4-FFF2-40B4-BE49-F238E27FC236}">
                      <a16:creationId xmlns:a16="http://schemas.microsoft.com/office/drawing/2014/main" id="{5E4CDB0A-DE79-9485-C764-728134FED159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8279385" y="6040055"/>
                  <a:ext cx="385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9421" name="잉크 9420">
                  <a:extLst>
                    <a:ext uri="{FF2B5EF4-FFF2-40B4-BE49-F238E27FC236}">
                      <a16:creationId xmlns:a16="http://schemas.microsoft.com/office/drawing/2014/main" id="{28355B01-B442-83EB-DF72-E47BC42CEEC0}"/>
                    </a:ext>
                  </a:extLst>
                </p14:cNvPr>
                <p14:cNvContentPartPr/>
                <p14:nvPr/>
              </p14:nvContentPartPr>
              <p14:xfrm>
                <a:off x="8246985" y="6173255"/>
                <a:ext cx="154080" cy="72000"/>
              </p14:xfrm>
            </p:contentPart>
          </mc:Choice>
          <mc:Fallback xmlns="">
            <p:pic>
              <p:nvPicPr>
                <p:cNvPr id="9421" name="잉크 9420">
                  <a:extLst>
                    <a:ext uri="{FF2B5EF4-FFF2-40B4-BE49-F238E27FC236}">
                      <a16:creationId xmlns:a16="http://schemas.microsoft.com/office/drawing/2014/main" id="{28355B01-B442-83EB-DF72-E47BC42CEEC0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237985" y="6164255"/>
                  <a:ext cx="1717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9425" name="잉크 9424">
                  <a:extLst>
                    <a:ext uri="{FF2B5EF4-FFF2-40B4-BE49-F238E27FC236}">
                      <a16:creationId xmlns:a16="http://schemas.microsoft.com/office/drawing/2014/main" id="{44524717-6DFD-74EF-3A41-34757D515895}"/>
                    </a:ext>
                  </a:extLst>
                </p14:cNvPr>
                <p14:cNvContentPartPr/>
                <p14:nvPr/>
              </p14:nvContentPartPr>
              <p14:xfrm>
                <a:off x="6142425" y="4699055"/>
                <a:ext cx="71640" cy="192240"/>
              </p14:xfrm>
            </p:contentPart>
          </mc:Choice>
          <mc:Fallback xmlns="">
            <p:pic>
              <p:nvPicPr>
                <p:cNvPr id="9425" name="잉크 9424">
                  <a:extLst>
                    <a:ext uri="{FF2B5EF4-FFF2-40B4-BE49-F238E27FC236}">
                      <a16:creationId xmlns:a16="http://schemas.microsoft.com/office/drawing/2014/main" id="{44524717-6DFD-74EF-3A41-34757D515895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133425" y="4690415"/>
                  <a:ext cx="89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9426" name="잉크 9425">
                  <a:extLst>
                    <a:ext uri="{FF2B5EF4-FFF2-40B4-BE49-F238E27FC236}">
                      <a16:creationId xmlns:a16="http://schemas.microsoft.com/office/drawing/2014/main" id="{92761ACC-9F63-61A8-2F24-473B158340C5}"/>
                    </a:ext>
                  </a:extLst>
                </p14:cNvPr>
                <p14:cNvContentPartPr/>
                <p14:nvPr/>
              </p14:nvContentPartPr>
              <p14:xfrm>
                <a:off x="6202545" y="4733975"/>
                <a:ext cx="70200" cy="102240"/>
              </p14:xfrm>
            </p:contentPart>
          </mc:Choice>
          <mc:Fallback xmlns="">
            <p:pic>
              <p:nvPicPr>
                <p:cNvPr id="9426" name="잉크 9425">
                  <a:extLst>
                    <a:ext uri="{FF2B5EF4-FFF2-40B4-BE49-F238E27FC236}">
                      <a16:creationId xmlns:a16="http://schemas.microsoft.com/office/drawing/2014/main" id="{92761ACC-9F63-61A8-2F24-473B158340C5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193545" y="4724975"/>
                  <a:ext cx="87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9427" name="잉크 9426">
                  <a:extLst>
                    <a:ext uri="{FF2B5EF4-FFF2-40B4-BE49-F238E27FC236}">
                      <a16:creationId xmlns:a16="http://schemas.microsoft.com/office/drawing/2014/main" id="{023D3580-7041-4986-D57D-1A5BF6660EBC}"/>
                    </a:ext>
                  </a:extLst>
                </p14:cNvPr>
                <p14:cNvContentPartPr/>
                <p14:nvPr/>
              </p14:nvContentPartPr>
              <p14:xfrm>
                <a:off x="6241065" y="4746935"/>
                <a:ext cx="54720" cy="82800"/>
              </p14:xfrm>
            </p:contentPart>
          </mc:Choice>
          <mc:Fallback xmlns="">
            <p:pic>
              <p:nvPicPr>
                <p:cNvPr id="9427" name="잉크 9426">
                  <a:extLst>
                    <a:ext uri="{FF2B5EF4-FFF2-40B4-BE49-F238E27FC236}">
                      <a16:creationId xmlns:a16="http://schemas.microsoft.com/office/drawing/2014/main" id="{023D3580-7041-4986-D57D-1A5BF6660EBC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232065" y="4738295"/>
                  <a:ext cx="723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9428" name="잉크 9427">
                  <a:extLst>
                    <a:ext uri="{FF2B5EF4-FFF2-40B4-BE49-F238E27FC236}">
                      <a16:creationId xmlns:a16="http://schemas.microsoft.com/office/drawing/2014/main" id="{43F05F38-63AA-5B2D-46CC-1D04A4EC8E91}"/>
                    </a:ext>
                  </a:extLst>
                </p14:cNvPr>
                <p14:cNvContentPartPr/>
                <p14:nvPr/>
              </p14:nvContentPartPr>
              <p14:xfrm>
                <a:off x="6258705" y="4853135"/>
                <a:ext cx="42480" cy="52920"/>
              </p14:xfrm>
            </p:contentPart>
          </mc:Choice>
          <mc:Fallback xmlns="">
            <p:pic>
              <p:nvPicPr>
                <p:cNvPr id="9428" name="잉크 9427">
                  <a:extLst>
                    <a:ext uri="{FF2B5EF4-FFF2-40B4-BE49-F238E27FC236}">
                      <a16:creationId xmlns:a16="http://schemas.microsoft.com/office/drawing/2014/main" id="{43F05F38-63AA-5B2D-46CC-1D04A4EC8E91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249705" y="4844495"/>
                  <a:ext cx="60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9429" name="잉크 9428">
                  <a:extLst>
                    <a:ext uri="{FF2B5EF4-FFF2-40B4-BE49-F238E27FC236}">
                      <a16:creationId xmlns:a16="http://schemas.microsoft.com/office/drawing/2014/main" id="{88E7D876-569C-71ED-B212-E3A926CAB0EC}"/>
                    </a:ext>
                  </a:extLst>
                </p14:cNvPr>
                <p14:cNvContentPartPr/>
                <p14:nvPr/>
              </p14:nvContentPartPr>
              <p14:xfrm>
                <a:off x="6307305" y="4762775"/>
                <a:ext cx="69120" cy="87120"/>
              </p14:xfrm>
            </p:contentPart>
          </mc:Choice>
          <mc:Fallback xmlns="">
            <p:pic>
              <p:nvPicPr>
                <p:cNvPr id="9429" name="잉크 9428">
                  <a:extLst>
                    <a:ext uri="{FF2B5EF4-FFF2-40B4-BE49-F238E27FC236}">
                      <a16:creationId xmlns:a16="http://schemas.microsoft.com/office/drawing/2014/main" id="{88E7D876-569C-71ED-B212-E3A926CAB0EC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298665" y="4753775"/>
                  <a:ext cx="86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9430" name="잉크 9429">
                  <a:extLst>
                    <a:ext uri="{FF2B5EF4-FFF2-40B4-BE49-F238E27FC236}">
                      <a16:creationId xmlns:a16="http://schemas.microsoft.com/office/drawing/2014/main" id="{DE76FB53-030B-F59A-8FD1-7CCEA95FFADB}"/>
                    </a:ext>
                  </a:extLst>
                </p14:cNvPr>
                <p14:cNvContentPartPr/>
                <p14:nvPr/>
              </p14:nvContentPartPr>
              <p14:xfrm>
                <a:off x="6374265" y="4770335"/>
                <a:ext cx="41400" cy="51840"/>
              </p14:xfrm>
            </p:contentPart>
          </mc:Choice>
          <mc:Fallback xmlns="">
            <p:pic>
              <p:nvPicPr>
                <p:cNvPr id="9430" name="잉크 9429">
                  <a:extLst>
                    <a:ext uri="{FF2B5EF4-FFF2-40B4-BE49-F238E27FC236}">
                      <a16:creationId xmlns:a16="http://schemas.microsoft.com/office/drawing/2014/main" id="{DE76FB53-030B-F59A-8FD1-7CCEA95FFADB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6365625" y="4761695"/>
                  <a:ext cx="590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9431" name="잉크 9430">
                  <a:extLst>
                    <a:ext uri="{FF2B5EF4-FFF2-40B4-BE49-F238E27FC236}">
                      <a16:creationId xmlns:a16="http://schemas.microsoft.com/office/drawing/2014/main" id="{0B9B4933-1EE3-8872-E931-C485BFD65F78}"/>
                    </a:ext>
                  </a:extLst>
                </p14:cNvPr>
                <p14:cNvContentPartPr/>
                <p14:nvPr/>
              </p14:nvContentPartPr>
              <p14:xfrm>
                <a:off x="6349425" y="4840535"/>
                <a:ext cx="61920" cy="75960"/>
              </p14:xfrm>
            </p:contentPart>
          </mc:Choice>
          <mc:Fallback xmlns="">
            <p:pic>
              <p:nvPicPr>
                <p:cNvPr id="9431" name="잉크 9430">
                  <a:extLst>
                    <a:ext uri="{FF2B5EF4-FFF2-40B4-BE49-F238E27FC236}">
                      <a16:creationId xmlns:a16="http://schemas.microsoft.com/office/drawing/2014/main" id="{0B9B4933-1EE3-8872-E931-C485BFD65F78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6340785" y="4831895"/>
                  <a:ext cx="795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9432" name="잉크 9431">
                  <a:extLst>
                    <a:ext uri="{FF2B5EF4-FFF2-40B4-BE49-F238E27FC236}">
                      <a16:creationId xmlns:a16="http://schemas.microsoft.com/office/drawing/2014/main" id="{A3A95E57-A145-03DE-D55E-0BC7EA6DCBF0}"/>
                    </a:ext>
                  </a:extLst>
                </p14:cNvPr>
                <p14:cNvContentPartPr/>
                <p14:nvPr/>
              </p14:nvContentPartPr>
              <p14:xfrm>
                <a:off x="6459585" y="4750175"/>
                <a:ext cx="111600" cy="88920"/>
              </p14:xfrm>
            </p:contentPart>
          </mc:Choice>
          <mc:Fallback xmlns="">
            <p:pic>
              <p:nvPicPr>
                <p:cNvPr id="9432" name="잉크 9431">
                  <a:extLst>
                    <a:ext uri="{FF2B5EF4-FFF2-40B4-BE49-F238E27FC236}">
                      <a16:creationId xmlns:a16="http://schemas.microsoft.com/office/drawing/2014/main" id="{A3A95E57-A145-03DE-D55E-0BC7EA6DCBF0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6450585" y="4741535"/>
                  <a:ext cx="129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9433" name="잉크 9432">
                  <a:extLst>
                    <a:ext uri="{FF2B5EF4-FFF2-40B4-BE49-F238E27FC236}">
                      <a16:creationId xmlns:a16="http://schemas.microsoft.com/office/drawing/2014/main" id="{FDD10EE0-2898-1E41-D436-CF45BE00E9EE}"/>
                    </a:ext>
                  </a:extLst>
                </p14:cNvPr>
                <p14:cNvContentPartPr/>
                <p14:nvPr/>
              </p14:nvContentPartPr>
              <p14:xfrm>
                <a:off x="6538425" y="4836935"/>
                <a:ext cx="52560" cy="55440"/>
              </p14:xfrm>
            </p:contentPart>
          </mc:Choice>
          <mc:Fallback xmlns="">
            <p:pic>
              <p:nvPicPr>
                <p:cNvPr id="9433" name="잉크 9432">
                  <a:extLst>
                    <a:ext uri="{FF2B5EF4-FFF2-40B4-BE49-F238E27FC236}">
                      <a16:creationId xmlns:a16="http://schemas.microsoft.com/office/drawing/2014/main" id="{FDD10EE0-2898-1E41-D436-CF45BE00E9EE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6529425" y="4828295"/>
                  <a:ext cx="702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9434" name="잉크 9433">
                  <a:extLst>
                    <a:ext uri="{FF2B5EF4-FFF2-40B4-BE49-F238E27FC236}">
                      <a16:creationId xmlns:a16="http://schemas.microsoft.com/office/drawing/2014/main" id="{4CB70883-C9D4-DB09-3866-B3DD4CCABB45}"/>
                    </a:ext>
                  </a:extLst>
                </p14:cNvPr>
                <p14:cNvContentPartPr/>
                <p14:nvPr/>
              </p14:nvContentPartPr>
              <p14:xfrm>
                <a:off x="6551745" y="4759895"/>
                <a:ext cx="91080" cy="116640"/>
              </p14:xfrm>
            </p:contentPart>
          </mc:Choice>
          <mc:Fallback xmlns="">
            <p:pic>
              <p:nvPicPr>
                <p:cNvPr id="9434" name="잉크 9433">
                  <a:extLst>
                    <a:ext uri="{FF2B5EF4-FFF2-40B4-BE49-F238E27FC236}">
                      <a16:creationId xmlns:a16="http://schemas.microsoft.com/office/drawing/2014/main" id="{4CB70883-C9D4-DB09-3866-B3DD4CCABB45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6542745" y="4750895"/>
                  <a:ext cx="1087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9435" name="잉크 9434">
                  <a:extLst>
                    <a:ext uri="{FF2B5EF4-FFF2-40B4-BE49-F238E27FC236}">
                      <a16:creationId xmlns:a16="http://schemas.microsoft.com/office/drawing/2014/main" id="{5F4BF6D0-834F-125D-213D-7F1268BC599F}"/>
                    </a:ext>
                  </a:extLst>
                </p14:cNvPr>
                <p14:cNvContentPartPr/>
                <p14:nvPr/>
              </p14:nvContentPartPr>
              <p14:xfrm>
                <a:off x="6571545" y="4796255"/>
                <a:ext cx="151560" cy="81720"/>
              </p14:xfrm>
            </p:contentPart>
          </mc:Choice>
          <mc:Fallback xmlns="">
            <p:pic>
              <p:nvPicPr>
                <p:cNvPr id="9435" name="잉크 9434">
                  <a:extLst>
                    <a:ext uri="{FF2B5EF4-FFF2-40B4-BE49-F238E27FC236}">
                      <a16:creationId xmlns:a16="http://schemas.microsoft.com/office/drawing/2014/main" id="{5F4BF6D0-834F-125D-213D-7F1268BC599F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562545" y="4787615"/>
                  <a:ext cx="169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9436" name="잉크 9435">
                  <a:extLst>
                    <a:ext uri="{FF2B5EF4-FFF2-40B4-BE49-F238E27FC236}">
                      <a16:creationId xmlns:a16="http://schemas.microsoft.com/office/drawing/2014/main" id="{6899A2A9-AF40-6844-1009-F41E3D1D6AC2}"/>
                    </a:ext>
                  </a:extLst>
                </p14:cNvPr>
                <p14:cNvContentPartPr/>
                <p14:nvPr/>
              </p14:nvContentPartPr>
              <p14:xfrm>
                <a:off x="6687825" y="4749815"/>
                <a:ext cx="116280" cy="92160"/>
              </p14:xfrm>
            </p:contentPart>
          </mc:Choice>
          <mc:Fallback xmlns="">
            <p:pic>
              <p:nvPicPr>
                <p:cNvPr id="9436" name="잉크 9435">
                  <a:extLst>
                    <a:ext uri="{FF2B5EF4-FFF2-40B4-BE49-F238E27FC236}">
                      <a16:creationId xmlns:a16="http://schemas.microsoft.com/office/drawing/2014/main" id="{6899A2A9-AF40-6844-1009-F41E3D1D6AC2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678825" y="4740815"/>
                  <a:ext cx="133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9437" name="잉크 9436">
                  <a:extLst>
                    <a:ext uri="{FF2B5EF4-FFF2-40B4-BE49-F238E27FC236}">
                      <a16:creationId xmlns:a16="http://schemas.microsoft.com/office/drawing/2014/main" id="{D0131FAB-7A95-CACC-AD18-CE97D0F22E4F}"/>
                    </a:ext>
                  </a:extLst>
                </p14:cNvPr>
                <p14:cNvContentPartPr/>
                <p14:nvPr/>
              </p14:nvContentPartPr>
              <p14:xfrm>
                <a:off x="6728865" y="4828295"/>
                <a:ext cx="90360" cy="93960"/>
              </p14:xfrm>
            </p:contentPart>
          </mc:Choice>
          <mc:Fallback xmlns="">
            <p:pic>
              <p:nvPicPr>
                <p:cNvPr id="9437" name="잉크 9436">
                  <a:extLst>
                    <a:ext uri="{FF2B5EF4-FFF2-40B4-BE49-F238E27FC236}">
                      <a16:creationId xmlns:a16="http://schemas.microsoft.com/office/drawing/2014/main" id="{D0131FAB-7A95-CACC-AD18-CE97D0F22E4F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719865" y="4819655"/>
                  <a:ext cx="108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9438" name="잉크 9437">
                  <a:extLst>
                    <a:ext uri="{FF2B5EF4-FFF2-40B4-BE49-F238E27FC236}">
                      <a16:creationId xmlns:a16="http://schemas.microsoft.com/office/drawing/2014/main" id="{00F92726-4BEB-76D9-1C4A-D277A4CBBC4E}"/>
                    </a:ext>
                  </a:extLst>
                </p14:cNvPr>
                <p14:cNvContentPartPr/>
                <p14:nvPr/>
              </p14:nvContentPartPr>
              <p14:xfrm>
                <a:off x="6813825" y="4870055"/>
                <a:ext cx="55440" cy="47520"/>
              </p14:xfrm>
            </p:contentPart>
          </mc:Choice>
          <mc:Fallback xmlns="">
            <p:pic>
              <p:nvPicPr>
                <p:cNvPr id="9438" name="잉크 9437">
                  <a:extLst>
                    <a:ext uri="{FF2B5EF4-FFF2-40B4-BE49-F238E27FC236}">
                      <a16:creationId xmlns:a16="http://schemas.microsoft.com/office/drawing/2014/main" id="{00F92726-4BEB-76D9-1C4A-D277A4CBBC4E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6804825" y="4861055"/>
                  <a:ext cx="73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9439" name="잉크 9438">
                  <a:extLst>
                    <a:ext uri="{FF2B5EF4-FFF2-40B4-BE49-F238E27FC236}">
                      <a16:creationId xmlns:a16="http://schemas.microsoft.com/office/drawing/2014/main" id="{C4DBCDDA-4CD3-EE61-96D3-060F7F0D4D16}"/>
                    </a:ext>
                  </a:extLst>
                </p14:cNvPr>
                <p14:cNvContentPartPr/>
                <p14:nvPr/>
              </p14:nvContentPartPr>
              <p14:xfrm>
                <a:off x="6853065" y="4748015"/>
                <a:ext cx="33840" cy="198000"/>
              </p14:xfrm>
            </p:contentPart>
          </mc:Choice>
          <mc:Fallback xmlns="">
            <p:pic>
              <p:nvPicPr>
                <p:cNvPr id="9439" name="잉크 9438">
                  <a:extLst>
                    <a:ext uri="{FF2B5EF4-FFF2-40B4-BE49-F238E27FC236}">
                      <a16:creationId xmlns:a16="http://schemas.microsoft.com/office/drawing/2014/main" id="{C4DBCDDA-4CD3-EE61-96D3-060F7F0D4D16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6844065" y="4739015"/>
                  <a:ext cx="514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9440" name="잉크 9439">
                  <a:extLst>
                    <a:ext uri="{FF2B5EF4-FFF2-40B4-BE49-F238E27FC236}">
                      <a16:creationId xmlns:a16="http://schemas.microsoft.com/office/drawing/2014/main" id="{3BCB1BD6-E63C-8552-0EC3-2339A1CCA37D}"/>
                    </a:ext>
                  </a:extLst>
                </p14:cNvPr>
                <p14:cNvContentPartPr/>
                <p14:nvPr/>
              </p14:nvContentPartPr>
              <p14:xfrm>
                <a:off x="7155825" y="4762775"/>
                <a:ext cx="59760" cy="147600"/>
              </p14:xfrm>
            </p:contentPart>
          </mc:Choice>
          <mc:Fallback xmlns="">
            <p:pic>
              <p:nvPicPr>
                <p:cNvPr id="9440" name="잉크 9439">
                  <a:extLst>
                    <a:ext uri="{FF2B5EF4-FFF2-40B4-BE49-F238E27FC236}">
                      <a16:creationId xmlns:a16="http://schemas.microsoft.com/office/drawing/2014/main" id="{3BCB1BD6-E63C-8552-0EC3-2339A1CCA37D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7146825" y="4753775"/>
                  <a:ext cx="77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9441" name="잉크 9440">
                  <a:extLst>
                    <a:ext uri="{FF2B5EF4-FFF2-40B4-BE49-F238E27FC236}">
                      <a16:creationId xmlns:a16="http://schemas.microsoft.com/office/drawing/2014/main" id="{A059248F-3393-274B-10FB-CA1982D76780}"/>
                    </a:ext>
                  </a:extLst>
                </p14:cNvPr>
                <p14:cNvContentPartPr/>
                <p14:nvPr/>
              </p14:nvContentPartPr>
              <p14:xfrm>
                <a:off x="7246545" y="4766375"/>
                <a:ext cx="115920" cy="125640"/>
              </p14:xfrm>
            </p:contentPart>
          </mc:Choice>
          <mc:Fallback xmlns="">
            <p:pic>
              <p:nvPicPr>
                <p:cNvPr id="9441" name="잉크 9440">
                  <a:extLst>
                    <a:ext uri="{FF2B5EF4-FFF2-40B4-BE49-F238E27FC236}">
                      <a16:creationId xmlns:a16="http://schemas.microsoft.com/office/drawing/2014/main" id="{A059248F-3393-274B-10FB-CA1982D76780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7237905" y="4757735"/>
                  <a:ext cx="1335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9442" name="잉크 9441">
                  <a:extLst>
                    <a:ext uri="{FF2B5EF4-FFF2-40B4-BE49-F238E27FC236}">
                      <a16:creationId xmlns:a16="http://schemas.microsoft.com/office/drawing/2014/main" id="{2CB76C1E-1D64-5DE9-D39F-1B28BC29A15E}"/>
                    </a:ext>
                  </a:extLst>
                </p14:cNvPr>
                <p14:cNvContentPartPr/>
                <p14:nvPr/>
              </p14:nvContentPartPr>
              <p14:xfrm>
                <a:off x="7346265" y="4751615"/>
                <a:ext cx="106920" cy="202680"/>
              </p14:xfrm>
            </p:contentPart>
          </mc:Choice>
          <mc:Fallback xmlns="">
            <p:pic>
              <p:nvPicPr>
                <p:cNvPr id="9442" name="잉크 9441">
                  <a:extLst>
                    <a:ext uri="{FF2B5EF4-FFF2-40B4-BE49-F238E27FC236}">
                      <a16:creationId xmlns:a16="http://schemas.microsoft.com/office/drawing/2014/main" id="{2CB76C1E-1D64-5DE9-D39F-1B28BC29A15E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7337625" y="4742615"/>
                  <a:ext cx="124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9443" name="잉크 9442">
                  <a:extLst>
                    <a:ext uri="{FF2B5EF4-FFF2-40B4-BE49-F238E27FC236}">
                      <a16:creationId xmlns:a16="http://schemas.microsoft.com/office/drawing/2014/main" id="{D41B80BB-3895-A5AA-4FA7-217F55B780AD}"/>
                    </a:ext>
                  </a:extLst>
                </p14:cNvPr>
                <p14:cNvContentPartPr/>
                <p14:nvPr/>
              </p14:nvContentPartPr>
              <p14:xfrm>
                <a:off x="7476585" y="4808855"/>
                <a:ext cx="88920" cy="68760"/>
              </p14:xfrm>
            </p:contentPart>
          </mc:Choice>
          <mc:Fallback xmlns="">
            <p:pic>
              <p:nvPicPr>
                <p:cNvPr id="9443" name="잉크 9442">
                  <a:extLst>
                    <a:ext uri="{FF2B5EF4-FFF2-40B4-BE49-F238E27FC236}">
                      <a16:creationId xmlns:a16="http://schemas.microsoft.com/office/drawing/2014/main" id="{D41B80BB-3895-A5AA-4FA7-217F55B780AD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467945" y="4800215"/>
                  <a:ext cx="1065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9444" name="잉크 9443">
                  <a:extLst>
                    <a:ext uri="{FF2B5EF4-FFF2-40B4-BE49-F238E27FC236}">
                      <a16:creationId xmlns:a16="http://schemas.microsoft.com/office/drawing/2014/main" id="{5AD4BC85-C3B3-8979-EF15-3F6B75700CD4}"/>
                    </a:ext>
                  </a:extLst>
                </p14:cNvPr>
                <p14:cNvContentPartPr/>
                <p14:nvPr/>
              </p14:nvContentPartPr>
              <p14:xfrm>
                <a:off x="7514745" y="4873655"/>
                <a:ext cx="45000" cy="75960"/>
              </p14:xfrm>
            </p:contentPart>
          </mc:Choice>
          <mc:Fallback xmlns="">
            <p:pic>
              <p:nvPicPr>
                <p:cNvPr id="9444" name="잉크 9443">
                  <a:extLst>
                    <a:ext uri="{FF2B5EF4-FFF2-40B4-BE49-F238E27FC236}">
                      <a16:creationId xmlns:a16="http://schemas.microsoft.com/office/drawing/2014/main" id="{5AD4BC85-C3B3-8979-EF15-3F6B75700CD4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7506105" y="4865015"/>
                  <a:ext cx="626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9445" name="잉크 9444">
                  <a:extLst>
                    <a:ext uri="{FF2B5EF4-FFF2-40B4-BE49-F238E27FC236}">
                      <a16:creationId xmlns:a16="http://schemas.microsoft.com/office/drawing/2014/main" id="{4AFE982F-7D6B-F36C-02A2-B480A36243D2}"/>
                    </a:ext>
                  </a:extLst>
                </p14:cNvPr>
                <p14:cNvContentPartPr/>
                <p14:nvPr/>
              </p14:nvContentPartPr>
              <p14:xfrm>
                <a:off x="7578105" y="4770335"/>
                <a:ext cx="72360" cy="118800"/>
              </p14:xfrm>
            </p:contentPart>
          </mc:Choice>
          <mc:Fallback xmlns="">
            <p:pic>
              <p:nvPicPr>
                <p:cNvPr id="9445" name="잉크 9444">
                  <a:extLst>
                    <a:ext uri="{FF2B5EF4-FFF2-40B4-BE49-F238E27FC236}">
                      <a16:creationId xmlns:a16="http://schemas.microsoft.com/office/drawing/2014/main" id="{4AFE982F-7D6B-F36C-02A2-B480A36243D2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7569465" y="4761335"/>
                  <a:ext cx="90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9446" name="잉크 9445">
                  <a:extLst>
                    <a:ext uri="{FF2B5EF4-FFF2-40B4-BE49-F238E27FC236}">
                      <a16:creationId xmlns:a16="http://schemas.microsoft.com/office/drawing/2014/main" id="{9758B4A0-808A-C686-3AFF-04810BE7B61F}"/>
                    </a:ext>
                  </a:extLst>
                </p14:cNvPr>
                <p14:cNvContentPartPr/>
                <p14:nvPr/>
              </p14:nvContentPartPr>
              <p14:xfrm>
                <a:off x="7636785" y="4814255"/>
                <a:ext cx="70560" cy="126360"/>
              </p14:xfrm>
            </p:contentPart>
          </mc:Choice>
          <mc:Fallback xmlns="">
            <p:pic>
              <p:nvPicPr>
                <p:cNvPr id="9446" name="잉크 9445">
                  <a:extLst>
                    <a:ext uri="{FF2B5EF4-FFF2-40B4-BE49-F238E27FC236}">
                      <a16:creationId xmlns:a16="http://schemas.microsoft.com/office/drawing/2014/main" id="{9758B4A0-808A-C686-3AFF-04810BE7B61F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7628145" y="4805615"/>
                  <a:ext cx="882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9447" name="잉크 9446">
                  <a:extLst>
                    <a:ext uri="{FF2B5EF4-FFF2-40B4-BE49-F238E27FC236}">
                      <a16:creationId xmlns:a16="http://schemas.microsoft.com/office/drawing/2014/main" id="{D3578A2E-55DE-530F-2C27-37DC7D9819EF}"/>
                    </a:ext>
                  </a:extLst>
                </p14:cNvPr>
                <p14:cNvContentPartPr/>
                <p14:nvPr/>
              </p14:nvContentPartPr>
              <p14:xfrm>
                <a:off x="7696185" y="4805255"/>
                <a:ext cx="65160" cy="98280"/>
              </p14:xfrm>
            </p:contentPart>
          </mc:Choice>
          <mc:Fallback xmlns="">
            <p:pic>
              <p:nvPicPr>
                <p:cNvPr id="9447" name="잉크 9446">
                  <a:extLst>
                    <a:ext uri="{FF2B5EF4-FFF2-40B4-BE49-F238E27FC236}">
                      <a16:creationId xmlns:a16="http://schemas.microsoft.com/office/drawing/2014/main" id="{D3578A2E-55DE-530F-2C27-37DC7D9819EF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7687185" y="4796255"/>
                  <a:ext cx="82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9448" name="잉크 9447">
                  <a:extLst>
                    <a:ext uri="{FF2B5EF4-FFF2-40B4-BE49-F238E27FC236}">
                      <a16:creationId xmlns:a16="http://schemas.microsoft.com/office/drawing/2014/main" id="{BFC567A0-392C-BBA3-98AD-5AE83BA7D4A6}"/>
                    </a:ext>
                  </a:extLst>
                </p14:cNvPr>
                <p14:cNvContentPartPr/>
                <p14:nvPr/>
              </p14:nvContentPartPr>
              <p14:xfrm>
                <a:off x="7690785" y="4831535"/>
                <a:ext cx="74520" cy="29520"/>
              </p14:xfrm>
            </p:contentPart>
          </mc:Choice>
          <mc:Fallback xmlns="">
            <p:pic>
              <p:nvPicPr>
                <p:cNvPr id="9448" name="잉크 9447">
                  <a:extLst>
                    <a:ext uri="{FF2B5EF4-FFF2-40B4-BE49-F238E27FC236}">
                      <a16:creationId xmlns:a16="http://schemas.microsoft.com/office/drawing/2014/main" id="{BFC567A0-392C-BBA3-98AD-5AE83BA7D4A6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7682145" y="4822895"/>
                  <a:ext cx="92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9449" name="잉크 9448">
                  <a:extLst>
                    <a:ext uri="{FF2B5EF4-FFF2-40B4-BE49-F238E27FC236}">
                      <a16:creationId xmlns:a16="http://schemas.microsoft.com/office/drawing/2014/main" id="{CFB867FD-AF8C-CFEC-A3A5-07256AB58D2D}"/>
                    </a:ext>
                  </a:extLst>
                </p14:cNvPr>
                <p14:cNvContentPartPr/>
                <p14:nvPr/>
              </p14:nvContentPartPr>
              <p14:xfrm>
                <a:off x="7760625" y="4831535"/>
                <a:ext cx="38520" cy="70200"/>
              </p14:xfrm>
            </p:contentPart>
          </mc:Choice>
          <mc:Fallback xmlns="">
            <p:pic>
              <p:nvPicPr>
                <p:cNvPr id="9449" name="잉크 9448">
                  <a:extLst>
                    <a:ext uri="{FF2B5EF4-FFF2-40B4-BE49-F238E27FC236}">
                      <a16:creationId xmlns:a16="http://schemas.microsoft.com/office/drawing/2014/main" id="{CFB867FD-AF8C-CFEC-A3A5-07256AB58D2D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7751985" y="4822895"/>
                  <a:ext cx="561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9450" name="잉크 9449">
                  <a:extLst>
                    <a:ext uri="{FF2B5EF4-FFF2-40B4-BE49-F238E27FC236}">
                      <a16:creationId xmlns:a16="http://schemas.microsoft.com/office/drawing/2014/main" id="{70B2BD1E-38D2-B58C-21EB-2784E70ADAD6}"/>
                    </a:ext>
                  </a:extLst>
                </p14:cNvPr>
                <p14:cNvContentPartPr/>
                <p14:nvPr/>
              </p14:nvContentPartPr>
              <p14:xfrm>
                <a:off x="7783305" y="4749095"/>
                <a:ext cx="41760" cy="82800"/>
              </p14:xfrm>
            </p:contentPart>
          </mc:Choice>
          <mc:Fallback xmlns="">
            <p:pic>
              <p:nvPicPr>
                <p:cNvPr id="9450" name="잉크 9449">
                  <a:extLst>
                    <a:ext uri="{FF2B5EF4-FFF2-40B4-BE49-F238E27FC236}">
                      <a16:creationId xmlns:a16="http://schemas.microsoft.com/office/drawing/2014/main" id="{70B2BD1E-38D2-B58C-21EB-2784E70ADAD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7774305" y="4740455"/>
                  <a:ext cx="594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9451" name="잉크 9450">
                  <a:extLst>
                    <a:ext uri="{FF2B5EF4-FFF2-40B4-BE49-F238E27FC236}">
                      <a16:creationId xmlns:a16="http://schemas.microsoft.com/office/drawing/2014/main" id="{7993BB3C-3BDF-2D52-1AEC-EF2D74EA1742}"/>
                    </a:ext>
                  </a:extLst>
                </p14:cNvPr>
                <p14:cNvContentPartPr/>
                <p14:nvPr/>
              </p14:nvContentPartPr>
              <p14:xfrm>
                <a:off x="7831545" y="4772495"/>
                <a:ext cx="80280" cy="108000"/>
              </p14:xfrm>
            </p:contentPart>
          </mc:Choice>
          <mc:Fallback xmlns="">
            <p:pic>
              <p:nvPicPr>
                <p:cNvPr id="9451" name="잉크 9450">
                  <a:extLst>
                    <a:ext uri="{FF2B5EF4-FFF2-40B4-BE49-F238E27FC236}">
                      <a16:creationId xmlns:a16="http://schemas.microsoft.com/office/drawing/2014/main" id="{7993BB3C-3BDF-2D52-1AEC-EF2D74EA1742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7822545" y="4763495"/>
                  <a:ext cx="97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9452" name="잉크 9451">
                  <a:extLst>
                    <a:ext uri="{FF2B5EF4-FFF2-40B4-BE49-F238E27FC236}">
                      <a16:creationId xmlns:a16="http://schemas.microsoft.com/office/drawing/2014/main" id="{8FC60CD5-F277-B0CB-CCE1-615F18E45F04}"/>
                    </a:ext>
                  </a:extLst>
                </p14:cNvPr>
                <p14:cNvContentPartPr/>
                <p14:nvPr/>
              </p14:nvContentPartPr>
              <p14:xfrm>
                <a:off x="7918305" y="4760975"/>
                <a:ext cx="31680" cy="138600"/>
              </p14:xfrm>
            </p:contentPart>
          </mc:Choice>
          <mc:Fallback xmlns="">
            <p:pic>
              <p:nvPicPr>
                <p:cNvPr id="9452" name="잉크 9451">
                  <a:extLst>
                    <a:ext uri="{FF2B5EF4-FFF2-40B4-BE49-F238E27FC236}">
                      <a16:creationId xmlns:a16="http://schemas.microsoft.com/office/drawing/2014/main" id="{8FC60CD5-F277-B0CB-CCE1-615F18E45F04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909665" y="4752335"/>
                  <a:ext cx="49320" cy="156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D9E3109-48C2-4B50-8008-A4EF8617AEAC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10243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10244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B6BC6B2-387A-40B6-ACC3-7E7DFD7AA518}" type="slidenum">
              <a:rPr lang="ko-KR" altLang="en-US" smtClean="0">
                <a:ea typeface="굴림" charset="-127"/>
              </a:rPr>
              <a:pPr/>
              <a:t>8</a:t>
            </a:fld>
            <a:endParaRPr lang="en-US" altLang="ko-KR">
              <a:ea typeface="굴림" charset="-127"/>
            </a:endParaRPr>
          </a:p>
        </p:txBody>
      </p:sp>
      <p:sp>
        <p:nvSpPr>
          <p:cNvPr id="10245" name="Rectangle 4"/>
          <p:cNvSpPr>
            <a:spLocks noChangeArrowheads="1"/>
          </p:cNvSpPr>
          <p:nvPr/>
        </p:nvSpPr>
        <p:spPr bwMode="auto">
          <a:xfrm>
            <a:off x="190500" y="404813"/>
            <a:ext cx="5965825" cy="5608637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01 #include &lt;stdio.h&gt;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02 #include &lt;sys/types.h&gt;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03 </a:t>
            </a:r>
            <a:br>
              <a:rPr lang="en-US" altLang="ko-KR" sz="1600">
                <a:latin typeface="굴림체" pitchFamily="49" charset="-127"/>
                <a:ea typeface="굴림체" pitchFamily="49" charset="-127"/>
              </a:rPr>
            </a:b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 main()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 {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     pid_t pid;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    int status;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    pid = fork();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10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11     if(pid &gt; 0) {		/* </a:t>
            </a:r>
            <a:r>
              <a:rPr lang="ko-KR" altLang="en-US" sz="1600">
                <a:latin typeface="굴림체" pitchFamily="49" charset="-127"/>
                <a:ea typeface="굴림체" pitchFamily="49" charset="-127"/>
              </a:rPr>
              <a:t>부모 프로세스 *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/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12         printf("parent: waiting..\n");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13         wait(&amp;status);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14         printf("parent: status is %d\n", status);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15     }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16     else if(pid == 0) {	/* </a:t>
            </a:r>
            <a:r>
              <a:rPr lang="ko-KR" altLang="en-US" sz="1600">
                <a:latin typeface="굴림체" pitchFamily="49" charset="-127"/>
                <a:ea typeface="굴림체" pitchFamily="49" charset="-127"/>
              </a:rPr>
              <a:t>자식 프로세스 *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/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17         sleep(1);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18         printf("child: bye!\n");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19         exit(1234);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20     }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21     else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22         printf("fail to fork\n");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23 </a:t>
            </a:r>
            <a:br>
              <a:rPr lang="en-US" altLang="ko-KR" sz="1600">
                <a:latin typeface="굴림체" pitchFamily="49" charset="-127"/>
                <a:ea typeface="굴림체" pitchFamily="49" charset="-127"/>
              </a:rPr>
            </a:b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24     printf("bye!\n");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25 }</a:t>
            </a:r>
          </a:p>
        </p:txBody>
      </p:sp>
      <p:sp>
        <p:nvSpPr>
          <p:cNvPr id="10246" name="Text Box 5"/>
          <p:cNvSpPr txBox="1">
            <a:spLocks noChangeArrowheads="1"/>
          </p:cNvSpPr>
          <p:nvPr/>
        </p:nvSpPr>
        <p:spPr bwMode="auto">
          <a:xfrm>
            <a:off x="5543550" y="4581525"/>
            <a:ext cx="3384550" cy="841375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ko-KR" altLang="en-US" sz="1600">
                <a:latin typeface="굴림체" pitchFamily="49" charset="-127"/>
                <a:ea typeface="굴림체" pitchFamily="49" charset="-127"/>
              </a:rPr>
              <a:t>자식 프로세스가 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1234</a:t>
            </a:r>
            <a:r>
              <a:rPr lang="ko-KR" altLang="en-US" sz="1600">
                <a:latin typeface="굴림체" pitchFamily="49" charset="-127"/>
                <a:ea typeface="굴림체" pitchFamily="49" charset="-127"/>
              </a:rPr>
              <a:t>로 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exit</a:t>
            </a:r>
            <a:r>
              <a:rPr lang="ko-KR" altLang="en-US" sz="1600">
                <a:latin typeface="굴림체" pitchFamily="49" charset="-127"/>
                <a:ea typeface="굴림체" pitchFamily="49" charset="-127"/>
              </a:rPr>
              <a:t>했다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.</a:t>
            </a:r>
          </a:p>
          <a:p>
            <a:r>
              <a:rPr lang="ko-KR" altLang="en-US" sz="1600">
                <a:latin typeface="굴림체" pitchFamily="49" charset="-127"/>
                <a:ea typeface="굴림체" pitchFamily="49" charset="-127"/>
              </a:rPr>
              <a:t>부모 프로세스가 실제로 받는 값은 얼마인가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?</a:t>
            </a:r>
          </a:p>
        </p:txBody>
      </p:sp>
      <p:sp>
        <p:nvSpPr>
          <p:cNvPr id="10247" name="Rectangle 6"/>
          <p:cNvSpPr>
            <a:spLocks noChangeArrowheads="1"/>
          </p:cNvSpPr>
          <p:nvPr/>
        </p:nvSpPr>
        <p:spPr bwMode="auto">
          <a:xfrm>
            <a:off x="5903913" y="404813"/>
            <a:ext cx="3022600" cy="1819275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ex08-02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parent: waiting..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child: bye!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parent: status is 53760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bye!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</a:t>
            </a:r>
          </a:p>
          <a:p>
            <a:pPr eaLnBrk="0" latinLnBrk="0" hangingPunct="0"/>
            <a:endParaRPr lang="en-US" altLang="ko-KR" sz="1600">
              <a:latin typeface="굴림체" pitchFamily="49" charset="-127"/>
              <a:ea typeface="굴림체" pitchFamily="49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74751687-4E75-681A-E070-251B8B1590A2}"/>
                  </a:ext>
                </a:extLst>
              </p14:cNvPr>
              <p14:cNvContentPartPr/>
              <p14:nvPr/>
            </p14:nvContentPartPr>
            <p14:xfrm>
              <a:off x="1020345" y="2874215"/>
              <a:ext cx="1082520" cy="586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74751687-4E75-681A-E070-251B8B1590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1705" y="2865575"/>
                <a:ext cx="11001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E3A90EE5-D622-1E7D-D6B6-04B152FA222D}"/>
                  </a:ext>
                </a:extLst>
              </p14:cNvPr>
              <p14:cNvContentPartPr/>
              <p14:nvPr/>
            </p14:nvContentPartPr>
            <p14:xfrm>
              <a:off x="974265" y="3916415"/>
              <a:ext cx="1769400" cy="1461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E3A90EE5-D622-1E7D-D6B6-04B152FA22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5265" y="3907415"/>
                <a:ext cx="17870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B0F68D81-6FD1-AA83-F55C-6992E5AB79E5}"/>
                  </a:ext>
                </a:extLst>
              </p14:cNvPr>
              <p14:cNvContentPartPr/>
              <p14:nvPr/>
            </p14:nvContentPartPr>
            <p14:xfrm>
              <a:off x="955545" y="5055095"/>
              <a:ext cx="518400" cy="475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B0F68D81-6FD1-AA83-F55C-6992E5AB79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6905" y="5046455"/>
                <a:ext cx="5360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1CFD153-9B1F-CEB5-39A8-46D42518BFDA}"/>
                  </a:ext>
                </a:extLst>
              </p14:cNvPr>
              <p14:cNvContentPartPr/>
              <p14:nvPr/>
            </p14:nvContentPartPr>
            <p14:xfrm>
              <a:off x="1389345" y="3315215"/>
              <a:ext cx="367920" cy="252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1CFD153-9B1F-CEB5-39A8-46D42518BF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80705" y="3306215"/>
                <a:ext cx="38556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550DF753-C91B-F9BB-60EF-9FC0327FDAC4}"/>
              </a:ext>
            </a:extLst>
          </p:cNvPr>
          <p:cNvGrpSpPr/>
          <p:nvPr/>
        </p:nvGrpSpPr>
        <p:grpSpPr>
          <a:xfrm>
            <a:off x="1411665" y="4373615"/>
            <a:ext cx="986040" cy="338040"/>
            <a:chOff x="1411665" y="4373615"/>
            <a:chExt cx="98604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F605DDAD-C550-BAAE-36A9-6D6D058AD968}"/>
                    </a:ext>
                  </a:extLst>
                </p14:cNvPr>
                <p14:cNvContentPartPr/>
                <p14:nvPr/>
              </p14:nvContentPartPr>
              <p14:xfrm>
                <a:off x="1411665" y="4643255"/>
                <a:ext cx="351720" cy="381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F605DDAD-C550-BAAE-36A9-6D6D058AD96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03025" y="4634255"/>
                  <a:ext cx="3693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DB44847F-00D7-C516-93D2-740C9A6C4707}"/>
                    </a:ext>
                  </a:extLst>
                </p14:cNvPr>
                <p14:cNvContentPartPr/>
                <p14:nvPr/>
              </p14:nvContentPartPr>
              <p14:xfrm>
                <a:off x="1841505" y="4373615"/>
                <a:ext cx="556200" cy="3380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DB44847F-00D7-C516-93D2-740C9A6C470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32505" y="4364975"/>
                  <a:ext cx="573840" cy="35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BD25488-867E-28C1-3065-6E139693C116}"/>
              </a:ext>
            </a:extLst>
          </p:cNvPr>
          <p:cNvGrpSpPr/>
          <p:nvPr/>
        </p:nvGrpSpPr>
        <p:grpSpPr>
          <a:xfrm>
            <a:off x="2389425" y="2235215"/>
            <a:ext cx="795960" cy="235800"/>
            <a:chOff x="2389425" y="2235215"/>
            <a:chExt cx="79596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01B8F06-38FA-0430-4C19-0CB023F78C77}"/>
                    </a:ext>
                  </a:extLst>
                </p14:cNvPr>
                <p14:cNvContentPartPr/>
                <p14:nvPr/>
              </p14:nvContentPartPr>
              <p14:xfrm>
                <a:off x="2389425" y="2235215"/>
                <a:ext cx="107640" cy="1371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01B8F06-38FA-0430-4C19-0CB023F78C7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80785" y="2226575"/>
                  <a:ext cx="1252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DFEF012-7E3B-910A-D2A0-7188321BE4A3}"/>
                    </a:ext>
                  </a:extLst>
                </p14:cNvPr>
                <p14:cNvContentPartPr/>
                <p14:nvPr/>
              </p14:nvContentPartPr>
              <p14:xfrm>
                <a:off x="2497065" y="2249615"/>
                <a:ext cx="82080" cy="1148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DFEF012-7E3B-910A-D2A0-7188321BE4A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88065" y="2240975"/>
                  <a:ext cx="99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16B4B84F-83C3-1867-6813-82B54204A3AB}"/>
                    </a:ext>
                  </a:extLst>
                </p14:cNvPr>
                <p14:cNvContentPartPr/>
                <p14:nvPr/>
              </p14:nvContentPartPr>
              <p14:xfrm>
                <a:off x="2582025" y="2244935"/>
                <a:ext cx="59760" cy="781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16B4B84F-83C3-1867-6813-82B54204A3A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73025" y="2235935"/>
                  <a:ext cx="774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BABC26E-61B9-E9B5-2882-E26935D2352D}"/>
                    </a:ext>
                  </a:extLst>
                </p14:cNvPr>
                <p14:cNvContentPartPr/>
                <p14:nvPr/>
              </p14:nvContentPartPr>
              <p14:xfrm>
                <a:off x="2613345" y="2258255"/>
                <a:ext cx="66240" cy="1720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BABC26E-61B9-E9B5-2882-E26935D2352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04345" y="2249615"/>
                  <a:ext cx="83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5671BA0-0B9C-6DEB-18A2-05E87A4CA053}"/>
                    </a:ext>
                  </a:extLst>
                </p14:cNvPr>
                <p14:cNvContentPartPr/>
                <p14:nvPr/>
              </p14:nvContentPartPr>
              <p14:xfrm>
                <a:off x="2756625" y="2262575"/>
                <a:ext cx="64440" cy="964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5671BA0-0B9C-6DEB-18A2-05E87A4CA05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47625" y="2253575"/>
                  <a:ext cx="82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90E15CF-255A-E166-1481-8AF25A4A63D2}"/>
                    </a:ext>
                  </a:extLst>
                </p14:cNvPr>
                <p14:cNvContentPartPr/>
                <p14:nvPr/>
              </p14:nvContentPartPr>
              <p14:xfrm>
                <a:off x="2821785" y="2268335"/>
                <a:ext cx="74880" cy="1360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90E15CF-255A-E166-1481-8AF25A4A63D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13145" y="2259695"/>
                  <a:ext cx="925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A306377C-633D-6927-01AE-F2B385F58A4C}"/>
                    </a:ext>
                  </a:extLst>
                </p14:cNvPr>
                <p14:cNvContentPartPr/>
                <p14:nvPr/>
              </p14:nvContentPartPr>
              <p14:xfrm>
                <a:off x="2845905" y="2397575"/>
                <a:ext cx="65520" cy="734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A306377C-633D-6927-01AE-F2B385F58A4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36905" y="2388575"/>
                  <a:ext cx="831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22CB630-DB64-A73E-5059-198863793FFE}"/>
                    </a:ext>
                  </a:extLst>
                </p14:cNvPr>
                <p14:cNvContentPartPr/>
                <p14:nvPr/>
              </p14:nvContentPartPr>
              <p14:xfrm>
                <a:off x="2958225" y="2259695"/>
                <a:ext cx="86040" cy="1256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22CB630-DB64-A73E-5059-198863793FF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49585" y="2251055"/>
                  <a:ext cx="1036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F9B5595B-D83B-DFA5-7AC5-7EFD6BEDE53B}"/>
                    </a:ext>
                  </a:extLst>
                </p14:cNvPr>
                <p14:cNvContentPartPr/>
                <p14:nvPr/>
              </p14:nvContentPartPr>
              <p14:xfrm>
                <a:off x="3005385" y="2275535"/>
                <a:ext cx="72360" cy="979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F9B5595B-D83B-DFA5-7AC5-7EFD6BEDE53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96385" y="2266535"/>
                  <a:ext cx="90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091ED31D-416C-A683-611E-EDADCEFF0A36}"/>
                    </a:ext>
                  </a:extLst>
                </p14:cNvPr>
                <p14:cNvContentPartPr/>
                <p14:nvPr/>
              </p14:nvContentPartPr>
              <p14:xfrm>
                <a:off x="3015105" y="2400815"/>
                <a:ext cx="73080" cy="622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091ED31D-416C-A683-611E-EDADCEFF0A3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06105" y="2392175"/>
                  <a:ext cx="90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B27EEB6-982C-2A7E-74FC-41E6F4F86668}"/>
                    </a:ext>
                  </a:extLst>
                </p14:cNvPr>
                <p14:cNvContentPartPr/>
                <p14:nvPr/>
              </p14:nvContentPartPr>
              <p14:xfrm>
                <a:off x="3173145" y="2459135"/>
                <a:ext cx="12240" cy="79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7B27EEB6-982C-2A7E-74FC-41E6F4F8666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64145" y="2450135"/>
                  <a:ext cx="2988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C8667B9-1DBC-3DEB-0920-9D47B70EF23C}"/>
              </a:ext>
            </a:extLst>
          </p:cNvPr>
          <p:cNvGrpSpPr/>
          <p:nvPr/>
        </p:nvGrpSpPr>
        <p:grpSpPr>
          <a:xfrm>
            <a:off x="740625" y="2335295"/>
            <a:ext cx="180000" cy="421200"/>
            <a:chOff x="740625" y="2335295"/>
            <a:chExt cx="18000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3FBCA98-70B2-A33B-4DDC-1B02A15E0B9D}"/>
                    </a:ext>
                  </a:extLst>
                </p14:cNvPr>
                <p14:cNvContentPartPr/>
                <p14:nvPr/>
              </p14:nvContentPartPr>
              <p14:xfrm>
                <a:off x="755745" y="2335295"/>
                <a:ext cx="127440" cy="3938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3FBCA98-70B2-A33B-4DDC-1B02A15E0B9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6745" y="2326655"/>
                  <a:ext cx="14508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BA2FD6B-89D8-3B2C-493F-A77C9B873264}"/>
                    </a:ext>
                  </a:extLst>
                </p14:cNvPr>
                <p14:cNvContentPartPr/>
                <p14:nvPr/>
              </p14:nvContentPartPr>
              <p14:xfrm>
                <a:off x="740625" y="2639855"/>
                <a:ext cx="180000" cy="1166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BA2FD6B-89D8-3B2C-493F-A77C9B87326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1625" y="2631215"/>
                  <a:ext cx="19764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3E4C905-42FD-356B-9C62-D9917155E274}"/>
              </a:ext>
            </a:extLst>
          </p:cNvPr>
          <p:cNvGrpSpPr/>
          <p:nvPr/>
        </p:nvGrpSpPr>
        <p:grpSpPr>
          <a:xfrm>
            <a:off x="1869945" y="3176255"/>
            <a:ext cx="2010600" cy="206640"/>
            <a:chOff x="1869945" y="3176255"/>
            <a:chExt cx="2010600" cy="2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E1EDFD7-210D-7D05-F400-B86547E839BD}"/>
                    </a:ext>
                  </a:extLst>
                </p14:cNvPr>
                <p14:cNvContentPartPr/>
                <p14:nvPr/>
              </p14:nvContentPartPr>
              <p14:xfrm>
                <a:off x="1869945" y="3289655"/>
                <a:ext cx="753120" cy="849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E1EDFD7-210D-7D05-F400-B86547E839B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61305" y="3280655"/>
                  <a:ext cx="770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1F2F9646-EC69-5DFE-FC16-B8045703C712}"/>
                    </a:ext>
                  </a:extLst>
                </p14:cNvPr>
                <p14:cNvContentPartPr/>
                <p14:nvPr/>
              </p14:nvContentPartPr>
              <p14:xfrm>
                <a:off x="2539545" y="3313415"/>
                <a:ext cx="316080" cy="309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1F2F9646-EC69-5DFE-FC16-B8045703C71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30905" y="3304775"/>
                  <a:ext cx="333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113E1196-E6C8-D4EF-68EB-E0EE41C95A94}"/>
                    </a:ext>
                  </a:extLst>
                </p14:cNvPr>
                <p14:cNvContentPartPr/>
                <p14:nvPr/>
              </p14:nvContentPartPr>
              <p14:xfrm>
                <a:off x="2820705" y="3270575"/>
                <a:ext cx="47160" cy="1123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113E1196-E6C8-D4EF-68EB-E0EE41C95A9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11705" y="3261935"/>
                  <a:ext cx="648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56063969-B8F2-3DB5-A8C4-5485695F9BB2}"/>
                    </a:ext>
                  </a:extLst>
                </p14:cNvPr>
                <p14:cNvContentPartPr/>
                <p14:nvPr/>
              </p14:nvContentPartPr>
              <p14:xfrm>
                <a:off x="2939145" y="3189935"/>
                <a:ext cx="122040" cy="1155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56063969-B8F2-3DB5-A8C4-5485695F9BB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30505" y="3180935"/>
                  <a:ext cx="1396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5A458DB-C55E-C2A8-C8FE-D31532393EC2}"/>
                    </a:ext>
                  </a:extLst>
                </p14:cNvPr>
                <p14:cNvContentPartPr/>
                <p14:nvPr/>
              </p14:nvContentPartPr>
              <p14:xfrm>
                <a:off x="2983425" y="3305135"/>
                <a:ext cx="93960" cy="576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5A458DB-C55E-C2A8-C8FE-D31532393EC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74425" y="3296135"/>
                  <a:ext cx="1116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6DBB21F-6D5D-1AB1-8A66-5C49C72FB6BF}"/>
                    </a:ext>
                  </a:extLst>
                </p14:cNvPr>
                <p14:cNvContentPartPr/>
                <p14:nvPr/>
              </p14:nvContentPartPr>
              <p14:xfrm>
                <a:off x="3104385" y="3195335"/>
                <a:ext cx="56160" cy="756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6DBB21F-6D5D-1AB1-8A66-5C49C72FB6B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95745" y="3186695"/>
                  <a:ext cx="738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10983CBA-1367-143B-3E71-E0AFD97944FD}"/>
                    </a:ext>
                  </a:extLst>
                </p14:cNvPr>
                <p14:cNvContentPartPr/>
                <p14:nvPr/>
              </p14:nvContentPartPr>
              <p14:xfrm>
                <a:off x="3133545" y="3282455"/>
                <a:ext cx="72000" cy="561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10983CBA-1367-143B-3E71-E0AFD97944F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24905" y="3273455"/>
                  <a:ext cx="89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0D144D13-7D90-34AB-43EB-B29B759D7BBD}"/>
                    </a:ext>
                  </a:extLst>
                </p14:cNvPr>
                <p14:cNvContentPartPr/>
                <p14:nvPr/>
              </p14:nvContentPartPr>
              <p14:xfrm>
                <a:off x="3211665" y="3176255"/>
                <a:ext cx="40680" cy="1166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0D144D13-7D90-34AB-43EB-B29B759D7BB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02665" y="3167615"/>
                  <a:ext cx="58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0C25CF1E-2B55-5F58-C7D8-93305894CF16}"/>
                    </a:ext>
                  </a:extLst>
                </p14:cNvPr>
                <p14:cNvContentPartPr/>
                <p14:nvPr/>
              </p14:nvContentPartPr>
              <p14:xfrm>
                <a:off x="3280425" y="3201815"/>
                <a:ext cx="84240" cy="1429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0C25CF1E-2B55-5F58-C7D8-93305894CF1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71425" y="3192815"/>
                  <a:ext cx="101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02D7B8B-4C19-466B-9FE9-CC5555EBC36E}"/>
                    </a:ext>
                  </a:extLst>
                </p14:cNvPr>
                <p14:cNvContentPartPr/>
                <p14:nvPr/>
              </p14:nvContentPartPr>
              <p14:xfrm>
                <a:off x="3281865" y="3308015"/>
                <a:ext cx="92160" cy="100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02D7B8B-4C19-466B-9FE9-CC5555EBC36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73225" y="3299375"/>
                  <a:ext cx="109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6A25ADA0-4AF3-EFE3-79DC-2686E7ACB764}"/>
                    </a:ext>
                  </a:extLst>
                </p14:cNvPr>
                <p14:cNvContentPartPr/>
                <p14:nvPr/>
              </p14:nvContentPartPr>
              <p14:xfrm>
                <a:off x="3389145" y="3292535"/>
                <a:ext cx="47880" cy="475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6A25ADA0-4AF3-EFE3-79DC-2686E7ACB76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80505" y="3283895"/>
                  <a:ext cx="655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28FC344F-6B59-4FA1-387A-5FD4BAAC1714}"/>
                    </a:ext>
                  </a:extLst>
                </p14:cNvPr>
                <p14:cNvContentPartPr/>
                <p14:nvPr/>
              </p14:nvContentPartPr>
              <p14:xfrm>
                <a:off x="3470865" y="3186335"/>
                <a:ext cx="109440" cy="1108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28FC344F-6B59-4FA1-387A-5FD4BAAC171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61865" y="3177695"/>
                  <a:ext cx="127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C3D3B742-8E3E-4372-6AB7-5777DE4B58D1}"/>
                    </a:ext>
                  </a:extLst>
                </p14:cNvPr>
                <p14:cNvContentPartPr/>
                <p14:nvPr/>
              </p14:nvContentPartPr>
              <p14:xfrm>
                <a:off x="3546825" y="3214775"/>
                <a:ext cx="65520" cy="835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C3D3B742-8E3E-4372-6AB7-5777DE4B58D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37825" y="3206135"/>
                  <a:ext cx="831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ADD6FD02-6F61-6206-E4D7-03A191649CE4}"/>
                    </a:ext>
                  </a:extLst>
                </p14:cNvPr>
                <p14:cNvContentPartPr/>
                <p14:nvPr/>
              </p14:nvContentPartPr>
              <p14:xfrm>
                <a:off x="3577785" y="3304415"/>
                <a:ext cx="83520" cy="417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ADD6FD02-6F61-6206-E4D7-03A191649CE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69145" y="3295415"/>
                  <a:ext cx="1011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E9D8EF62-631A-5777-996D-C77A08FB0B13}"/>
                    </a:ext>
                  </a:extLst>
                </p14:cNvPr>
                <p14:cNvContentPartPr/>
                <p14:nvPr/>
              </p14:nvContentPartPr>
              <p14:xfrm>
                <a:off x="3656265" y="3211535"/>
                <a:ext cx="103320" cy="745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E9D8EF62-631A-5777-996D-C77A08FB0B1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647625" y="3202895"/>
                  <a:ext cx="120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86155567-A531-235B-31DC-00AF451752C3}"/>
                    </a:ext>
                  </a:extLst>
                </p14:cNvPr>
                <p14:cNvContentPartPr/>
                <p14:nvPr/>
              </p14:nvContentPartPr>
              <p14:xfrm>
                <a:off x="3720705" y="3311975"/>
                <a:ext cx="97920" cy="464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86155567-A531-235B-31DC-00AF451752C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11705" y="3302975"/>
                  <a:ext cx="1155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79AE1647-41AC-8DD6-A7B4-662B0426676D}"/>
                    </a:ext>
                  </a:extLst>
                </p14:cNvPr>
                <p14:cNvContentPartPr/>
                <p14:nvPr/>
              </p14:nvContentPartPr>
              <p14:xfrm>
                <a:off x="3847425" y="3326735"/>
                <a:ext cx="33120" cy="129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79AE1647-41AC-8DD6-A7B4-662B0426676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38785" y="3318095"/>
                  <a:ext cx="5076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53" name="그룹 10252">
            <a:extLst>
              <a:ext uri="{FF2B5EF4-FFF2-40B4-BE49-F238E27FC236}">
                <a16:creationId xmlns:a16="http://schemas.microsoft.com/office/drawing/2014/main" id="{BE858CAE-F49B-5D32-4D35-D3F45BEF35C7}"/>
              </a:ext>
            </a:extLst>
          </p:cNvPr>
          <p:cNvGrpSpPr/>
          <p:nvPr/>
        </p:nvGrpSpPr>
        <p:grpSpPr>
          <a:xfrm>
            <a:off x="4051905" y="3102095"/>
            <a:ext cx="1016640" cy="169560"/>
            <a:chOff x="4051905" y="3102095"/>
            <a:chExt cx="101664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416F44B5-D537-8283-D290-C91F1971044D}"/>
                    </a:ext>
                  </a:extLst>
                </p14:cNvPr>
                <p14:cNvContentPartPr/>
                <p14:nvPr/>
              </p14:nvContentPartPr>
              <p14:xfrm>
                <a:off x="4051905" y="3159335"/>
                <a:ext cx="681120" cy="6444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416F44B5-D537-8283-D290-C91F1971044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043265" y="3150695"/>
                  <a:ext cx="6987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B360051A-E80E-1273-EDA1-16DC13474204}"/>
                    </a:ext>
                  </a:extLst>
                </p14:cNvPr>
                <p14:cNvContentPartPr/>
                <p14:nvPr/>
              </p14:nvContentPartPr>
              <p14:xfrm>
                <a:off x="4666785" y="3102095"/>
                <a:ext cx="97200" cy="1695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B360051A-E80E-1273-EDA1-16DC1347420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57785" y="3093095"/>
                  <a:ext cx="1148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C44EB169-1901-59F3-2E43-5E5AA4A77FF5}"/>
                    </a:ext>
                  </a:extLst>
                </p14:cNvPr>
                <p14:cNvContentPartPr/>
                <p14:nvPr/>
              </p14:nvContentPartPr>
              <p14:xfrm>
                <a:off x="4901145" y="3138455"/>
                <a:ext cx="86400" cy="11340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C44EB169-1901-59F3-2E43-5E5AA4A77FF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92145" y="3129815"/>
                  <a:ext cx="1040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DA265023-F0A8-CCC7-14FF-95DEA0089F99}"/>
                    </a:ext>
                  </a:extLst>
                </p14:cNvPr>
                <p14:cNvContentPartPr/>
                <p14:nvPr/>
              </p14:nvContentPartPr>
              <p14:xfrm>
                <a:off x="5030745" y="3130535"/>
                <a:ext cx="37800" cy="1306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DA265023-F0A8-CCC7-14FF-95DEA0089F9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22105" y="3121895"/>
                  <a:ext cx="5544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52" name="그룹 10251">
            <a:extLst>
              <a:ext uri="{FF2B5EF4-FFF2-40B4-BE49-F238E27FC236}">
                <a16:creationId xmlns:a16="http://schemas.microsoft.com/office/drawing/2014/main" id="{AFD98138-4448-A840-F44A-78AAF83D4C4A}"/>
              </a:ext>
            </a:extLst>
          </p:cNvPr>
          <p:cNvGrpSpPr/>
          <p:nvPr/>
        </p:nvGrpSpPr>
        <p:grpSpPr>
          <a:xfrm>
            <a:off x="5248185" y="3108935"/>
            <a:ext cx="797760" cy="217080"/>
            <a:chOff x="5248185" y="3108935"/>
            <a:chExt cx="797760" cy="21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F5E108E4-C67E-85BA-FEB6-08B74FD9F27F}"/>
                    </a:ext>
                  </a:extLst>
                </p14:cNvPr>
                <p14:cNvContentPartPr/>
                <p14:nvPr/>
              </p14:nvContentPartPr>
              <p14:xfrm>
                <a:off x="5248185" y="3108935"/>
                <a:ext cx="97200" cy="14580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F5E108E4-C67E-85BA-FEB6-08B74FD9F27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39185" y="3100295"/>
                  <a:ext cx="1148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20313693-071F-B8E5-A98C-F3BABD41309A}"/>
                    </a:ext>
                  </a:extLst>
                </p14:cNvPr>
                <p14:cNvContentPartPr/>
                <p14:nvPr/>
              </p14:nvContentPartPr>
              <p14:xfrm>
                <a:off x="5390385" y="3144215"/>
                <a:ext cx="12960" cy="1335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20313693-071F-B8E5-A98C-F3BABD41309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81385" y="3135215"/>
                  <a:ext cx="306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0C0C88A8-C143-64DC-CEB5-C7503338752C}"/>
                    </a:ext>
                  </a:extLst>
                </p14:cNvPr>
                <p14:cNvContentPartPr/>
                <p14:nvPr/>
              </p14:nvContentPartPr>
              <p14:xfrm>
                <a:off x="5440425" y="3112175"/>
                <a:ext cx="113760" cy="1461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0C0C88A8-C143-64DC-CEB5-C7503338752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431425" y="3103535"/>
                  <a:ext cx="131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4D83C80E-4062-0F87-6889-8BEBD9991998}"/>
                    </a:ext>
                  </a:extLst>
                </p14:cNvPr>
                <p14:cNvContentPartPr/>
                <p14:nvPr/>
              </p14:nvContentPartPr>
              <p14:xfrm>
                <a:off x="5525745" y="3126935"/>
                <a:ext cx="65520" cy="10548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4D83C80E-4062-0F87-6889-8BEBD999199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516745" y="3118295"/>
                  <a:ext cx="831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5E7AB923-FD2C-ECF1-5FE6-8AB5E8841C92}"/>
                    </a:ext>
                  </a:extLst>
                </p14:cNvPr>
                <p14:cNvContentPartPr/>
                <p14:nvPr/>
              </p14:nvContentPartPr>
              <p14:xfrm>
                <a:off x="5558505" y="3254375"/>
                <a:ext cx="87840" cy="673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5E7AB923-FD2C-ECF1-5FE6-8AB5E8841C9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49505" y="3245375"/>
                  <a:ext cx="1054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F2226A35-17A5-1809-4E50-3227E0A8DB03}"/>
                    </a:ext>
                  </a:extLst>
                </p14:cNvPr>
                <p14:cNvContentPartPr/>
                <p14:nvPr/>
              </p14:nvContentPartPr>
              <p14:xfrm>
                <a:off x="5656425" y="3132695"/>
                <a:ext cx="141480" cy="12276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F2226A35-17A5-1809-4E50-3227E0A8DB0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47785" y="3123695"/>
                  <a:ext cx="159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D1A046DF-2C6C-40A3-909A-CC62CF11996C}"/>
                    </a:ext>
                  </a:extLst>
                </p14:cNvPr>
                <p14:cNvContentPartPr/>
                <p14:nvPr/>
              </p14:nvContentPartPr>
              <p14:xfrm>
                <a:off x="5829585" y="3151055"/>
                <a:ext cx="8640" cy="11304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D1A046DF-2C6C-40A3-909A-CC62CF11996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20585" y="3142415"/>
                  <a:ext cx="26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F1E3A434-725B-1FBB-5401-B5BFE95AF4BF}"/>
                    </a:ext>
                  </a:extLst>
                </p14:cNvPr>
                <p14:cNvContentPartPr/>
                <p14:nvPr/>
              </p14:nvContentPartPr>
              <p14:xfrm>
                <a:off x="5891865" y="3157535"/>
                <a:ext cx="76320" cy="1123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F1E3A434-725B-1FBB-5401-B5BFE95AF4B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82865" y="3148535"/>
                  <a:ext cx="93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49AD963D-9A3F-B6E7-7459-2E9E0228B1C0}"/>
                    </a:ext>
                  </a:extLst>
                </p14:cNvPr>
                <p14:cNvContentPartPr/>
                <p14:nvPr/>
              </p14:nvContentPartPr>
              <p14:xfrm>
                <a:off x="5944425" y="3173375"/>
                <a:ext cx="101520" cy="1526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49AD963D-9A3F-B6E7-7459-2E9E0228B1C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935425" y="3164735"/>
                  <a:ext cx="11916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74" name="그룹 10273">
            <a:extLst>
              <a:ext uri="{FF2B5EF4-FFF2-40B4-BE49-F238E27FC236}">
                <a16:creationId xmlns:a16="http://schemas.microsoft.com/office/drawing/2014/main" id="{933026E7-7DC4-5980-ACF6-EDC4F1E3564E}"/>
              </a:ext>
            </a:extLst>
          </p:cNvPr>
          <p:cNvGrpSpPr/>
          <p:nvPr/>
        </p:nvGrpSpPr>
        <p:grpSpPr>
          <a:xfrm>
            <a:off x="2431905" y="3990935"/>
            <a:ext cx="992880" cy="212040"/>
            <a:chOff x="2431905" y="3990935"/>
            <a:chExt cx="99288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262" name="잉크 10261">
                  <a:extLst>
                    <a:ext uri="{FF2B5EF4-FFF2-40B4-BE49-F238E27FC236}">
                      <a16:creationId xmlns:a16="http://schemas.microsoft.com/office/drawing/2014/main" id="{EFACB028-BB11-7963-335F-02A1D016A157}"/>
                    </a:ext>
                  </a:extLst>
                </p14:cNvPr>
                <p14:cNvContentPartPr/>
                <p14:nvPr/>
              </p14:nvContentPartPr>
              <p14:xfrm>
                <a:off x="2431905" y="4060415"/>
                <a:ext cx="243720" cy="26280"/>
              </p14:xfrm>
            </p:contentPart>
          </mc:Choice>
          <mc:Fallback xmlns="">
            <p:pic>
              <p:nvPicPr>
                <p:cNvPr id="10262" name="잉크 10261">
                  <a:extLst>
                    <a:ext uri="{FF2B5EF4-FFF2-40B4-BE49-F238E27FC236}">
                      <a16:creationId xmlns:a16="http://schemas.microsoft.com/office/drawing/2014/main" id="{EFACB028-BB11-7963-335F-02A1D016A15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422905" y="4051775"/>
                  <a:ext cx="2613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263" name="잉크 10262">
                  <a:extLst>
                    <a:ext uri="{FF2B5EF4-FFF2-40B4-BE49-F238E27FC236}">
                      <a16:creationId xmlns:a16="http://schemas.microsoft.com/office/drawing/2014/main" id="{FE3EF89A-F72D-900C-568D-4FE993E3B95F}"/>
                    </a:ext>
                  </a:extLst>
                </p14:cNvPr>
                <p14:cNvContentPartPr/>
                <p14:nvPr/>
              </p14:nvContentPartPr>
              <p14:xfrm>
                <a:off x="2603985" y="3996335"/>
                <a:ext cx="74520" cy="147600"/>
              </p14:xfrm>
            </p:contentPart>
          </mc:Choice>
          <mc:Fallback xmlns="">
            <p:pic>
              <p:nvPicPr>
                <p:cNvPr id="10263" name="잉크 10262">
                  <a:extLst>
                    <a:ext uri="{FF2B5EF4-FFF2-40B4-BE49-F238E27FC236}">
                      <a16:creationId xmlns:a16="http://schemas.microsoft.com/office/drawing/2014/main" id="{FE3EF89A-F72D-900C-568D-4FE993E3B95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94985" y="3987335"/>
                  <a:ext cx="921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264" name="잉크 10263">
                  <a:extLst>
                    <a:ext uri="{FF2B5EF4-FFF2-40B4-BE49-F238E27FC236}">
                      <a16:creationId xmlns:a16="http://schemas.microsoft.com/office/drawing/2014/main" id="{C97254C9-047A-1616-93FB-F42975F52595}"/>
                    </a:ext>
                  </a:extLst>
                </p14:cNvPr>
                <p14:cNvContentPartPr/>
                <p14:nvPr/>
              </p14:nvContentPartPr>
              <p14:xfrm>
                <a:off x="2727825" y="3998495"/>
                <a:ext cx="17640" cy="141480"/>
              </p14:xfrm>
            </p:contentPart>
          </mc:Choice>
          <mc:Fallback xmlns="">
            <p:pic>
              <p:nvPicPr>
                <p:cNvPr id="10264" name="잉크 10263">
                  <a:extLst>
                    <a:ext uri="{FF2B5EF4-FFF2-40B4-BE49-F238E27FC236}">
                      <a16:creationId xmlns:a16="http://schemas.microsoft.com/office/drawing/2014/main" id="{C97254C9-047A-1616-93FB-F42975F5259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18825" y="3989855"/>
                  <a:ext cx="352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65" name="잉크 10264">
                  <a:extLst>
                    <a:ext uri="{FF2B5EF4-FFF2-40B4-BE49-F238E27FC236}">
                      <a16:creationId xmlns:a16="http://schemas.microsoft.com/office/drawing/2014/main" id="{88D8A268-589F-6EF1-CACD-FE7D3BA3A0CC}"/>
                    </a:ext>
                  </a:extLst>
                </p14:cNvPr>
                <p14:cNvContentPartPr/>
                <p14:nvPr/>
              </p14:nvContentPartPr>
              <p14:xfrm>
                <a:off x="2776425" y="3992375"/>
                <a:ext cx="63000" cy="26640"/>
              </p14:xfrm>
            </p:contentPart>
          </mc:Choice>
          <mc:Fallback xmlns="">
            <p:pic>
              <p:nvPicPr>
                <p:cNvPr id="10265" name="잉크 10264">
                  <a:extLst>
                    <a:ext uri="{FF2B5EF4-FFF2-40B4-BE49-F238E27FC236}">
                      <a16:creationId xmlns:a16="http://schemas.microsoft.com/office/drawing/2014/main" id="{88D8A268-589F-6EF1-CACD-FE7D3BA3A0C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67785" y="3983735"/>
                  <a:ext cx="806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266" name="잉크 10265">
                  <a:extLst>
                    <a:ext uri="{FF2B5EF4-FFF2-40B4-BE49-F238E27FC236}">
                      <a16:creationId xmlns:a16="http://schemas.microsoft.com/office/drawing/2014/main" id="{EF31F6FA-486D-224A-2473-BA61687CF34C}"/>
                    </a:ext>
                  </a:extLst>
                </p14:cNvPr>
                <p14:cNvContentPartPr/>
                <p14:nvPr/>
              </p14:nvContentPartPr>
              <p14:xfrm>
                <a:off x="2784345" y="4051415"/>
                <a:ext cx="101160" cy="105840"/>
              </p14:xfrm>
            </p:contentPart>
          </mc:Choice>
          <mc:Fallback xmlns="">
            <p:pic>
              <p:nvPicPr>
                <p:cNvPr id="10266" name="잉크 10265">
                  <a:extLst>
                    <a:ext uri="{FF2B5EF4-FFF2-40B4-BE49-F238E27FC236}">
                      <a16:creationId xmlns:a16="http://schemas.microsoft.com/office/drawing/2014/main" id="{EF31F6FA-486D-224A-2473-BA61687CF3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75345" y="4042775"/>
                  <a:ext cx="118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267" name="잉크 10266">
                  <a:extLst>
                    <a:ext uri="{FF2B5EF4-FFF2-40B4-BE49-F238E27FC236}">
                      <a16:creationId xmlns:a16="http://schemas.microsoft.com/office/drawing/2014/main" id="{EE410D24-AE7E-07AE-F363-3D0A3FAD927F}"/>
                    </a:ext>
                  </a:extLst>
                </p14:cNvPr>
                <p14:cNvContentPartPr/>
                <p14:nvPr/>
              </p14:nvContentPartPr>
              <p14:xfrm>
                <a:off x="2956065" y="4013255"/>
                <a:ext cx="95400" cy="97200"/>
              </p14:xfrm>
            </p:contentPart>
          </mc:Choice>
          <mc:Fallback xmlns="">
            <p:pic>
              <p:nvPicPr>
                <p:cNvPr id="10267" name="잉크 10266">
                  <a:extLst>
                    <a:ext uri="{FF2B5EF4-FFF2-40B4-BE49-F238E27FC236}">
                      <a16:creationId xmlns:a16="http://schemas.microsoft.com/office/drawing/2014/main" id="{EE410D24-AE7E-07AE-F363-3D0A3FAD927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47065" y="4004255"/>
                  <a:ext cx="1130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268" name="잉크 10267">
                  <a:extLst>
                    <a:ext uri="{FF2B5EF4-FFF2-40B4-BE49-F238E27FC236}">
                      <a16:creationId xmlns:a16="http://schemas.microsoft.com/office/drawing/2014/main" id="{BE43E7DB-12CB-0B90-787C-BE30DCEDC342}"/>
                    </a:ext>
                  </a:extLst>
                </p14:cNvPr>
                <p14:cNvContentPartPr/>
                <p14:nvPr/>
              </p14:nvContentPartPr>
              <p14:xfrm>
                <a:off x="3037425" y="4012895"/>
                <a:ext cx="58320" cy="124920"/>
              </p14:xfrm>
            </p:contentPart>
          </mc:Choice>
          <mc:Fallback xmlns="">
            <p:pic>
              <p:nvPicPr>
                <p:cNvPr id="10268" name="잉크 10267">
                  <a:extLst>
                    <a:ext uri="{FF2B5EF4-FFF2-40B4-BE49-F238E27FC236}">
                      <a16:creationId xmlns:a16="http://schemas.microsoft.com/office/drawing/2014/main" id="{BE43E7DB-12CB-0B90-787C-BE30DCEDC34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28425" y="4003895"/>
                  <a:ext cx="75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269" name="잉크 10268">
                  <a:extLst>
                    <a:ext uri="{FF2B5EF4-FFF2-40B4-BE49-F238E27FC236}">
                      <a16:creationId xmlns:a16="http://schemas.microsoft.com/office/drawing/2014/main" id="{2A099A08-C7E4-DB55-0821-238BFF3A8E77}"/>
                    </a:ext>
                  </a:extLst>
                </p14:cNvPr>
                <p14:cNvContentPartPr/>
                <p14:nvPr/>
              </p14:nvContentPartPr>
              <p14:xfrm>
                <a:off x="3058665" y="4085615"/>
                <a:ext cx="114120" cy="70200"/>
              </p14:xfrm>
            </p:contentPart>
          </mc:Choice>
          <mc:Fallback xmlns="">
            <p:pic>
              <p:nvPicPr>
                <p:cNvPr id="10269" name="잉크 10268">
                  <a:extLst>
                    <a:ext uri="{FF2B5EF4-FFF2-40B4-BE49-F238E27FC236}">
                      <a16:creationId xmlns:a16="http://schemas.microsoft.com/office/drawing/2014/main" id="{2A099A08-C7E4-DB55-0821-238BFF3A8E7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50025" y="4076615"/>
                  <a:ext cx="131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270" name="잉크 10269">
                  <a:extLst>
                    <a:ext uri="{FF2B5EF4-FFF2-40B4-BE49-F238E27FC236}">
                      <a16:creationId xmlns:a16="http://schemas.microsoft.com/office/drawing/2014/main" id="{2E1F90DC-4BB7-2219-F929-BF3C33D0E633}"/>
                    </a:ext>
                  </a:extLst>
                </p14:cNvPr>
                <p14:cNvContentPartPr/>
                <p14:nvPr/>
              </p14:nvContentPartPr>
              <p14:xfrm>
                <a:off x="3133185" y="3990935"/>
                <a:ext cx="87120" cy="39960"/>
              </p14:xfrm>
            </p:contentPart>
          </mc:Choice>
          <mc:Fallback xmlns="">
            <p:pic>
              <p:nvPicPr>
                <p:cNvPr id="10270" name="잉크 10269">
                  <a:extLst>
                    <a:ext uri="{FF2B5EF4-FFF2-40B4-BE49-F238E27FC236}">
                      <a16:creationId xmlns:a16="http://schemas.microsoft.com/office/drawing/2014/main" id="{2E1F90DC-4BB7-2219-F929-BF3C33D0E63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24185" y="3982295"/>
                  <a:ext cx="104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271" name="잉크 10270">
                  <a:extLst>
                    <a:ext uri="{FF2B5EF4-FFF2-40B4-BE49-F238E27FC236}">
                      <a16:creationId xmlns:a16="http://schemas.microsoft.com/office/drawing/2014/main" id="{12CA28F0-D527-C65D-EF80-3DC0EEE29E86}"/>
                    </a:ext>
                  </a:extLst>
                </p14:cNvPr>
                <p14:cNvContentPartPr/>
                <p14:nvPr/>
              </p14:nvContentPartPr>
              <p14:xfrm>
                <a:off x="3120585" y="4057175"/>
                <a:ext cx="154800" cy="51840"/>
              </p14:xfrm>
            </p:contentPart>
          </mc:Choice>
          <mc:Fallback xmlns="">
            <p:pic>
              <p:nvPicPr>
                <p:cNvPr id="10271" name="잉크 10270">
                  <a:extLst>
                    <a:ext uri="{FF2B5EF4-FFF2-40B4-BE49-F238E27FC236}">
                      <a16:creationId xmlns:a16="http://schemas.microsoft.com/office/drawing/2014/main" id="{12CA28F0-D527-C65D-EF80-3DC0EEE29E8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11945" y="4048535"/>
                  <a:ext cx="1724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272" name="잉크 10271">
                  <a:extLst>
                    <a:ext uri="{FF2B5EF4-FFF2-40B4-BE49-F238E27FC236}">
                      <a16:creationId xmlns:a16="http://schemas.microsoft.com/office/drawing/2014/main" id="{8997B379-E8DD-B486-71CB-FD08F7A9EBFE}"/>
                    </a:ext>
                  </a:extLst>
                </p14:cNvPr>
                <p14:cNvContentPartPr/>
                <p14:nvPr/>
              </p14:nvContentPartPr>
              <p14:xfrm>
                <a:off x="3201945" y="4123415"/>
                <a:ext cx="138600" cy="79560"/>
              </p14:xfrm>
            </p:contentPart>
          </mc:Choice>
          <mc:Fallback xmlns="">
            <p:pic>
              <p:nvPicPr>
                <p:cNvPr id="10272" name="잉크 10271">
                  <a:extLst>
                    <a:ext uri="{FF2B5EF4-FFF2-40B4-BE49-F238E27FC236}">
                      <a16:creationId xmlns:a16="http://schemas.microsoft.com/office/drawing/2014/main" id="{8997B379-E8DD-B486-71CB-FD08F7A9EBF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193305" y="4114775"/>
                  <a:ext cx="156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273" name="잉크 10272">
                  <a:extLst>
                    <a:ext uri="{FF2B5EF4-FFF2-40B4-BE49-F238E27FC236}">
                      <a16:creationId xmlns:a16="http://schemas.microsoft.com/office/drawing/2014/main" id="{4BE213AD-D26F-9604-01D4-07156A37153F}"/>
                    </a:ext>
                  </a:extLst>
                </p14:cNvPr>
                <p14:cNvContentPartPr/>
                <p14:nvPr/>
              </p14:nvContentPartPr>
              <p14:xfrm>
                <a:off x="3413265" y="4165535"/>
                <a:ext cx="11520" cy="8280"/>
              </p14:xfrm>
            </p:contentPart>
          </mc:Choice>
          <mc:Fallback xmlns="">
            <p:pic>
              <p:nvPicPr>
                <p:cNvPr id="10273" name="잉크 10272">
                  <a:extLst>
                    <a:ext uri="{FF2B5EF4-FFF2-40B4-BE49-F238E27FC236}">
                      <a16:creationId xmlns:a16="http://schemas.microsoft.com/office/drawing/2014/main" id="{4BE213AD-D26F-9604-01D4-07156A37153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04625" y="4156895"/>
                  <a:ext cx="2916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90" name="그룹 10289">
            <a:extLst>
              <a:ext uri="{FF2B5EF4-FFF2-40B4-BE49-F238E27FC236}">
                <a16:creationId xmlns:a16="http://schemas.microsoft.com/office/drawing/2014/main" id="{1D8931EF-9314-2320-BF40-6058BEED3111}"/>
              </a:ext>
            </a:extLst>
          </p:cNvPr>
          <p:cNvGrpSpPr/>
          <p:nvPr/>
        </p:nvGrpSpPr>
        <p:grpSpPr>
          <a:xfrm>
            <a:off x="2518665" y="4418615"/>
            <a:ext cx="1510560" cy="307080"/>
            <a:chOff x="2518665" y="4418615"/>
            <a:chExt cx="15105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275" name="잉크 10274">
                  <a:extLst>
                    <a:ext uri="{FF2B5EF4-FFF2-40B4-BE49-F238E27FC236}">
                      <a16:creationId xmlns:a16="http://schemas.microsoft.com/office/drawing/2014/main" id="{207C776E-D55E-7A45-DE56-A1DE03BBB550}"/>
                    </a:ext>
                  </a:extLst>
                </p14:cNvPr>
                <p14:cNvContentPartPr/>
                <p14:nvPr/>
              </p14:nvContentPartPr>
              <p14:xfrm>
                <a:off x="2518665" y="4470455"/>
                <a:ext cx="310680" cy="42480"/>
              </p14:xfrm>
            </p:contentPart>
          </mc:Choice>
          <mc:Fallback xmlns="">
            <p:pic>
              <p:nvPicPr>
                <p:cNvPr id="10275" name="잉크 10274">
                  <a:extLst>
                    <a:ext uri="{FF2B5EF4-FFF2-40B4-BE49-F238E27FC236}">
                      <a16:creationId xmlns:a16="http://schemas.microsoft.com/office/drawing/2014/main" id="{207C776E-D55E-7A45-DE56-A1DE03BBB55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10025" y="4461815"/>
                  <a:ext cx="3283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276" name="잉크 10275">
                  <a:extLst>
                    <a:ext uri="{FF2B5EF4-FFF2-40B4-BE49-F238E27FC236}">
                      <a16:creationId xmlns:a16="http://schemas.microsoft.com/office/drawing/2014/main" id="{D9EAD676-36DD-A091-A153-A8C5CE3C2488}"/>
                    </a:ext>
                  </a:extLst>
                </p14:cNvPr>
                <p14:cNvContentPartPr/>
                <p14:nvPr/>
              </p14:nvContentPartPr>
              <p14:xfrm>
                <a:off x="2764905" y="4418615"/>
                <a:ext cx="79200" cy="174960"/>
              </p14:xfrm>
            </p:contentPart>
          </mc:Choice>
          <mc:Fallback xmlns="">
            <p:pic>
              <p:nvPicPr>
                <p:cNvPr id="10276" name="잉크 10275">
                  <a:extLst>
                    <a:ext uri="{FF2B5EF4-FFF2-40B4-BE49-F238E27FC236}">
                      <a16:creationId xmlns:a16="http://schemas.microsoft.com/office/drawing/2014/main" id="{D9EAD676-36DD-A091-A153-A8C5CE3C248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56265" y="4409975"/>
                  <a:ext cx="968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277" name="잉크 10276">
                  <a:extLst>
                    <a:ext uri="{FF2B5EF4-FFF2-40B4-BE49-F238E27FC236}">
                      <a16:creationId xmlns:a16="http://schemas.microsoft.com/office/drawing/2014/main" id="{0DCCFCF8-91F8-7469-43B1-53B4AD51E807}"/>
                    </a:ext>
                  </a:extLst>
                </p14:cNvPr>
                <p14:cNvContentPartPr/>
                <p14:nvPr/>
              </p14:nvContentPartPr>
              <p14:xfrm>
                <a:off x="2916825" y="4431215"/>
                <a:ext cx="99360" cy="134280"/>
              </p14:xfrm>
            </p:contentPart>
          </mc:Choice>
          <mc:Fallback xmlns="">
            <p:pic>
              <p:nvPicPr>
                <p:cNvPr id="10277" name="잉크 10276">
                  <a:extLst>
                    <a:ext uri="{FF2B5EF4-FFF2-40B4-BE49-F238E27FC236}">
                      <a16:creationId xmlns:a16="http://schemas.microsoft.com/office/drawing/2014/main" id="{0DCCFCF8-91F8-7469-43B1-53B4AD51E80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907825" y="4422575"/>
                  <a:ext cx="117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78" name="잉크 10277">
                  <a:extLst>
                    <a:ext uri="{FF2B5EF4-FFF2-40B4-BE49-F238E27FC236}">
                      <a16:creationId xmlns:a16="http://schemas.microsoft.com/office/drawing/2014/main" id="{A8537FE9-18B1-7F43-9701-583D2C19F83A}"/>
                    </a:ext>
                  </a:extLst>
                </p14:cNvPr>
                <p14:cNvContentPartPr/>
                <p14:nvPr/>
              </p14:nvContentPartPr>
              <p14:xfrm>
                <a:off x="2962185" y="4448855"/>
                <a:ext cx="92160" cy="109800"/>
              </p14:xfrm>
            </p:contentPart>
          </mc:Choice>
          <mc:Fallback xmlns="">
            <p:pic>
              <p:nvPicPr>
                <p:cNvPr id="10278" name="잉크 10277">
                  <a:extLst>
                    <a:ext uri="{FF2B5EF4-FFF2-40B4-BE49-F238E27FC236}">
                      <a16:creationId xmlns:a16="http://schemas.microsoft.com/office/drawing/2014/main" id="{A8537FE9-18B1-7F43-9701-583D2C19F83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953185" y="4439855"/>
                  <a:ext cx="1098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279" name="잉크 10278">
                  <a:extLst>
                    <a:ext uri="{FF2B5EF4-FFF2-40B4-BE49-F238E27FC236}">
                      <a16:creationId xmlns:a16="http://schemas.microsoft.com/office/drawing/2014/main" id="{7A12B1AA-0D53-EB67-3739-FE95306A4874}"/>
                    </a:ext>
                  </a:extLst>
                </p14:cNvPr>
                <p14:cNvContentPartPr/>
                <p14:nvPr/>
              </p14:nvContentPartPr>
              <p14:xfrm>
                <a:off x="2963985" y="4593575"/>
                <a:ext cx="119160" cy="14400"/>
              </p14:xfrm>
            </p:contentPart>
          </mc:Choice>
          <mc:Fallback xmlns="">
            <p:pic>
              <p:nvPicPr>
                <p:cNvPr id="10279" name="잉크 10278">
                  <a:extLst>
                    <a:ext uri="{FF2B5EF4-FFF2-40B4-BE49-F238E27FC236}">
                      <a16:creationId xmlns:a16="http://schemas.microsoft.com/office/drawing/2014/main" id="{7A12B1AA-0D53-EB67-3739-FE95306A487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954985" y="4584575"/>
                  <a:ext cx="1368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280" name="잉크 10279">
                  <a:extLst>
                    <a:ext uri="{FF2B5EF4-FFF2-40B4-BE49-F238E27FC236}">
                      <a16:creationId xmlns:a16="http://schemas.microsoft.com/office/drawing/2014/main" id="{210BC9AD-8862-3DD3-E5CB-800049495209}"/>
                    </a:ext>
                  </a:extLst>
                </p14:cNvPr>
                <p14:cNvContentPartPr/>
                <p14:nvPr/>
              </p14:nvContentPartPr>
              <p14:xfrm>
                <a:off x="3065505" y="4454615"/>
                <a:ext cx="156960" cy="185400"/>
              </p14:xfrm>
            </p:contentPart>
          </mc:Choice>
          <mc:Fallback xmlns="">
            <p:pic>
              <p:nvPicPr>
                <p:cNvPr id="10280" name="잉크 10279">
                  <a:extLst>
                    <a:ext uri="{FF2B5EF4-FFF2-40B4-BE49-F238E27FC236}">
                      <a16:creationId xmlns:a16="http://schemas.microsoft.com/office/drawing/2014/main" id="{210BC9AD-8862-3DD3-E5CB-80004949520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056505" y="4445615"/>
                  <a:ext cx="1746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281" name="잉크 10280">
                  <a:extLst>
                    <a:ext uri="{FF2B5EF4-FFF2-40B4-BE49-F238E27FC236}">
                      <a16:creationId xmlns:a16="http://schemas.microsoft.com/office/drawing/2014/main" id="{85F81A5F-B639-77ED-E3B3-B42C8D0CF950}"/>
                    </a:ext>
                  </a:extLst>
                </p14:cNvPr>
                <p14:cNvContentPartPr/>
                <p14:nvPr/>
              </p14:nvContentPartPr>
              <p14:xfrm>
                <a:off x="3261345" y="4466855"/>
                <a:ext cx="135000" cy="165600"/>
              </p14:xfrm>
            </p:contentPart>
          </mc:Choice>
          <mc:Fallback xmlns="">
            <p:pic>
              <p:nvPicPr>
                <p:cNvPr id="10281" name="잉크 10280">
                  <a:extLst>
                    <a:ext uri="{FF2B5EF4-FFF2-40B4-BE49-F238E27FC236}">
                      <a16:creationId xmlns:a16="http://schemas.microsoft.com/office/drawing/2014/main" id="{85F81A5F-B639-77ED-E3B3-B42C8D0CF95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252705" y="4458215"/>
                  <a:ext cx="152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282" name="잉크 10281">
                  <a:extLst>
                    <a:ext uri="{FF2B5EF4-FFF2-40B4-BE49-F238E27FC236}">
                      <a16:creationId xmlns:a16="http://schemas.microsoft.com/office/drawing/2014/main" id="{76E7FA1E-3333-5A91-1235-019850A5AEFE}"/>
                    </a:ext>
                  </a:extLst>
                </p14:cNvPr>
                <p14:cNvContentPartPr/>
                <p14:nvPr/>
              </p14:nvContentPartPr>
              <p14:xfrm>
                <a:off x="3414705" y="4531655"/>
                <a:ext cx="12600" cy="124920"/>
              </p14:xfrm>
            </p:contentPart>
          </mc:Choice>
          <mc:Fallback xmlns="">
            <p:pic>
              <p:nvPicPr>
                <p:cNvPr id="10282" name="잉크 10281">
                  <a:extLst>
                    <a:ext uri="{FF2B5EF4-FFF2-40B4-BE49-F238E27FC236}">
                      <a16:creationId xmlns:a16="http://schemas.microsoft.com/office/drawing/2014/main" id="{76E7FA1E-3333-5A91-1235-019850A5AEF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406065" y="4522655"/>
                  <a:ext cx="302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283" name="잉크 10282">
                  <a:extLst>
                    <a:ext uri="{FF2B5EF4-FFF2-40B4-BE49-F238E27FC236}">
                      <a16:creationId xmlns:a16="http://schemas.microsoft.com/office/drawing/2014/main" id="{44105EDC-FB9C-C8E1-7ABD-7B7C5C7B3A76}"/>
                    </a:ext>
                  </a:extLst>
                </p14:cNvPr>
                <p14:cNvContentPartPr/>
                <p14:nvPr/>
              </p14:nvContentPartPr>
              <p14:xfrm>
                <a:off x="3466905" y="4495295"/>
                <a:ext cx="86400" cy="105840"/>
              </p14:xfrm>
            </p:contentPart>
          </mc:Choice>
          <mc:Fallback xmlns="">
            <p:pic>
              <p:nvPicPr>
                <p:cNvPr id="10283" name="잉크 10282">
                  <a:extLst>
                    <a:ext uri="{FF2B5EF4-FFF2-40B4-BE49-F238E27FC236}">
                      <a16:creationId xmlns:a16="http://schemas.microsoft.com/office/drawing/2014/main" id="{44105EDC-FB9C-C8E1-7ABD-7B7C5C7B3A7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57905" y="4486295"/>
                  <a:ext cx="104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284" name="잉크 10283">
                  <a:extLst>
                    <a:ext uri="{FF2B5EF4-FFF2-40B4-BE49-F238E27FC236}">
                      <a16:creationId xmlns:a16="http://schemas.microsoft.com/office/drawing/2014/main" id="{1B5715A4-7305-628E-0600-79DD0A343F4F}"/>
                    </a:ext>
                  </a:extLst>
                </p14:cNvPr>
                <p14:cNvContentPartPr/>
                <p14:nvPr/>
              </p14:nvContentPartPr>
              <p14:xfrm>
                <a:off x="3445305" y="4624535"/>
                <a:ext cx="121680" cy="13320"/>
              </p14:xfrm>
            </p:contentPart>
          </mc:Choice>
          <mc:Fallback xmlns="">
            <p:pic>
              <p:nvPicPr>
                <p:cNvPr id="10284" name="잉크 10283">
                  <a:extLst>
                    <a:ext uri="{FF2B5EF4-FFF2-40B4-BE49-F238E27FC236}">
                      <a16:creationId xmlns:a16="http://schemas.microsoft.com/office/drawing/2014/main" id="{1B5715A4-7305-628E-0600-79DD0A343F4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436665" y="4615535"/>
                  <a:ext cx="139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285" name="잉크 10284">
                  <a:extLst>
                    <a:ext uri="{FF2B5EF4-FFF2-40B4-BE49-F238E27FC236}">
                      <a16:creationId xmlns:a16="http://schemas.microsoft.com/office/drawing/2014/main" id="{372D04D8-2221-8A8B-0CB4-DA0343C70CE1}"/>
                    </a:ext>
                  </a:extLst>
                </p14:cNvPr>
                <p14:cNvContentPartPr/>
                <p14:nvPr/>
              </p14:nvContentPartPr>
              <p14:xfrm>
                <a:off x="3638985" y="4471895"/>
                <a:ext cx="118080" cy="96840"/>
              </p14:xfrm>
            </p:contentPart>
          </mc:Choice>
          <mc:Fallback xmlns="">
            <p:pic>
              <p:nvPicPr>
                <p:cNvPr id="10285" name="잉크 10284">
                  <a:extLst>
                    <a:ext uri="{FF2B5EF4-FFF2-40B4-BE49-F238E27FC236}">
                      <a16:creationId xmlns:a16="http://schemas.microsoft.com/office/drawing/2014/main" id="{372D04D8-2221-8A8B-0CB4-DA0343C70CE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30345" y="4462895"/>
                  <a:ext cx="1357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286" name="잉크 10285">
                  <a:extLst>
                    <a:ext uri="{FF2B5EF4-FFF2-40B4-BE49-F238E27FC236}">
                      <a16:creationId xmlns:a16="http://schemas.microsoft.com/office/drawing/2014/main" id="{16BFB5B0-43A3-D3A6-C80F-85667965E52B}"/>
                    </a:ext>
                  </a:extLst>
                </p14:cNvPr>
                <p14:cNvContentPartPr/>
                <p14:nvPr/>
              </p14:nvContentPartPr>
              <p14:xfrm>
                <a:off x="3701265" y="4557935"/>
                <a:ext cx="81000" cy="72720"/>
              </p14:xfrm>
            </p:contentPart>
          </mc:Choice>
          <mc:Fallback xmlns="">
            <p:pic>
              <p:nvPicPr>
                <p:cNvPr id="10286" name="잉크 10285">
                  <a:extLst>
                    <a:ext uri="{FF2B5EF4-FFF2-40B4-BE49-F238E27FC236}">
                      <a16:creationId xmlns:a16="http://schemas.microsoft.com/office/drawing/2014/main" id="{16BFB5B0-43A3-D3A6-C80F-85667965E52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692625" y="4548935"/>
                  <a:ext cx="986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287" name="잉크 10286">
                  <a:extLst>
                    <a:ext uri="{FF2B5EF4-FFF2-40B4-BE49-F238E27FC236}">
                      <a16:creationId xmlns:a16="http://schemas.microsoft.com/office/drawing/2014/main" id="{C8FFC8B4-1126-2039-CB22-6799A9884722}"/>
                    </a:ext>
                  </a:extLst>
                </p14:cNvPr>
                <p14:cNvContentPartPr/>
                <p14:nvPr/>
              </p14:nvContentPartPr>
              <p14:xfrm>
                <a:off x="3727545" y="4660895"/>
                <a:ext cx="65880" cy="64800"/>
              </p14:xfrm>
            </p:contentPart>
          </mc:Choice>
          <mc:Fallback xmlns="">
            <p:pic>
              <p:nvPicPr>
                <p:cNvPr id="10287" name="잉크 10286">
                  <a:extLst>
                    <a:ext uri="{FF2B5EF4-FFF2-40B4-BE49-F238E27FC236}">
                      <a16:creationId xmlns:a16="http://schemas.microsoft.com/office/drawing/2014/main" id="{C8FFC8B4-1126-2039-CB22-6799A988472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718905" y="4651895"/>
                  <a:ext cx="835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88" name="잉크 10287">
                  <a:extLst>
                    <a:ext uri="{FF2B5EF4-FFF2-40B4-BE49-F238E27FC236}">
                      <a16:creationId xmlns:a16="http://schemas.microsoft.com/office/drawing/2014/main" id="{164EAAC7-1EF6-8D35-E9A4-CC5ABCA628B3}"/>
                    </a:ext>
                  </a:extLst>
                </p14:cNvPr>
                <p14:cNvContentPartPr/>
                <p14:nvPr/>
              </p14:nvContentPartPr>
              <p14:xfrm>
                <a:off x="3800625" y="4514015"/>
                <a:ext cx="124560" cy="158760"/>
              </p14:xfrm>
            </p:contentPart>
          </mc:Choice>
          <mc:Fallback xmlns="">
            <p:pic>
              <p:nvPicPr>
                <p:cNvPr id="10288" name="잉크 10287">
                  <a:extLst>
                    <a:ext uri="{FF2B5EF4-FFF2-40B4-BE49-F238E27FC236}">
                      <a16:creationId xmlns:a16="http://schemas.microsoft.com/office/drawing/2014/main" id="{164EAAC7-1EF6-8D35-E9A4-CC5ABCA628B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791985" y="4505015"/>
                  <a:ext cx="1422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89" name="잉크 10288">
                  <a:extLst>
                    <a:ext uri="{FF2B5EF4-FFF2-40B4-BE49-F238E27FC236}">
                      <a16:creationId xmlns:a16="http://schemas.microsoft.com/office/drawing/2014/main" id="{01B61D9B-0BAC-782D-26C0-B6F494B5EA87}"/>
                    </a:ext>
                  </a:extLst>
                </p14:cNvPr>
                <p14:cNvContentPartPr/>
                <p14:nvPr/>
              </p14:nvContentPartPr>
              <p14:xfrm>
                <a:off x="4005465" y="4643255"/>
                <a:ext cx="23760" cy="10080"/>
              </p14:xfrm>
            </p:contentPart>
          </mc:Choice>
          <mc:Fallback xmlns="">
            <p:pic>
              <p:nvPicPr>
                <p:cNvPr id="10289" name="잉크 10288">
                  <a:extLst>
                    <a:ext uri="{FF2B5EF4-FFF2-40B4-BE49-F238E27FC236}">
                      <a16:creationId xmlns:a16="http://schemas.microsoft.com/office/drawing/2014/main" id="{01B61D9B-0BAC-782D-26C0-B6F494B5EA8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996825" y="4634255"/>
                  <a:ext cx="414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93" name="그룹 10292">
            <a:extLst>
              <a:ext uri="{FF2B5EF4-FFF2-40B4-BE49-F238E27FC236}">
                <a16:creationId xmlns:a16="http://schemas.microsoft.com/office/drawing/2014/main" id="{98F4E009-FBC3-C115-16C6-E9151235D62F}"/>
              </a:ext>
            </a:extLst>
          </p:cNvPr>
          <p:cNvGrpSpPr/>
          <p:nvPr/>
        </p:nvGrpSpPr>
        <p:grpSpPr>
          <a:xfrm>
            <a:off x="172905" y="3237455"/>
            <a:ext cx="1092600" cy="1269720"/>
            <a:chOff x="172905" y="3237455"/>
            <a:chExt cx="1092600" cy="12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54" name="잉크 10253">
                  <a:extLst>
                    <a:ext uri="{FF2B5EF4-FFF2-40B4-BE49-F238E27FC236}">
                      <a16:creationId xmlns:a16="http://schemas.microsoft.com/office/drawing/2014/main" id="{E1207F9F-B07A-E463-9731-188423447EE9}"/>
                    </a:ext>
                  </a:extLst>
                </p14:cNvPr>
                <p14:cNvContentPartPr/>
                <p14:nvPr/>
              </p14:nvContentPartPr>
              <p14:xfrm>
                <a:off x="672585" y="3246095"/>
                <a:ext cx="268920" cy="633600"/>
              </p14:xfrm>
            </p:contentPart>
          </mc:Choice>
          <mc:Fallback xmlns="">
            <p:pic>
              <p:nvPicPr>
                <p:cNvPr id="10254" name="잉크 10253">
                  <a:extLst>
                    <a:ext uri="{FF2B5EF4-FFF2-40B4-BE49-F238E27FC236}">
                      <a16:creationId xmlns:a16="http://schemas.microsoft.com/office/drawing/2014/main" id="{E1207F9F-B07A-E463-9731-188423447EE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3945" y="3237095"/>
                  <a:ext cx="286560" cy="65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255" name="잉크 10254">
                  <a:extLst>
                    <a:ext uri="{FF2B5EF4-FFF2-40B4-BE49-F238E27FC236}">
                      <a16:creationId xmlns:a16="http://schemas.microsoft.com/office/drawing/2014/main" id="{AD4228A5-9A13-02F9-9D68-FC8489CBEF86}"/>
                    </a:ext>
                  </a:extLst>
                </p14:cNvPr>
                <p14:cNvContentPartPr/>
                <p14:nvPr/>
              </p14:nvContentPartPr>
              <p14:xfrm>
                <a:off x="739545" y="3771335"/>
                <a:ext cx="198720" cy="140760"/>
              </p14:xfrm>
            </p:contentPart>
          </mc:Choice>
          <mc:Fallback xmlns="">
            <p:pic>
              <p:nvPicPr>
                <p:cNvPr id="10255" name="잉크 10254">
                  <a:extLst>
                    <a:ext uri="{FF2B5EF4-FFF2-40B4-BE49-F238E27FC236}">
                      <a16:creationId xmlns:a16="http://schemas.microsoft.com/office/drawing/2014/main" id="{AD4228A5-9A13-02F9-9D68-FC8489CBEF8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0545" y="3762695"/>
                  <a:ext cx="216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56" name="잉크 10255">
                  <a:extLst>
                    <a:ext uri="{FF2B5EF4-FFF2-40B4-BE49-F238E27FC236}">
                      <a16:creationId xmlns:a16="http://schemas.microsoft.com/office/drawing/2014/main" id="{F5CC9A67-A061-A511-6BC9-2EEFBAC5E6BD}"/>
                    </a:ext>
                  </a:extLst>
                </p14:cNvPr>
                <p14:cNvContentPartPr/>
                <p14:nvPr/>
              </p14:nvContentPartPr>
              <p14:xfrm>
                <a:off x="367305" y="3629135"/>
                <a:ext cx="109800" cy="136440"/>
              </p14:xfrm>
            </p:contentPart>
          </mc:Choice>
          <mc:Fallback xmlns="">
            <p:pic>
              <p:nvPicPr>
                <p:cNvPr id="10256" name="잉크 10255">
                  <a:extLst>
                    <a:ext uri="{FF2B5EF4-FFF2-40B4-BE49-F238E27FC236}">
                      <a16:creationId xmlns:a16="http://schemas.microsoft.com/office/drawing/2014/main" id="{F5CC9A67-A061-A511-6BC9-2EEFBAC5E6B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58305" y="3620135"/>
                  <a:ext cx="1274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57" name="잉크 10256">
                  <a:extLst>
                    <a:ext uri="{FF2B5EF4-FFF2-40B4-BE49-F238E27FC236}">
                      <a16:creationId xmlns:a16="http://schemas.microsoft.com/office/drawing/2014/main" id="{A75A3791-60AF-B09C-BB1D-25D266758A2C}"/>
                    </a:ext>
                  </a:extLst>
                </p14:cNvPr>
                <p14:cNvContentPartPr/>
                <p14:nvPr/>
              </p14:nvContentPartPr>
              <p14:xfrm>
                <a:off x="443265" y="3630575"/>
                <a:ext cx="30600" cy="129600"/>
              </p14:xfrm>
            </p:contentPart>
          </mc:Choice>
          <mc:Fallback xmlns="">
            <p:pic>
              <p:nvPicPr>
                <p:cNvPr id="10257" name="잉크 10256">
                  <a:extLst>
                    <a:ext uri="{FF2B5EF4-FFF2-40B4-BE49-F238E27FC236}">
                      <a16:creationId xmlns:a16="http://schemas.microsoft.com/office/drawing/2014/main" id="{A75A3791-60AF-B09C-BB1D-25D266758A2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34265" y="3621935"/>
                  <a:ext cx="48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58" name="잉크 10257">
                  <a:extLst>
                    <a:ext uri="{FF2B5EF4-FFF2-40B4-BE49-F238E27FC236}">
                      <a16:creationId xmlns:a16="http://schemas.microsoft.com/office/drawing/2014/main" id="{53534C4D-F470-EAC0-1B26-9FCAA46799B8}"/>
                    </a:ext>
                  </a:extLst>
                </p14:cNvPr>
                <p14:cNvContentPartPr/>
                <p14:nvPr/>
              </p14:nvContentPartPr>
              <p14:xfrm>
                <a:off x="426705" y="3770615"/>
                <a:ext cx="105480" cy="75600"/>
              </p14:xfrm>
            </p:contentPart>
          </mc:Choice>
          <mc:Fallback xmlns="">
            <p:pic>
              <p:nvPicPr>
                <p:cNvPr id="10258" name="잉크 10257">
                  <a:extLst>
                    <a:ext uri="{FF2B5EF4-FFF2-40B4-BE49-F238E27FC236}">
                      <a16:creationId xmlns:a16="http://schemas.microsoft.com/office/drawing/2014/main" id="{53534C4D-F470-EAC0-1B26-9FCAA46799B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17705" y="3761975"/>
                  <a:ext cx="1231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59" name="잉크 10258">
                  <a:extLst>
                    <a:ext uri="{FF2B5EF4-FFF2-40B4-BE49-F238E27FC236}">
                      <a16:creationId xmlns:a16="http://schemas.microsoft.com/office/drawing/2014/main" id="{F1BF5D51-1968-6F74-3BD8-0797E4A22E41}"/>
                    </a:ext>
                  </a:extLst>
                </p14:cNvPr>
                <p14:cNvContentPartPr/>
                <p14:nvPr/>
              </p14:nvContentPartPr>
              <p14:xfrm>
                <a:off x="456945" y="3663335"/>
                <a:ext cx="137160" cy="150480"/>
              </p14:xfrm>
            </p:contentPart>
          </mc:Choice>
          <mc:Fallback xmlns="">
            <p:pic>
              <p:nvPicPr>
                <p:cNvPr id="10259" name="잉크 10258">
                  <a:extLst>
                    <a:ext uri="{FF2B5EF4-FFF2-40B4-BE49-F238E27FC236}">
                      <a16:creationId xmlns:a16="http://schemas.microsoft.com/office/drawing/2014/main" id="{F1BF5D51-1968-6F74-3BD8-0797E4A22E4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47945" y="3654335"/>
                  <a:ext cx="154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60" name="잉크 10259">
                  <a:extLst>
                    <a:ext uri="{FF2B5EF4-FFF2-40B4-BE49-F238E27FC236}">
                      <a16:creationId xmlns:a16="http://schemas.microsoft.com/office/drawing/2014/main" id="{F184DC3E-62CE-845C-BB21-27337059F091}"/>
                    </a:ext>
                  </a:extLst>
                </p14:cNvPr>
                <p14:cNvContentPartPr/>
                <p14:nvPr/>
              </p14:nvContentPartPr>
              <p14:xfrm>
                <a:off x="549465" y="3801935"/>
                <a:ext cx="72000" cy="76680"/>
              </p14:xfrm>
            </p:contentPart>
          </mc:Choice>
          <mc:Fallback xmlns="">
            <p:pic>
              <p:nvPicPr>
                <p:cNvPr id="10260" name="잉크 10259">
                  <a:extLst>
                    <a:ext uri="{FF2B5EF4-FFF2-40B4-BE49-F238E27FC236}">
                      <a16:creationId xmlns:a16="http://schemas.microsoft.com/office/drawing/2014/main" id="{F184DC3E-62CE-845C-BB21-27337059F09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40465" y="3793295"/>
                  <a:ext cx="896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91" name="잉크 10290">
                  <a:extLst>
                    <a:ext uri="{FF2B5EF4-FFF2-40B4-BE49-F238E27FC236}">
                      <a16:creationId xmlns:a16="http://schemas.microsoft.com/office/drawing/2014/main" id="{CC4B2001-1F44-E61D-F283-21E8F8B9E649}"/>
                    </a:ext>
                  </a:extLst>
                </p14:cNvPr>
                <p14:cNvContentPartPr/>
                <p14:nvPr/>
              </p14:nvContentPartPr>
              <p14:xfrm>
                <a:off x="172905" y="3346175"/>
                <a:ext cx="1092600" cy="1161000"/>
              </p14:xfrm>
            </p:contentPart>
          </mc:Choice>
          <mc:Fallback xmlns="">
            <p:pic>
              <p:nvPicPr>
                <p:cNvPr id="10291" name="잉크 10290">
                  <a:extLst>
                    <a:ext uri="{FF2B5EF4-FFF2-40B4-BE49-F238E27FC236}">
                      <a16:creationId xmlns:a16="http://schemas.microsoft.com/office/drawing/2014/main" id="{CC4B2001-1F44-E61D-F283-21E8F8B9E64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3905" y="3337175"/>
                  <a:ext cx="1110240" cy="11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92" name="잉크 10291">
                  <a:extLst>
                    <a:ext uri="{FF2B5EF4-FFF2-40B4-BE49-F238E27FC236}">
                      <a16:creationId xmlns:a16="http://schemas.microsoft.com/office/drawing/2014/main" id="{2E9E7566-4AC8-FEF0-2417-7C634DB28689}"/>
                    </a:ext>
                  </a:extLst>
                </p14:cNvPr>
                <p14:cNvContentPartPr/>
                <p14:nvPr/>
              </p14:nvContentPartPr>
              <p14:xfrm>
                <a:off x="549105" y="3237455"/>
                <a:ext cx="100800" cy="185760"/>
              </p14:xfrm>
            </p:contentPart>
          </mc:Choice>
          <mc:Fallback xmlns="">
            <p:pic>
              <p:nvPicPr>
                <p:cNvPr id="10292" name="잉크 10291">
                  <a:extLst>
                    <a:ext uri="{FF2B5EF4-FFF2-40B4-BE49-F238E27FC236}">
                      <a16:creationId xmlns:a16="http://schemas.microsoft.com/office/drawing/2014/main" id="{2E9E7566-4AC8-FEF0-2417-7C634DB2868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40465" y="3228815"/>
                  <a:ext cx="11844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02" name="그룹 10301">
            <a:extLst>
              <a:ext uri="{FF2B5EF4-FFF2-40B4-BE49-F238E27FC236}">
                <a16:creationId xmlns:a16="http://schemas.microsoft.com/office/drawing/2014/main" id="{56EF6D16-A589-D9E1-CAC9-C94F0392716C}"/>
              </a:ext>
            </a:extLst>
          </p:cNvPr>
          <p:cNvGrpSpPr/>
          <p:nvPr/>
        </p:nvGrpSpPr>
        <p:grpSpPr>
          <a:xfrm>
            <a:off x="135465" y="4508615"/>
            <a:ext cx="702000" cy="243720"/>
            <a:chOff x="135465" y="4508615"/>
            <a:chExt cx="70200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94" name="잉크 10293">
                  <a:extLst>
                    <a:ext uri="{FF2B5EF4-FFF2-40B4-BE49-F238E27FC236}">
                      <a16:creationId xmlns:a16="http://schemas.microsoft.com/office/drawing/2014/main" id="{69A3F271-F004-9CFB-18E4-2AD68160C80F}"/>
                    </a:ext>
                  </a:extLst>
                </p14:cNvPr>
                <p14:cNvContentPartPr/>
                <p14:nvPr/>
              </p14:nvContentPartPr>
              <p14:xfrm>
                <a:off x="135465" y="4532375"/>
                <a:ext cx="94320" cy="98640"/>
              </p14:xfrm>
            </p:contentPart>
          </mc:Choice>
          <mc:Fallback xmlns="">
            <p:pic>
              <p:nvPicPr>
                <p:cNvPr id="10294" name="잉크 10293">
                  <a:extLst>
                    <a:ext uri="{FF2B5EF4-FFF2-40B4-BE49-F238E27FC236}">
                      <a16:creationId xmlns:a16="http://schemas.microsoft.com/office/drawing/2014/main" id="{69A3F271-F004-9CFB-18E4-2AD68160C80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26465" y="4523375"/>
                  <a:ext cx="1119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95" name="잉크 10294">
                  <a:extLst>
                    <a:ext uri="{FF2B5EF4-FFF2-40B4-BE49-F238E27FC236}">
                      <a16:creationId xmlns:a16="http://schemas.microsoft.com/office/drawing/2014/main" id="{B4453A3D-1A00-EE16-B337-8E04671B5C22}"/>
                    </a:ext>
                  </a:extLst>
                </p14:cNvPr>
                <p14:cNvContentPartPr/>
                <p14:nvPr/>
              </p14:nvContentPartPr>
              <p14:xfrm>
                <a:off x="230145" y="4541735"/>
                <a:ext cx="82080" cy="117360"/>
              </p14:xfrm>
            </p:contentPart>
          </mc:Choice>
          <mc:Fallback xmlns="">
            <p:pic>
              <p:nvPicPr>
                <p:cNvPr id="10295" name="잉크 10294">
                  <a:extLst>
                    <a:ext uri="{FF2B5EF4-FFF2-40B4-BE49-F238E27FC236}">
                      <a16:creationId xmlns:a16="http://schemas.microsoft.com/office/drawing/2014/main" id="{B4453A3D-1A00-EE16-B337-8E04671B5C2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21145" y="4532735"/>
                  <a:ext cx="997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296" name="잉크 10295">
                  <a:extLst>
                    <a:ext uri="{FF2B5EF4-FFF2-40B4-BE49-F238E27FC236}">
                      <a16:creationId xmlns:a16="http://schemas.microsoft.com/office/drawing/2014/main" id="{B4DBEDCC-F8EA-BF60-D993-5E41EBDE263D}"/>
                    </a:ext>
                  </a:extLst>
                </p14:cNvPr>
                <p14:cNvContentPartPr/>
                <p14:nvPr/>
              </p14:nvContentPartPr>
              <p14:xfrm>
                <a:off x="315825" y="4530935"/>
                <a:ext cx="72360" cy="93240"/>
              </p14:xfrm>
            </p:contentPart>
          </mc:Choice>
          <mc:Fallback xmlns="">
            <p:pic>
              <p:nvPicPr>
                <p:cNvPr id="10296" name="잉크 10295">
                  <a:extLst>
                    <a:ext uri="{FF2B5EF4-FFF2-40B4-BE49-F238E27FC236}">
                      <a16:creationId xmlns:a16="http://schemas.microsoft.com/office/drawing/2014/main" id="{B4DBEDCC-F8EA-BF60-D993-5E41EBDE263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7185" y="4522295"/>
                  <a:ext cx="900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297" name="잉크 10296">
                  <a:extLst>
                    <a:ext uri="{FF2B5EF4-FFF2-40B4-BE49-F238E27FC236}">
                      <a16:creationId xmlns:a16="http://schemas.microsoft.com/office/drawing/2014/main" id="{6C26D195-1AC0-28E2-028E-DCA317F7B7D9}"/>
                    </a:ext>
                  </a:extLst>
                </p14:cNvPr>
                <p14:cNvContentPartPr/>
                <p14:nvPr/>
              </p14:nvContentPartPr>
              <p14:xfrm>
                <a:off x="344985" y="4657655"/>
                <a:ext cx="91800" cy="94680"/>
              </p14:xfrm>
            </p:contentPart>
          </mc:Choice>
          <mc:Fallback xmlns="">
            <p:pic>
              <p:nvPicPr>
                <p:cNvPr id="10297" name="잉크 10296">
                  <a:extLst>
                    <a:ext uri="{FF2B5EF4-FFF2-40B4-BE49-F238E27FC236}">
                      <a16:creationId xmlns:a16="http://schemas.microsoft.com/office/drawing/2014/main" id="{6C26D195-1AC0-28E2-028E-DCA317F7B7D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6345" y="4649015"/>
                  <a:ext cx="109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98" name="잉크 10297">
                  <a:extLst>
                    <a:ext uri="{FF2B5EF4-FFF2-40B4-BE49-F238E27FC236}">
                      <a16:creationId xmlns:a16="http://schemas.microsoft.com/office/drawing/2014/main" id="{0B579881-070E-81E9-8234-E45DE1D42216}"/>
                    </a:ext>
                  </a:extLst>
                </p14:cNvPr>
                <p14:cNvContentPartPr/>
                <p14:nvPr/>
              </p14:nvContentPartPr>
              <p14:xfrm>
                <a:off x="447945" y="4508615"/>
                <a:ext cx="137160" cy="136800"/>
              </p14:xfrm>
            </p:contentPart>
          </mc:Choice>
          <mc:Fallback xmlns="">
            <p:pic>
              <p:nvPicPr>
                <p:cNvPr id="10298" name="잉크 10297">
                  <a:extLst>
                    <a:ext uri="{FF2B5EF4-FFF2-40B4-BE49-F238E27FC236}">
                      <a16:creationId xmlns:a16="http://schemas.microsoft.com/office/drawing/2014/main" id="{0B579881-070E-81E9-8234-E45DE1D4221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8945" y="4499615"/>
                  <a:ext cx="154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299" name="잉크 10298">
                  <a:extLst>
                    <a:ext uri="{FF2B5EF4-FFF2-40B4-BE49-F238E27FC236}">
                      <a16:creationId xmlns:a16="http://schemas.microsoft.com/office/drawing/2014/main" id="{99132306-67D6-6148-AECD-A22F2F2A551C}"/>
                    </a:ext>
                  </a:extLst>
                </p14:cNvPr>
                <p14:cNvContentPartPr/>
                <p14:nvPr/>
              </p14:nvContentPartPr>
              <p14:xfrm>
                <a:off x="549825" y="4661615"/>
                <a:ext cx="59400" cy="71280"/>
              </p14:xfrm>
            </p:contentPart>
          </mc:Choice>
          <mc:Fallback xmlns="">
            <p:pic>
              <p:nvPicPr>
                <p:cNvPr id="10299" name="잉크 10298">
                  <a:extLst>
                    <a:ext uri="{FF2B5EF4-FFF2-40B4-BE49-F238E27FC236}">
                      <a16:creationId xmlns:a16="http://schemas.microsoft.com/office/drawing/2014/main" id="{99132306-67D6-6148-AECD-A22F2F2A551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40825" y="4652975"/>
                  <a:ext cx="770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300" name="잉크 10299">
                  <a:extLst>
                    <a:ext uri="{FF2B5EF4-FFF2-40B4-BE49-F238E27FC236}">
                      <a16:creationId xmlns:a16="http://schemas.microsoft.com/office/drawing/2014/main" id="{2F075DDE-8EC5-38A8-144B-4EDA40A3D7F9}"/>
                    </a:ext>
                  </a:extLst>
                </p14:cNvPr>
                <p14:cNvContentPartPr/>
                <p14:nvPr/>
              </p14:nvContentPartPr>
              <p14:xfrm>
                <a:off x="621825" y="4529495"/>
                <a:ext cx="132480" cy="186480"/>
              </p14:xfrm>
            </p:contentPart>
          </mc:Choice>
          <mc:Fallback xmlns="">
            <p:pic>
              <p:nvPicPr>
                <p:cNvPr id="10300" name="잉크 10299">
                  <a:extLst>
                    <a:ext uri="{FF2B5EF4-FFF2-40B4-BE49-F238E27FC236}">
                      <a16:creationId xmlns:a16="http://schemas.microsoft.com/office/drawing/2014/main" id="{2F075DDE-8EC5-38A8-144B-4EDA40A3D7F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12825" y="4520495"/>
                  <a:ext cx="1501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301" name="잉크 10300">
                  <a:extLst>
                    <a:ext uri="{FF2B5EF4-FFF2-40B4-BE49-F238E27FC236}">
                      <a16:creationId xmlns:a16="http://schemas.microsoft.com/office/drawing/2014/main" id="{E614E1A8-A024-6998-7EAD-0169499324E0}"/>
                    </a:ext>
                  </a:extLst>
                </p14:cNvPr>
                <p14:cNvContentPartPr/>
                <p14:nvPr/>
              </p14:nvContentPartPr>
              <p14:xfrm>
                <a:off x="815505" y="4673135"/>
                <a:ext cx="21960" cy="20880"/>
              </p14:xfrm>
            </p:contentPart>
          </mc:Choice>
          <mc:Fallback xmlns="">
            <p:pic>
              <p:nvPicPr>
                <p:cNvPr id="10301" name="잉크 10300">
                  <a:extLst>
                    <a:ext uri="{FF2B5EF4-FFF2-40B4-BE49-F238E27FC236}">
                      <a16:creationId xmlns:a16="http://schemas.microsoft.com/office/drawing/2014/main" id="{E614E1A8-A024-6998-7EAD-0169499324E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06865" y="4664135"/>
                  <a:ext cx="3960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25" name="그룹 10324">
            <a:extLst>
              <a:ext uri="{FF2B5EF4-FFF2-40B4-BE49-F238E27FC236}">
                <a16:creationId xmlns:a16="http://schemas.microsoft.com/office/drawing/2014/main" id="{FCE265AE-64F3-E39E-B96D-242BD1F12FAA}"/>
              </a:ext>
            </a:extLst>
          </p:cNvPr>
          <p:cNvGrpSpPr/>
          <p:nvPr/>
        </p:nvGrpSpPr>
        <p:grpSpPr>
          <a:xfrm>
            <a:off x="4717185" y="3530495"/>
            <a:ext cx="1737360" cy="452160"/>
            <a:chOff x="4717185" y="3530495"/>
            <a:chExt cx="1737360" cy="45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303" name="잉크 10302">
                  <a:extLst>
                    <a:ext uri="{FF2B5EF4-FFF2-40B4-BE49-F238E27FC236}">
                      <a16:creationId xmlns:a16="http://schemas.microsoft.com/office/drawing/2014/main" id="{86136283-AFBF-9FFB-9DF7-D527376B5F1C}"/>
                    </a:ext>
                  </a:extLst>
                </p14:cNvPr>
                <p14:cNvContentPartPr/>
                <p14:nvPr/>
              </p14:nvContentPartPr>
              <p14:xfrm>
                <a:off x="4717185" y="3530495"/>
                <a:ext cx="648360" cy="64080"/>
              </p14:xfrm>
            </p:contentPart>
          </mc:Choice>
          <mc:Fallback xmlns="">
            <p:pic>
              <p:nvPicPr>
                <p:cNvPr id="10303" name="잉크 10302">
                  <a:extLst>
                    <a:ext uri="{FF2B5EF4-FFF2-40B4-BE49-F238E27FC236}">
                      <a16:creationId xmlns:a16="http://schemas.microsoft.com/office/drawing/2014/main" id="{86136283-AFBF-9FFB-9DF7-D527376B5F1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08185" y="3521855"/>
                  <a:ext cx="666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304" name="잉크 10303">
                  <a:extLst>
                    <a:ext uri="{FF2B5EF4-FFF2-40B4-BE49-F238E27FC236}">
                      <a16:creationId xmlns:a16="http://schemas.microsoft.com/office/drawing/2014/main" id="{312B708D-1F82-1B86-64C8-B02B2A7EA891}"/>
                    </a:ext>
                  </a:extLst>
                </p14:cNvPr>
                <p14:cNvContentPartPr/>
                <p14:nvPr/>
              </p14:nvContentPartPr>
              <p14:xfrm>
                <a:off x="5096985" y="3598535"/>
                <a:ext cx="150480" cy="125640"/>
              </p14:xfrm>
            </p:contentPart>
          </mc:Choice>
          <mc:Fallback xmlns="">
            <p:pic>
              <p:nvPicPr>
                <p:cNvPr id="10304" name="잉크 10303">
                  <a:extLst>
                    <a:ext uri="{FF2B5EF4-FFF2-40B4-BE49-F238E27FC236}">
                      <a16:creationId xmlns:a16="http://schemas.microsoft.com/office/drawing/2014/main" id="{312B708D-1F82-1B86-64C8-B02B2A7EA89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088345" y="3589895"/>
                  <a:ext cx="1681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305" name="잉크 10304">
                  <a:extLst>
                    <a:ext uri="{FF2B5EF4-FFF2-40B4-BE49-F238E27FC236}">
                      <a16:creationId xmlns:a16="http://schemas.microsoft.com/office/drawing/2014/main" id="{B51205C0-1A01-7A8A-3D87-58EA6B92CE80}"/>
                    </a:ext>
                  </a:extLst>
                </p14:cNvPr>
                <p14:cNvContentPartPr/>
                <p14:nvPr/>
              </p14:nvContentPartPr>
              <p14:xfrm>
                <a:off x="5217585" y="3652895"/>
                <a:ext cx="54720" cy="143640"/>
              </p14:xfrm>
            </p:contentPart>
          </mc:Choice>
          <mc:Fallback xmlns="">
            <p:pic>
              <p:nvPicPr>
                <p:cNvPr id="10305" name="잉크 10304">
                  <a:extLst>
                    <a:ext uri="{FF2B5EF4-FFF2-40B4-BE49-F238E27FC236}">
                      <a16:creationId xmlns:a16="http://schemas.microsoft.com/office/drawing/2014/main" id="{B51205C0-1A01-7A8A-3D87-58EA6B92CE8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208945" y="3644255"/>
                  <a:ext cx="72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306" name="잉크 10305">
                  <a:extLst>
                    <a:ext uri="{FF2B5EF4-FFF2-40B4-BE49-F238E27FC236}">
                      <a16:creationId xmlns:a16="http://schemas.microsoft.com/office/drawing/2014/main" id="{E22FD526-D0A3-770B-34FB-F109ED3ED63D}"/>
                    </a:ext>
                  </a:extLst>
                </p14:cNvPr>
                <p14:cNvContentPartPr/>
                <p14:nvPr/>
              </p14:nvContentPartPr>
              <p14:xfrm>
                <a:off x="5352945" y="3646775"/>
                <a:ext cx="123840" cy="131760"/>
              </p14:xfrm>
            </p:contentPart>
          </mc:Choice>
          <mc:Fallback xmlns="">
            <p:pic>
              <p:nvPicPr>
                <p:cNvPr id="10306" name="잉크 10305">
                  <a:extLst>
                    <a:ext uri="{FF2B5EF4-FFF2-40B4-BE49-F238E27FC236}">
                      <a16:creationId xmlns:a16="http://schemas.microsoft.com/office/drawing/2014/main" id="{E22FD526-D0A3-770B-34FB-F109ED3ED63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344305" y="3638135"/>
                  <a:ext cx="1414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307" name="잉크 10306">
                  <a:extLst>
                    <a:ext uri="{FF2B5EF4-FFF2-40B4-BE49-F238E27FC236}">
                      <a16:creationId xmlns:a16="http://schemas.microsoft.com/office/drawing/2014/main" id="{190579F0-4C44-04FF-D2F7-EA79DE0FF7F8}"/>
                    </a:ext>
                  </a:extLst>
                </p14:cNvPr>
                <p14:cNvContentPartPr/>
                <p14:nvPr/>
              </p14:nvContentPartPr>
              <p14:xfrm>
                <a:off x="5484345" y="3691415"/>
                <a:ext cx="79920" cy="90360"/>
              </p14:xfrm>
            </p:contentPart>
          </mc:Choice>
          <mc:Fallback xmlns="">
            <p:pic>
              <p:nvPicPr>
                <p:cNvPr id="10307" name="잉크 10306">
                  <a:extLst>
                    <a:ext uri="{FF2B5EF4-FFF2-40B4-BE49-F238E27FC236}">
                      <a16:creationId xmlns:a16="http://schemas.microsoft.com/office/drawing/2014/main" id="{190579F0-4C44-04FF-D2F7-EA79DE0FF7F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475345" y="3682775"/>
                  <a:ext cx="97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308" name="잉크 10307">
                  <a:extLst>
                    <a:ext uri="{FF2B5EF4-FFF2-40B4-BE49-F238E27FC236}">
                      <a16:creationId xmlns:a16="http://schemas.microsoft.com/office/drawing/2014/main" id="{1D29D682-5808-83B4-6DD3-A257A7F6A818}"/>
                    </a:ext>
                  </a:extLst>
                </p14:cNvPr>
                <p14:cNvContentPartPr/>
                <p14:nvPr/>
              </p14:nvContentPartPr>
              <p14:xfrm>
                <a:off x="5564985" y="3648215"/>
                <a:ext cx="87840" cy="88200"/>
              </p14:xfrm>
            </p:contentPart>
          </mc:Choice>
          <mc:Fallback xmlns="">
            <p:pic>
              <p:nvPicPr>
                <p:cNvPr id="10308" name="잉크 10307">
                  <a:extLst>
                    <a:ext uri="{FF2B5EF4-FFF2-40B4-BE49-F238E27FC236}">
                      <a16:creationId xmlns:a16="http://schemas.microsoft.com/office/drawing/2014/main" id="{1D29D682-5808-83B4-6DD3-A257A7F6A81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555985" y="3639575"/>
                  <a:ext cx="1054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309" name="잉크 10308">
                  <a:extLst>
                    <a:ext uri="{FF2B5EF4-FFF2-40B4-BE49-F238E27FC236}">
                      <a16:creationId xmlns:a16="http://schemas.microsoft.com/office/drawing/2014/main" id="{D1950A41-31BC-5FB8-51FB-5B3D708CD6DA}"/>
                    </a:ext>
                  </a:extLst>
                </p14:cNvPr>
                <p14:cNvContentPartPr/>
                <p14:nvPr/>
              </p14:nvContentPartPr>
              <p14:xfrm>
                <a:off x="5616825" y="3665495"/>
                <a:ext cx="75600" cy="160560"/>
              </p14:xfrm>
            </p:contentPart>
          </mc:Choice>
          <mc:Fallback xmlns="">
            <p:pic>
              <p:nvPicPr>
                <p:cNvPr id="10309" name="잉크 10308">
                  <a:extLst>
                    <a:ext uri="{FF2B5EF4-FFF2-40B4-BE49-F238E27FC236}">
                      <a16:creationId xmlns:a16="http://schemas.microsoft.com/office/drawing/2014/main" id="{D1950A41-31BC-5FB8-51FB-5B3D708CD6D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607825" y="3656855"/>
                  <a:ext cx="93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310" name="잉크 10309">
                  <a:extLst>
                    <a:ext uri="{FF2B5EF4-FFF2-40B4-BE49-F238E27FC236}">
                      <a16:creationId xmlns:a16="http://schemas.microsoft.com/office/drawing/2014/main" id="{C283614D-F5BE-64DE-3F7C-0B7557D151F4}"/>
                    </a:ext>
                  </a:extLst>
                </p14:cNvPr>
                <p14:cNvContentPartPr/>
                <p14:nvPr/>
              </p14:nvContentPartPr>
              <p14:xfrm>
                <a:off x="5695665" y="3682775"/>
                <a:ext cx="131760" cy="111240"/>
              </p14:xfrm>
            </p:contentPart>
          </mc:Choice>
          <mc:Fallback xmlns="">
            <p:pic>
              <p:nvPicPr>
                <p:cNvPr id="10310" name="잉크 10309">
                  <a:extLst>
                    <a:ext uri="{FF2B5EF4-FFF2-40B4-BE49-F238E27FC236}">
                      <a16:creationId xmlns:a16="http://schemas.microsoft.com/office/drawing/2014/main" id="{C283614D-F5BE-64DE-3F7C-0B7557D151F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686665" y="3674135"/>
                  <a:ext cx="149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311" name="잉크 10310">
                  <a:extLst>
                    <a:ext uri="{FF2B5EF4-FFF2-40B4-BE49-F238E27FC236}">
                      <a16:creationId xmlns:a16="http://schemas.microsoft.com/office/drawing/2014/main" id="{61FDED41-462B-1252-5210-4B7D08710055}"/>
                    </a:ext>
                  </a:extLst>
                </p14:cNvPr>
                <p14:cNvContentPartPr/>
                <p14:nvPr/>
              </p14:nvContentPartPr>
              <p14:xfrm>
                <a:off x="5830665" y="3722375"/>
                <a:ext cx="10080" cy="146520"/>
              </p14:xfrm>
            </p:contentPart>
          </mc:Choice>
          <mc:Fallback xmlns="">
            <p:pic>
              <p:nvPicPr>
                <p:cNvPr id="10311" name="잉크 10310">
                  <a:extLst>
                    <a:ext uri="{FF2B5EF4-FFF2-40B4-BE49-F238E27FC236}">
                      <a16:creationId xmlns:a16="http://schemas.microsoft.com/office/drawing/2014/main" id="{61FDED41-462B-1252-5210-4B7D0871005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821665" y="3713375"/>
                  <a:ext cx="27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312" name="잉크 10311">
                  <a:extLst>
                    <a:ext uri="{FF2B5EF4-FFF2-40B4-BE49-F238E27FC236}">
                      <a16:creationId xmlns:a16="http://schemas.microsoft.com/office/drawing/2014/main" id="{C5854E8B-73A7-62F0-19BB-5AF416EE2610}"/>
                    </a:ext>
                  </a:extLst>
                </p14:cNvPr>
                <p14:cNvContentPartPr/>
                <p14:nvPr/>
              </p14:nvContentPartPr>
              <p14:xfrm>
                <a:off x="5943705" y="3713375"/>
                <a:ext cx="131040" cy="110880"/>
              </p14:xfrm>
            </p:contentPart>
          </mc:Choice>
          <mc:Fallback xmlns="">
            <p:pic>
              <p:nvPicPr>
                <p:cNvPr id="10312" name="잉크 10311">
                  <a:extLst>
                    <a:ext uri="{FF2B5EF4-FFF2-40B4-BE49-F238E27FC236}">
                      <a16:creationId xmlns:a16="http://schemas.microsoft.com/office/drawing/2014/main" id="{C5854E8B-73A7-62F0-19BB-5AF416EE261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934705" y="3704375"/>
                  <a:ext cx="1486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313" name="잉크 10312">
                  <a:extLst>
                    <a:ext uri="{FF2B5EF4-FFF2-40B4-BE49-F238E27FC236}">
                      <a16:creationId xmlns:a16="http://schemas.microsoft.com/office/drawing/2014/main" id="{2762F082-EAF8-8F5E-A8D1-6E97AD9A2917}"/>
                    </a:ext>
                  </a:extLst>
                </p14:cNvPr>
                <p14:cNvContentPartPr/>
                <p14:nvPr/>
              </p14:nvContentPartPr>
              <p14:xfrm>
                <a:off x="6078345" y="3734615"/>
                <a:ext cx="75600" cy="110880"/>
              </p14:xfrm>
            </p:contentPart>
          </mc:Choice>
          <mc:Fallback xmlns="">
            <p:pic>
              <p:nvPicPr>
                <p:cNvPr id="10313" name="잉크 10312">
                  <a:extLst>
                    <a:ext uri="{FF2B5EF4-FFF2-40B4-BE49-F238E27FC236}">
                      <a16:creationId xmlns:a16="http://schemas.microsoft.com/office/drawing/2014/main" id="{2762F082-EAF8-8F5E-A8D1-6E97AD9A291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69345" y="3725975"/>
                  <a:ext cx="93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0314" name="잉크 10313">
                  <a:extLst>
                    <a:ext uri="{FF2B5EF4-FFF2-40B4-BE49-F238E27FC236}">
                      <a16:creationId xmlns:a16="http://schemas.microsoft.com/office/drawing/2014/main" id="{88333C0E-CA00-392A-1F58-27B4631076A8}"/>
                    </a:ext>
                  </a:extLst>
                </p14:cNvPr>
                <p14:cNvContentPartPr/>
                <p14:nvPr/>
              </p14:nvContentPartPr>
              <p14:xfrm>
                <a:off x="6130905" y="3709775"/>
                <a:ext cx="126720" cy="169920"/>
              </p14:xfrm>
            </p:contentPart>
          </mc:Choice>
          <mc:Fallback xmlns="">
            <p:pic>
              <p:nvPicPr>
                <p:cNvPr id="10314" name="잉크 10313">
                  <a:extLst>
                    <a:ext uri="{FF2B5EF4-FFF2-40B4-BE49-F238E27FC236}">
                      <a16:creationId xmlns:a16="http://schemas.microsoft.com/office/drawing/2014/main" id="{88333C0E-CA00-392A-1F58-27B4631076A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121905" y="3700775"/>
                  <a:ext cx="144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315" name="잉크 10314">
                  <a:extLst>
                    <a:ext uri="{FF2B5EF4-FFF2-40B4-BE49-F238E27FC236}">
                      <a16:creationId xmlns:a16="http://schemas.microsoft.com/office/drawing/2014/main" id="{297D6C35-D04E-3F32-D000-8FA188ABF66C}"/>
                    </a:ext>
                  </a:extLst>
                </p14:cNvPr>
                <p14:cNvContentPartPr/>
                <p14:nvPr/>
              </p14:nvContentPartPr>
              <p14:xfrm>
                <a:off x="6284625" y="3750095"/>
                <a:ext cx="168120" cy="85680"/>
              </p14:xfrm>
            </p:contentPart>
          </mc:Choice>
          <mc:Fallback xmlns="">
            <p:pic>
              <p:nvPicPr>
                <p:cNvPr id="10315" name="잉크 10314">
                  <a:extLst>
                    <a:ext uri="{FF2B5EF4-FFF2-40B4-BE49-F238E27FC236}">
                      <a16:creationId xmlns:a16="http://schemas.microsoft.com/office/drawing/2014/main" id="{297D6C35-D04E-3F32-D000-8FA188ABF66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275985" y="3741095"/>
                  <a:ext cx="1857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0316" name="잉크 10315">
                  <a:extLst>
                    <a:ext uri="{FF2B5EF4-FFF2-40B4-BE49-F238E27FC236}">
                      <a16:creationId xmlns:a16="http://schemas.microsoft.com/office/drawing/2014/main" id="{90AE3F12-5CED-D18D-9F96-118AD7FF7CCA}"/>
                    </a:ext>
                  </a:extLst>
                </p14:cNvPr>
                <p14:cNvContentPartPr/>
                <p14:nvPr/>
              </p14:nvContentPartPr>
              <p14:xfrm>
                <a:off x="6351945" y="3888695"/>
                <a:ext cx="102600" cy="93960"/>
              </p14:xfrm>
            </p:contentPart>
          </mc:Choice>
          <mc:Fallback xmlns="">
            <p:pic>
              <p:nvPicPr>
                <p:cNvPr id="10316" name="잉크 10315">
                  <a:extLst>
                    <a:ext uri="{FF2B5EF4-FFF2-40B4-BE49-F238E27FC236}">
                      <a16:creationId xmlns:a16="http://schemas.microsoft.com/office/drawing/2014/main" id="{90AE3F12-5CED-D18D-9F96-118AD7FF7CC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343305" y="3879695"/>
                  <a:ext cx="12024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24" name="그룹 10323">
            <a:extLst>
              <a:ext uri="{FF2B5EF4-FFF2-40B4-BE49-F238E27FC236}">
                <a16:creationId xmlns:a16="http://schemas.microsoft.com/office/drawing/2014/main" id="{1DB12B8B-5D25-FDE4-D72E-E50220CFD04E}"/>
              </a:ext>
            </a:extLst>
          </p:cNvPr>
          <p:cNvGrpSpPr/>
          <p:nvPr/>
        </p:nvGrpSpPr>
        <p:grpSpPr>
          <a:xfrm>
            <a:off x="6619065" y="3728855"/>
            <a:ext cx="736920" cy="259920"/>
            <a:chOff x="6619065" y="3728855"/>
            <a:chExt cx="73692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0317" name="잉크 10316">
                  <a:extLst>
                    <a:ext uri="{FF2B5EF4-FFF2-40B4-BE49-F238E27FC236}">
                      <a16:creationId xmlns:a16="http://schemas.microsoft.com/office/drawing/2014/main" id="{7EB776FB-7555-643B-3582-5E962A9A989D}"/>
                    </a:ext>
                  </a:extLst>
                </p14:cNvPr>
                <p14:cNvContentPartPr/>
                <p14:nvPr/>
              </p14:nvContentPartPr>
              <p14:xfrm>
                <a:off x="6619065" y="3728855"/>
                <a:ext cx="73080" cy="256680"/>
              </p14:xfrm>
            </p:contentPart>
          </mc:Choice>
          <mc:Fallback xmlns="">
            <p:pic>
              <p:nvPicPr>
                <p:cNvPr id="10317" name="잉크 10316">
                  <a:extLst>
                    <a:ext uri="{FF2B5EF4-FFF2-40B4-BE49-F238E27FC236}">
                      <a16:creationId xmlns:a16="http://schemas.microsoft.com/office/drawing/2014/main" id="{7EB776FB-7555-643B-3582-5E962A9A989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10065" y="3720215"/>
                  <a:ext cx="907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0318" name="잉크 10317">
                  <a:extLst>
                    <a:ext uri="{FF2B5EF4-FFF2-40B4-BE49-F238E27FC236}">
                      <a16:creationId xmlns:a16="http://schemas.microsoft.com/office/drawing/2014/main" id="{A1FCEF05-E2C8-1ED7-C1B1-B0E5129DA541}"/>
                    </a:ext>
                  </a:extLst>
                </p14:cNvPr>
                <p14:cNvContentPartPr/>
                <p14:nvPr/>
              </p14:nvContentPartPr>
              <p14:xfrm>
                <a:off x="6733905" y="3745775"/>
                <a:ext cx="96480" cy="188280"/>
              </p14:xfrm>
            </p:contentPart>
          </mc:Choice>
          <mc:Fallback xmlns="">
            <p:pic>
              <p:nvPicPr>
                <p:cNvPr id="10318" name="잉크 10317">
                  <a:extLst>
                    <a:ext uri="{FF2B5EF4-FFF2-40B4-BE49-F238E27FC236}">
                      <a16:creationId xmlns:a16="http://schemas.microsoft.com/office/drawing/2014/main" id="{A1FCEF05-E2C8-1ED7-C1B1-B0E5129DA54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725265" y="3736775"/>
                  <a:ext cx="114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0319" name="잉크 10318">
                  <a:extLst>
                    <a:ext uri="{FF2B5EF4-FFF2-40B4-BE49-F238E27FC236}">
                      <a16:creationId xmlns:a16="http://schemas.microsoft.com/office/drawing/2014/main" id="{F7337225-0AD3-DFBE-574C-CB0C0E264951}"/>
                    </a:ext>
                  </a:extLst>
                </p14:cNvPr>
                <p14:cNvContentPartPr/>
                <p14:nvPr/>
              </p14:nvContentPartPr>
              <p14:xfrm>
                <a:off x="6865305" y="3820295"/>
                <a:ext cx="76320" cy="66600"/>
              </p14:xfrm>
            </p:contentPart>
          </mc:Choice>
          <mc:Fallback xmlns="">
            <p:pic>
              <p:nvPicPr>
                <p:cNvPr id="10319" name="잉크 10318">
                  <a:extLst>
                    <a:ext uri="{FF2B5EF4-FFF2-40B4-BE49-F238E27FC236}">
                      <a16:creationId xmlns:a16="http://schemas.microsoft.com/office/drawing/2014/main" id="{F7337225-0AD3-DFBE-574C-CB0C0E26495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856305" y="3811295"/>
                  <a:ext cx="939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0320" name="잉크 10319">
                  <a:extLst>
                    <a:ext uri="{FF2B5EF4-FFF2-40B4-BE49-F238E27FC236}">
                      <a16:creationId xmlns:a16="http://schemas.microsoft.com/office/drawing/2014/main" id="{6AA58FFB-CCB2-735E-03BE-EDEC885492A7}"/>
                    </a:ext>
                  </a:extLst>
                </p14:cNvPr>
                <p14:cNvContentPartPr/>
                <p14:nvPr/>
              </p14:nvContentPartPr>
              <p14:xfrm>
                <a:off x="6916785" y="3804095"/>
                <a:ext cx="179640" cy="184680"/>
              </p14:xfrm>
            </p:contentPart>
          </mc:Choice>
          <mc:Fallback xmlns="">
            <p:pic>
              <p:nvPicPr>
                <p:cNvPr id="10320" name="잉크 10319">
                  <a:extLst>
                    <a:ext uri="{FF2B5EF4-FFF2-40B4-BE49-F238E27FC236}">
                      <a16:creationId xmlns:a16="http://schemas.microsoft.com/office/drawing/2014/main" id="{6AA58FFB-CCB2-735E-03BE-EDEC885492A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908145" y="3795095"/>
                  <a:ext cx="197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0321" name="잉크 10320">
                  <a:extLst>
                    <a:ext uri="{FF2B5EF4-FFF2-40B4-BE49-F238E27FC236}">
                      <a16:creationId xmlns:a16="http://schemas.microsoft.com/office/drawing/2014/main" id="{6CFC2074-AE07-81F2-CC74-EC03DF6EADF1}"/>
                    </a:ext>
                  </a:extLst>
                </p14:cNvPr>
                <p14:cNvContentPartPr/>
                <p14:nvPr/>
              </p14:nvContentPartPr>
              <p14:xfrm>
                <a:off x="6997785" y="3754055"/>
                <a:ext cx="58680" cy="179280"/>
              </p14:xfrm>
            </p:contentPart>
          </mc:Choice>
          <mc:Fallback xmlns="">
            <p:pic>
              <p:nvPicPr>
                <p:cNvPr id="10321" name="잉크 10320">
                  <a:extLst>
                    <a:ext uri="{FF2B5EF4-FFF2-40B4-BE49-F238E27FC236}">
                      <a16:creationId xmlns:a16="http://schemas.microsoft.com/office/drawing/2014/main" id="{6CFC2074-AE07-81F2-CC74-EC03DF6EADF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988785" y="3745055"/>
                  <a:ext cx="763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0322" name="잉크 10321">
                  <a:extLst>
                    <a:ext uri="{FF2B5EF4-FFF2-40B4-BE49-F238E27FC236}">
                      <a16:creationId xmlns:a16="http://schemas.microsoft.com/office/drawing/2014/main" id="{40106DF6-95E8-64E9-AD54-571D3033A4C5}"/>
                    </a:ext>
                  </a:extLst>
                </p14:cNvPr>
                <p14:cNvContentPartPr/>
                <p14:nvPr/>
              </p14:nvContentPartPr>
              <p14:xfrm>
                <a:off x="7088865" y="3849815"/>
                <a:ext cx="128880" cy="123120"/>
              </p14:xfrm>
            </p:contentPart>
          </mc:Choice>
          <mc:Fallback xmlns="">
            <p:pic>
              <p:nvPicPr>
                <p:cNvPr id="10322" name="잉크 10321">
                  <a:extLst>
                    <a:ext uri="{FF2B5EF4-FFF2-40B4-BE49-F238E27FC236}">
                      <a16:creationId xmlns:a16="http://schemas.microsoft.com/office/drawing/2014/main" id="{40106DF6-95E8-64E9-AD54-571D3033A4C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080225" y="3841175"/>
                  <a:ext cx="146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0323" name="잉크 10322">
                  <a:extLst>
                    <a:ext uri="{FF2B5EF4-FFF2-40B4-BE49-F238E27FC236}">
                      <a16:creationId xmlns:a16="http://schemas.microsoft.com/office/drawing/2014/main" id="{39C776F7-C79C-03A4-456E-764DFD7602C8}"/>
                    </a:ext>
                  </a:extLst>
                </p14:cNvPr>
                <p14:cNvContentPartPr/>
                <p14:nvPr/>
              </p14:nvContentPartPr>
              <p14:xfrm>
                <a:off x="7301625" y="3941255"/>
                <a:ext cx="54360" cy="2520"/>
              </p14:xfrm>
            </p:contentPart>
          </mc:Choice>
          <mc:Fallback xmlns="">
            <p:pic>
              <p:nvPicPr>
                <p:cNvPr id="10323" name="잉크 10322">
                  <a:extLst>
                    <a:ext uri="{FF2B5EF4-FFF2-40B4-BE49-F238E27FC236}">
                      <a16:creationId xmlns:a16="http://schemas.microsoft.com/office/drawing/2014/main" id="{39C776F7-C79C-03A4-456E-764DFD7602C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292625" y="3932615"/>
                  <a:ext cx="7200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49" name="그룹 10348">
            <a:extLst>
              <a:ext uri="{FF2B5EF4-FFF2-40B4-BE49-F238E27FC236}">
                <a16:creationId xmlns:a16="http://schemas.microsoft.com/office/drawing/2014/main" id="{15567951-0758-A4CB-4F1D-D92F82839A31}"/>
              </a:ext>
            </a:extLst>
          </p:cNvPr>
          <p:cNvGrpSpPr/>
          <p:nvPr/>
        </p:nvGrpSpPr>
        <p:grpSpPr>
          <a:xfrm>
            <a:off x="7393785" y="3711935"/>
            <a:ext cx="887040" cy="366120"/>
            <a:chOff x="7393785" y="3711935"/>
            <a:chExt cx="88704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0326" name="잉크 10325">
                  <a:extLst>
                    <a:ext uri="{FF2B5EF4-FFF2-40B4-BE49-F238E27FC236}">
                      <a16:creationId xmlns:a16="http://schemas.microsoft.com/office/drawing/2014/main" id="{9F483D15-12DA-370B-8E95-BB5A887BB0DA}"/>
                    </a:ext>
                  </a:extLst>
                </p14:cNvPr>
                <p14:cNvContentPartPr/>
                <p14:nvPr/>
              </p14:nvContentPartPr>
              <p14:xfrm>
                <a:off x="7393785" y="3725615"/>
                <a:ext cx="90720" cy="230400"/>
              </p14:xfrm>
            </p:contentPart>
          </mc:Choice>
          <mc:Fallback xmlns="">
            <p:pic>
              <p:nvPicPr>
                <p:cNvPr id="10326" name="잉크 10325">
                  <a:extLst>
                    <a:ext uri="{FF2B5EF4-FFF2-40B4-BE49-F238E27FC236}">
                      <a16:creationId xmlns:a16="http://schemas.microsoft.com/office/drawing/2014/main" id="{9F483D15-12DA-370B-8E95-BB5A887BB0D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385145" y="3716975"/>
                  <a:ext cx="1083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0327" name="잉크 10326">
                  <a:extLst>
                    <a:ext uri="{FF2B5EF4-FFF2-40B4-BE49-F238E27FC236}">
                      <a16:creationId xmlns:a16="http://schemas.microsoft.com/office/drawing/2014/main" id="{EE273C07-4A06-9FAA-3E46-30A5FF3F6AE8}"/>
                    </a:ext>
                  </a:extLst>
                </p14:cNvPr>
                <p14:cNvContentPartPr/>
                <p14:nvPr/>
              </p14:nvContentPartPr>
              <p14:xfrm>
                <a:off x="7526625" y="3711935"/>
                <a:ext cx="88200" cy="142560"/>
              </p14:xfrm>
            </p:contentPart>
          </mc:Choice>
          <mc:Fallback xmlns="">
            <p:pic>
              <p:nvPicPr>
                <p:cNvPr id="10327" name="잉크 10326">
                  <a:extLst>
                    <a:ext uri="{FF2B5EF4-FFF2-40B4-BE49-F238E27FC236}">
                      <a16:creationId xmlns:a16="http://schemas.microsoft.com/office/drawing/2014/main" id="{EE273C07-4A06-9FAA-3E46-30A5FF3F6AE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517625" y="3702935"/>
                  <a:ext cx="105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0328" name="잉크 10327">
                  <a:extLst>
                    <a:ext uri="{FF2B5EF4-FFF2-40B4-BE49-F238E27FC236}">
                      <a16:creationId xmlns:a16="http://schemas.microsoft.com/office/drawing/2014/main" id="{EEF7720A-179D-4D00-DDB6-58B819CCC20C}"/>
                    </a:ext>
                  </a:extLst>
                </p14:cNvPr>
                <p14:cNvContentPartPr/>
                <p14:nvPr/>
              </p14:nvContentPartPr>
              <p14:xfrm>
                <a:off x="7524105" y="3776015"/>
                <a:ext cx="110520" cy="25200"/>
              </p14:xfrm>
            </p:contentPart>
          </mc:Choice>
          <mc:Fallback xmlns="">
            <p:pic>
              <p:nvPicPr>
                <p:cNvPr id="10328" name="잉크 10327">
                  <a:extLst>
                    <a:ext uri="{FF2B5EF4-FFF2-40B4-BE49-F238E27FC236}">
                      <a16:creationId xmlns:a16="http://schemas.microsoft.com/office/drawing/2014/main" id="{EEF7720A-179D-4D00-DDB6-58B819CCC20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515465" y="3767015"/>
                  <a:ext cx="128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0329" name="잉크 10328">
                  <a:extLst>
                    <a:ext uri="{FF2B5EF4-FFF2-40B4-BE49-F238E27FC236}">
                      <a16:creationId xmlns:a16="http://schemas.microsoft.com/office/drawing/2014/main" id="{2EEA8DFB-AE5B-237E-83E8-9101C8F89A92}"/>
                    </a:ext>
                  </a:extLst>
                </p14:cNvPr>
                <p14:cNvContentPartPr/>
                <p14:nvPr/>
              </p14:nvContentPartPr>
              <p14:xfrm>
                <a:off x="7615905" y="3736055"/>
                <a:ext cx="155160" cy="212760"/>
              </p14:xfrm>
            </p:contentPart>
          </mc:Choice>
          <mc:Fallback xmlns="">
            <p:pic>
              <p:nvPicPr>
                <p:cNvPr id="10329" name="잉크 10328">
                  <a:extLst>
                    <a:ext uri="{FF2B5EF4-FFF2-40B4-BE49-F238E27FC236}">
                      <a16:creationId xmlns:a16="http://schemas.microsoft.com/office/drawing/2014/main" id="{2EEA8DFB-AE5B-237E-83E8-9101C8F89A9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607265" y="3727415"/>
                  <a:ext cx="1728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0330" name="잉크 10329">
                  <a:extLst>
                    <a:ext uri="{FF2B5EF4-FFF2-40B4-BE49-F238E27FC236}">
                      <a16:creationId xmlns:a16="http://schemas.microsoft.com/office/drawing/2014/main" id="{C21B6CD2-30AC-B583-F509-18C862C8356E}"/>
                    </a:ext>
                  </a:extLst>
                </p14:cNvPr>
                <p14:cNvContentPartPr/>
                <p14:nvPr/>
              </p14:nvContentPartPr>
              <p14:xfrm>
                <a:off x="7673145" y="3793655"/>
                <a:ext cx="213840" cy="128520"/>
              </p14:xfrm>
            </p:contentPart>
          </mc:Choice>
          <mc:Fallback xmlns="">
            <p:pic>
              <p:nvPicPr>
                <p:cNvPr id="10330" name="잉크 10329">
                  <a:extLst>
                    <a:ext uri="{FF2B5EF4-FFF2-40B4-BE49-F238E27FC236}">
                      <a16:creationId xmlns:a16="http://schemas.microsoft.com/office/drawing/2014/main" id="{C21B6CD2-30AC-B583-F509-18C862C8356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664505" y="3784655"/>
                  <a:ext cx="231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0331" name="잉크 10330">
                  <a:extLst>
                    <a:ext uri="{FF2B5EF4-FFF2-40B4-BE49-F238E27FC236}">
                      <a16:creationId xmlns:a16="http://schemas.microsoft.com/office/drawing/2014/main" id="{CC9CED0A-2C9C-6FC6-7956-BF2A3095C46A}"/>
                    </a:ext>
                  </a:extLst>
                </p14:cNvPr>
                <p14:cNvContentPartPr/>
                <p14:nvPr/>
              </p14:nvContentPartPr>
              <p14:xfrm>
                <a:off x="7801305" y="3909935"/>
                <a:ext cx="84240" cy="83880"/>
              </p14:xfrm>
            </p:contentPart>
          </mc:Choice>
          <mc:Fallback xmlns="">
            <p:pic>
              <p:nvPicPr>
                <p:cNvPr id="10331" name="잉크 10330">
                  <a:extLst>
                    <a:ext uri="{FF2B5EF4-FFF2-40B4-BE49-F238E27FC236}">
                      <a16:creationId xmlns:a16="http://schemas.microsoft.com/office/drawing/2014/main" id="{CC9CED0A-2C9C-6FC6-7956-BF2A3095C46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792665" y="3900935"/>
                  <a:ext cx="1018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0332" name="잉크 10331">
                  <a:extLst>
                    <a:ext uri="{FF2B5EF4-FFF2-40B4-BE49-F238E27FC236}">
                      <a16:creationId xmlns:a16="http://schemas.microsoft.com/office/drawing/2014/main" id="{74DF5381-8DA2-6FE6-006F-13F5B320C620}"/>
                    </a:ext>
                  </a:extLst>
                </p14:cNvPr>
                <p14:cNvContentPartPr/>
                <p14:nvPr/>
              </p14:nvContentPartPr>
              <p14:xfrm>
                <a:off x="7886625" y="3781055"/>
                <a:ext cx="163800" cy="120960"/>
              </p14:xfrm>
            </p:contentPart>
          </mc:Choice>
          <mc:Fallback xmlns="">
            <p:pic>
              <p:nvPicPr>
                <p:cNvPr id="10332" name="잉크 10331">
                  <a:extLst>
                    <a:ext uri="{FF2B5EF4-FFF2-40B4-BE49-F238E27FC236}">
                      <a16:creationId xmlns:a16="http://schemas.microsoft.com/office/drawing/2014/main" id="{74DF5381-8DA2-6FE6-006F-13F5B320C62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877985" y="3772415"/>
                  <a:ext cx="181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0333" name="잉크 10332">
                  <a:extLst>
                    <a:ext uri="{FF2B5EF4-FFF2-40B4-BE49-F238E27FC236}">
                      <a16:creationId xmlns:a16="http://schemas.microsoft.com/office/drawing/2014/main" id="{6222ED28-9B2D-9020-8B09-93225A1068C3}"/>
                    </a:ext>
                  </a:extLst>
                </p14:cNvPr>
                <p14:cNvContentPartPr/>
                <p14:nvPr/>
              </p14:nvContentPartPr>
              <p14:xfrm>
                <a:off x="7932705" y="3932255"/>
                <a:ext cx="106920" cy="88560"/>
              </p14:xfrm>
            </p:contentPart>
          </mc:Choice>
          <mc:Fallback xmlns="">
            <p:pic>
              <p:nvPicPr>
                <p:cNvPr id="10333" name="잉크 10332">
                  <a:extLst>
                    <a:ext uri="{FF2B5EF4-FFF2-40B4-BE49-F238E27FC236}">
                      <a16:creationId xmlns:a16="http://schemas.microsoft.com/office/drawing/2014/main" id="{6222ED28-9B2D-9020-8B09-93225A1068C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923705" y="3923615"/>
                  <a:ext cx="1245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0334" name="잉크 10333">
                  <a:extLst>
                    <a:ext uri="{FF2B5EF4-FFF2-40B4-BE49-F238E27FC236}">
                      <a16:creationId xmlns:a16="http://schemas.microsoft.com/office/drawing/2014/main" id="{07E2DA05-20E3-7575-B7A4-B046C45237EE}"/>
                    </a:ext>
                  </a:extLst>
                </p14:cNvPr>
                <p14:cNvContentPartPr/>
                <p14:nvPr/>
              </p14:nvContentPartPr>
              <p14:xfrm>
                <a:off x="8020905" y="3844055"/>
                <a:ext cx="121320" cy="104400"/>
              </p14:xfrm>
            </p:contentPart>
          </mc:Choice>
          <mc:Fallback xmlns="">
            <p:pic>
              <p:nvPicPr>
                <p:cNvPr id="10334" name="잉크 10333">
                  <a:extLst>
                    <a:ext uri="{FF2B5EF4-FFF2-40B4-BE49-F238E27FC236}">
                      <a16:creationId xmlns:a16="http://schemas.microsoft.com/office/drawing/2014/main" id="{07E2DA05-20E3-7575-B7A4-B046C45237E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012265" y="3835415"/>
                  <a:ext cx="1389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0335" name="잉크 10334">
                  <a:extLst>
                    <a:ext uri="{FF2B5EF4-FFF2-40B4-BE49-F238E27FC236}">
                      <a16:creationId xmlns:a16="http://schemas.microsoft.com/office/drawing/2014/main" id="{24B4957E-A088-2E38-6566-4CC3D43D7A40}"/>
                    </a:ext>
                  </a:extLst>
                </p14:cNvPr>
                <p14:cNvContentPartPr/>
                <p14:nvPr/>
              </p14:nvContentPartPr>
              <p14:xfrm>
                <a:off x="8081385" y="3962855"/>
                <a:ext cx="93240" cy="95040"/>
              </p14:xfrm>
            </p:contentPart>
          </mc:Choice>
          <mc:Fallback xmlns="">
            <p:pic>
              <p:nvPicPr>
                <p:cNvPr id="10335" name="잉크 10334">
                  <a:extLst>
                    <a:ext uri="{FF2B5EF4-FFF2-40B4-BE49-F238E27FC236}">
                      <a16:creationId xmlns:a16="http://schemas.microsoft.com/office/drawing/2014/main" id="{24B4957E-A088-2E38-6566-4CC3D43D7A4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072385" y="3953855"/>
                  <a:ext cx="110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0336" name="잉크 10335">
                  <a:extLst>
                    <a:ext uri="{FF2B5EF4-FFF2-40B4-BE49-F238E27FC236}">
                      <a16:creationId xmlns:a16="http://schemas.microsoft.com/office/drawing/2014/main" id="{89D98AB6-BEBF-2540-283F-BD86205E4B1A}"/>
                    </a:ext>
                  </a:extLst>
                </p14:cNvPr>
                <p14:cNvContentPartPr/>
                <p14:nvPr/>
              </p14:nvContentPartPr>
              <p14:xfrm>
                <a:off x="8213505" y="3806975"/>
                <a:ext cx="67320" cy="271080"/>
              </p14:xfrm>
            </p:contentPart>
          </mc:Choice>
          <mc:Fallback xmlns="">
            <p:pic>
              <p:nvPicPr>
                <p:cNvPr id="10336" name="잉크 10335">
                  <a:extLst>
                    <a:ext uri="{FF2B5EF4-FFF2-40B4-BE49-F238E27FC236}">
                      <a16:creationId xmlns:a16="http://schemas.microsoft.com/office/drawing/2014/main" id="{89D98AB6-BEBF-2540-283F-BD86205E4B1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204865" y="3797975"/>
                  <a:ext cx="84960" cy="28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51" name="그룹 10350">
            <a:extLst>
              <a:ext uri="{FF2B5EF4-FFF2-40B4-BE49-F238E27FC236}">
                <a16:creationId xmlns:a16="http://schemas.microsoft.com/office/drawing/2014/main" id="{3BAB5987-20EE-5DFB-13A6-24F8ECCD83B7}"/>
              </a:ext>
            </a:extLst>
          </p:cNvPr>
          <p:cNvGrpSpPr/>
          <p:nvPr/>
        </p:nvGrpSpPr>
        <p:grpSpPr>
          <a:xfrm>
            <a:off x="6203625" y="3123695"/>
            <a:ext cx="2472120" cy="379800"/>
            <a:chOff x="6203625" y="3123695"/>
            <a:chExt cx="247212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7E0FDCC5-5575-E1BD-2418-BD0409CE1926}"/>
                    </a:ext>
                  </a:extLst>
                </p14:cNvPr>
                <p14:cNvContentPartPr/>
                <p14:nvPr/>
              </p14:nvContentPartPr>
              <p14:xfrm>
                <a:off x="6203625" y="3123695"/>
                <a:ext cx="137880" cy="15012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7E0FDCC5-5575-E1BD-2418-BD0409CE192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194625" y="3115055"/>
                  <a:ext cx="155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6D7DA7B7-94F4-6EF7-8329-6FD0D333A17F}"/>
                    </a:ext>
                  </a:extLst>
                </p14:cNvPr>
                <p14:cNvContentPartPr/>
                <p14:nvPr/>
              </p14:nvContentPartPr>
              <p14:xfrm>
                <a:off x="6252225" y="3195695"/>
                <a:ext cx="118440" cy="1116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6D7DA7B7-94F4-6EF7-8329-6FD0D333A17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243225" y="3187055"/>
                  <a:ext cx="1360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53B5A982-82E3-C249-E222-3A4DE85CEDCF}"/>
                    </a:ext>
                  </a:extLst>
                </p14:cNvPr>
                <p14:cNvContentPartPr/>
                <p14:nvPr/>
              </p14:nvContentPartPr>
              <p14:xfrm>
                <a:off x="6264825" y="3278135"/>
                <a:ext cx="145440" cy="921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53B5A982-82E3-C249-E222-3A4DE85CEDC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256185" y="3269495"/>
                  <a:ext cx="163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67FF11BF-5A8E-92E3-ACB4-2E8474201F1A}"/>
                    </a:ext>
                  </a:extLst>
                </p14:cNvPr>
                <p14:cNvContentPartPr/>
                <p14:nvPr/>
              </p14:nvContentPartPr>
              <p14:xfrm>
                <a:off x="6426825" y="3149255"/>
                <a:ext cx="120960" cy="12384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67FF11BF-5A8E-92E3-ACB4-2E8474201F1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418185" y="3140255"/>
                  <a:ext cx="138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5A059A56-6845-10F8-1720-B8F212D0C645}"/>
                    </a:ext>
                  </a:extLst>
                </p14:cNvPr>
                <p14:cNvContentPartPr/>
                <p14:nvPr/>
              </p14:nvContentPartPr>
              <p14:xfrm>
                <a:off x="6496665" y="3279935"/>
                <a:ext cx="95400" cy="7632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5A059A56-6845-10F8-1720-B8F212D0C64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88025" y="3270935"/>
                  <a:ext cx="113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6432B60A-48B0-5E8C-621A-BD3A9DD44224}"/>
                    </a:ext>
                  </a:extLst>
                </p14:cNvPr>
                <p14:cNvContentPartPr/>
                <p14:nvPr/>
              </p14:nvContentPartPr>
              <p14:xfrm>
                <a:off x="6591345" y="3138095"/>
                <a:ext cx="131040" cy="7776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6432B60A-48B0-5E8C-621A-BD3A9DD4422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582345" y="3129095"/>
                  <a:ext cx="1486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295E427D-4167-DF2A-E238-BD2614F7FE9D}"/>
                    </a:ext>
                  </a:extLst>
                </p14:cNvPr>
                <p14:cNvContentPartPr/>
                <p14:nvPr/>
              </p14:nvContentPartPr>
              <p14:xfrm>
                <a:off x="6622305" y="3238535"/>
                <a:ext cx="166680" cy="10332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295E427D-4167-DF2A-E238-BD2614F7FE9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13305" y="3229895"/>
                  <a:ext cx="184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A3E41DE2-A1A7-E639-2A04-94EC9B8D0316}"/>
                    </a:ext>
                  </a:extLst>
                </p14:cNvPr>
                <p14:cNvContentPartPr/>
                <p14:nvPr/>
              </p14:nvContentPartPr>
              <p14:xfrm>
                <a:off x="6917865" y="3179495"/>
                <a:ext cx="221760" cy="1915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A3E41DE2-A1A7-E639-2A04-94EC9B8D031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909225" y="3170495"/>
                  <a:ext cx="2394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0240" name="잉크 10239">
                  <a:extLst>
                    <a:ext uri="{FF2B5EF4-FFF2-40B4-BE49-F238E27FC236}">
                      <a16:creationId xmlns:a16="http://schemas.microsoft.com/office/drawing/2014/main" id="{B15E602D-422E-40B1-8F18-04C83CC306A4}"/>
                    </a:ext>
                  </a:extLst>
                </p14:cNvPr>
                <p14:cNvContentPartPr/>
                <p14:nvPr/>
              </p14:nvContentPartPr>
              <p14:xfrm>
                <a:off x="7131705" y="3190655"/>
                <a:ext cx="76320" cy="153000"/>
              </p14:xfrm>
            </p:contentPart>
          </mc:Choice>
          <mc:Fallback xmlns="">
            <p:pic>
              <p:nvPicPr>
                <p:cNvPr id="10240" name="잉크 10239">
                  <a:extLst>
                    <a:ext uri="{FF2B5EF4-FFF2-40B4-BE49-F238E27FC236}">
                      <a16:creationId xmlns:a16="http://schemas.microsoft.com/office/drawing/2014/main" id="{B15E602D-422E-40B1-8F18-04C83CC306A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122705" y="3182015"/>
                  <a:ext cx="939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0241" name="잉크 10240">
                  <a:extLst>
                    <a:ext uri="{FF2B5EF4-FFF2-40B4-BE49-F238E27FC236}">
                      <a16:creationId xmlns:a16="http://schemas.microsoft.com/office/drawing/2014/main" id="{495AC00D-2C7A-441F-2A70-96B4D456DA31}"/>
                    </a:ext>
                  </a:extLst>
                </p14:cNvPr>
                <p14:cNvContentPartPr/>
                <p14:nvPr/>
              </p14:nvContentPartPr>
              <p14:xfrm>
                <a:off x="7235385" y="3212975"/>
                <a:ext cx="30240" cy="162720"/>
              </p14:xfrm>
            </p:contentPart>
          </mc:Choice>
          <mc:Fallback xmlns="">
            <p:pic>
              <p:nvPicPr>
                <p:cNvPr id="10241" name="잉크 10240">
                  <a:extLst>
                    <a:ext uri="{FF2B5EF4-FFF2-40B4-BE49-F238E27FC236}">
                      <a16:creationId xmlns:a16="http://schemas.microsoft.com/office/drawing/2014/main" id="{495AC00D-2C7A-441F-2A70-96B4D456DA3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226385" y="3204335"/>
                  <a:ext cx="47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0248" name="잉크 10247">
                  <a:extLst>
                    <a:ext uri="{FF2B5EF4-FFF2-40B4-BE49-F238E27FC236}">
                      <a16:creationId xmlns:a16="http://schemas.microsoft.com/office/drawing/2014/main" id="{68521E11-84FD-4574-2AD2-2B8D4AEF962E}"/>
                    </a:ext>
                  </a:extLst>
                </p14:cNvPr>
                <p14:cNvContentPartPr/>
                <p14:nvPr/>
              </p14:nvContentPartPr>
              <p14:xfrm>
                <a:off x="7305945" y="3139175"/>
                <a:ext cx="90000" cy="122040"/>
              </p14:xfrm>
            </p:contentPart>
          </mc:Choice>
          <mc:Fallback xmlns="">
            <p:pic>
              <p:nvPicPr>
                <p:cNvPr id="10248" name="잉크 10247">
                  <a:extLst>
                    <a:ext uri="{FF2B5EF4-FFF2-40B4-BE49-F238E27FC236}">
                      <a16:creationId xmlns:a16="http://schemas.microsoft.com/office/drawing/2014/main" id="{68521E11-84FD-4574-2AD2-2B8D4AEF962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296945" y="3130535"/>
                  <a:ext cx="1076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0249" name="잉크 10248">
                  <a:extLst>
                    <a:ext uri="{FF2B5EF4-FFF2-40B4-BE49-F238E27FC236}">
                      <a16:creationId xmlns:a16="http://schemas.microsoft.com/office/drawing/2014/main" id="{720F2E09-9823-2987-D4DF-E7AE1963CA26}"/>
                    </a:ext>
                  </a:extLst>
                </p14:cNvPr>
                <p14:cNvContentPartPr/>
                <p14:nvPr/>
              </p14:nvContentPartPr>
              <p14:xfrm>
                <a:off x="7325385" y="3293255"/>
                <a:ext cx="86760" cy="137160"/>
              </p14:xfrm>
            </p:contentPart>
          </mc:Choice>
          <mc:Fallback xmlns="">
            <p:pic>
              <p:nvPicPr>
                <p:cNvPr id="10249" name="잉크 10248">
                  <a:extLst>
                    <a:ext uri="{FF2B5EF4-FFF2-40B4-BE49-F238E27FC236}">
                      <a16:creationId xmlns:a16="http://schemas.microsoft.com/office/drawing/2014/main" id="{720F2E09-9823-2987-D4DF-E7AE1963CA2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316745" y="3284255"/>
                  <a:ext cx="104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0250" name="잉크 10249">
                  <a:extLst>
                    <a:ext uri="{FF2B5EF4-FFF2-40B4-BE49-F238E27FC236}">
                      <a16:creationId xmlns:a16="http://schemas.microsoft.com/office/drawing/2014/main" id="{24B8A373-AD57-C6DF-A3FE-783B94EAD635}"/>
                    </a:ext>
                  </a:extLst>
                </p14:cNvPr>
                <p14:cNvContentPartPr/>
                <p14:nvPr/>
              </p14:nvContentPartPr>
              <p14:xfrm>
                <a:off x="7486305" y="3401615"/>
                <a:ext cx="32400" cy="3240"/>
              </p14:xfrm>
            </p:contentPart>
          </mc:Choice>
          <mc:Fallback xmlns="">
            <p:pic>
              <p:nvPicPr>
                <p:cNvPr id="10250" name="잉크 10249">
                  <a:extLst>
                    <a:ext uri="{FF2B5EF4-FFF2-40B4-BE49-F238E27FC236}">
                      <a16:creationId xmlns:a16="http://schemas.microsoft.com/office/drawing/2014/main" id="{24B8A373-AD57-C6DF-A3FE-783B94EAD63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477305" y="3392615"/>
                  <a:ext cx="500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0337" name="잉크 10336">
                  <a:extLst>
                    <a:ext uri="{FF2B5EF4-FFF2-40B4-BE49-F238E27FC236}">
                      <a16:creationId xmlns:a16="http://schemas.microsoft.com/office/drawing/2014/main" id="{822CF580-1B27-19BA-4F00-A3A67F1D7CE2}"/>
                    </a:ext>
                  </a:extLst>
                </p14:cNvPr>
                <p14:cNvContentPartPr/>
                <p14:nvPr/>
              </p14:nvContentPartPr>
              <p14:xfrm>
                <a:off x="7534545" y="3277775"/>
                <a:ext cx="116280" cy="64800"/>
              </p14:xfrm>
            </p:contentPart>
          </mc:Choice>
          <mc:Fallback xmlns="">
            <p:pic>
              <p:nvPicPr>
                <p:cNvPr id="10337" name="잉크 10336">
                  <a:extLst>
                    <a:ext uri="{FF2B5EF4-FFF2-40B4-BE49-F238E27FC236}">
                      <a16:creationId xmlns:a16="http://schemas.microsoft.com/office/drawing/2014/main" id="{822CF580-1B27-19BA-4F00-A3A67F1D7CE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525545" y="3268775"/>
                  <a:ext cx="1339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0338" name="잉크 10337">
                  <a:extLst>
                    <a:ext uri="{FF2B5EF4-FFF2-40B4-BE49-F238E27FC236}">
                      <a16:creationId xmlns:a16="http://schemas.microsoft.com/office/drawing/2014/main" id="{729FC08D-0E2A-2412-0147-03048FE95324}"/>
                    </a:ext>
                  </a:extLst>
                </p14:cNvPr>
                <p14:cNvContentPartPr/>
                <p14:nvPr/>
              </p14:nvContentPartPr>
              <p14:xfrm>
                <a:off x="7573785" y="3261575"/>
                <a:ext cx="77040" cy="160920"/>
              </p14:xfrm>
            </p:contentPart>
          </mc:Choice>
          <mc:Fallback xmlns="">
            <p:pic>
              <p:nvPicPr>
                <p:cNvPr id="10338" name="잉크 10337">
                  <a:extLst>
                    <a:ext uri="{FF2B5EF4-FFF2-40B4-BE49-F238E27FC236}">
                      <a16:creationId xmlns:a16="http://schemas.microsoft.com/office/drawing/2014/main" id="{729FC08D-0E2A-2412-0147-03048FE9532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564785" y="3252935"/>
                  <a:ext cx="946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0339" name="잉크 10338">
                  <a:extLst>
                    <a:ext uri="{FF2B5EF4-FFF2-40B4-BE49-F238E27FC236}">
                      <a16:creationId xmlns:a16="http://schemas.microsoft.com/office/drawing/2014/main" id="{0D1FA382-13E1-8CF4-4D77-1C8FCF5BEBD4}"/>
                    </a:ext>
                  </a:extLst>
                </p14:cNvPr>
                <p14:cNvContentPartPr/>
                <p14:nvPr/>
              </p14:nvContentPartPr>
              <p14:xfrm>
                <a:off x="7723905" y="3150335"/>
                <a:ext cx="133200" cy="206640"/>
              </p14:xfrm>
            </p:contentPart>
          </mc:Choice>
          <mc:Fallback xmlns="">
            <p:pic>
              <p:nvPicPr>
                <p:cNvPr id="10339" name="잉크 10338">
                  <a:extLst>
                    <a:ext uri="{FF2B5EF4-FFF2-40B4-BE49-F238E27FC236}">
                      <a16:creationId xmlns:a16="http://schemas.microsoft.com/office/drawing/2014/main" id="{0D1FA382-13E1-8CF4-4D77-1C8FCF5BEBD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715265" y="3141335"/>
                  <a:ext cx="1508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0340" name="잉크 10339">
                  <a:extLst>
                    <a:ext uri="{FF2B5EF4-FFF2-40B4-BE49-F238E27FC236}">
                      <a16:creationId xmlns:a16="http://schemas.microsoft.com/office/drawing/2014/main" id="{B5F97798-E9EC-3289-A861-A936056094DC}"/>
                    </a:ext>
                  </a:extLst>
                </p14:cNvPr>
                <p14:cNvContentPartPr/>
                <p14:nvPr/>
              </p14:nvContentPartPr>
              <p14:xfrm>
                <a:off x="7840185" y="3248255"/>
                <a:ext cx="48960" cy="90360"/>
              </p14:xfrm>
            </p:contentPart>
          </mc:Choice>
          <mc:Fallback xmlns="">
            <p:pic>
              <p:nvPicPr>
                <p:cNvPr id="10340" name="잉크 10339">
                  <a:extLst>
                    <a:ext uri="{FF2B5EF4-FFF2-40B4-BE49-F238E27FC236}">
                      <a16:creationId xmlns:a16="http://schemas.microsoft.com/office/drawing/2014/main" id="{B5F97798-E9EC-3289-A861-A936056094D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831545" y="3239615"/>
                  <a:ext cx="66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0341" name="잉크 10340">
                  <a:extLst>
                    <a:ext uri="{FF2B5EF4-FFF2-40B4-BE49-F238E27FC236}">
                      <a16:creationId xmlns:a16="http://schemas.microsoft.com/office/drawing/2014/main" id="{509D5FEB-D517-852B-3361-CBC2E96B0251}"/>
                    </a:ext>
                  </a:extLst>
                </p14:cNvPr>
                <p14:cNvContentPartPr/>
                <p14:nvPr/>
              </p14:nvContentPartPr>
              <p14:xfrm>
                <a:off x="7892745" y="3200735"/>
                <a:ext cx="109800" cy="259200"/>
              </p14:xfrm>
            </p:contentPart>
          </mc:Choice>
          <mc:Fallback xmlns="">
            <p:pic>
              <p:nvPicPr>
                <p:cNvPr id="10341" name="잉크 10340">
                  <a:extLst>
                    <a:ext uri="{FF2B5EF4-FFF2-40B4-BE49-F238E27FC236}">
                      <a16:creationId xmlns:a16="http://schemas.microsoft.com/office/drawing/2014/main" id="{509D5FEB-D517-852B-3361-CBC2E96B025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883745" y="3192095"/>
                  <a:ext cx="127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0342" name="잉크 10341">
                  <a:extLst>
                    <a:ext uri="{FF2B5EF4-FFF2-40B4-BE49-F238E27FC236}">
                      <a16:creationId xmlns:a16="http://schemas.microsoft.com/office/drawing/2014/main" id="{A0624BF4-B868-E115-AA03-21A3E216272E}"/>
                    </a:ext>
                  </a:extLst>
                </p14:cNvPr>
                <p14:cNvContentPartPr/>
                <p14:nvPr/>
              </p14:nvContentPartPr>
              <p14:xfrm>
                <a:off x="8040705" y="3189575"/>
                <a:ext cx="120240" cy="284040"/>
              </p14:xfrm>
            </p:contentPart>
          </mc:Choice>
          <mc:Fallback xmlns="">
            <p:pic>
              <p:nvPicPr>
                <p:cNvPr id="10342" name="잉크 10341">
                  <a:extLst>
                    <a:ext uri="{FF2B5EF4-FFF2-40B4-BE49-F238E27FC236}">
                      <a16:creationId xmlns:a16="http://schemas.microsoft.com/office/drawing/2014/main" id="{A0624BF4-B868-E115-AA03-21A3E216272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031705" y="3180935"/>
                  <a:ext cx="1378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0343" name="잉크 10342">
                  <a:extLst>
                    <a:ext uri="{FF2B5EF4-FFF2-40B4-BE49-F238E27FC236}">
                      <a16:creationId xmlns:a16="http://schemas.microsoft.com/office/drawing/2014/main" id="{B6EF2A02-B17E-D7C8-FF0F-904227071516}"/>
                    </a:ext>
                  </a:extLst>
                </p14:cNvPr>
                <p14:cNvContentPartPr/>
                <p14:nvPr/>
              </p14:nvContentPartPr>
              <p14:xfrm>
                <a:off x="8173905" y="3246815"/>
                <a:ext cx="96120" cy="206280"/>
              </p14:xfrm>
            </p:contentPart>
          </mc:Choice>
          <mc:Fallback xmlns="">
            <p:pic>
              <p:nvPicPr>
                <p:cNvPr id="10343" name="잉크 10342">
                  <a:extLst>
                    <a:ext uri="{FF2B5EF4-FFF2-40B4-BE49-F238E27FC236}">
                      <a16:creationId xmlns:a16="http://schemas.microsoft.com/office/drawing/2014/main" id="{B6EF2A02-B17E-D7C8-FF0F-90422707151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164905" y="3238175"/>
                  <a:ext cx="1137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0344" name="잉크 10343">
                  <a:extLst>
                    <a:ext uri="{FF2B5EF4-FFF2-40B4-BE49-F238E27FC236}">
                      <a16:creationId xmlns:a16="http://schemas.microsoft.com/office/drawing/2014/main" id="{7A301604-E720-9AA2-D465-E99FE8C7D8CB}"/>
                    </a:ext>
                  </a:extLst>
                </p14:cNvPr>
                <p14:cNvContentPartPr/>
                <p14:nvPr/>
              </p14:nvContentPartPr>
              <p14:xfrm>
                <a:off x="8262825" y="3264095"/>
                <a:ext cx="147600" cy="139680"/>
              </p14:xfrm>
            </p:contentPart>
          </mc:Choice>
          <mc:Fallback xmlns="">
            <p:pic>
              <p:nvPicPr>
                <p:cNvPr id="10344" name="잉크 10343">
                  <a:extLst>
                    <a:ext uri="{FF2B5EF4-FFF2-40B4-BE49-F238E27FC236}">
                      <a16:creationId xmlns:a16="http://schemas.microsoft.com/office/drawing/2014/main" id="{7A301604-E720-9AA2-D465-E99FE8C7D8C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253825" y="3255455"/>
                  <a:ext cx="1652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0345" name="잉크 10344">
                  <a:extLst>
                    <a:ext uri="{FF2B5EF4-FFF2-40B4-BE49-F238E27FC236}">
                      <a16:creationId xmlns:a16="http://schemas.microsoft.com/office/drawing/2014/main" id="{3C92F1A7-5736-7DC9-43A1-D1808E03BB1D}"/>
                    </a:ext>
                  </a:extLst>
                </p14:cNvPr>
                <p14:cNvContentPartPr/>
                <p14:nvPr/>
              </p14:nvContentPartPr>
              <p14:xfrm>
                <a:off x="8412585" y="3268775"/>
                <a:ext cx="113760" cy="163440"/>
              </p14:xfrm>
            </p:contentPart>
          </mc:Choice>
          <mc:Fallback xmlns="">
            <p:pic>
              <p:nvPicPr>
                <p:cNvPr id="10345" name="잉크 10344">
                  <a:extLst>
                    <a:ext uri="{FF2B5EF4-FFF2-40B4-BE49-F238E27FC236}">
                      <a16:creationId xmlns:a16="http://schemas.microsoft.com/office/drawing/2014/main" id="{3C92F1A7-5736-7DC9-43A1-D1808E03BB1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403945" y="3260135"/>
                  <a:ext cx="1314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0346" name="잉크 10345">
                  <a:extLst>
                    <a:ext uri="{FF2B5EF4-FFF2-40B4-BE49-F238E27FC236}">
                      <a16:creationId xmlns:a16="http://schemas.microsoft.com/office/drawing/2014/main" id="{2633D3AD-C529-0530-0BF8-E56093CAAEE0}"/>
                    </a:ext>
                  </a:extLst>
                </p14:cNvPr>
                <p14:cNvContentPartPr/>
                <p14:nvPr/>
              </p14:nvContentPartPr>
              <p14:xfrm>
                <a:off x="8486025" y="3286775"/>
                <a:ext cx="76320" cy="122040"/>
              </p14:xfrm>
            </p:contentPart>
          </mc:Choice>
          <mc:Fallback xmlns="">
            <p:pic>
              <p:nvPicPr>
                <p:cNvPr id="10346" name="잉크 10345">
                  <a:extLst>
                    <a:ext uri="{FF2B5EF4-FFF2-40B4-BE49-F238E27FC236}">
                      <a16:creationId xmlns:a16="http://schemas.microsoft.com/office/drawing/2014/main" id="{2633D3AD-C529-0530-0BF8-E56093CAAEE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477025" y="3277775"/>
                  <a:ext cx="939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0347" name="잉크 10346">
                  <a:extLst>
                    <a:ext uri="{FF2B5EF4-FFF2-40B4-BE49-F238E27FC236}">
                      <a16:creationId xmlns:a16="http://schemas.microsoft.com/office/drawing/2014/main" id="{335626D1-F237-E9BD-490E-812EC8FD4BB4}"/>
                    </a:ext>
                  </a:extLst>
                </p14:cNvPr>
                <p14:cNvContentPartPr/>
                <p14:nvPr/>
              </p14:nvContentPartPr>
              <p14:xfrm>
                <a:off x="8494305" y="3449135"/>
                <a:ext cx="90720" cy="54360"/>
              </p14:xfrm>
            </p:contentPart>
          </mc:Choice>
          <mc:Fallback xmlns="">
            <p:pic>
              <p:nvPicPr>
                <p:cNvPr id="10347" name="잉크 10346">
                  <a:extLst>
                    <a:ext uri="{FF2B5EF4-FFF2-40B4-BE49-F238E27FC236}">
                      <a16:creationId xmlns:a16="http://schemas.microsoft.com/office/drawing/2014/main" id="{335626D1-F237-E9BD-490E-812EC8FD4BB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485305" y="3440135"/>
                  <a:ext cx="108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0350" name="잉크 10349">
                  <a:extLst>
                    <a:ext uri="{FF2B5EF4-FFF2-40B4-BE49-F238E27FC236}">
                      <a16:creationId xmlns:a16="http://schemas.microsoft.com/office/drawing/2014/main" id="{9B6DF097-130A-88A0-D5A8-529C8B2C327A}"/>
                    </a:ext>
                  </a:extLst>
                </p14:cNvPr>
                <p14:cNvContentPartPr/>
                <p14:nvPr/>
              </p14:nvContentPartPr>
              <p14:xfrm>
                <a:off x="8671785" y="3277775"/>
                <a:ext cx="3960" cy="720"/>
              </p14:xfrm>
            </p:contentPart>
          </mc:Choice>
          <mc:Fallback xmlns="">
            <p:pic>
              <p:nvPicPr>
                <p:cNvPr id="10350" name="잉크 10349">
                  <a:extLst>
                    <a:ext uri="{FF2B5EF4-FFF2-40B4-BE49-F238E27FC236}">
                      <a16:creationId xmlns:a16="http://schemas.microsoft.com/office/drawing/2014/main" id="{9B6DF097-130A-88A0-D5A8-529C8B2C327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663145" y="3268775"/>
                  <a:ext cx="21600" cy="1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0352" name="잉크 10351">
                <a:extLst>
                  <a:ext uri="{FF2B5EF4-FFF2-40B4-BE49-F238E27FC236}">
                    <a16:creationId xmlns:a16="http://schemas.microsoft.com/office/drawing/2014/main" id="{56E63B04-F86D-D662-A8EE-C9F1AFFC1E9C}"/>
                  </a:ext>
                </a:extLst>
              </p14:cNvPr>
              <p14:cNvContentPartPr/>
              <p14:nvPr/>
            </p14:nvContentPartPr>
            <p14:xfrm>
              <a:off x="7762425" y="3491615"/>
              <a:ext cx="73440" cy="123840"/>
            </p14:xfrm>
          </p:contentPart>
        </mc:Choice>
        <mc:Fallback xmlns="">
          <p:pic>
            <p:nvPicPr>
              <p:cNvPr id="10352" name="잉크 10351">
                <a:extLst>
                  <a:ext uri="{FF2B5EF4-FFF2-40B4-BE49-F238E27FC236}">
                    <a16:creationId xmlns:a16="http://schemas.microsoft.com/office/drawing/2014/main" id="{56E63B04-F86D-D662-A8EE-C9F1AFFC1E9C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7753425" y="3482615"/>
                <a:ext cx="910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0353" name="잉크 10352">
                <a:extLst>
                  <a:ext uri="{FF2B5EF4-FFF2-40B4-BE49-F238E27FC236}">
                    <a16:creationId xmlns:a16="http://schemas.microsoft.com/office/drawing/2014/main" id="{6520FC88-DFF0-0169-B600-C9F29695F32F}"/>
                  </a:ext>
                </a:extLst>
              </p14:cNvPr>
              <p14:cNvContentPartPr/>
              <p14:nvPr/>
            </p14:nvContentPartPr>
            <p14:xfrm>
              <a:off x="7816425" y="3564335"/>
              <a:ext cx="69480" cy="12600"/>
            </p14:xfrm>
          </p:contentPart>
        </mc:Choice>
        <mc:Fallback xmlns="">
          <p:pic>
            <p:nvPicPr>
              <p:cNvPr id="10353" name="잉크 10352">
                <a:extLst>
                  <a:ext uri="{FF2B5EF4-FFF2-40B4-BE49-F238E27FC236}">
                    <a16:creationId xmlns:a16="http://schemas.microsoft.com/office/drawing/2014/main" id="{6520FC88-DFF0-0169-B600-C9F29695F32F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7807785" y="3555695"/>
                <a:ext cx="871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0354" name="잉크 10353">
                <a:extLst>
                  <a:ext uri="{FF2B5EF4-FFF2-40B4-BE49-F238E27FC236}">
                    <a16:creationId xmlns:a16="http://schemas.microsoft.com/office/drawing/2014/main" id="{8FDBFAED-EA5E-7428-9BDB-6A77EBB21B22}"/>
                  </a:ext>
                </a:extLst>
              </p14:cNvPr>
              <p14:cNvContentPartPr/>
              <p14:nvPr/>
            </p14:nvContentPartPr>
            <p14:xfrm>
              <a:off x="7841985" y="3525455"/>
              <a:ext cx="15840" cy="103680"/>
            </p14:xfrm>
          </p:contentPart>
        </mc:Choice>
        <mc:Fallback xmlns="">
          <p:pic>
            <p:nvPicPr>
              <p:cNvPr id="10354" name="잉크 10353">
                <a:extLst>
                  <a:ext uri="{FF2B5EF4-FFF2-40B4-BE49-F238E27FC236}">
                    <a16:creationId xmlns:a16="http://schemas.microsoft.com/office/drawing/2014/main" id="{8FDBFAED-EA5E-7428-9BDB-6A77EBB21B22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832985" y="3516455"/>
                <a:ext cx="334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0355" name="잉크 10354">
                <a:extLst>
                  <a:ext uri="{FF2B5EF4-FFF2-40B4-BE49-F238E27FC236}">
                    <a16:creationId xmlns:a16="http://schemas.microsoft.com/office/drawing/2014/main" id="{FDA83F3D-BB73-7FAC-634C-079D218FFB2E}"/>
                  </a:ext>
                </a:extLst>
              </p14:cNvPr>
              <p14:cNvContentPartPr/>
              <p14:nvPr/>
            </p14:nvContentPartPr>
            <p14:xfrm>
              <a:off x="7873665" y="3560375"/>
              <a:ext cx="63360" cy="81360"/>
            </p14:xfrm>
          </p:contentPart>
        </mc:Choice>
        <mc:Fallback xmlns="">
          <p:pic>
            <p:nvPicPr>
              <p:cNvPr id="10355" name="잉크 10354">
                <a:extLst>
                  <a:ext uri="{FF2B5EF4-FFF2-40B4-BE49-F238E27FC236}">
                    <a16:creationId xmlns:a16="http://schemas.microsoft.com/office/drawing/2014/main" id="{FDA83F3D-BB73-7FAC-634C-079D218FFB2E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864665" y="3551735"/>
                <a:ext cx="810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0356" name="잉크 10355">
                <a:extLst>
                  <a:ext uri="{FF2B5EF4-FFF2-40B4-BE49-F238E27FC236}">
                    <a16:creationId xmlns:a16="http://schemas.microsoft.com/office/drawing/2014/main" id="{88A38FF9-2F0A-FF5F-8382-730D2242705E}"/>
                  </a:ext>
                </a:extLst>
              </p14:cNvPr>
              <p14:cNvContentPartPr/>
              <p14:nvPr/>
            </p14:nvContentPartPr>
            <p14:xfrm>
              <a:off x="7897065" y="3531215"/>
              <a:ext cx="60120" cy="115560"/>
            </p14:xfrm>
          </p:contentPart>
        </mc:Choice>
        <mc:Fallback xmlns="">
          <p:pic>
            <p:nvPicPr>
              <p:cNvPr id="10356" name="잉크 10355">
                <a:extLst>
                  <a:ext uri="{FF2B5EF4-FFF2-40B4-BE49-F238E27FC236}">
                    <a16:creationId xmlns:a16="http://schemas.microsoft.com/office/drawing/2014/main" id="{88A38FF9-2F0A-FF5F-8382-730D2242705E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7888065" y="3522575"/>
                <a:ext cx="777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0357" name="잉크 10356">
                <a:extLst>
                  <a:ext uri="{FF2B5EF4-FFF2-40B4-BE49-F238E27FC236}">
                    <a16:creationId xmlns:a16="http://schemas.microsoft.com/office/drawing/2014/main" id="{69885D9D-E549-5E15-4850-DBC9AC5F9F52}"/>
                  </a:ext>
                </a:extLst>
              </p14:cNvPr>
              <p14:cNvContentPartPr/>
              <p14:nvPr/>
            </p14:nvContentPartPr>
            <p14:xfrm>
              <a:off x="7975545" y="3581255"/>
              <a:ext cx="107640" cy="70920"/>
            </p14:xfrm>
          </p:contentPart>
        </mc:Choice>
        <mc:Fallback xmlns="">
          <p:pic>
            <p:nvPicPr>
              <p:cNvPr id="10357" name="잉크 10356">
                <a:extLst>
                  <a:ext uri="{FF2B5EF4-FFF2-40B4-BE49-F238E27FC236}">
                    <a16:creationId xmlns:a16="http://schemas.microsoft.com/office/drawing/2014/main" id="{69885D9D-E549-5E15-4850-DBC9AC5F9F52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7966545" y="3572615"/>
                <a:ext cx="12528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0358" name="잉크 10357">
                <a:extLst>
                  <a:ext uri="{FF2B5EF4-FFF2-40B4-BE49-F238E27FC236}">
                    <a16:creationId xmlns:a16="http://schemas.microsoft.com/office/drawing/2014/main" id="{B3323666-025A-E4F2-CCD1-11A2EA61CF47}"/>
                  </a:ext>
                </a:extLst>
              </p14:cNvPr>
              <p14:cNvContentPartPr/>
              <p14:nvPr/>
            </p14:nvContentPartPr>
            <p14:xfrm>
              <a:off x="8102985" y="3580895"/>
              <a:ext cx="69840" cy="99000"/>
            </p14:xfrm>
          </p:contentPart>
        </mc:Choice>
        <mc:Fallback xmlns="">
          <p:pic>
            <p:nvPicPr>
              <p:cNvPr id="10358" name="잉크 10357">
                <a:extLst>
                  <a:ext uri="{FF2B5EF4-FFF2-40B4-BE49-F238E27FC236}">
                    <a16:creationId xmlns:a16="http://schemas.microsoft.com/office/drawing/2014/main" id="{B3323666-025A-E4F2-CCD1-11A2EA61CF47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8093985" y="3572255"/>
                <a:ext cx="87480" cy="11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60" name="그룹 10359">
            <a:extLst>
              <a:ext uri="{FF2B5EF4-FFF2-40B4-BE49-F238E27FC236}">
                <a16:creationId xmlns:a16="http://schemas.microsoft.com/office/drawing/2014/main" id="{6FA8A2A8-D0FF-D760-8E58-0F4D4BCD840A}"/>
              </a:ext>
            </a:extLst>
          </p:cNvPr>
          <p:cNvGrpSpPr/>
          <p:nvPr/>
        </p:nvGrpSpPr>
        <p:grpSpPr>
          <a:xfrm>
            <a:off x="8233927" y="3504409"/>
            <a:ext cx="397440" cy="252720"/>
            <a:chOff x="8233927" y="3504409"/>
            <a:chExt cx="397440" cy="25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65EECEA8-1C27-2D10-3CB6-F3C5F3E3DB29}"/>
                    </a:ext>
                  </a:extLst>
                </p14:cNvPr>
                <p14:cNvContentPartPr/>
                <p14:nvPr/>
              </p14:nvContentPartPr>
              <p14:xfrm>
                <a:off x="8233927" y="3504409"/>
                <a:ext cx="140400" cy="1551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65EECEA8-1C27-2D10-3CB6-F3C5F3E3DB2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224927" y="3495409"/>
                  <a:ext cx="1580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0348" name="잉크 10347">
                  <a:extLst>
                    <a:ext uri="{FF2B5EF4-FFF2-40B4-BE49-F238E27FC236}">
                      <a16:creationId xmlns:a16="http://schemas.microsoft.com/office/drawing/2014/main" id="{F9983D3F-AF9F-D938-8E5D-7163B092C241}"/>
                    </a:ext>
                  </a:extLst>
                </p14:cNvPr>
                <p14:cNvContentPartPr/>
                <p14:nvPr/>
              </p14:nvContentPartPr>
              <p14:xfrm>
                <a:off x="8343727" y="3563809"/>
                <a:ext cx="114480" cy="155160"/>
              </p14:xfrm>
            </p:contentPart>
          </mc:Choice>
          <mc:Fallback>
            <p:pic>
              <p:nvPicPr>
                <p:cNvPr id="10348" name="잉크 10347">
                  <a:extLst>
                    <a:ext uri="{FF2B5EF4-FFF2-40B4-BE49-F238E27FC236}">
                      <a16:creationId xmlns:a16="http://schemas.microsoft.com/office/drawing/2014/main" id="{F9983D3F-AF9F-D938-8E5D-7163B092C24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335087" y="3555169"/>
                  <a:ext cx="1321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0359" name="잉크 10358">
                  <a:extLst>
                    <a:ext uri="{FF2B5EF4-FFF2-40B4-BE49-F238E27FC236}">
                      <a16:creationId xmlns:a16="http://schemas.microsoft.com/office/drawing/2014/main" id="{C41FD06B-C683-93F8-5FAC-DF4A28CD9D52}"/>
                    </a:ext>
                  </a:extLst>
                </p14:cNvPr>
                <p14:cNvContentPartPr/>
                <p14:nvPr/>
              </p14:nvContentPartPr>
              <p14:xfrm>
                <a:off x="8448847" y="3525289"/>
                <a:ext cx="182520" cy="231840"/>
              </p14:xfrm>
            </p:contentPart>
          </mc:Choice>
          <mc:Fallback>
            <p:pic>
              <p:nvPicPr>
                <p:cNvPr id="10359" name="잉크 10358">
                  <a:extLst>
                    <a:ext uri="{FF2B5EF4-FFF2-40B4-BE49-F238E27FC236}">
                      <a16:creationId xmlns:a16="http://schemas.microsoft.com/office/drawing/2014/main" id="{C41FD06B-C683-93F8-5FAC-DF4A28CD9D5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439847" y="3516289"/>
                  <a:ext cx="20016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80" name="그룹 10379">
            <a:extLst>
              <a:ext uri="{FF2B5EF4-FFF2-40B4-BE49-F238E27FC236}">
                <a16:creationId xmlns:a16="http://schemas.microsoft.com/office/drawing/2014/main" id="{25245EFF-7D42-CFD6-5B5D-F18736D2CF99}"/>
              </a:ext>
            </a:extLst>
          </p:cNvPr>
          <p:cNvGrpSpPr/>
          <p:nvPr/>
        </p:nvGrpSpPr>
        <p:grpSpPr>
          <a:xfrm>
            <a:off x="2939047" y="411649"/>
            <a:ext cx="1886400" cy="760680"/>
            <a:chOff x="2939047" y="411649"/>
            <a:chExt cx="1886400" cy="76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0361" name="잉크 10360">
                  <a:extLst>
                    <a:ext uri="{FF2B5EF4-FFF2-40B4-BE49-F238E27FC236}">
                      <a16:creationId xmlns:a16="http://schemas.microsoft.com/office/drawing/2014/main" id="{EE6B0645-479B-3996-8617-FCFCB37985E4}"/>
                    </a:ext>
                  </a:extLst>
                </p14:cNvPr>
                <p14:cNvContentPartPr/>
                <p14:nvPr/>
              </p14:nvContentPartPr>
              <p14:xfrm>
                <a:off x="3146047" y="413089"/>
                <a:ext cx="149400" cy="221040"/>
              </p14:xfrm>
            </p:contentPart>
          </mc:Choice>
          <mc:Fallback>
            <p:pic>
              <p:nvPicPr>
                <p:cNvPr id="10361" name="잉크 10360">
                  <a:extLst>
                    <a:ext uri="{FF2B5EF4-FFF2-40B4-BE49-F238E27FC236}">
                      <a16:creationId xmlns:a16="http://schemas.microsoft.com/office/drawing/2014/main" id="{EE6B0645-479B-3996-8617-FCFCB37985E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137047" y="404449"/>
                  <a:ext cx="1670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0362" name="잉크 10361">
                  <a:extLst>
                    <a:ext uri="{FF2B5EF4-FFF2-40B4-BE49-F238E27FC236}">
                      <a16:creationId xmlns:a16="http://schemas.microsoft.com/office/drawing/2014/main" id="{DC3E49D6-9BA4-7BEA-376D-AC274548EF42}"/>
                    </a:ext>
                  </a:extLst>
                </p14:cNvPr>
                <p14:cNvContentPartPr/>
                <p14:nvPr/>
              </p14:nvContentPartPr>
              <p14:xfrm>
                <a:off x="3312007" y="432169"/>
                <a:ext cx="128880" cy="136800"/>
              </p14:xfrm>
            </p:contentPart>
          </mc:Choice>
          <mc:Fallback>
            <p:pic>
              <p:nvPicPr>
                <p:cNvPr id="10362" name="잉크 10361">
                  <a:extLst>
                    <a:ext uri="{FF2B5EF4-FFF2-40B4-BE49-F238E27FC236}">
                      <a16:creationId xmlns:a16="http://schemas.microsoft.com/office/drawing/2014/main" id="{DC3E49D6-9BA4-7BEA-376D-AC274548EF4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303367" y="423529"/>
                  <a:ext cx="146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0363" name="잉크 10362">
                  <a:extLst>
                    <a:ext uri="{FF2B5EF4-FFF2-40B4-BE49-F238E27FC236}">
                      <a16:creationId xmlns:a16="http://schemas.microsoft.com/office/drawing/2014/main" id="{3153B152-DA57-AA0D-9877-5752D5964AAE}"/>
                    </a:ext>
                  </a:extLst>
                </p14:cNvPr>
                <p14:cNvContentPartPr/>
                <p14:nvPr/>
              </p14:nvContentPartPr>
              <p14:xfrm>
                <a:off x="3404887" y="411649"/>
                <a:ext cx="102240" cy="157320"/>
              </p14:xfrm>
            </p:contentPart>
          </mc:Choice>
          <mc:Fallback>
            <p:pic>
              <p:nvPicPr>
                <p:cNvPr id="10363" name="잉크 10362">
                  <a:extLst>
                    <a:ext uri="{FF2B5EF4-FFF2-40B4-BE49-F238E27FC236}">
                      <a16:creationId xmlns:a16="http://schemas.microsoft.com/office/drawing/2014/main" id="{3153B152-DA57-AA0D-9877-5752D5964AA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396247" y="403009"/>
                  <a:ext cx="119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0364" name="잉크 10363">
                  <a:extLst>
                    <a:ext uri="{FF2B5EF4-FFF2-40B4-BE49-F238E27FC236}">
                      <a16:creationId xmlns:a16="http://schemas.microsoft.com/office/drawing/2014/main" id="{4E48B122-B2F2-DFD8-F8C6-F8120ECA85F8}"/>
                    </a:ext>
                  </a:extLst>
                </p14:cNvPr>
                <p14:cNvContentPartPr/>
                <p14:nvPr/>
              </p14:nvContentPartPr>
              <p14:xfrm>
                <a:off x="3470767" y="451609"/>
                <a:ext cx="114840" cy="260640"/>
              </p14:xfrm>
            </p:contentPart>
          </mc:Choice>
          <mc:Fallback>
            <p:pic>
              <p:nvPicPr>
                <p:cNvPr id="10364" name="잉크 10363">
                  <a:extLst>
                    <a:ext uri="{FF2B5EF4-FFF2-40B4-BE49-F238E27FC236}">
                      <a16:creationId xmlns:a16="http://schemas.microsoft.com/office/drawing/2014/main" id="{4E48B122-B2F2-DFD8-F8C6-F8120ECA85F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462127" y="442969"/>
                  <a:ext cx="1324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0365" name="잉크 10364">
                  <a:extLst>
                    <a:ext uri="{FF2B5EF4-FFF2-40B4-BE49-F238E27FC236}">
                      <a16:creationId xmlns:a16="http://schemas.microsoft.com/office/drawing/2014/main" id="{A9DD8FB5-9D40-D935-6374-714038ADBFFD}"/>
                    </a:ext>
                  </a:extLst>
                </p14:cNvPr>
                <p14:cNvContentPartPr/>
                <p14:nvPr/>
              </p14:nvContentPartPr>
              <p14:xfrm>
                <a:off x="3700447" y="477889"/>
                <a:ext cx="131400" cy="202680"/>
              </p14:xfrm>
            </p:contentPart>
          </mc:Choice>
          <mc:Fallback>
            <p:pic>
              <p:nvPicPr>
                <p:cNvPr id="10365" name="잉크 10364">
                  <a:extLst>
                    <a:ext uri="{FF2B5EF4-FFF2-40B4-BE49-F238E27FC236}">
                      <a16:creationId xmlns:a16="http://schemas.microsoft.com/office/drawing/2014/main" id="{A9DD8FB5-9D40-D935-6374-714038ADBF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691447" y="468889"/>
                  <a:ext cx="1490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0366" name="잉크 10365">
                  <a:extLst>
                    <a:ext uri="{FF2B5EF4-FFF2-40B4-BE49-F238E27FC236}">
                      <a16:creationId xmlns:a16="http://schemas.microsoft.com/office/drawing/2014/main" id="{0E47299E-42E4-0361-1C02-40489163988F}"/>
                    </a:ext>
                  </a:extLst>
                </p14:cNvPr>
                <p14:cNvContentPartPr/>
                <p14:nvPr/>
              </p14:nvContentPartPr>
              <p14:xfrm>
                <a:off x="3825727" y="455929"/>
                <a:ext cx="94680" cy="169560"/>
              </p14:xfrm>
            </p:contentPart>
          </mc:Choice>
          <mc:Fallback>
            <p:pic>
              <p:nvPicPr>
                <p:cNvPr id="10366" name="잉크 10365">
                  <a:extLst>
                    <a:ext uri="{FF2B5EF4-FFF2-40B4-BE49-F238E27FC236}">
                      <a16:creationId xmlns:a16="http://schemas.microsoft.com/office/drawing/2014/main" id="{0E47299E-42E4-0361-1C02-40489163988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816727" y="446929"/>
                  <a:ext cx="112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0367" name="잉크 10366">
                  <a:extLst>
                    <a:ext uri="{FF2B5EF4-FFF2-40B4-BE49-F238E27FC236}">
                      <a16:creationId xmlns:a16="http://schemas.microsoft.com/office/drawing/2014/main" id="{79238C37-82C8-044C-D552-2D2D15DC18DB}"/>
                    </a:ext>
                  </a:extLst>
                </p14:cNvPr>
                <p14:cNvContentPartPr/>
                <p14:nvPr/>
              </p14:nvContentPartPr>
              <p14:xfrm>
                <a:off x="3956407" y="513169"/>
                <a:ext cx="163080" cy="135720"/>
              </p14:xfrm>
            </p:contentPart>
          </mc:Choice>
          <mc:Fallback>
            <p:pic>
              <p:nvPicPr>
                <p:cNvPr id="10367" name="잉크 10366">
                  <a:extLst>
                    <a:ext uri="{FF2B5EF4-FFF2-40B4-BE49-F238E27FC236}">
                      <a16:creationId xmlns:a16="http://schemas.microsoft.com/office/drawing/2014/main" id="{79238C37-82C8-044C-D552-2D2D15DC18D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47407" y="504169"/>
                  <a:ext cx="180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0251" name="잉크 10250">
                  <a:extLst>
                    <a:ext uri="{FF2B5EF4-FFF2-40B4-BE49-F238E27FC236}">
                      <a16:creationId xmlns:a16="http://schemas.microsoft.com/office/drawing/2014/main" id="{80574F6D-9418-6C6E-0768-DAC0CC19AF94}"/>
                    </a:ext>
                  </a:extLst>
                </p14:cNvPr>
                <p14:cNvContentPartPr/>
                <p14:nvPr/>
              </p14:nvContentPartPr>
              <p14:xfrm>
                <a:off x="4164847" y="477529"/>
                <a:ext cx="166680" cy="144000"/>
              </p14:xfrm>
            </p:contentPart>
          </mc:Choice>
          <mc:Fallback>
            <p:pic>
              <p:nvPicPr>
                <p:cNvPr id="10251" name="잉크 10250">
                  <a:extLst>
                    <a:ext uri="{FF2B5EF4-FFF2-40B4-BE49-F238E27FC236}">
                      <a16:creationId xmlns:a16="http://schemas.microsoft.com/office/drawing/2014/main" id="{80574F6D-9418-6C6E-0768-DAC0CC19AF9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55847" y="468529"/>
                  <a:ext cx="184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0261" name="잉크 10260">
                  <a:extLst>
                    <a:ext uri="{FF2B5EF4-FFF2-40B4-BE49-F238E27FC236}">
                      <a16:creationId xmlns:a16="http://schemas.microsoft.com/office/drawing/2014/main" id="{1ECAF752-4132-6940-AB5B-561263E941CA}"/>
                    </a:ext>
                  </a:extLst>
                </p14:cNvPr>
                <p14:cNvContentPartPr/>
                <p14:nvPr/>
              </p14:nvContentPartPr>
              <p14:xfrm>
                <a:off x="4315327" y="486889"/>
                <a:ext cx="94320" cy="58680"/>
              </p14:xfrm>
            </p:contentPart>
          </mc:Choice>
          <mc:Fallback>
            <p:pic>
              <p:nvPicPr>
                <p:cNvPr id="10261" name="잉크 10260">
                  <a:extLst>
                    <a:ext uri="{FF2B5EF4-FFF2-40B4-BE49-F238E27FC236}">
                      <a16:creationId xmlns:a16="http://schemas.microsoft.com/office/drawing/2014/main" id="{1ECAF752-4132-6940-AB5B-561263E941C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306687" y="477889"/>
                  <a:ext cx="1119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0368" name="잉크 10367">
                  <a:extLst>
                    <a:ext uri="{FF2B5EF4-FFF2-40B4-BE49-F238E27FC236}">
                      <a16:creationId xmlns:a16="http://schemas.microsoft.com/office/drawing/2014/main" id="{2336D4E6-6691-0358-08DD-8FB14CEB7802}"/>
                    </a:ext>
                  </a:extLst>
                </p14:cNvPr>
                <p14:cNvContentPartPr/>
                <p14:nvPr/>
              </p14:nvContentPartPr>
              <p14:xfrm>
                <a:off x="4321807" y="460609"/>
                <a:ext cx="105120" cy="230400"/>
              </p14:xfrm>
            </p:contentPart>
          </mc:Choice>
          <mc:Fallback>
            <p:pic>
              <p:nvPicPr>
                <p:cNvPr id="10368" name="잉크 10367">
                  <a:extLst>
                    <a:ext uri="{FF2B5EF4-FFF2-40B4-BE49-F238E27FC236}">
                      <a16:creationId xmlns:a16="http://schemas.microsoft.com/office/drawing/2014/main" id="{2336D4E6-6691-0358-08DD-8FB14CEB780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312807" y="451609"/>
                  <a:ext cx="1227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0369" name="잉크 10368">
                  <a:extLst>
                    <a:ext uri="{FF2B5EF4-FFF2-40B4-BE49-F238E27FC236}">
                      <a16:creationId xmlns:a16="http://schemas.microsoft.com/office/drawing/2014/main" id="{C071C936-DB5F-B528-46CB-F80623AE7CF1}"/>
                    </a:ext>
                  </a:extLst>
                </p14:cNvPr>
                <p14:cNvContentPartPr/>
                <p14:nvPr/>
              </p14:nvContentPartPr>
              <p14:xfrm>
                <a:off x="3271687" y="903409"/>
                <a:ext cx="244800" cy="185760"/>
              </p14:xfrm>
            </p:contentPart>
          </mc:Choice>
          <mc:Fallback>
            <p:pic>
              <p:nvPicPr>
                <p:cNvPr id="10369" name="잉크 10368">
                  <a:extLst>
                    <a:ext uri="{FF2B5EF4-FFF2-40B4-BE49-F238E27FC236}">
                      <a16:creationId xmlns:a16="http://schemas.microsoft.com/office/drawing/2014/main" id="{C071C936-DB5F-B528-46CB-F80623AE7CF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263047" y="894409"/>
                  <a:ext cx="2624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0370" name="잉크 10369">
                  <a:extLst>
                    <a:ext uri="{FF2B5EF4-FFF2-40B4-BE49-F238E27FC236}">
                      <a16:creationId xmlns:a16="http://schemas.microsoft.com/office/drawing/2014/main" id="{0E061735-2E36-1213-F4BF-E9F6EBB8F38E}"/>
                    </a:ext>
                  </a:extLst>
                </p14:cNvPr>
                <p14:cNvContentPartPr/>
                <p14:nvPr/>
              </p14:nvContentPartPr>
              <p14:xfrm>
                <a:off x="3498127" y="981889"/>
                <a:ext cx="180360" cy="113400"/>
              </p14:xfrm>
            </p:contentPart>
          </mc:Choice>
          <mc:Fallback>
            <p:pic>
              <p:nvPicPr>
                <p:cNvPr id="10370" name="잉크 10369">
                  <a:extLst>
                    <a:ext uri="{FF2B5EF4-FFF2-40B4-BE49-F238E27FC236}">
                      <a16:creationId xmlns:a16="http://schemas.microsoft.com/office/drawing/2014/main" id="{0E061735-2E36-1213-F4BF-E9F6EBB8F38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489127" y="972889"/>
                  <a:ext cx="1980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0371" name="잉크 10370">
                  <a:extLst>
                    <a:ext uri="{FF2B5EF4-FFF2-40B4-BE49-F238E27FC236}">
                      <a16:creationId xmlns:a16="http://schemas.microsoft.com/office/drawing/2014/main" id="{FE0638A5-96A9-4DF0-FE61-CDFE1E72E1D9}"/>
                    </a:ext>
                  </a:extLst>
                </p14:cNvPr>
                <p14:cNvContentPartPr/>
                <p14:nvPr/>
              </p14:nvContentPartPr>
              <p14:xfrm>
                <a:off x="3687127" y="875689"/>
                <a:ext cx="53280" cy="219960"/>
              </p14:xfrm>
            </p:contentPart>
          </mc:Choice>
          <mc:Fallback>
            <p:pic>
              <p:nvPicPr>
                <p:cNvPr id="10371" name="잉크 10370">
                  <a:extLst>
                    <a:ext uri="{FF2B5EF4-FFF2-40B4-BE49-F238E27FC236}">
                      <a16:creationId xmlns:a16="http://schemas.microsoft.com/office/drawing/2014/main" id="{FE0638A5-96A9-4DF0-FE61-CDFE1E72E1D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678487" y="866689"/>
                  <a:ext cx="709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0372" name="잉크 10371">
                  <a:extLst>
                    <a:ext uri="{FF2B5EF4-FFF2-40B4-BE49-F238E27FC236}">
                      <a16:creationId xmlns:a16="http://schemas.microsoft.com/office/drawing/2014/main" id="{ECDDB2F7-F2FF-5339-5700-87D374222033}"/>
                    </a:ext>
                  </a:extLst>
                </p14:cNvPr>
                <p14:cNvContentPartPr/>
                <p14:nvPr/>
              </p14:nvContentPartPr>
              <p14:xfrm>
                <a:off x="3768847" y="956689"/>
                <a:ext cx="136800" cy="176760"/>
              </p14:xfrm>
            </p:contentPart>
          </mc:Choice>
          <mc:Fallback>
            <p:pic>
              <p:nvPicPr>
                <p:cNvPr id="10372" name="잉크 10371">
                  <a:extLst>
                    <a:ext uri="{FF2B5EF4-FFF2-40B4-BE49-F238E27FC236}">
                      <a16:creationId xmlns:a16="http://schemas.microsoft.com/office/drawing/2014/main" id="{ECDDB2F7-F2FF-5339-5700-87D37422203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759847" y="948049"/>
                  <a:ext cx="154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0373" name="잉크 10372">
                  <a:extLst>
                    <a:ext uri="{FF2B5EF4-FFF2-40B4-BE49-F238E27FC236}">
                      <a16:creationId xmlns:a16="http://schemas.microsoft.com/office/drawing/2014/main" id="{13D75E02-CA7F-FA54-39BC-153D9B82D888}"/>
                    </a:ext>
                  </a:extLst>
                </p14:cNvPr>
                <p14:cNvContentPartPr/>
                <p14:nvPr/>
              </p14:nvContentPartPr>
              <p14:xfrm>
                <a:off x="3953887" y="935089"/>
                <a:ext cx="173520" cy="200160"/>
              </p14:xfrm>
            </p:contentPart>
          </mc:Choice>
          <mc:Fallback>
            <p:pic>
              <p:nvPicPr>
                <p:cNvPr id="10373" name="잉크 10372">
                  <a:extLst>
                    <a:ext uri="{FF2B5EF4-FFF2-40B4-BE49-F238E27FC236}">
                      <a16:creationId xmlns:a16="http://schemas.microsoft.com/office/drawing/2014/main" id="{13D75E02-CA7F-FA54-39BC-153D9B82D88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944887" y="926089"/>
                  <a:ext cx="191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0374" name="잉크 10373">
                  <a:extLst>
                    <a:ext uri="{FF2B5EF4-FFF2-40B4-BE49-F238E27FC236}">
                      <a16:creationId xmlns:a16="http://schemas.microsoft.com/office/drawing/2014/main" id="{253659B4-4640-019C-1C8D-30494A25CDBA}"/>
                    </a:ext>
                  </a:extLst>
                </p14:cNvPr>
                <p14:cNvContentPartPr/>
                <p14:nvPr/>
              </p14:nvContentPartPr>
              <p14:xfrm>
                <a:off x="4161607" y="933649"/>
                <a:ext cx="97920" cy="191160"/>
              </p14:xfrm>
            </p:contentPart>
          </mc:Choice>
          <mc:Fallback>
            <p:pic>
              <p:nvPicPr>
                <p:cNvPr id="10374" name="잉크 10373">
                  <a:extLst>
                    <a:ext uri="{FF2B5EF4-FFF2-40B4-BE49-F238E27FC236}">
                      <a16:creationId xmlns:a16="http://schemas.microsoft.com/office/drawing/2014/main" id="{253659B4-4640-019C-1C8D-30494A25CDB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152607" y="924649"/>
                  <a:ext cx="115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0375" name="잉크 10374">
                  <a:extLst>
                    <a:ext uri="{FF2B5EF4-FFF2-40B4-BE49-F238E27FC236}">
                      <a16:creationId xmlns:a16="http://schemas.microsoft.com/office/drawing/2014/main" id="{B17F82DD-4070-3D2F-F898-9CE76AB85FFA}"/>
                    </a:ext>
                  </a:extLst>
                </p14:cNvPr>
                <p14:cNvContentPartPr/>
                <p14:nvPr/>
              </p14:nvContentPartPr>
              <p14:xfrm>
                <a:off x="4327207" y="917449"/>
                <a:ext cx="191880" cy="241200"/>
              </p14:xfrm>
            </p:contentPart>
          </mc:Choice>
          <mc:Fallback>
            <p:pic>
              <p:nvPicPr>
                <p:cNvPr id="10375" name="잉크 10374">
                  <a:extLst>
                    <a:ext uri="{FF2B5EF4-FFF2-40B4-BE49-F238E27FC236}">
                      <a16:creationId xmlns:a16="http://schemas.microsoft.com/office/drawing/2014/main" id="{B17F82DD-4070-3D2F-F898-9CE76AB85FF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318207" y="908809"/>
                  <a:ext cx="2095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0376" name="잉크 10375">
                  <a:extLst>
                    <a:ext uri="{FF2B5EF4-FFF2-40B4-BE49-F238E27FC236}">
                      <a16:creationId xmlns:a16="http://schemas.microsoft.com/office/drawing/2014/main" id="{D21DB031-0FF3-F154-072A-6369649EA979}"/>
                    </a:ext>
                  </a:extLst>
                </p14:cNvPr>
                <p14:cNvContentPartPr/>
                <p14:nvPr/>
              </p14:nvContentPartPr>
              <p14:xfrm>
                <a:off x="4529887" y="973249"/>
                <a:ext cx="64440" cy="23040"/>
              </p14:xfrm>
            </p:contentPart>
          </mc:Choice>
          <mc:Fallback>
            <p:pic>
              <p:nvPicPr>
                <p:cNvPr id="10376" name="잉크 10375">
                  <a:extLst>
                    <a:ext uri="{FF2B5EF4-FFF2-40B4-BE49-F238E27FC236}">
                      <a16:creationId xmlns:a16="http://schemas.microsoft.com/office/drawing/2014/main" id="{D21DB031-0FF3-F154-072A-6369649EA97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521247" y="964249"/>
                  <a:ext cx="82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0377" name="잉크 10376">
                  <a:extLst>
                    <a:ext uri="{FF2B5EF4-FFF2-40B4-BE49-F238E27FC236}">
                      <a16:creationId xmlns:a16="http://schemas.microsoft.com/office/drawing/2014/main" id="{68BCF657-C169-7C91-1E33-24EB9FBB4A59}"/>
                    </a:ext>
                  </a:extLst>
                </p14:cNvPr>
                <p14:cNvContentPartPr/>
                <p14:nvPr/>
              </p14:nvContentPartPr>
              <p14:xfrm>
                <a:off x="4508287" y="1024369"/>
                <a:ext cx="249120" cy="119880"/>
              </p14:xfrm>
            </p:contentPart>
          </mc:Choice>
          <mc:Fallback>
            <p:pic>
              <p:nvPicPr>
                <p:cNvPr id="10377" name="잉크 10376">
                  <a:extLst>
                    <a:ext uri="{FF2B5EF4-FFF2-40B4-BE49-F238E27FC236}">
                      <a16:creationId xmlns:a16="http://schemas.microsoft.com/office/drawing/2014/main" id="{68BCF657-C169-7C91-1E33-24EB9FBB4A5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499647" y="1015369"/>
                  <a:ext cx="266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0378" name="잉크 10377">
                  <a:extLst>
                    <a:ext uri="{FF2B5EF4-FFF2-40B4-BE49-F238E27FC236}">
                      <a16:creationId xmlns:a16="http://schemas.microsoft.com/office/drawing/2014/main" id="{325FB8D9-A4B9-C699-46B0-DA1E7A27A187}"/>
                    </a:ext>
                  </a:extLst>
                </p14:cNvPr>
                <p14:cNvContentPartPr/>
                <p14:nvPr/>
              </p14:nvContentPartPr>
              <p14:xfrm>
                <a:off x="4676407" y="988369"/>
                <a:ext cx="149040" cy="183960"/>
              </p14:xfrm>
            </p:contentPart>
          </mc:Choice>
          <mc:Fallback>
            <p:pic>
              <p:nvPicPr>
                <p:cNvPr id="10378" name="잉크 10377">
                  <a:extLst>
                    <a:ext uri="{FF2B5EF4-FFF2-40B4-BE49-F238E27FC236}">
                      <a16:creationId xmlns:a16="http://schemas.microsoft.com/office/drawing/2014/main" id="{325FB8D9-A4B9-C699-46B0-DA1E7A27A18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667407" y="979729"/>
                  <a:ext cx="1666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0379" name="잉크 10378">
                  <a:extLst>
                    <a:ext uri="{FF2B5EF4-FFF2-40B4-BE49-F238E27FC236}">
                      <a16:creationId xmlns:a16="http://schemas.microsoft.com/office/drawing/2014/main" id="{BD983A72-3246-F86B-341C-439F37FAAD2A}"/>
                    </a:ext>
                  </a:extLst>
                </p14:cNvPr>
                <p14:cNvContentPartPr/>
                <p14:nvPr/>
              </p14:nvContentPartPr>
              <p14:xfrm>
                <a:off x="2939047" y="633409"/>
                <a:ext cx="192600" cy="491040"/>
              </p14:xfrm>
            </p:contentPart>
          </mc:Choice>
          <mc:Fallback>
            <p:pic>
              <p:nvPicPr>
                <p:cNvPr id="10379" name="잉크 10378">
                  <a:extLst>
                    <a:ext uri="{FF2B5EF4-FFF2-40B4-BE49-F238E27FC236}">
                      <a16:creationId xmlns:a16="http://schemas.microsoft.com/office/drawing/2014/main" id="{BD983A72-3246-F86B-341C-439F37FAAD2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930047" y="624409"/>
                  <a:ext cx="210240" cy="50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10381" name="잉크 10380">
                <a:extLst>
                  <a:ext uri="{FF2B5EF4-FFF2-40B4-BE49-F238E27FC236}">
                    <a16:creationId xmlns:a16="http://schemas.microsoft.com/office/drawing/2014/main" id="{836BB93F-36DE-3B54-E0E3-EE97C874A858}"/>
                  </a:ext>
                </a:extLst>
              </p14:cNvPr>
              <p14:cNvContentPartPr/>
              <p14:nvPr/>
            </p14:nvContentPartPr>
            <p14:xfrm>
              <a:off x="7870687" y="1511809"/>
              <a:ext cx="157680" cy="40680"/>
            </p14:xfrm>
          </p:contentPart>
        </mc:Choice>
        <mc:Fallback>
          <p:pic>
            <p:nvPicPr>
              <p:cNvPr id="10381" name="잉크 10380">
                <a:extLst>
                  <a:ext uri="{FF2B5EF4-FFF2-40B4-BE49-F238E27FC236}">
                    <a16:creationId xmlns:a16="http://schemas.microsoft.com/office/drawing/2014/main" id="{836BB93F-36DE-3B54-E0E3-EE97C874A858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7862047" y="1503169"/>
                <a:ext cx="1753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10382" name="잉크 10381">
                <a:extLst>
                  <a:ext uri="{FF2B5EF4-FFF2-40B4-BE49-F238E27FC236}">
                    <a16:creationId xmlns:a16="http://schemas.microsoft.com/office/drawing/2014/main" id="{410DC127-CFB7-B0EE-9F8F-59744538EFAE}"/>
                  </a:ext>
                </a:extLst>
              </p14:cNvPr>
              <p14:cNvContentPartPr/>
              <p14:nvPr/>
            </p14:nvContentPartPr>
            <p14:xfrm>
              <a:off x="7843687" y="1624129"/>
              <a:ext cx="204120" cy="21960"/>
            </p14:xfrm>
          </p:contentPart>
        </mc:Choice>
        <mc:Fallback>
          <p:pic>
            <p:nvPicPr>
              <p:cNvPr id="10382" name="잉크 10381">
                <a:extLst>
                  <a:ext uri="{FF2B5EF4-FFF2-40B4-BE49-F238E27FC236}">
                    <a16:creationId xmlns:a16="http://schemas.microsoft.com/office/drawing/2014/main" id="{410DC127-CFB7-B0EE-9F8F-59744538EFAE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7835047" y="1615489"/>
                <a:ext cx="2217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10383" name="잉크 10382">
                <a:extLst>
                  <a:ext uri="{FF2B5EF4-FFF2-40B4-BE49-F238E27FC236}">
                    <a16:creationId xmlns:a16="http://schemas.microsoft.com/office/drawing/2014/main" id="{3F2C8F6B-D02C-2512-147F-9C3EC78E17D7}"/>
                  </a:ext>
                </a:extLst>
              </p14:cNvPr>
              <p14:cNvContentPartPr/>
              <p14:nvPr/>
            </p14:nvContentPartPr>
            <p14:xfrm>
              <a:off x="7938727" y="1516129"/>
              <a:ext cx="241920" cy="225360"/>
            </p14:xfrm>
          </p:contentPart>
        </mc:Choice>
        <mc:Fallback>
          <p:pic>
            <p:nvPicPr>
              <p:cNvPr id="10383" name="잉크 10382">
                <a:extLst>
                  <a:ext uri="{FF2B5EF4-FFF2-40B4-BE49-F238E27FC236}">
                    <a16:creationId xmlns:a16="http://schemas.microsoft.com/office/drawing/2014/main" id="{3F2C8F6B-D02C-2512-147F-9C3EC78E17D7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7929727" y="1507489"/>
                <a:ext cx="259560" cy="24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90" name="그룹 10389">
            <a:extLst>
              <a:ext uri="{FF2B5EF4-FFF2-40B4-BE49-F238E27FC236}">
                <a16:creationId xmlns:a16="http://schemas.microsoft.com/office/drawing/2014/main" id="{909D28D1-73BC-EF58-1F11-6BA4352000D5}"/>
              </a:ext>
            </a:extLst>
          </p:cNvPr>
          <p:cNvGrpSpPr/>
          <p:nvPr/>
        </p:nvGrpSpPr>
        <p:grpSpPr>
          <a:xfrm>
            <a:off x="8198287" y="1502809"/>
            <a:ext cx="551160" cy="312840"/>
            <a:chOff x="8198287" y="1502809"/>
            <a:chExt cx="551160" cy="31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0386" name="잉크 10385">
                  <a:extLst>
                    <a:ext uri="{FF2B5EF4-FFF2-40B4-BE49-F238E27FC236}">
                      <a16:creationId xmlns:a16="http://schemas.microsoft.com/office/drawing/2014/main" id="{FDE48690-7DC3-8078-2EA6-83F12D8D4C98}"/>
                    </a:ext>
                  </a:extLst>
                </p14:cNvPr>
                <p14:cNvContentPartPr/>
                <p14:nvPr/>
              </p14:nvContentPartPr>
              <p14:xfrm>
                <a:off x="8198287" y="1537009"/>
                <a:ext cx="141120" cy="163080"/>
              </p14:xfrm>
            </p:contentPart>
          </mc:Choice>
          <mc:Fallback>
            <p:pic>
              <p:nvPicPr>
                <p:cNvPr id="10386" name="잉크 10385">
                  <a:extLst>
                    <a:ext uri="{FF2B5EF4-FFF2-40B4-BE49-F238E27FC236}">
                      <a16:creationId xmlns:a16="http://schemas.microsoft.com/office/drawing/2014/main" id="{FDE48690-7DC3-8078-2EA6-83F12D8D4C9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189287" y="1528009"/>
                  <a:ext cx="158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0387" name="잉크 10386">
                  <a:extLst>
                    <a:ext uri="{FF2B5EF4-FFF2-40B4-BE49-F238E27FC236}">
                      <a16:creationId xmlns:a16="http://schemas.microsoft.com/office/drawing/2014/main" id="{534C8310-5442-F105-6330-5101D2AF6759}"/>
                    </a:ext>
                  </a:extLst>
                </p14:cNvPr>
                <p14:cNvContentPartPr/>
                <p14:nvPr/>
              </p14:nvContentPartPr>
              <p14:xfrm>
                <a:off x="8360647" y="1509289"/>
                <a:ext cx="131040" cy="201600"/>
              </p14:xfrm>
            </p:contentPart>
          </mc:Choice>
          <mc:Fallback>
            <p:pic>
              <p:nvPicPr>
                <p:cNvPr id="10387" name="잉크 10386">
                  <a:extLst>
                    <a:ext uri="{FF2B5EF4-FFF2-40B4-BE49-F238E27FC236}">
                      <a16:creationId xmlns:a16="http://schemas.microsoft.com/office/drawing/2014/main" id="{534C8310-5442-F105-6330-5101D2AF675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352007" y="1500289"/>
                  <a:ext cx="1486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0388" name="잉크 10387">
                  <a:extLst>
                    <a:ext uri="{FF2B5EF4-FFF2-40B4-BE49-F238E27FC236}">
                      <a16:creationId xmlns:a16="http://schemas.microsoft.com/office/drawing/2014/main" id="{518965F2-F965-601D-3B0B-9B06E69AA1D8}"/>
                    </a:ext>
                  </a:extLst>
                </p14:cNvPr>
                <p14:cNvContentPartPr/>
                <p14:nvPr/>
              </p14:nvContentPartPr>
              <p14:xfrm>
                <a:off x="8543167" y="1502809"/>
                <a:ext cx="206280" cy="178200"/>
              </p14:xfrm>
            </p:contentPart>
          </mc:Choice>
          <mc:Fallback>
            <p:pic>
              <p:nvPicPr>
                <p:cNvPr id="10388" name="잉크 10387">
                  <a:extLst>
                    <a:ext uri="{FF2B5EF4-FFF2-40B4-BE49-F238E27FC236}">
                      <a16:creationId xmlns:a16="http://schemas.microsoft.com/office/drawing/2014/main" id="{518965F2-F965-601D-3B0B-9B06E69AA1D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534527" y="1493809"/>
                  <a:ext cx="223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0389" name="잉크 10388">
                  <a:extLst>
                    <a:ext uri="{FF2B5EF4-FFF2-40B4-BE49-F238E27FC236}">
                      <a16:creationId xmlns:a16="http://schemas.microsoft.com/office/drawing/2014/main" id="{82E605E0-7C05-7FCB-6C17-16BCE3790946}"/>
                    </a:ext>
                  </a:extLst>
                </p14:cNvPr>
                <p14:cNvContentPartPr/>
                <p14:nvPr/>
              </p14:nvContentPartPr>
              <p14:xfrm>
                <a:off x="8633167" y="1544569"/>
                <a:ext cx="52920" cy="271080"/>
              </p14:xfrm>
            </p:contentPart>
          </mc:Choice>
          <mc:Fallback>
            <p:pic>
              <p:nvPicPr>
                <p:cNvPr id="10389" name="잉크 10388">
                  <a:extLst>
                    <a:ext uri="{FF2B5EF4-FFF2-40B4-BE49-F238E27FC236}">
                      <a16:creationId xmlns:a16="http://schemas.microsoft.com/office/drawing/2014/main" id="{82E605E0-7C05-7FCB-6C17-16BCE379094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624527" y="1535929"/>
                  <a:ext cx="70560" cy="288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4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ko-KR" altLang="en-US" dirty="0"/>
              <a:t>좀비 프로세스와 고아 프로세스</a:t>
            </a:r>
          </a:p>
        </p:txBody>
      </p:sp>
      <p:sp>
        <p:nvSpPr>
          <p:cNvPr id="11267" name="내용 개체 틀 5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 dirty="0"/>
              <a:t>좀비 프로세스 </a:t>
            </a:r>
            <a:r>
              <a:rPr lang="en-US" altLang="ko-KR" dirty="0"/>
              <a:t>(zombie process)</a:t>
            </a:r>
          </a:p>
          <a:p>
            <a:pPr lvl="1"/>
            <a:r>
              <a:rPr lang="ko-KR" altLang="en-US" dirty="0"/>
              <a:t>부모 프로세스가 </a:t>
            </a:r>
            <a:r>
              <a:rPr lang="en-US" altLang="ko-KR" dirty="0"/>
              <a:t>wait</a:t>
            </a:r>
            <a:r>
              <a:rPr lang="ko-KR" altLang="en-US" dirty="0"/>
              <a:t>를 수행하지 않고 있는 상태에서 자식이 종료</a:t>
            </a:r>
          </a:p>
          <a:p>
            <a:pPr lvl="1"/>
            <a:r>
              <a:rPr lang="ko-KR" altLang="en-US" dirty="0"/>
              <a:t>자식 프로세스의 종료를 부모 프로세스가 처리해주지 않으면 자식 프로세스는 좀비 프로세스가 됨</a:t>
            </a:r>
            <a:endParaRPr lang="en-US" altLang="ko-KR" dirty="0"/>
          </a:p>
          <a:p>
            <a:pPr lvl="1"/>
            <a:r>
              <a:rPr lang="ko-KR" altLang="en-US" dirty="0"/>
              <a:t>좀비 프로세스는 </a:t>
            </a:r>
            <a:r>
              <a:rPr lang="en-US" altLang="ko-KR" dirty="0"/>
              <a:t>CPU, Memory </a:t>
            </a:r>
            <a:r>
              <a:rPr lang="ko-KR" altLang="en-US" dirty="0"/>
              <a:t>등의 자원을 사용하지 않으나</a:t>
            </a:r>
            <a:r>
              <a:rPr lang="en-US" altLang="ko-KR" dirty="0"/>
              <a:t>, </a:t>
            </a:r>
            <a:r>
              <a:rPr lang="ko-KR" altLang="en-US" dirty="0"/>
              <a:t>커널의 작업 리스트에는 존재</a:t>
            </a:r>
            <a:endParaRPr lang="en-US" altLang="ko-KR" dirty="0"/>
          </a:p>
          <a:p>
            <a:r>
              <a:rPr lang="ko-KR" altLang="en-US" dirty="0"/>
              <a:t>고아 프로세스 </a:t>
            </a:r>
            <a:r>
              <a:rPr lang="en-US" altLang="ko-KR" dirty="0"/>
              <a:t>(orphan process)</a:t>
            </a:r>
          </a:p>
          <a:p>
            <a:pPr lvl="1"/>
            <a:r>
              <a:rPr lang="ko-KR" altLang="en-US" dirty="0"/>
              <a:t>하나 이상의 자식 프로세스가 수행되고 있는 상태에서 부모가 먼저 종료</a:t>
            </a:r>
          </a:p>
          <a:p>
            <a:pPr lvl="1"/>
            <a:r>
              <a:rPr lang="ko-KR" altLang="en-US" dirty="0"/>
              <a:t>부모 프로세스가 수행 중인 자식 프로세스를 기다리지 않고 먼저 종료</a:t>
            </a:r>
          </a:p>
          <a:p>
            <a:r>
              <a:rPr lang="ko-KR" altLang="en-US" dirty="0"/>
              <a:t>좀비</a:t>
            </a:r>
            <a:r>
              <a:rPr lang="en-US" altLang="ko-KR" dirty="0"/>
              <a:t>/</a:t>
            </a:r>
            <a:r>
              <a:rPr lang="ko-KR" altLang="en-US" dirty="0"/>
              <a:t>고아 프로세스 처리</a:t>
            </a:r>
            <a:endParaRPr lang="en-US" altLang="ko-KR" dirty="0"/>
          </a:p>
          <a:p>
            <a:pPr lvl="1"/>
            <a:r>
              <a:rPr lang="ko-KR" altLang="en-US" dirty="0"/>
              <a:t>좀비와 고아 프로세스는 결국 시스템의 </a:t>
            </a:r>
            <a:r>
              <a:rPr lang="en-US" altLang="ko-KR" dirty="0" err="1"/>
              <a:t>init</a:t>
            </a:r>
            <a:r>
              <a:rPr lang="en-US" altLang="ko-KR" dirty="0"/>
              <a:t> </a:t>
            </a:r>
            <a:r>
              <a:rPr lang="ko-KR" altLang="en-US" dirty="0"/>
              <a:t>프로세스로 </a:t>
            </a:r>
            <a:r>
              <a:rPr lang="ko-KR" altLang="en-US" dirty="0" err="1"/>
              <a:t>넘겨짐</a:t>
            </a:r>
            <a:endParaRPr lang="en-US" altLang="ko-KR" dirty="0"/>
          </a:p>
          <a:p>
            <a:pPr lvl="1"/>
            <a:r>
              <a:rPr lang="en-US" altLang="ko-KR" dirty="0" err="1"/>
              <a:t>init</a:t>
            </a:r>
            <a:r>
              <a:rPr lang="en-US" altLang="ko-KR" dirty="0"/>
              <a:t> </a:t>
            </a:r>
            <a:r>
              <a:rPr lang="ko-KR" altLang="en-US" dirty="0"/>
              <a:t>프로세스가 새로운 부모가 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1268" name="날짜 개체 틀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D2D7D986-9C66-425D-85B9-A4E3E1C4EC07}" type="datetime1">
              <a:rPr lang="ko-KR" altLang="en-US" smtClean="0">
                <a:ea typeface="굴림" charset="-127"/>
              </a:rPr>
              <a:pPr/>
              <a:t>2022-05-16</a:t>
            </a:fld>
            <a:endParaRPr lang="en-US" altLang="ko-KR">
              <a:ea typeface="굴림" charset="-127"/>
            </a:endParaRPr>
          </a:p>
        </p:txBody>
      </p:sp>
      <p:sp>
        <p:nvSpPr>
          <p:cNvPr id="11269" name="바닥글 개체 틀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11270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D4CE6B7-E0DE-4373-82CF-3A92B385D7EF}" type="slidenum">
              <a:rPr lang="ko-KR" altLang="en-US" smtClean="0">
                <a:ea typeface="굴림" charset="-127"/>
              </a:rPr>
              <a:pPr/>
              <a:t>9</a:t>
            </a:fld>
            <a:endParaRPr lang="en-US" altLang="ko-KR">
              <a:ea typeface="굴림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197412D-BEAA-2760-A798-CA37D95C3592}"/>
                  </a:ext>
                </a:extLst>
              </p14:cNvPr>
              <p14:cNvContentPartPr/>
              <p14:nvPr/>
            </p14:nvContentPartPr>
            <p14:xfrm>
              <a:off x="6313687" y="3984649"/>
              <a:ext cx="1685520" cy="13428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197412D-BEAA-2760-A798-CA37D95C359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5047" y="3976009"/>
                <a:ext cx="170316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2B3E434-B836-E76A-D46E-FB255F9D0396}"/>
                  </a:ext>
                </a:extLst>
              </p14:cNvPr>
              <p14:cNvContentPartPr/>
              <p14:nvPr/>
            </p14:nvContentPartPr>
            <p14:xfrm>
              <a:off x="2331727" y="1806289"/>
              <a:ext cx="5199120" cy="8784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2B3E434-B836-E76A-D46E-FB255F9D03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2727" y="1797289"/>
                <a:ext cx="521676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4A9568B-EE32-479D-1AB8-1E10A09F1D23}"/>
                  </a:ext>
                </a:extLst>
              </p14:cNvPr>
              <p14:cNvContentPartPr/>
              <p14:nvPr/>
            </p14:nvContentPartPr>
            <p14:xfrm>
              <a:off x="2391127" y="2172769"/>
              <a:ext cx="6258240" cy="13428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4A9568B-EE32-479D-1AB8-1E10A09F1D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82487" y="2164129"/>
                <a:ext cx="627588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543F036-ED53-DA92-5B8E-08B257427AF7}"/>
                  </a:ext>
                </a:extLst>
              </p14:cNvPr>
              <p14:cNvContentPartPr/>
              <p14:nvPr/>
            </p14:nvContentPartPr>
            <p14:xfrm>
              <a:off x="527767" y="2451409"/>
              <a:ext cx="2215440" cy="6300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543F036-ED53-DA92-5B8E-08B257427AF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8767" y="2442769"/>
                <a:ext cx="2233080" cy="8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그룹 57">
            <a:extLst>
              <a:ext uri="{FF2B5EF4-FFF2-40B4-BE49-F238E27FC236}">
                <a16:creationId xmlns:a16="http://schemas.microsoft.com/office/drawing/2014/main" id="{26287115-02FA-77B1-2494-06CC29BD1395}"/>
              </a:ext>
            </a:extLst>
          </p:cNvPr>
          <p:cNvGrpSpPr/>
          <p:nvPr/>
        </p:nvGrpSpPr>
        <p:grpSpPr>
          <a:xfrm>
            <a:off x="4722487" y="3322969"/>
            <a:ext cx="4273200" cy="515520"/>
            <a:chOff x="4722487" y="3322969"/>
            <a:chExt cx="4273200" cy="51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494B59C-ABB4-6A34-438B-B2116E0DD58C}"/>
                    </a:ext>
                  </a:extLst>
                </p14:cNvPr>
                <p14:cNvContentPartPr/>
                <p14:nvPr/>
              </p14:nvContentPartPr>
              <p14:xfrm>
                <a:off x="4722487" y="3322969"/>
                <a:ext cx="128520" cy="2415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494B59C-ABB4-6A34-438B-B2116E0DD58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13847" y="3314329"/>
                  <a:ext cx="1461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7F9D45E-B49F-85C1-7284-62EC3732B5C9}"/>
                    </a:ext>
                  </a:extLst>
                </p14:cNvPr>
                <p14:cNvContentPartPr/>
                <p14:nvPr/>
              </p14:nvContentPartPr>
              <p14:xfrm>
                <a:off x="4845247" y="3415489"/>
                <a:ext cx="36720" cy="1882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7F9D45E-B49F-85C1-7284-62EC3732B5C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36607" y="3406849"/>
                  <a:ext cx="54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47A4531-1B6B-06CB-C5D1-2FF2D9FA71AA}"/>
                    </a:ext>
                  </a:extLst>
                </p14:cNvPr>
                <p14:cNvContentPartPr/>
                <p14:nvPr/>
              </p14:nvContentPartPr>
              <p14:xfrm>
                <a:off x="4888447" y="3373009"/>
                <a:ext cx="136800" cy="1839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47A4531-1B6B-06CB-C5D1-2FF2D9FA71A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79807" y="3364009"/>
                  <a:ext cx="154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AF487D6-539B-3197-E91A-5E72E2F05695}"/>
                    </a:ext>
                  </a:extLst>
                </p14:cNvPr>
                <p14:cNvContentPartPr/>
                <p14:nvPr/>
              </p14:nvContentPartPr>
              <p14:xfrm>
                <a:off x="4999327" y="3371209"/>
                <a:ext cx="123120" cy="1587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AF487D6-539B-3197-E91A-5E72E2F0569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90327" y="3362209"/>
                  <a:ext cx="1407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7F1F6BD3-09C4-A813-544C-00A48F5683C5}"/>
                    </a:ext>
                  </a:extLst>
                </p14:cNvPr>
                <p14:cNvContentPartPr/>
                <p14:nvPr/>
              </p14:nvContentPartPr>
              <p14:xfrm>
                <a:off x="4984567" y="3421249"/>
                <a:ext cx="153720" cy="10980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7F1F6BD3-09C4-A813-544C-00A48F5683C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75927" y="3412609"/>
                  <a:ext cx="171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093A991-9965-F767-2634-285C9FB60FED}"/>
                    </a:ext>
                  </a:extLst>
                </p14:cNvPr>
                <p14:cNvContentPartPr/>
                <p14:nvPr/>
              </p14:nvContentPartPr>
              <p14:xfrm>
                <a:off x="5152327" y="3393169"/>
                <a:ext cx="20880" cy="1425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093A991-9965-F767-2634-285C9FB60F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43687" y="3384169"/>
                  <a:ext cx="385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30BD20B-D593-FA10-5D93-FDCB09CC03F5}"/>
                    </a:ext>
                  </a:extLst>
                </p14:cNvPr>
                <p14:cNvContentPartPr/>
                <p14:nvPr/>
              </p14:nvContentPartPr>
              <p14:xfrm>
                <a:off x="5095087" y="3568849"/>
                <a:ext cx="113040" cy="9396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30BD20B-D593-FA10-5D93-FDCB09CC03F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86447" y="3560209"/>
                  <a:ext cx="1306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6CB1BC1-DFC5-73CC-4AF9-3B32B1120597}"/>
                    </a:ext>
                  </a:extLst>
                </p14:cNvPr>
                <p14:cNvContentPartPr/>
                <p14:nvPr/>
              </p14:nvContentPartPr>
              <p14:xfrm>
                <a:off x="5195887" y="3453289"/>
                <a:ext cx="86040" cy="1400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6CB1BC1-DFC5-73CC-4AF9-3B32B112059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86887" y="3444289"/>
                  <a:ext cx="103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E1383DF-205D-0371-F6BE-D620835B6F50}"/>
                    </a:ext>
                  </a:extLst>
                </p14:cNvPr>
                <p14:cNvContentPartPr/>
                <p14:nvPr/>
              </p14:nvContentPartPr>
              <p14:xfrm>
                <a:off x="5301007" y="3455089"/>
                <a:ext cx="24120" cy="17712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E1383DF-205D-0371-F6BE-D620835B6F5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92007" y="3446449"/>
                  <a:ext cx="417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244B667-05EA-E184-C511-98813A6BEFAD}"/>
                    </a:ext>
                  </a:extLst>
                </p14:cNvPr>
                <p14:cNvContentPartPr/>
                <p14:nvPr/>
              </p14:nvContentPartPr>
              <p14:xfrm>
                <a:off x="5248807" y="3553369"/>
                <a:ext cx="79920" cy="154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244B667-05EA-E184-C511-98813A6BEFA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39807" y="3544729"/>
                  <a:ext cx="975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85C4E84-E9B0-F35E-E1B8-1EC6DBE15017}"/>
                    </a:ext>
                  </a:extLst>
                </p14:cNvPr>
                <p14:cNvContentPartPr/>
                <p14:nvPr/>
              </p14:nvContentPartPr>
              <p14:xfrm>
                <a:off x="5354647" y="3460489"/>
                <a:ext cx="21240" cy="17280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85C4E84-E9B0-F35E-E1B8-1EC6DBE1501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45647" y="3451849"/>
                  <a:ext cx="388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860166C1-11C6-C2BF-1A86-F740A1DB50C5}"/>
                    </a:ext>
                  </a:extLst>
                </p14:cNvPr>
                <p14:cNvContentPartPr/>
                <p14:nvPr/>
              </p14:nvContentPartPr>
              <p14:xfrm>
                <a:off x="5464087" y="3372289"/>
                <a:ext cx="145080" cy="13608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860166C1-11C6-C2BF-1A86-F740A1DB50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55447" y="3363289"/>
                  <a:ext cx="162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2B524CD-08CD-580E-A7B2-9690726543EB}"/>
                    </a:ext>
                  </a:extLst>
                </p14:cNvPr>
                <p14:cNvContentPartPr/>
                <p14:nvPr/>
              </p14:nvContentPartPr>
              <p14:xfrm>
                <a:off x="5483527" y="3555529"/>
                <a:ext cx="122400" cy="1119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2B524CD-08CD-580E-A7B2-9690726543E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74527" y="3546889"/>
                  <a:ext cx="1400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1094636-358F-79BD-2CE5-78BB4F0ACA84}"/>
                    </a:ext>
                  </a:extLst>
                </p14:cNvPr>
                <p14:cNvContentPartPr/>
                <p14:nvPr/>
              </p14:nvContentPartPr>
              <p14:xfrm>
                <a:off x="5635447" y="3405769"/>
                <a:ext cx="191880" cy="1306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1094636-358F-79BD-2CE5-78BB4F0ACA8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26807" y="3396769"/>
                  <a:ext cx="209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D2D16A5E-EBB5-E574-B68C-64CEE7BCF304}"/>
                    </a:ext>
                  </a:extLst>
                </p14:cNvPr>
                <p14:cNvContentPartPr/>
                <p14:nvPr/>
              </p14:nvContentPartPr>
              <p14:xfrm>
                <a:off x="5716447" y="3574249"/>
                <a:ext cx="91440" cy="1018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D2D16A5E-EBB5-E574-B68C-64CEE7BCF30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07447" y="3565249"/>
                  <a:ext cx="109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419DEA3-7288-4C3B-EF61-74C399D80C48}"/>
                    </a:ext>
                  </a:extLst>
                </p14:cNvPr>
                <p14:cNvContentPartPr/>
                <p14:nvPr/>
              </p14:nvContentPartPr>
              <p14:xfrm>
                <a:off x="5864767" y="3522409"/>
                <a:ext cx="131760" cy="180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419DEA3-7288-4C3B-EF61-74C399D80C4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55767" y="3513769"/>
                  <a:ext cx="1494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F5A6B92C-4A6C-2AAA-A5F9-FDC21E5CCD1D}"/>
                    </a:ext>
                  </a:extLst>
                </p14:cNvPr>
                <p14:cNvContentPartPr/>
                <p14:nvPr/>
              </p14:nvContentPartPr>
              <p14:xfrm>
                <a:off x="5945047" y="3452929"/>
                <a:ext cx="51120" cy="2052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F5A6B92C-4A6C-2AAA-A5F9-FDC21E5CCD1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36047" y="3444289"/>
                  <a:ext cx="68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3DC8F8B-7B31-0EFC-F07B-A93CA46BE878}"/>
                    </a:ext>
                  </a:extLst>
                </p14:cNvPr>
                <p14:cNvContentPartPr/>
                <p14:nvPr/>
              </p14:nvContentPartPr>
              <p14:xfrm>
                <a:off x="6132247" y="3421249"/>
                <a:ext cx="25920" cy="2149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3DC8F8B-7B31-0EFC-F07B-A93CA46BE87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23247" y="3412609"/>
                  <a:ext cx="435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AC179B2C-F1AB-C0A9-4E5D-08B39623C59D}"/>
                    </a:ext>
                  </a:extLst>
                </p14:cNvPr>
                <p14:cNvContentPartPr/>
                <p14:nvPr/>
              </p14:nvContentPartPr>
              <p14:xfrm>
                <a:off x="6199927" y="3533209"/>
                <a:ext cx="71280" cy="14508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AC179B2C-F1AB-C0A9-4E5D-08B39623C59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90927" y="3524569"/>
                  <a:ext cx="88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3481836E-9D21-3C19-710C-BB56D8B0C5E8}"/>
                    </a:ext>
                  </a:extLst>
                </p14:cNvPr>
                <p14:cNvContentPartPr/>
                <p14:nvPr/>
              </p14:nvContentPartPr>
              <p14:xfrm>
                <a:off x="6286687" y="3468769"/>
                <a:ext cx="41040" cy="19332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3481836E-9D21-3C19-710C-BB56D8B0C5E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78047" y="3460129"/>
                  <a:ext cx="586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3DDAFAD5-CC03-E34E-E7E2-A16EACB66E90}"/>
                    </a:ext>
                  </a:extLst>
                </p14:cNvPr>
                <p14:cNvContentPartPr/>
                <p14:nvPr/>
              </p14:nvContentPartPr>
              <p14:xfrm>
                <a:off x="6337087" y="3484609"/>
                <a:ext cx="91800" cy="20628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3DDAFAD5-CC03-E34E-E7E2-A16EACB66E9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28087" y="3475609"/>
                  <a:ext cx="109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B33B68B-E69C-0812-90B7-321CD88FBBED}"/>
                    </a:ext>
                  </a:extLst>
                </p14:cNvPr>
                <p14:cNvContentPartPr/>
                <p14:nvPr/>
              </p14:nvContentPartPr>
              <p14:xfrm>
                <a:off x="6440767" y="3440329"/>
                <a:ext cx="110520" cy="1526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B33B68B-E69C-0812-90B7-321CD88FBB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31767" y="3431329"/>
                  <a:ext cx="128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DA916F2D-D82C-6E54-7B78-B615928AC073}"/>
                    </a:ext>
                  </a:extLst>
                </p14:cNvPr>
                <p14:cNvContentPartPr/>
                <p14:nvPr/>
              </p14:nvContentPartPr>
              <p14:xfrm>
                <a:off x="6498367" y="3490009"/>
                <a:ext cx="88920" cy="13176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DA916F2D-D82C-6E54-7B78-B615928AC07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89727" y="3481369"/>
                  <a:ext cx="106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B7ED1FBD-B5FA-8176-EAB9-CD868CAB433C}"/>
                    </a:ext>
                  </a:extLst>
                </p14:cNvPr>
                <p14:cNvContentPartPr/>
                <p14:nvPr/>
              </p14:nvContentPartPr>
              <p14:xfrm>
                <a:off x="6503767" y="3673609"/>
                <a:ext cx="106200" cy="2880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B7ED1FBD-B5FA-8176-EAB9-CD868CAB433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94767" y="3664609"/>
                  <a:ext cx="123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3B52CC20-6163-4672-FEC9-4EBB078B9C18}"/>
                    </a:ext>
                  </a:extLst>
                </p14:cNvPr>
                <p14:cNvContentPartPr/>
                <p14:nvPr/>
              </p14:nvContentPartPr>
              <p14:xfrm>
                <a:off x="6571087" y="3471649"/>
                <a:ext cx="153720" cy="19620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3B52CC20-6163-4672-FEC9-4EBB078B9C1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62087" y="3463009"/>
                  <a:ext cx="171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79DB5236-162A-0A4A-5DB1-8755C89252F1}"/>
                    </a:ext>
                  </a:extLst>
                </p14:cNvPr>
                <p14:cNvContentPartPr/>
                <p14:nvPr/>
              </p14:nvContentPartPr>
              <p14:xfrm>
                <a:off x="6705367" y="3456529"/>
                <a:ext cx="136440" cy="21888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79DB5236-162A-0A4A-5DB1-8755C89252F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96367" y="3447529"/>
                  <a:ext cx="1540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0FA655E9-0E15-5C27-6946-5EF20CB6F9B5}"/>
                    </a:ext>
                  </a:extLst>
                </p14:cNvPr>
                <p14:cNvContentPartPr/>
                <p14:nvPr/>
              </p14:nvContentPartPr>
              <p14:xfrm>
                <a:off x="6872407" y="3548329"/>
                <a:ext cx="27000" cy="14472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0FA655E9-0E15-5C27-6946-5EF20CB6F9B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863767" y="3539689"/>
                  <a:ext cx="446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FF7A9F0-7813-2DBF-8083-CA30E0C08A8F}"/>
                    </a:ext>
                  </a:extLst>
                </p14:cNvPr>
                <p14:cNvContentPartPr/>
                <p14:nvPr/>
              </p14:nvContentPartPr>
              <p14:xfrm>
                <a:off x="6912727" y="3514849"/>
                <a:ext cx="115560" cy="1720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FF7A9F0-7813-2DBF-8083-CA30E0C08A8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04087" y="3506209"/>
                  <a:ext cx="133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70E1CC8C-45C1-C3C8-A776-86DEB58F519D}"/>
                    </a:ext>
                  </a:extLst>
                </p14:cNvPr>
                <p14:cNvContentPartPr/>
                <p14:nvPr/>
              </p14:nvContentPartPr>
              <p14:xfrm>
                <a:off x="6998407" y="3490369"/>
                <a:ext cx="85680" cy="16704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70E1CC8C-45C1-C3C8-A776-86DEB58F519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89407" y="3481369"/>
                  <a:ext cx="103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55BB5126-DB4B-4E0B-A06B-8AE209600876}"/>
                    </a:ext>
                  </a:extLst>
                </p14:cNvPr>
                <p14:cNvContentPartPr/>
                <p14:nvPr/>
              </p14:nvContentPartPr>
              <p14:xfrm>
                <a:off x="7095607" y="3542929"/>
                <a:ext cx="106200" cy="11952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55BB5126-DB4B-4E0B-A06B-8AE20960087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86967" y="3533929"/>
                  <a:ext cx="123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A9DDACFE-A30D-8BC8-B75A-F6C9C2A0430F}"/>
                    </a:ext>
                  </a:extLst>
                </p14:cNvPr>
                <p14:cNvContentPartPr/>
                <p14:nvPr/>
              </p14:nvContentPartPr>
              <p14:xfrm>
                <a:off x="7263007" y="3347809"/>
                <a:ext cx="132120" cy="22320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A9DDACFE-A30D-8BC8-B75A-F6C9C2A0430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54007" y="3338809"/>
                  <a:ext cx="149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F2A4C183-EEFC-9115-BC82-6A6166BF5C83}"/>
                    </a:ext>
                  </a:extLst>
                </p14:cNvPr>
                <p14:cNvContentPartPr/>
                <p14:nvPr/>
              </p14:nvContentPartPr>
              <p14:xfrm>
                <a:off x="7249687" y="3506929"/>
                <a:ext cx="142200" cy="2340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F2A4C183-EEFC-9115-BC82-6A6166BF5C8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40687" y="3497929"/>
                  <a:ext cx="1598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74579BD0-6BEB-82F4-799A-2D1F4409B72C}"/>
                    </a:ext>
                  </a:extLst>
                </p14:cNvPr>
                <p14:cNvContentPartPr/>
                <p14:nvPr/>
              </p14:nvContentPartPr>
              <p14:xfrm>
                <a:off x="7270567" y="3588289"/>
                <a:ext cx="140040" cy="10764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74579BD0-6BEB-82F4-799A-2D1F4409B72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61927" y="3579289"/>
                  <a:ext cx="157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C8AC79A2-A8D6-E182-1159-909C5E15C176}"/>
                    </a:ext>
                  </a:extLst>
                </p14:cNvPr>
                <p14:cNvContentPartPr/>
                <p14:nvPr/>
              </p14:nvContentPartPr>
              <p14:xfrm>
                <a:off x="7444087" y="3428449"/>
                <a:ext cx="117000" cy="23832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C8AC79A2-A8D6-E182-1159-909C5E15C17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35447" y="3419449"/>
                  <a:ext cx="1346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FD2AE317-659D-E3A0-4D7C-BF7BC0A45D2E}"/>
                    </a:ext>
                  </a:extLst>
                </p14:cNvPr>
                <p14:cNvContentPartPr/>
                <p14:nvPr/>
              </p14:nvContentPartPr>
              <p14:xfrm>
                <a:off x="7549567" y="3483529"/>
                <a:ext cx="72720" cy="17496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FD2AE317-659D-E3A0-4D7C-BF7BC0A45D2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40927" y="3474889"/>
                  <a:ext cx="903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A98210DF-2D94-BF7A-19C5-1B9E252EF1BE}"/>
                    </a:ext>
                  </a:extLst>
                </p14:cNvPr>
                <p14:cNvContentPartPr/>
                <p14:nvPr/>
              </p14:nvContentPartPr>
              <p14:xfrm>
                <a:off x="7626607" y="3549769"/>
                <a:ext cx="116280" cy="11700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A98210DF-2D94-BF7A-19C5-1B9E252EF1B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617967" y="3541129"/>
                  <a:ext cx="1339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0A70A199-7927-B71B-06D6-F03329E0F516}"/>
                    </a:ext>
                  </a:extLst>
                </p14:cNvPr>
                <p14:cNvContentPartPr/>
                <p14:nvPr/>
              </p14:nvContentPartPr>
              <p14:xfrm>
                <a:off x="7701487" y="3449689"/>
                <a:ext cx="146160" cy="20484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0A70A199-7927-B71B-06D6-F03329E0F51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92487" y="3440689"/>
                  <a:ext cx="1638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FF0DFC72-28AE-FA45-C8BE-E69ECE4619D8}"/>
                    </a:ext>
                  </a:extLst>
                </p14:cNvPr>
                <p14:cNvContentPartPr/>
                <p14:nvPr/>
              </p14:nvContentPartPr>
              <p14:xfrm>
                <a:off x="7833967" y="3511249"/>
                <a:ext cx="113760" cy="15588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FF0DFC72-28AE-FA45-C8BE-E69ECE4619D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825327" y="3502249"/>
                  <a:ext cx="131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BFD5B4D8-FD6B-9F3A-8217-CA19D76E039A}"/>
                    </a:ext>
                  </a:extLst>
                </p14:cNvPr>
                <p14:cNvContentPartPr/>
                <p14:nvPr/>
              </p14:nvContentPartPr>
              <p14:xfrm>
                <a:off x="7957807" y="3502609"/>
                <a:ext cx="108360" cy="16164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BFD5B4D8-FD6B-9F3A-8217-CA19D76E039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49167" y="3493969"/>
                  <a:ext cx="126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A34471CE-1EB3-2ECA-97D2-4CC2C73429DD}"/>
                    </a:ext>
                  </a:extLst>
                </p14:cNvPr>
                <p14:cNvContentPartPr/>
                <p14:nvPr/>
              </p14:nvContentPartPr>
              <p14:xfrm>
                <a:off x="8020807" y="3499369"/>
                <a:ext cx="83880" cy="20124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A34471CE-1EB3-2ECA-97D2-4CC2C73429D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011807" y="3490369"/>
                  <a:ext cx="1015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0E7A40FD-BA59-5583-54D7-6DE56E0D4234}"/>
                    </a:ext>
                  </a:extLst>
                </p14:cNvPr>
                <p14:cNvContentPartPr/>
                <p14:nvPr/>
              </p14:nvContentPartPr>
              <p14:xfrm>
                <a:off x="8241127" y="3407929"/>
                <a:ext cx="156240" cy="6012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0E7A40FD-BA59-5583-54D7-6DE56E0D423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32487" y="3398929"/>
                  <a:ext cx="173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6975DE4B-8E94-1179-DD03-4EFA26F5C40D}"/>
                    </a:ext>
                  </a:extLst>
                </p14:cNvPr>
                <p14:cNvContentPartPr/>
                <p14:nvPr/>
              </p14:nvContentPartPr>
              <p14:xfrm>
                <a:off x="8269927" y="3522409"/>
                <a:ext cx="163440" cy="16632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6975DE4B-8E94-1179-DD03-4EFA26F5C40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260927" y="3513769"/>
                  <a:ext cx="1810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BE60C1B3-5532-430A-9007-6C47D702E7C5}"/>
                    </a:ext>
                  </a:extLst>
                </p14:cNvPr>
                <p14:cNvContentPartPr/>
                <p14:nvPr/>
              </p14:nvContentPartPr>
              <p14:xfrm>
                <a:off x="8371447" y="3554089"/>
                <a:ext cx="110880" cy="16956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BE60C1B3-5532-430A-9007-6C47D702E7C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62807" y="3545449"/>
                  <a:ext cx="1285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9C6010A3-2836-B817-4327-D7CFE5B0AD1D}"/>
                    </a:ext>
                  </a:extLst>
                </p14:cNvPr>
                <p14:cNvContentPartPr/>
                <p14:nvPr/>
              </p14:nvContentPartPr>
              <p14:xfrm>
                <a:off x="8479807" y="3484969"/>
                <a:ext cx="186120" cy="29304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9C6010A3-2836-B817-4327-D7CFE5B0AD1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470807" y="3476329"/>
                  <a:ext cx="2037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FB8A8315-9280-796D-1385-D06FFF980F15}"/>
                    </a:ext>
                  </a:extLst>
                </p14:cNvPr>
                <p14:cNvContentPartPr/>
                <p14:nvPr/>
              </p14:nvContentPartPr>
              <p14:xfrm>
                <a:off x="8676727" y="3452929"/>
                <a:ext cx="211320" cy="38556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FB8A8315-9280-796D-1385-D06FFF980F1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667727" y="3444289"/>
                  <a:ext cx="2289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994D8D22-25B5-3431-AD3C-F0E770EAFAC5}"/>
                    </a:ext>
                  </a:extLst>
                </p14:cNvPr>
                <p14:cNvContentPartPr/>
                <p14:nvPr/>
              </p14:nvContentPartPr>
              <p14:xfrm>
                <a:off x="8964727" y="3788809"/>
                <a:ext cx="30960" cy="4572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994D8D22-25B5-3431-AD3C-F0E770EAFAC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955727" y="3779809"/>
                  <a:ext cx="48600" cy="6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1B727619-58CE-2501-2A69-6EF4A30501EB}"/>
                  </a:ext>
                </a:extLst>
              </p14:cNvPr>
              <p14:cNvContentPartPr/>
              <p14:nvPr/>
            </p14:nvContentPartPr>
            <p14:xfrm>
              <a:off x="4662367" y="5228809"/>
              <a:ext cx="2500560" cy="118440"/>
            </p14:xfrm>
          </p:contentPart>
        </mc:Choice>
        <mc:Fallback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1B727619-58CE-2501-2A69-6EF4A30501E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653367" y="5220169"/>
                <a:ext cx="25182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4D3B58C9-1004-1035-231C-65EF94FB97F4}"/>
                  </a:ext>
                </a:extLst>
              </p14:cNvPr>
              <p14:cNvContentPartPr/>
              <p14:nvPr/>
            </p14:nvContentPartPr>
            <p14:xfrm>
              <a:off x="595880" y="5624160"/>
              <a:ext cx="3617640" cy="99000"/>
            </p14:xfrm>
          </p:contentPart>
        </mc:Choice>
        <mc:Fallback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4D3B58C9-1004-1035-231C-65EF94FB97F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87240" y="5615520"/>
                <a:ext cx="3635280" cy="116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7672</TotalTime>
  <Words>3710</Words>
  <Application>Microsoft Office PowerPoint</Application>
  <PresentationFormat>화면 슬라이드 쇼(4:3)</PresentationFormat>
  <Paragraphs>709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8" baseType="lpstr">
      <vt:lpstr>Wingdings</vt:lpstr>
      <vt:lpstr>한컴 고딕</vt:lpstr>
      <vt:lpstr>함초롬바탕 확장B</vt:lpstr>
      <vt:lpstr>Arial</vt:lpstr>
      <vt:lpstr>한컴산뜻돋움</vt:lpstr>
      <vt:lpstr>굴림</vt:lpstr>
      <vt:lpstr>굴림체</vt:lpstr>
      <vt:lpstr>맑은 고딕</vt:lpstr>
      <vt:lpstr>Calibri</vt:lpstr>
      <vt:lpstr>HY견고딕</vt:lpstr>
      <vt:lpstr>Office 테마</vt:lpstr>
      <vt:lpstr>Linux Programming - 7장. 프로세스 다루기 2/2 -</vt:lpstr>
      <vt:lpstr>강의내용</vt:lpstr>
      <vt:lpstr>PowerPoint 프레젠테이션</vt:lpstr>
      <vt:lpstr>PowerPoint 프레젠테이션</vt:lpstr>
      <vt:lpstr>PowerPoint 프레젠테이션</vt:lpstr>
      <vt:lpstr>wait</vt:lpstr>
      <vt:lpstr>wait</vt:lpstr>
      <vt:lpstr>PowerPoint 프레젠테이션</vt:lpstr>
      <vt:lpstr>좀비 프로세스와 고아 프로세스</vt:lpstr>
      <vt:lpstr>waitpid</vt:lpstr>
      <vt:lpstr> wait vs. waitpid</vt:lpstr>
      <vt:lpstr>PowerPoint 프레젠테이션</vt:lpstr>
      <vt:lpstr>waitpid</vt:lpstr>
      <vt:lpstr>PowerPoint 프레젠테이션</vt:lpstr>
      <vt:lpstr>getpid, getppid </vt:lpstr>
      <vt:lpstr>PowerPoint 프레젠테이션</vt:lpstr>
      <vt:lpstr>PowerPoint 프레젠테이션</vt:lpstr>
      <vt:lpstr>getpgrp, getpgid, setpgrp, setpgid </vt:lpstr>
      <vt:lpstr>PowerPoint 프레젠테이션</vt:lpstr>
      <vt:lpstr>PowerPoint 프레젠테이션</vt:lpstr>
      <vt:lpstr>getpgrp, getpgid, setpgrp, setpgid </vt:lpstr>
      <vt:lpstr>getpgrp, getpgid, setpgrp, setpgid </vt:lpstr>
      <vt:lpstr>PowerPoint 프레젠테이션</vt:lpstr>
      <vt:lpstr>getsid, setsid </vt:lpstr>
      <vt:lpstr>getsid, setsid </vt:lpstr>
      <vt:lpstr>PowerPoint 프레젠테이션</vt:lpstr>
      <vt:lpstr>getsid, setsid </vt:lpstr>
      <vt:lpstr>PowerPoint 프레젠테이션</vt:lpstr>
      <vt:lpstr>PowerPoint 프레젠테이션</vt:lpstr>
      <vt:lpstr>PowerPoint 프레젠테이션</vt:lpstr>
      <vt:lpstr>PowerPoint 프레젠테이션</vt:lpstr>
      <vt:lpstr>getenv, putenv </vt:lpstr>
      <vt:lpstr>환경 변수</vt:lpstr>
      <vt:lpstr>PowerPoint 프레젠테이션</vt:lpstr>
      <vt:lpstr>execxe 계열의 함수 이용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Song Seokil</dc:creator>
  <cp:lastModifiedBy>최신호</cp:lastModifiedBy>
  <cp:revision>85</cp:revision>
  <dcterms:created xsi:type="dcterms:W3CDTF">2020-03-03T03:21:01Z</dcterms:created>
  <dcterms:modified xsi:type="dcterms:W3CDTF">2022-05-16T05:45:41Z</dcterms:modified>
</cp:coreProperties>
</file>